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5" r:id="rId5"/>
    <p:sldId id="267" r:id="rId6"/>
    <p:sldId id="269" r:id="rId7"/>
    <p:sldId id="290" r:id="rId8"/>
    <p:sldId id="271" r:id="rId9"/>
    <p:sldId id="272" r:id="rId10"/>
    <p:sldId id="273" r:id="rId11"/>
    <p:sldId id="291" r:id="rId12"/>
    <p:sldId id="279" r:id="rId13"/>
    <p:sldId id="282" r:id="rId14"/>
    <p:sldId id="283" r:id="rId15"/>
    <p:sldId id="292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>
          <p15:clr>
            <a:srgbClr val="A4A3A4"/>
          </p15:clr>
        </p15:guide>
        <p15:guide id="2" orient="horz" pos="3589">
          <p15:clr>
            <a:srgbClr val="A4A3A4"/>
          </p15:clr>
        </p15:guide>
        <p15:guide id="3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98" y="96"/>
      </p:cViewPr>
      <p:guideLst>
        <p:guide orient="horz" pos="866"/>
        <p:guide orient="horz" pos="3589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555E-D3C6-4FFE-94B9-2EDCCBBA642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46CA-555B-402B-8021-8992A4D543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A460-9C76-4350-84F9-5D5F1F5C0E3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82BDC-BA22-4AD7-B191-905C2285DEA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8AF0F-73CF-4281-9A0C-5E5816CDB87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8104F6F-2AC8-446D-AC06-FF0988709D5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27B1B-14B2-46A0-86A9-7F69C41AFCD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0664-913B-440E-AB12-B03F7347F1D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51E27-3BD4-4B81-A858-617E175A0A4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DF132-6D69-4328-95F8-54AD415004A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8EE45-DEDE-490F-AC8F-1BBF0865C87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0F513-7C91-46CA-A66D-B8D0FD5A28C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7D90-834E-43E8-B245-278F9086EA3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5B75-BA1D-438D-9A2E-BC290852B19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26D28AF-CB1F-46AD-9D42-97C48B3489D3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5F974D-EE08-4D0A-A4C2-F5A31BC3326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75" y="6286500"/>
            <a:ext cx="17891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352550"/>
            <a:ext cx="50831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文本框 9"/>
          <p:cNvSpPr>
            <a:spLocks noChangeArrowheads="1"/>
          </p:cNvSpPr>
          <p:nvPr/>
        </p:nvSpPr>
        <p:spPr bwMode="auto">
          <a:xfrm>
            <a:off x="5295900" y="0"/>
            <a:ext cx="18669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3800" b="1" dirty="0">
                <a:solidFill>
                  <a:srgbClr val="262626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报告</a:t>
            </a:r>
            <a:endParaRPr lang="zh-CN" altLang="en-US" dirty="0"/>
          </a:p>
        </p:txBody>
      </p:sp>
      <p:sp>
        <p:nvSpPr>
          <p:cNvPr id="3077" name="文本框 3"/>
          <p:cNvSpPr>
            <a:spLocks noChangeArrowheads="1"/>
          </p:cNvSpPr>
          <p:nvPr/>
        </p:nvSpPr>
        <p:spPr bwMode="auto">
          <a:xfrm>
            <a:off x="2185988" y="5159375"/>
            <a:ext cx="7820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水墨风格总结报告</a:t>
            </a:r>
            <a:endParaRPr lang="zh-CN" altLang="en-US" dirty="0"/>
          </a:p>
        </p:txBody>
      </p:sp>
      <p:pic>
        <p:nvPicPr>
          <p:cNvPr id="3078" name="图片 13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4214813"/>
            <a:ext cx="6207125" cy="2741612"/>
          </a:xfrm>
          <a:custGeom>
            <a:avLst/>
            <a:gdLst>
              <a:gd name="T0" fmla="*/ 0 w 6208065"/>
              <a:gd name="T1" fmla="*/ 0 h 2741138"/>
              <a:gd name="T2" fmla="*/ 6208065 w 6208065"/>
              <a:gd name="T3" fmla="*/ 0 h 2741138"/>
              <a:gd name="T4" fmla="*/ 6208065 w 6208065"/>
              <a:gd name="T5" fmla="*/ 2741138 h 2741138"/>
              <a:gd name="T6" fmla="*/ 0 w 6208065"/>
              <a:gd name="T7" fmla="*/ 2741138 h 2741138"/>
              <a:gd name="T8" fmla="*/ 0 w 6208065"/>
              <a:gd name="T9" fmla="*/ 0 h 2741138"/>
              <a:gd name="T10" fmla="*/ 6208065 w 6208065"/>
              <a:gd name="T11" fmla="*/ 2741138 h 274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208065" h="2741138">
                <a:moveTo>
                  <a:pt x="0" y="0"/>
                </a:moveTo>
                <a:lnTo>
                  <a:pt x="6208065" y="0"/>
                </a:lnTo>
                <a:lnTo>
                  <a:pt x="6208065" y="2741138"/>
                </a:lnTo>
                <a:lnTo>
                  <a:pt x="0" y="274113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3079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416300"/>
            <a:ext cx="24018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utoUpdateAnimBg="0"/>
      <p:bldP spid="3077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r="1918"/>
          <a:stretch>
            <a:fillRect/>
          </a:stretch>
        </p:blipFill>
        <p:spPr bwMode="auto">
          <a:xfrm flipH="1">
            <a:off x="0" y="2190750"/>
            <a:ext cx="608012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reeform 75"/>
          <p:cNvSpPr>
            <a:spLocks noEditPoints="1" noChangeArrowheads="1"/>
          </p:cNvSpPr>
          <p:nvPr/>
        </p:nvSpPr>
        <p:spPr bwMode="auto">
          <a:xfrm>
            <a:off x="2500313" y="2146300"/>
            <a:ext cx="1422400" cy="1155700"/>
          </a:xfrm>
          <a:custGeom>
            <a:avLst/>
            <a:gdLst>
              <a:gd name="T0" fmla="*/ 95 w 927"/>
              <a:gd name="T1" fmla="*/ 639 h 755"/>
              <a:gd name="T2" fmla="*/ 73 w 927"/>
              <a:gd name="T3" fmla="*/ 187 h 755"/>
              <a:gd name="T4" fmla="*/ 623 w 927"/>
              <a:gd name="T5" fmla="*/ 30 h 755"/>
              <a:gd name="T6" fmla="*/ 296 w 927"/>
              <a:gd name="T7" fmla="*/ 715 h 755"/>
              <a:gd name="T8" fmla="*/ 221 w 927"/>
              <a:gd name="T9" fmla="*/ 681 h 755"/>
              <a:gd name="T10" fmla="*/ 894 w 927"/>
              <a:gd name="T11" fmla="*/ 549 h 755"/>
              <a:gd name="T12" fmla="*/ 811 w 927"/>
              <a:gd name="T13" fmla="*/ 338 h 755"/>
              <a:gd name="T14" fmla="*/ 846 w 927"/>
              <a:gd name="T15" fmla="*/ 195 h 755"/>
              <a:gd name="T16" fmla="*/ 816 w 927"/>
              <a:gd name="T17" fmla="*/ 160 h 755"/>
              <a:gd name="T18" fmla="*/ 315 w 927"/>
              <a:gd name="T19" fmla="*/ 116 h 755"/>
              <a:gd name="T20" fmla="*/ 722 w 927"/>
              <a:gd name="T21" fmla="*/ 73 h 755"/>
              <a:gd name="T22" fmla="*/ 605 w 927"/>
              <a:gd name="T23" fmla="*/ 21 h 755"/>
              <a:gd name="T24" fmla="*/ 409 w 927"/>
              <a:gd name="T25" fmla="*/ 14 h 755"/>
              <a:gd name="T26" fmla="*/ 389 w 927"/>
              <a:gd name="T27" fmla="*/ 9 h 755"/>
              <a:gd name="T28" fmla="*/ 349 w 927"/>
              <a:gd name="T29" fmla="*/ 37 h 755"/>
              <a:gd name="T30" fmla="*/ 314 w 927"/>
              <a:gd name="T31" fmla="*/ 80 h 755"/>
              <a:gd name="T32" fmla="*/ 270 w 927"/>
              <a:gd name="T33" fmla="*/ 99 h 755"/>
              <a:gd name="T34" fmla="*/ 269 w 927"/>
              <a:gd name="T35" fmla="*/ 162 h 755"/>
              <a:gd name="T36" fmla="*/ 219 w 927"/>
              <a:gd name="T37" fmla="*/ 142 h 755"/>
              <a:gd name="T38" fmla="*/ 159 w 927"/>
              <a:gd name="T39" fmla="*/ 159 h 755"/>
              <a:gd name="T40" fmla="*/ 104 w 927"/>
              <a:gd name="T41" fmla="*/ 173 h 755"/>
              <a:gd name="T42" fmla="*/ 60 w 927"/>
              <a:gd name="T43" fmla="*/ 208 h 755"/>
              <a:gd name="T44" fmla="*/ 31 w 927"/>
              <a:gd name="T45" fmla="*/ 259 h 755"/>
              <a:gd name="T46" fmla="*/ 26 w 927"/>
              <a:gd name="T47" fmla="*/ 291 h 755"/>
              <a:gd name="T48" fmla="*/ 38 w 927"/>
              <a:gd name="T49" fmla="*/ 339 h 755"/>
              <a:gd name="T50" fmla="*/ 9 w 927"/>
              <a:gd name="T51" fmla="*/ 398 h 755"/>
              <a:gd name="T52" fmla="*/ 12 w 927"/>
              <a:gd name="T53" fmla="*/ 454 h 755"/>
              <a:gd name="T54" fmla="*/ 23 w 927"/>
              <a:gd name="T55" fmla="*/ 516 h 755"/>
              <a:gd name="T56" fmla="*/ 40 w 927"/>
              <a:gd name="T57" fmla="*/ 564 h 755"/>
              <a:gd name="T58" fmla="*/ 63 w 927"/>
              <a:gd name="T59" fmla="*/ 609 h 755"/>
              <a:gd name="T60" fmla="*/ 108 w 927"/>
              <a:gd name="T61" fmla="*/ 644 h 755"/>
              <a:gd name="T62" fmla="*/ 162 w 927"/>
              <a:gd name="T63" fmla="*/ 660 h 755"/>
              <a:gd name="T64" fmla="*/ 207 w 927"/>
              <a:gd name="T65" fmla="*/ 682 h 755"/>
              <a:gd name="T66" fmla="*/ 249 w 927"/>
              <a:gd name="T67" fmla="*/ 691 h 755"/>
              <a:gd name="T68" fmla="*/ 290 w 927"/>
              <a:gd name="T69" fmla="*/ 716 h 755"/>
              <a:gd name="T70" fmla="*/ 337 w 927"/>
              <a:gd name="T71" fmla="*/ 717 h 755"/>
              <a:gd name="T72" fmla="*/ 386 w 927"/>
              <a:gd name="T73" fmla="*/ 729 h 755"/>
              <a:gd name="T74" fmla="*/ 455 w 927"/>
              <a:gd name="T75" fmla="*/ 734 h 755"/>
              <a:gd name="T76" fmla="*/ 510 w 927"/>
              <a:gd name="T77" fmla="*/ 742 h 755"/>
              <a:gd name="T78" fmla="*/ 561 w 927"/>
              <a:gd name="T79" fmla="*/ 752 h 755"/>
              <a:gd name="T80" fmla="*/ 638 w 927"/>
              <a:gd name="T81" fmla="*/ 745 h 755"/>
              <a:gd name="T82" fmla="*/ 681 w 927"/>
              <a:gd name="T83" fmla="*/ 722 h 755"/>
              <a:gd name="T84" fmla="*/ 717 w 927"/>
              <a:gd name="T85" fmla="*/ 707 h 755"/>
              <a:gd name="T86" fmla="*/ 759 w 927"/>
              <a:gd name="T87" fmla="*/ 674 h 755"/>
              <a:gd name="T88" fmla="*/ 795 w 927"/>
              <a:gd name="T89" fmla="*/ 650 h 755"/>
              <a:gd name="T90" fmla="*/ 851 w 927"/>
              <a:gd name="T91" fmla="*/ 610 h 755"/>
              <a:gd name="T92" fmla="*/ 873 w 927"/>
              <a:gd name="T93" fmla="*/ 574 h 755"/>
              <a:gd name="T94" fmla="*/ 904 w 927"/>
              <a:gd name="T95" fmla="*/ 531 h 755"/>
              <a:gd name="T96" fmla="*/ 914 w 927"/>
              <a:gd name="T97" fmla="*/ 480 h 755"/>
              <a:gd name="T98" fmla="*/ 911 w 927"/>
              <a:gd name="T99" fmla="*/ 432 h 755"/>
              <a:gd name="T100" fmla="*/ 901 w 927"/>
              <a:gd name="T101" fmla="*/ 384 h 755"/>
              <a:gd name="T102" fmla="*/ 887 w 927"/>
              <a:gd name="T103" fmla="*/ 344 h 755"/>
              <a:gd name="T104" fmla="*/ 889 w 927"/>
              <a:gd name="T105" fmla="*/ 297 h 755"/>
              <a:gd name="T106" fmla="*/ 861 w 927"/>
              <a:gd name="T107" fmla="*/ 249 h 755"/>
              <a:gd name="T108" fmla="*/ 849 w 927"/>
              <a:gd name="T109" fmla="*/ 198 h 755"/>
              <a:gd name="T110" fmla="*/ 804 w 927"/>
              <a:gd name="T111" fmla="*/ 148 h 755"/>
              <a:gd name="T112" fmla="*/ 758 w 927"/>
              <a:gd name="T113" fmla="*/ 117 h 755"/>
              <a:gd name="T114" fmla="*/ 714 w 927"/>
              <a:gd name="T115" fmla="*/ 65 h 755"/>
              <a:gd name="T116" fmla="*/ 648 w 927"/>
              <a:gd name="T117" fmla="*/ 44 h 755"/>
              <a:gd name="T118" fmla="*/ 596 w 927"/>
              <a:gd name="T119" fmla="*/ 19 h 755"/>
              <a:gd name="T120" fmla="*/ 540 w 927"/>
              <a:gd name="T121" fmla="*/ 9 h 755"/>
              <a:gd name="T122" fmla="*/ 486 w 927"/>
              <a:gd name="T123" fmla="*/ 17 h 7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7"/>
              <a:gd name="T187" fmla="*/ 0 h 755"/>
              <a:gd name="T188" fmla="*/ 927 w 927"/>
              <a:gd name="T189" fmla="*/ 755 h 7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7" h="755">
                <a:moveTo>
                  <a:pt x="421" y="735"/>
                </a:moveTo>
                <a:cubicBezTo>
                  <a:pt x="420" y="736"/>
                  <a:pt x="420" y="736"/>
                  <a:pt x="420" y="736"/>
                </a:cubicBezTo>
                <a:cubicBezTo>
                  <a:pt x="421" y="736"/>
                  <a:pt x="421" y="736"/>
                  <a:pt x="421" y="735"/>
                </a:cubicBezTo>
                <a:moveTo>
                  <a:pt x="428" y="732"/>
                </a:moveTo>
                <a:cubicBezTo>
                  <a:pt x="428" y="732"/>
                  <a:pt x="428" y="732"/>
                  <a:pt x="428" y="732"/>
                </a:cubicBezTo>
                <a:cubicBezTo>
                  <a:pt x="428" y="732"/>
                  <a:pt x="428" y="732"/>
                  <a:pt x="428" y="732"/>
                </a:cubicBezTo>
                <a:moveTo>
                  <a:pt x="373" y="728"/>
                </a:moveTo>
                <a:cubicBezTo>
                  <a:pt x="373" y="728"/>
                  <a:pt x="372" y="729"/>
                  <a:pt x="372" y="729"/>
                </a:cubicBezTo>
                <a:cubicBezTo>
                  <a:pt x="373" y="729"/>
                  <a:pt x="373" y="729"/>
                  <a:pt x="373" y="729"/>
                </a:cubicBezTo>
                <a:cubicBezTo>
                  <a:pt x="373" y="729"/>
                  <a:pt x="373" y="729"/>
                  <a:pt x="373" y="728"/>
                </a:cubicBezTo>
                <a:moveTo>
                  <a:pt x="373" y="728"/>
                </a:move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moveTo>
                  <a:pt x="705" y="715"/>
                </a:moveTo>
                <a:cubicBezTo>
                  <a:pt x="705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5" y="715"/>
                  <a:pt x="705" y="715"/>
                </a:cubicBezTo>
                <a:moveTo>
                  <a:pt x="702" y="715"/>
                </a:moveTo>
                <a:cubicBezTo>
                  <a:pt x="703" y="715"/>
                  <a:pt x="704" y="715"/>
                  <a:pt x="705" y="715"/>
                </a:cubicBezTo>
                <a:cubicBezTo>
                  <a:pt x="704" y="715"/>
                  <a:pt x="704" y="715"/>
                  <a:pt x="703" y="715"/>
                </a:cubicBezTo>
                <a:cubicBezTo>
                  <a:pt x="703" y="715"/>
                  <a:pt x="703" y="715"/>
                  <a:pt x="702" y="715"/>
                </a:cubicBezTo>
                <a:moveTo>
                  <a:pt x="689" y="714"/>
                </a:move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moveTo>
                  <a:pt x="329" y="713"/>
                </a:moveTo>
                <a:cubicBezTo>
                  <a:pt x="329" y="713"/>
                  <a:pt x="329" y="714"/>
                  <a:pt x="329" y="714"/>
                </a:cubicBezTo>
                <a:cubicBezTo>
                  <a:pt x="329" y="714"/>
                  <a:pt x="329" y="714"/>
                  <a:pt x="329" y="714"/>
                </a:cubicBezTo>
                <a:cubicBezTo>
                  <a:pt x="329" y="714"/>
                  <a:pt x="329" y="714"/>
                  <a:pt x="329" y="713"/>
                </a:cubicBezTo>
                <a:moveTo>
                  <a:pt x="693" y="710"/>
                </a:move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moveTo>
                  <a:pt x="254" y="704"/>
                </a:moveTo>
                <a:cubicBezTo>
                  <a:pt x="254" y="705"/>
                  <a:pt x="254" y="705"/>
                  <a:pt x="254" y="705"/>
                </a:cubicBezTo>
                <a:cubicBezTo>
                  <a:pt x="254" y="705"/>
                  <a:pt x="254" y="704"/>
                  <a:pt x="254" y="704"/>
                </a:cubicBezTo>
                <a:moveTo>
                  <a:pt x="217" y="690"/>
                </a:moveTo>
                <a:cubicBezTo>
                  <a:pt x="217" y="690"/>
                  <a:pt x="217" y="690"/>
                  <a:pt x="217" y="690"/>
                </a:cubicBezTo>
                <a:cubicBezTo>
                  <a:pt x="217" y="690"/>
                  <a:pt x="217" y="690"/>
                  <a:pt x="217" y="690"/>
                </a:cubicBezTo>
                <a:moveTo>
                  <a:pt x="219" y="688"/>
                </a:move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moveTo>
                  <a:pt x="113" y="646"/>
                </a:moveTo>
                <a:cubicBezTo>
                  <a:pt x="113" y="647"/>
                  <a:pt x="113" y="647"/>
                  <a:pt x="113" y="647"/>
                </a:cubicBezTo>
                <a:cubicBezTo>
                  <a:pt x="113" y="647"/>
                  <a:pt x="113" y="647"/>
                  <a:pt x="113" y="646"/>
                </a:cubicBezTo>
                <a:moveTo>
                  <a:pt x="95" y="639"/>
                </a:moveTo>
                <a:cubicBezTo>
                  <a:pt x="95" y="639"/>
                  <a:pt x="95" y="639"/>
                  <a:pt x="95" y="639"/>
                </a:cubicBezTo>
                <a:cubicBezTo>
                  <a:pt x="95" y="639"/>
                  <a:pt x="95" y="639"/>
                  <a:pt x="95" y="639"/>
                </a:cubicBezTo>
                <a:moveTo>
                  <a:pt x="87" y="633"/>
                </a:moveTo>
                <a:cubicBezTo>
                  <a:pt x="87" y="633"/>
                  <a:pt x="87" y="633"/>
                  <a:pt x="87" y="633"/>
                </a:cubicBezTo>
                <a:cubicBezTo>
                  <a:pt x="87" y="633"/>
                  <a:pt x="87" y="633"/>
                  <a:pt x="87" y="633"/>
                </a:cubicBezTo>
                <a:moveTo>
                  <a:pt x="85" y="632"/>
                </a:moveTo>
                <a:cubicBezTo>
                  <a:pt x="85" y="632"/>
                  <a:pt x="84" y="632"/>
                  <a:pt x="84" y="632"/>
                </a:cubicBezTo>
                <a:cubicBezTo>
                  <a:pt x="84" y="632"/>
                  <a:pt x="85" y="632"/>
                  <a:pt x="85" y="632"/>
                </a:cubicBezTo>
                <a:moveTo>
                  <a:pt x="852" y="611"/>
                </a:moveTo>
                <a:cubicBezTo>
                  <a:pt x="852" y="611"/>
                  <a:pt x="852" y="611"/>
                  <a:pt x="852" y="611"/>
                </a:cubicBezTo>
                <a:cubicBezTo>
                  <a:pt x="852" y="611"/>
                  <a:pt x="852" y="611"/>
                  <a:pt x="852" y="611"/>
                </a:cubicBezTo>
                <a:moveTo>
                  <a:pt x="54" y="579"/>
                </a:move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4" y="579"/>
                  <a:pt x="54" y="579"/>
                </a:cubicBezTo>
                <a:moveTo>
                  <a:pt x="919" y="437"/>
                </a:moveTo>
                <a:cubicBezTo>
                  <a:pt x="920" y="437"/>
                  <a:pt x="920" y="437"/>
                  <a:pt x="920" y="437"/>
                </a:cubicBezTo>
                <a:cubicBezTo>
                  <a:pt x="919" y="437"/>
                  <a:pt x="919" y="437"/>
                  <a:pt x="919" y="437"/>
                </a:cubicBezTo>
                <a:moveTo>
                  <a:pt x="14" y="426"/>
                </a:moveTo>
                <a:cubicBezTo>
                  <a:pt x="14" y="426"/>
                  <a:pt x="14" y="427"/>
                  <a:pt x="15" y="427"/>
                </a:cubicBezTo>
                <a:cubicBezTo>
                  <a:pt x="15" y="427"/>
                  <a:pt x="15" y="426"/>
                  <a:pt x="15" y="426"/>
                </a:cubicBezTo>
                <a:cubicBezTo>
                  <a:pt x="15" y="426"/>
                  <a:pt x="14" y="426"/>
                  <a:pt x="14" y="426"/>
                </a:cubicBezTo>
                <a:moveTo>
                  <a:pt x="909" y="425"/>
                </a:moveTo>
                <a:cubicBezTo>
                  <a:pt x="909" y="425"/>
                  <a:pt x="909" y="425"/>
                  <a:pt x="909" y="425"/>
                </a:cubicBezTo>
                <a:cubicBezTo>
                  <a:pt x="909" y="425"/>
                  <a:pt x="909" y="425"/>
                  <a:pt x="910" y="425"/>
                </a:cubicBezTo>
                <a:cubicBezTo>
                  <a:pt x="909" y="425"/>
                  <a:pt x="909" y="425"/>
                  <a:pt x="909" y="425"/>
                </a:cubicBezTo>
                <a:moveTo>
                  <a:pt x="22" y="366"/>
                </a:moveTo>
                <a:cubicBezTo>
                  <a:pt x="22" y="366"/>
                  <a:pt x="22" y="367"/>
                  <a:pt x="22" y="367"/>
                </a:cubicBezTo>
                <a:cubicBezTo>
                  <a:pt x="22" y="367"/>
                  <a:pt x="22" y="366"/>
                  <a:pt x="22" y="366"/>
                </a:cubicBezTo>
                <a:moveTo>
                  <a:pt x="891" y="296"/>
                </a:moveTo>
                <a:cubicBezTo>
                  <a:pt x="891" y="296"/>
                  <a:pt x="891" y="296"/>
                  <a:pt x="890" y="296"/>
                </a:cubicBezTo>
                <a:cubicBezTo>
                  <a:pt x="890" y="296"/>
                  <a:pt x="891" y="296"/>
                  <a:pt x="891" y="296"/>
                </a:cubicBezTo>
                <a:cubicBezTo>
                  <a:pt x="891" y="296"/>
                  <a:pt x="891" y="296"/>
                  <a:pt x="891" y="296"/>
                </a:cubicBezTo>
                <a:moveTo>
                  <a:pt x="31" y="259"/>
                </a:moveTo>
                <a:cubicBezTo>
                  <a:pt x="31" y="259"/>
                  <a:pt x="31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moveTo>
                  <a:pt x="864" y="249"/>
                </a:moveTo>
                <a:cubicBezTo>
                  <a:pt x="864" y="249"/>
                  <a:pt x="864" y="250"/>
                  <a:pt x="864" y="250"/>
                </a:cubicBezTo>
                <a:cubicBezTo>
                  <a:pt x="864" y="249"/>
                  <a:pt x="864" y="249"/>
                  <a:pt x="864" y="249"/>
                </a:cubicBezTo>
                <a:moveTo>
                  <a:pt x="858" y="238"/>
                </a:moveTo>
                <a:cubicBezTo>
                  <a:pt x="858" y="238"/>
                  <a:pt x="858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moveTo>
                  <a:pt x="50" y="236"/>
                </a:move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moveTo>
                  <a:pt x="852" y="210"/>
                </a:moveTo>
                <a:cubicBezTo>
                  <a:pt x="851" y="211"/>
                  <a:pt x="851" y="211"/>
                  <a:pt x="850" y="211"/>
                </a:cubicBezTo>
                <a:cubicBezTo>
                  <a:pt x="852" y="210"/>
                  <a:pt x="852" y="210"/>
                  <a:pt x="852" y="210"/>
                </a:cubicBezTo>
                <a:moveTo>
                  <a:pt x="73" y="187"/>
                </a:moveTo>
                <a:cubicBezTo>
                  <a:pt x="73" y="187"/>
                  <a:pt x="73" y="188"/>
                  <a:pt x="73" y="188"/>
                </a:cubicBezTo>
                <a:cubicBezTo>
                  <a:pt x="73" y="188"/>
                  <a:pt x="73" y="187"/>
                  <a:pt x="73" y="187"/>
                </a:cubicBezTo>
                <a:moveTo>
                  <a:pt x="185" y="141"/>
                </a:moveTo>
                <a:cubicBezTo>
                  <a:pt x="185" y="141"/>
                  <a:pt x="185" y="141"/>
                  <a:pt x="185" y="142"/>
                </a:cubicBezTo>
                <a:cubicBezTo>
                  <a:pt x="185" y="141"/>
                  <a:pt x="185" y="141"/>
                  <a:pt x="185" y="141"/>
                </a:cubicBezTo>
                <a:moveTo>
                  <a:pt x="800" y="138"/>
                </a:move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moveTo>
                  <a:pt x="793" y="135"/>
                </a:moveTo>
                <a:cubicBezTo>
                  <a:pt x="793" y="135"/>
                  <a:pt x="794" y="135"/>
                  <a:pt x="794" y="135"/>
                </a:cubicBezTo>
                <a:cubicBezTo>
                  <a:pt x="794" y="135"/>
                  <a:pt x="793" y="135"/>
                  <a:pt x="793" y="135"/>
                </a:cubicBezTo>
                <a:moveTo>
                  <a:pt x="779" y="131"/>
                </a:moveTo>
                <a:cubicBezTo>
                  <a:pt x="779" y="131"/>
                  <a:pt x="778" y="131"/>
                  <a:pt x="778" y="131"/>
                </a:cubicBezTo>
                <a:cubicBezTo>
                  <a:pt x="778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moveTo>
                  <a:pt x="275" y="96"/>
                </a:moveTo>
                <a:cubicBezTo>
                  <a:pt x="275" y="96"/>
                  <a:pt x="275" y="97"/>
                  <a:pt x="276" y="97"/>
                </a:cubicBezTo>
                <a:cubicBezTo>
                  <a:pt x="275" y="96"/>
                  <a:pt x="275" y="96"/>
                  <a:pt x="275" y="96"/>
                </a:cubicBezTo>
                <a:moveTo>
                  <a:pt x="737" y="90"/>
                </a:moveTo>
                <a:cubicBezTo>
                  <a:pt x="736" y="90"/>
                  <a:pt x="736" y="91"/>
                  <a:pt x="736" y="91"/>
                </a:cubicBezTo>
                <a:cubicBezTo>
                  <a:pt x="736" y="91"/>
                  <a:pt x="736" y="90"/>
                  <a:pt x="737" y="90"/>
                </a:cubicBezTo>
                <a:moveTo>
                  <a:pt x="740" y="90"/>
                </a:moveTo>
                <a:cubicBezTo>
                  <a:pt x="740" y="90"/>
                  <a:pt x="740" y="90"/>
                  <a:pt x="740" y="90"/>
                </a:cubicBezTo>
                <a:cubicBezTo>
                  <a:pt x="740" y="90"/>
                  <a:pt x="740" y="90"/>
                  <a:pt x="740" y="90"/>
                </a:cubicBezTo>
                <a:moveTo>
                  <a:pt x="736" y="87"/>
                </a:move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6" y="87"/>
                  <a:pt x="736" y="87"/>
                </a:cubicBezTo>
                <a:cubicBezTo>
                  <a:pt x="736" y="87"/>
                  <a:pt x="736" y="87"/>
                  <a:pt x="736" y="87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710" y="64"/>
                </a:moveTo>
                <a:cubicBezTo>
                  <a:pt x="710" y="64"/>
                  <a:pt x="710" y="64"/>
                  <a:pt x="710" y="64"/>
                </a:cubicBezTo>
                <a:cubicBezTo>
                  <a:pt x="710" y="64"/>
                  <a:pt x="710" y="64"/>
                  <a:pt x="710" y="64"/>
                </a:cubicBezTo>
                <a:moveTo>
                  <a:pt x="684" y="43"/>
                </a:moveTo>
                <a:cubicBezTo>
                  <a:pt x="686" y="43"/>
                  <a:pt x="686" y="43"/>
                  <a:pt x="686" y="43"/>
                </a:cubicBezTo>
                <a:cubicBezTo>
                  <a:pt x="685" y="43"/>
                  <a:pt x="685" y="43"/>
                  <a:pt x="684" y="43"/>
                </a:cubicBezTo>
                <a:moveTo>
                  <a:pt x="621" y="31"/>
                </a:moveTo>
                <a:cubicBezTo>
                  <a:pt x="621" y="31"/>
                  <a:pt x="621" y="31"/>
                  <a:pt x="621" y="31"/>
                </a:cubicBezTo>
                <a:cubicBezTo>
                  <a:pt x="621" y="31"/>
                  <a:pt x="621" y="31"/>
                  <a:pt x="621" y="31"/>
                </a:cubicBezTo>
                <a:moveTo>
                  <a:pt x="623" y="30"/>
                </a:moveTo>
                <a:cubicBezTo>
                  <a:pt x="623" y="30"/>
                  <a:pt x="623" y="31"/>
                  <a:pt x="623" y="31"/>
                </a:cubicBezTo>
                <a:cubicBezTo>
                  <a:pt x="623" y="31"/>
                  <a:pt x="623" y="30"/>
                  <a:pt x="623" y="30"/>
                </a:cubicBezTo>
                <a:moveTo>
                  <a:pt x="623" y="30"/>
                </a:moveTo>
                <a:cubicBezTo>
                  <a:pt x="623" y="30"/>
                  <a:pt x="623" y="30"/>
                  <a:pt x="623" y="30"/>
                </a:cubicBezTo>
                <a:cubicBezTo>
                  <a:pt x="623" y="30"/>
                  <a:pt x="623" y="30"/>
                  <a:pt x="623" y="30"/>
                </a:cubicBezTo>
                <a:moveTo>
                  <a:pt x="478" y="17"/>
                </a:move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moveTo>
                  <a:pt x="469" y="13"/>
                </a:moveTo>
                <a:cubicBezTo>
                  <a:pt x="469" y="13"/>
                  <a:pt x="469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moveTo>
                  <a:pt x="464" y="10"/>
                </a:moveTo>
                <a:cubicBezTo>
                  <a:pt x="463" y="11"/>
                  <a:pt x="463" y="11"/>
                  <a:pt x="463" y="12"/>
                </a:cubicBezTo>
                <a:cubicBezTo>
                  <a:pt x="463" y="11"/>
                  <a:pt x="464" y="11"/>
                  <a:pt x="464" y="10"/>
                </a:cubicBezTo>
                <a:moveTo>
                  <a:pt x="534" y="9"/>
                </a:moveTo>
                <a:cubicBezTo>
                  <a:pt x="534" y="9"/>
                  <a:pt x="535" y="9"/>
                  <a:pt x="535" y="9"/>
                </a:cubicBezTo>
                <a:cubicBezTo>
                  <a:pt x="534" y="9"/>
                  <a:pt x="534" y="9"/>
                  <a:pt x="534" y="9"/>
                </a:cubicBezTo>
                <a:moveTo>
                  <a:pt x="543" y="7"/>
                </a:moveTo>
                <a:cubicBezTo>
                  <a:pt x="543" y="7"/>
                  <a:pt x="544" y="7"/>
                  <a:pt x="544" y="7"/>
                </a:cubicBezTo>
                <a:cubicBezTo>
                  <a:pt x="543" y="7"/>
                  <a:pt x="543" y="7"/>
                  <a:pt x="543" y="7"/>
                </a:cubicBezTo>
                <a:moveTo>
                  <a:pt x="431" y="6"/>
                </a:move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moveTo>
                  <a:pt x="553" y="750"/>
                </a:moveTo>
                <a:cubicBezTo>
                  <a:pt x="552" y="750"/>
                  <a:pt x="554" y="749"/>
                  <a:pt x="554" y="749"/>
                </a:cubicBezTo>
                <a:cubicBezTo>
                  <a:pt x="554" y="750"/>
                  <a:pt x="554" y="750"/>
                  <a:pt x="553" y="750"/>
                </a:cubicBezTo>
                <a:moveTo>
                  <a:pt x="666" y="738"/>
                </a:moveTo>
                <a:cubicBezTo>
                  <a:pt x="664" y="737"/>
                  <a:pt x="664" y="737"/>
                  <a:pt x="664" y="737"/>
                </a:cubicBezTo>
                <a:cubicBezTo>
                  <a:pt x="666" y="736"/>
                  <a:pt x="666" y="736"/>
                  <a:pt x="666" y="736"/>
                </a:cubicBezTo>
                <a:cubicBezTo>
                  <a:pt x="667" y="736"/>
                  <a:pt x="665" y="737"/>
                  <a:pt x="666" y="738"/>
                </a:cubicBezTo>
                <a:moveTo>
                  <a:pt x="665" y="734"/>
                </a:moveTo>
                <a:cubicBezTo>
                  <a:pt x="664" y="734"/>
                  <a:pt x="660" y="733"/>
                  <a:pt x="663" y="731"/>
                </a:cubicBezTo>
                <a:cubicBezTo>
                  <a:pt x="661" y="733"/>
                  <a:pt x="665" y="732"/>
                  <a:pt x="665" y="734"/>
                </a:cubicBezTo>
                <a:moveTo>
                  <a:pt x="674" y="729"/>
                </a:moveTo>
                <a:cubicBezTo>
                  <a:pt x="675" y="728"/>
                  <a:pt x="675" y="728"/>
                  <a:pt x="675" y="728"/>
                </a:cubicBezTo>
                <a:cubicBezTo>
                  <a:pt x="676" y="728"/>
                  <a:pt x="676" y="728"/>
                  <a:pt x="676" y="728"/>
                </a:cubicBezTo>
                <a:cubicBezTo>
                  <a:pt x="675" y="729"/>
                  <a:pt x="674" y="728"/>
                  <a:pt x="674" y="729"/>
                </a:cubicBezTo>
                <a:moveTo>
                  <a:pt x="677" y="726"/>
                </a:moveTo>
                <a:cubicBezTo>
                  <a:pt x="675" y="726"/>
                  <a:pt x="675" y="726"/>
                  <a:pt x="675" y="726"/>
                </a:cubicBezTo>
                <a:cubicBezTo>
                  <a:pt x="675" y="726"/>
                  <a:pt x="675" y="726"/>
                  <a:pt x="676" y="726"/>
                </a:cubicBezTo>
                <a:cubicBezTo>
                  <a:pt x="676" y="726"/>
                  <a:pt x="676" y="726"/>
                  <a:pt x="676" y="726"/>
                </a:cubicBezTo>
                <a:cubicBezTo>
                  <a:pt x="676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moveTo>
                  <a:pt x="404" y="724"/>
                </a:moveTo>
                <a:cubicBezTo>
                  <a:pt x="404" y="723"/>
                  <a:pt x="402" y="724"/>
                  <a:pt x="403" y="722"/>
                </a:cubicBezTo>
                <a:cubicBezTo>
                  <a:pt x="404" y="724"/>
                  <a:pt x="404" y="724"/>
                  <a:pt x="404" y="724"/>
                </a:cubicBezTo>
                <a:moveTo>
                  <a:pt x="675" y="724"/>
                </a:moveTo>
                <a:cubicBezTo>
                  <a:pt x="674" y="722"/>
                  <a:pt x="677" y="724"/>
                  <a:pt x="676" y="722"/>
                </a:cubicBezTo>
                <a:cubicBezTo>
                  <a:pt x="678" y="722"/>
                  <a:pt x="678" y="722"/>
                  <a:pt x="678" y="722"/>
                </a:cubicBezTo>
                <a:cubicBezTo>
                  <a:pt x="675" y="724"/>
                  <a:pt x="675" y="724"/>
                  <a:pt x="675" y="724"/>
                </a:cubicBezTo>
                <a:moveTo>
                  <a:pt x="295" y="717"/>
                </a:moveTo>
                <a:cubicBezTo>
                  <a:pt x="296" y="715"/>
                  <a:pt x="296" y="715"/>
                  <a:pt x="296" y="715"/>
                </a:cubicBezTo>
                <a:cubicBezTo>
                  <a:pt x="297" y="716"/>
                  <a:pt x="297" y="716"/>
                  <a:pt x="297" y="716"/>
                </a:cubicBezTo>
                <a:cubicBezTo>
                  <a:pt x="295" y="717"/>
                  <a:pt x="295" y="717"/>
                  <a:pt x="295" y="717"/>
                </a:cubicBezTo>
                <a:moveTo>
                  <a:pt x="569" y="714"/>
                </a:moveTo>
                <a:cubicBezTo>
                  <a:pt x="569" y="714"/>
                  <a:pt x="568" y="714"/>
                  <a:pt x="568" y="713"/>
                </a:cubicBezTo>
                <a:cubicBezTo>
                  <a:pt x="568" y="713"/>
                  <a:pt x="569" y="713"/>
                  <a:pt x="570" y="713"/>
                </a:cubicBezTo>
                <a:cubicBezTo>
                  <a:pt x="571" y="713"/>
                  <a:pt x="571" y="713"/>
                  <a:pt x="571" y="713"/>
                </a:cubicBezTo>
                <a:cubicBezTo>
                  <a:pt x="571" y="713"/>
                  <a:pt x="570" y="714"/>
                  <a:pt x="569" y="714"/>
                </a:cubicBezTo>
                <a:moveTo>
                  <a:pt x="298" y="713"/>
                </a:moveTo>
                <a:cubicBezTo>
                  <a:pt x="297" y="712"/>
                  <a:pt x="298" y="712"/>
                  <a:pt x="298" y="711"/>
                </a:cubicBezTo>
                <a:cubicBezTo>
                  <a:pt x="298" y="711"/>
                  <a:pt x="298" y="711"/>
                  <a:pt x="298" y="711"/>
                </a:cubicBezTo>
                <a:cubicBezTo>
                  <a:pt x="299" y="711"/>
                  <a:pt x="299" y="712"/>
                  <a:pt x="299" y="712"/>
                </a:cubicBezTo>
                <a:cubicBezTo>
                  <a:pt x="300" y="711"/>
                  <a:pt x="301" y="712"/>
                  <a:pt x="302" y="711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1" y="712"/>
                  <a:pt x="301" y="713"/>
                  <a:pt x="301" y="713"/>
                </a:cubicBezTo>
                <a:cubicBezTo>
                  <a:pt x="301" y="713"/>
                  <a:pt x="301" y="714"/>
                  <a:pt x="301" y="714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0" y="713"/>
                  <a:pt x="299" y="712"/>
                  <a:pt x="298" y="713"/>
                </a:cubicBezTo>
                <a:moveTo>
                  <a:pt x="708" y="710"/>
                </a:moveTo>
                <a:cubicBezTo>
                  <a:pt x="707" y="710"/>
                  <a:pt x="707" y="710"/>
                  <a:pt x="707" y="710"/>
                </a:cubicBezTo>
                <a:cubicBezTo>
                  <a:pt x="707" y="710"/>
                  <a:pt x="708" y="709"/>
                  <a:pt x="708" y="709"/>
                </a:cubicBezTo>
                <a:cubicBezTo>
                  <a:pt x="708" y="709"/>
                  <a:pt x="708" y="709"/>
                  <a:pt x="708" y="710"/>
                </a:cubicBezTo>
                <a:moveTo>
                  <a:pt x="289" y="710"/>
                </a:moveTo>
                <a:cubicBezTo>
                  <a:pt x="287" y="709"/>
                  <a:pt x="287" y="709"/>
                  <a:pt x="287" y="709"/>
                </a:cubicBezTo>
                <a:cubicBezTo>
                  <a:pt x="287" y="708"/>
                  <a:pt x="287" y="708"/>
                  <a:pt x="287" y="708"/>
                </a:cubicBezTo>
                <a:cubicBezTo>
                  <a:pt x="288" y="708"/>
                  <a:pt x="288" y="708"/>
                  <a:pt x="288" y="708"/>
                </a:cubicBezTo>
                <a:cubicBezTo>
                  <a:pt x="289" y="708"/>
                  <a:pt x="288" y="709"/>
                  <a:pt x="289" y="710"/>
                </a:cubicBezTo>
                <a:moveTo>
                  <a:pt x="274" y="705"/>
                </a:moveTo>
                <a:cubicBezTo>
                  <a:pt x="273" y="703"/>
                  <a:pt x="273" y="703"/>
                  <a:pt x="273" y="703"/>
                </a:cubicBezTo>
                <a:cubicBezTo>
                  <a:pt x="276" y="705"/>
                  <a:pt x="276" y="705"/>
                  <a:pt x="276" y="705"/>
                </a:cubicBezTo>
                <a:cubicBezTo>
                  <a:pt x="274" y="705"/>
                  <a:pt x="274" y="705"/>
                  <a:pt x="274" y="705"/>
                </a:cubicBezTo>
                <a:moveTo>
                  <a:pt x="722" y="699"/>
                </a:moveTo>
                <a:cubicBezTo>
                  <a:pt x="720" y="697"/>
                  <a:pt x="720" y="697"/>
                  <a:pt x="720" y="697"/>
                </a:cubicBezTo>
                <a:cubicBezTo>
                  <a:pt x="722" y="698"/>
                  <a:pt x="722" y="698"/>
                  <a:pt x="722" y="698"/>
                </a:cubicBezTo>
                <a:cubicBezTo>
                  <a:pt x="722" y="699"/>
                  <a:pt x="722" y="699"/>
                  <a:pt x="722" y="699"/>
                </a:cubicBezTo>
                <a:moveTo>
                  <a:pt x="261" y="695"/>
                </a:moveTo>
                <a:cubicBezTo>
                  <a:pt x="260" y="695"/>
                  <a:pt x="261" y="693"/>
                  <a:pt x="261" y="693"/>
                </a:cubicBezTo>
                <a:cubicBezTo>
                  <a:pt x="261" y="693"/>
                  <a:pt x="261" y="694"/>
                  <a:pt x="262" y="694"/>
                </a:cubicBezTo>
                <a:cubicBezTo>
                  <a:pt x="261" y="694"/>
                  <a:pt x="261" y="695"/>
                  <a:pt x="261" y="695"/>
                </a:cubicBezTo>
                <a:moveTo>
                  <a:pt x="721" y="691"/>
                </a:moveTo>
                <a:cubicBezTo>
                  <a:pt x="720" y="691"/>
                  <a:pt x="720" y="691"/>
                  <a:pt x="720" y="691"/>
                </a:cubicBezTo>
                <a:cubicBezTo>
                  <a:pt x="721" y="691"/>
                  <a:pt x="721" y="691"/>
                  <a:pt x="721" y="691"/>
                </a:cubicBezTo>
                <a:cubicBezTo>
                  <a:pt x="721" y="691"/>
                  <a:pt x="721" y="691"/>
                  <a:pt x="721" y="691"/>
                </a:cubicBezTo>
                <a:moveTo>
                  <a:pt x="213" y="682"/>
                </a:moveTo>
                <a:cubicBezTo>
                  <a:pt x="213" y="679"/>
                  <a:pt x="213" y="679"/>
                  <a:pt x="213" y="679"/>
                </a:cubicBezTo>
                <a:cubicBezTo>
                  <a:pt x="214" y="682"/>
                  <a:pt x="214" y="682"/>
                  <a:pt x="214" y="682"/>
                </a:cubicBezTo>
                <a:cubicBezTo>
                  <a:pt x="213" y="682"/>
                  <a:pt x="213" y="682"/>
                  <a:pt x="213" y="682"/>
                </a:cubicBezTo>
                <a:moveTo>
                  <a:pt x="221" y="681"/>
                </a:moveTo>
                <a:cubicBezTo>
                  <a:pt x="221" y="679"/>
                  <a:pt x="221" y="679"/>
                  <a:pt x="221" y="679"/>
                </a:cubicBezTo>
                <a:cubicBezTo>
                  <a:pt x="222" y="680"/>
                  <a:pt x="222" y="680"/>
                  <a:pt x="222" y="680"/>
                </a:cubicBezTo>
                <a:cubicBezTo>
                  <a:pt x="221" y="681"/>
                  <a:pt x="221" y="681"/>
                  <a:pt x="221" y="681"/>
                </a:cubicBezTo>
                <a:moveTo>
                  <a:pt x="207" y="680"/>
                </a:moveTo>
                <a:cubicBezTo>
                  <a:pt x="207" y="680"/>
                  <a:pt x="206" y="680"/>
                  <a:pt x="206" y="680"/>
                </a:cubicBezTo>
                <a:cubicBezTo>
                  <a:pt x="207" y="679"/>
                  <a:pt x="207" y="679"/>
                  <a:pt x="207" y="679"/>
                </a:cubicBezTo>
                <a:cubicBezTo>
                  <a:pt x="207" y="679"/>
                  <a:pt x="207" y="680"/>
                  <a:pt x="207" y="680"/>
                </a:cubicBezTo>
                <a:cubicBezTo>
                  <a:pt x="207" y="680"/>
                  <a:pt x="207" y="680"/>
                  <a:pt x="207" y="680"/>
                </a:cubicBezTo>
                <a:moveTo>
                  <a:pt x="214" y="672"/>
                </a:moveTo>
                <a:cubicBezTo>
                  <a:pt x="214" y="672"/>
                  <a:pt x="214" y="671"/>
                  <a:pt x="214" y="671"/>
                </a:cubicBezTo>
                <a:cubicBezTo>
                  <a:pt x="215" y="671"/>
                  <a:pt x="215" y="671"/>
                  <a:pt x="215" y="671"/>
                </a:cubicBezTo>
                <a:cubicBezTo>
                  <a:pt x="215" y="671"/>
                  <a:pt x="216" y="671"/>
                  <a:pt x="216" y="672"/>
                </a:cubicBezTo>
                <a:cubicBezTo>
                  <a:pt x="216" y="672"/>
                  <a:pt x="215" y="672"/>
                  <a:pt x="215" y="672"/>
                </a:cubicBezTo>
                <a:cubicBezTo>
                  <a:pt x="215" y="672"/>
                  <a:pt x="215" y="672"/>
                  <a:pt x="214" y="672"/>
                </a:cubicBezTo>
                <a:cubicBezTo>
                  <a:pt x="214" y="672"/>
                  <a:pt x="214" y="672"/>
                  <a:pt x="214" y="672"/>
                </a:cubicBezTo>
                <a:moveTo>
                  <a:pt x="166" y="663"/>
                </a:moveTo>
                <a:cubicBezTo>
                  <a:pt x="166" y="663"/>
                  <a:pt x="167" y="663"/>
                  <a:pt x="167" y="662"/>
                </a:cubicBezTo>
                <a:cubicBezTo>
                  <a:pt x="167" y="661"/>
                  <a:pt x="167" y="661"/>
                  <a:pt x="167" y="661"/>
                </a:cubicBezTo>
                <a:cubicBezTo>
                  <a:pt x="168" y="662"/>
                  <a:pt x="168" y="662"/>
                  <a:pt x="168" y="662"/>
                </a:cubicBezTo>
                <a:cubicBezTo>
                  <a:pt x="166" y="663"/>
                  <a:pt x="166" y="663"/>
                  <a:pt x="166" y="663"/>
                </a:cubicBezTo>
                <a:moveTo>
                  <a:pt x="145" y="661"/>
                </a:moveTo>
                <a:cubicBezTo>
                  <a:pt x="145" y="660"/>
                  <a:pt x="145" y="660"/>
                  <a:pt x="145" y="660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5" y="661"/>
                  <a:pt x="145" y="661"/>
                  <a:pt x="145" y="661"/>
                </a:cubicBezTo>
                <a:moveTo>
                  <a:pt x="778" y="650"/>
                </a:moveTo>
                <a:cubicBezTo>
                  <a:pt x="779" y="648"/>
                  <a:pt x="779" y="648"/>
                  <a:pt x="779" y="648"/>
                </a:cubicBezTo>
                <a:cubicBezTo>
                  <a:pt x="781" y="652"/>
                  <a:pt x="781" y="652"/>
                  <a:pt x="781" y="652"/>
                </a:cubicBezTo>
                <a:cubicBezTo>
                  <a:pt x="780" y="652"/>
                  <a:pt x="780" y="650"/>
                  <a:pt x="779" y="650"/>
                </a:cubicBezTo>
                <a:cubicBezTo>
                  <a:pt x="778" y="650"/>
                  <a:pt x="778" y="650"/>
                  <a:pt x="778" y="650"/>
                </a:cubicBezTo>
                <a:moveTo>
                  <a:pt x="121" y="639"/>
                </a:moveTo>
                <a:cubicBezTo>
                  <a:pt x="120" y="639"/>
                  <a:pt x="120" y="639"/>
                  <a:pt x="120" y="639"/>
                </a:cubicBezTo>
                <a:cubicBezTo>
                  <a:pt x="120" y="638"/>
                  <a:pt x="121" y="638"/>
                  <a:pt x="121" y="638"/>
                </a:cubicBezTo>
                <a:cubicBezTo>
                  <a:pt x="121" y="638"/>
                  <a:pt x="122" y="638"/>
                  <a:pt x="122" y="638"/>
                </a:cubicBezTo>
                <a:cubicBezTo>
                  <a:pt x="121" y="639"/>
                  <a:pt x="121" y="639"/>
                  <a:pt x="121" y="639"/>
                </a:cubicBezTo>
                <a:moveTo>
                  <a:pt x="823" y="638"/>
                </a:moveTo>
                <a:cubicBezTo>
                  <a:pt x="822" y="638"/>
                  <a:pt x="822" y="638"/>
                  <a:pt x="822" y="638"/>
                </a:cubicBezTo>
                <a:cubicBezTo>
                  <a:pt x="822" y="637"/>
                  <a:pt x="823" y="637"/>
                  <a:pt x="823" y="637"/>
                </a:cubicBezTo>
                <a:cubicBezTo>
                  <a:pt x="823" y="637"/>
                  <a:pt x="824" y="637"/>
                  <a:pt x="824" y="638"/>
                </a:cubicBezTo>
                <a:cubicBezTo>
                  <a:pt x="824" y="638"/>
                  <a:pt x="823" y="638"/>
                  <a:pt x="823" y="638"/>
                </a:cubicBezTo>
                <a:moveTo>
                  <a:pt x="88" y="631"/>
                </a:moveTo>
                <a:cubicBezTo>
                  <a:pt x="88" y="631"/>
                  <a:pt x="88" y="631"/>
                  <a:pt x="88" y="631"/>
                </a:cubicBezTo>
                <a:cubicBezTo>
                  <a:pt x="87" y="630"/>
                  <a:pt x="87" y="630"/>
                  <a:pt x="87" y="630"/>
                </a:cubicBezTo>
                <a:cubicBezTo>
                  <a:pt x="87" y="630"/>
                  <a:pt x="87" y="630"/>
                  <a:pt x="88" y="630"/>
                </a:cubicBezTo>
                <a:cubicBezTo>
                  <a:pt x="88" y="630"/>
                  <a:pt x="88" y="630"/>
                  <a:pt x="88" y="630"/>
                </a:cubicBezTo>
                <a:cubicBezTo>
                  <a:pt x="89" y="630"/>
                  <a:pt x="88" y="631"/>
                  <a:pt x="88" y="631"/>
                </a:cubicBezTo>
                <a:moveTo>
                  <a:pt x="61" y="600"/>
                </a:moveTo>
                <a:cubicBezTo>
                  <a:pt x="61" y="599"/>
                  <a:pt x="61" y="599"/>
                  <a:pt x="61" y="599"/>
                </a:cubicBezTo>
                <a:cubicBezTo>
                  <a:pt x="62" y="599"/>
                  <a:pt x="62" y="599"/>
                  <a:pt x="62" y="599"/>
                </a:cubicBezTo>
                <a:cubicBezTo>
                  <a:pt x="62" y="599"/>
                  <a:pt x="62" y="600"/>
                  <a:pt x="61" y="600"/>
                </a:cubicBezTo>
                <a:moveTo>
                  <a:pt x="894" y="549"/>
                </a:moveTo>
                <a:cubicBezTo>
                  <a:pt x="895" y="549"/>
                  <a:pt x="895" y="549"/>
                  <a:pt x="895" y="549"/>
                </a:cubicBezTo>
                <a:cubicBezTo>
                  <a:pt x="897" y="549"/>
                  <a:pt x="897" y="549"/>
                  <a:pt x="897" y="549"/>
                </a:cubicBezTo>
                <a:cubicBezTo>
                  <a:pt x="894" y="549"/>
                  <a:pt x="894" y="549"/>
                  <a:pt x="894" y="549"/>
                </a:cubicBezTo>
                <a:moveTo>
                  <a:pt x="15" y="492"/>
                </a:moveTo>
                <a:cubicBezTo>
                  <a:pt x="15" y="492"/>
                  <a:pt x="15" y="492"/>
                  <a:pt x="14" y="492"/>
                </a:cubicBezTo>
                <a:cubicBezTo>
                  <a:pt x="15" y="492"/>
                  <a:pt x="15" y="491"/>
                  <a:pt x="16" y="491"/>
                </a:cubicBezTo>
                <a:cubicBezTo>
                  <a:pt x="16" y="491"/>
                  <a:pt x="16" y="492"/>
                  <a:pt x="16" y="492"/>
                </a:cubicBezTo>
                <a:cubicBezTo>
                  <a:pt x="16" y="492"/>
                  <a:pt x="16" y="492"/>
                  <a:pt x="15" y="492"/>
                </a:cubicBezTo>
                <a:moveTo>
                  <a:pt x="907" y="468"/>
                </a:moveTo>
                <a:cubicBezTo>
                  <a:pt x="907" y="466"/>
                  <a:pt x="907" y="466"/>
                  <a:pt x="907" y="466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07" y="468"/>
                  <a:pt x="907" y="468"/>
                  <a:pt x="907" y="468"/>
                </a:cubicBezTo>
                <a:moveTo>
                  <a:pt x="921" y="452"/>
                </a:moveTo>
                <a:cubicBezTo>
                  <a:pt x="920" y="452"/>
                  <a:pt x="920" y="452"/>
                  <a:pt x="920" y="451"/>
                </a:cubicBezTo>
                <a:cubicBezTo>
                  <a:pt x="921" y="452"/>
                  <a:pt x="921" y="452"/>
                  <a:pt x="921" y="452"/>
                </a:cubicBezTo>
                <a:moveTo>
                  <a:pt x="915" y="447"/>
                </a:moveTo>
                <a:cubicBezTo>
                  <a:pt x="914" y="446"/>
                  <a:pt x="914" y="443"/>
                  <a:pt x="916" y="443"/>
                </a:cubicBezTo>
                <a:cubicBezTo>
                  <a:pt x="915" y="444"/>
                  <a:pt x="916" y="444"/>
                  <a:pt x="916" y="445"/>
                </a:cubicBezTo>
                <a:cubicBezTo>
                  <a:pt x="915" y="445"/>
                  <a:pt x="915" y="446"/>
                  <a:pt x="915" y="447"/>
                </a:cubicBezTo>
                <a:moveTo>
                  <a:pt x="34" y="387"/>
                </a:moveTo>
                <a:cubicBezTo>
                  <a:pt x="34" y="386"/>
                  <a:pt x="34" y="386"/>
                  <a:pt x="34" y="386"/>
                </a:cubicBezTo>
                <a:cubicBezTo>
                  <a:pt x="35" y="386"/>
                  <a:pt x="35" y="386"/>
                  <a:pt x="35" y="386"/>
                </a:cubicBezTo>
                <a:cubicBezTo>
                  <a:pt x="34" y="387"/>
                  <a:pt x="34" y="387"/>
                  <a:pt x="34" y="387"/>
                </a:cubicBezTo>
                <a:moveTo>
                  <a:pt x="21" y="385"/>
                </a:moveTo>
                <a:cubicBezTo>
                  <a:pt x="21" y="384"/>
                  <a:pt x="21" y="384"/>
                  <a:pt x="21" y="384"/>
                </a:cubicBezTo>
                <a:cubicBezTo>
                  <a:pt x="22" y="384"/>
                  <a:pt x="22" y="384"/>
                  <a:pt x="22" y="384"/>
                </a:cubicBezTo>
                <a:cubicBezTo>
                  <a:pt x="21" y="385"/>
                  <a:pt x="21" y="385"/>
                  <a:pt x="21" y="385"/>
                </a:cubicBezTo>
                <a:moveTo>
                  <a:pt x="896" y="367"/>
                </a:moveTo>
                <a:cubicBezTo>
                  <a:pt x="895" y="365"/>
                  <a:pt x="895" y="365"/>
                  <a:pt x="895" y="365"/>
                </a:cubicBezTo>
                <a:cubicBezTo>
                  <a:pt x="896" y="365"/>
                  <a:pt x="896" y="365"/>
                  <a:pt x="896" y="365"/>
                </a:cubicBezTo>
                <a:cubicBezTo>
                  <a:pt x="896" y="367"/>
                  <a:pt x="896" y="367"/>
                  <a:pt x="896" y="367"/>
                </a:cubicBezTo>
                <a:moveTo>
                  <a:pt x="883" y="346"/>
                </a:moveTo>
                <a:cubicBezTo>
                  <a:pt x="884" y="346"/>
                  <a:pt x="884" y="346"/>
                  <a:pt x="885" y="345"/>
                </a:cubicBezTo>
                <a:cubicBezTo>
                  <a:pt x="885" y="345"/>
                  <a:pt x="885" y="344"/>
                  <a:pt x="885" y="344"/>
                </a:cubicBezTo>
                <a:cubicBezTo>
                  <a:pt x="886" y="344"/>
                  <a:pt x="886" y="345"/>
                  <a:pt x="887" y="345"/>
                </a:cubicBezTo>
                <a:cubicBezTo>
                  <a:pt x="887" y="345"/>
                  <a:pt x="887" y="345"/>
                  <a:pt x="886" y="345"/>
                </a:cubicBezTo>
                <a:cubicBezTo>
                  <a:pt x="886" y="345"/>
                  <a:pt x="885" y="345"/>
                  <a:pt x="885" y="346"/>
                </a:cubicBezTo>
                <a:cubicBezTo>
                  <a:pt x="884" y="346"/>
                  <a:pt x="884" y="346"/>
                  <a:pt x="884" y="346"/>
                </a:cubicBezTo>
                <a:cubicBezTo>
                  <a:pt x="883" y="346"/>
                  <a:pt x="883" y="346"/>
                  <a:pt x="883" y="346"/>
                </a:cubicBezTo>
                <a:cubicBezTo>
                  <a:pt x="883" y="346"/>
                  <a:pt x="883" y="346"/>
                  <a:pt x="883" y="346"/>
                </a:cubicBezTo>
                <a:moveTo>
                  <a:pt x="875" y="338"/>
                </a:moveTo>
                <a:cubicBezTo>
                  <a:pt x="874" y="337"/>
                  <a:pt x="874" y="337"/>
                  <a:pt x="874" y="337"/>
                </a:cubicBezTo>
                <a:cubicBezTo>
                  <a:pt x="875" y="337"/>
                  <a:pt x="875" y="337"/>
                  <a:pt x="875" y="337"/>
                </a:cubicBezTo>
                <a:cubicBezTo>
                  <a:pt x="875" y="338"/>
                  <a:pt x="875" y="338"/>
                  <a:pt x="875" y="338"/>
                </a:cubicBezTo>
                <a:moveTo>
                  <a:pt x="877" y="336"/>
                </a:moveTo>
                <a:cubicBezTo>
                  <a:pt x="878" y="335"/>
                  <a:pt x="878" y="335"/>
                  <a:pt x="878" y="335"/>
                </a:cubicBezTo>
                <a:cubicBezTo>
                  <a:pt x="878" y="336"/>
                  <a:pt x="878" y="336"/>
                  <a:pt x="878" y="336"/>
                </a:cubicBezTo>
                <a:cubicBezTo>
                  <a:pt x="877" y="336"/>
                  <a:pt x="877" y="336"/>
                  <a:pt x="877" y="336"/>
                </a:cubicBezTo>
                <a:moveTo>
                  <a:pt x="880" y="335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5"/>
                  <a:pt x="881" y="335"/>
                </a:cubicBezTo>
                <a:cubicBezTo>
                  <a:pt x="880" y="335"/>
                  <a:pt x="880" y="335"/>
                  <a:pt x="880" y="335"/>
                </a:cubicBezTo>
                <a:moveTo>
                  <a:pt x="811" y="338"/>
                </a:moveTo>
                <a:cubicBezTo>
                  <a:pt x="809" y="336"/>
                  <a:pt x="814" y="333"/>
                  <a:pt x="815" y="331"/>
                </a:cubicBezTo>
                <a:cubicBezTo>
                  <a:pt x="817" y="334"/>
                  <a:pt x="812" y="335"/>
                  <a:pt x="811" y="338"/>
                </a:cubicBezTo>
                <a:moveTo>
                  <a:pt x="877" y="317"/>
                </a:moveTo>
                <a:cubicBezTo>
                  <a:pt x="875" y="316"/>
                  <a:pt x="875" y="316"/>
                  <a:pt x="875" y="316"/>
                </a:cubicBezTo>
                <a:cubicBezTo>
                  <a:pt x="876" y="316"/>
                  <a:pt x="877" y="317"/>
                  <a:pt x="878" y="317"/>
                </a:cubicBezTo>
                <a:cubicBezTo>
                  <a:pt x="877" y="317"/>
                  <a:pt x="877" y="317"/>
                  <a:pt x="877" y="317"/>
                </a:cubicBezTo>
                <a:moveTo>
                  <a:pt x="32" y="299"/>
                </a:moveTo>
                <a:cubicBezTo>
                  <a:pt x="30" y="296"/>
                  <a:pt x="30" y="296"/>
                  <a:pt x="30" y="296"/>
                </a:cubicBezTo>
                <a:cubicBezTo>
                  <a:pt x="30" y="296"/>
                  <a:pt x="31" y="296"/>
                  <a:pt x="31" y="296"/>
                </a:cubicBezTo>
                <a:cubicBezTo>
                  <a:pt x="32" y="296"/>
                  <a:pt x="33" y="298"/>
                  <a:pt x="32" y="299"/>
                </a:cubicBezTo>
                <a:moveTo>
                  <a:pt x="41" y="271"/>
                </a:moveTo>
                <a:cubicBezTo>
                  <a:pt x="40" y="271"/>
                  <a:pt x="40" y="271"/>
                  <a:pt x="40" y="27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41" y="270"/>
                  <a:pt x="41" y="271"/>
                  <a:pt x="41" y="271"/>
                </a:cubicBezTo>
                <a:moveTo>
                  <a:pt x="34" y="272"/>
                </a:moveTo>
                <a:cubicBezTo>
                  <a:pt x="36" y="270"/>
                  <a:pt x="36" y="270"/>
                  <a:pt x="36" y="270"/>
                </a:cubicBezTo>
                <a:cubicBezTo>
                  <a:pt x="36" y="271"/>
                  <a:pt x="36" y="271"/>
                  <a:pt x="36" y="271"/>
                </a:cubicBezTo>
                <a:cubicBezTo>
                  <a:pt x="34" y="272"/>
                  <a:pt x="34" y="272"/>
                  <a:pt x="34" y="272"/>
                </a:cubicBezTo>
                <a:moveTo>
                  <a:pt x="32" y="268"/>
                </a:moveTo>
                <a:cubicBezTo>
                  <a:pt x="31" y="268"/>
                  <a:pt x="31" y="267"/>
                  <a:pt x="30" y="267"/>
                </a:cubicBezTo>
                <a:cubicBezTo>
                  <a:pt x="30" y="267"/>
                  <a:pt x="31" y="267"/>
                  <a:pt x="32" y="267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32" y="267"/>
                  <a:pt x="32" y="268"/>
                  <a:pt x="32" y="268"/>
                </a:cubicBezTo>
                <a:moveTo>
                  <a:pt x="855" y="236"/>
                </a:moveTo>
                <a:cubicBezTo>
                  <a:pt x="854" y="234"/>
                  <a:pt x="854" y="234"/>
                  <a:pt x="854" y="234"/>
                </a:cubicBezTo>
                <a:cubicBezTo>
                  <a:pt x="855" y="235"/>
                  <a:pt x="855" y="235"/>
                  <a:pt x="855" y="236"/>
                </a:cubicBezTo>
                <a:cubicBezTo>
                  <a:pt x="855" y="236"/>
                  <a:pt x="855" y="236"/>
                  <a:pt x="855" y="236"/>
                </a:cubicBezTo>
                <a:moveTo>
                  <a:pt x="854" y="234"/>
                </a:moveTo>
                <a:cubicBezTo>
                  <a:pt x="854" y="234"/>
                  <a:pt x="853" y="234"/>
                  <a:pt x="853" y="234"/>
                </a:cubicBezTo>
                <a:cubicBezTo>
                  <a:pt x="854" y="233"/>
                  <a:pt x="854" y="233"/>
                  <a:pt x="854" y="233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moveTo>
                  <a:pt x="101" y="203"/>
                </a:moveTo>
                <a:cubicBezTo>
                  <a:pt x="101" y="203"/>
                  <a:pt x="99" y="202"/>
                  <a:pt x="98" y="202"/>
                </a:cubicBezTo>
                <a:cubicBezTo>
                  <a:pt x="100" y="202"/>
                  <a:pt x="100" y="202"/>
                  <a:pt x="101" y="203"/>
                </a:cubicBezTo>
                <a:moveTo>
                  <a:pt x="75" y="203"/>
                </a:moveTo>
                <a:cubicBezTo>
                  <a:pt x="75" y="203"/>
                  <a:pt x="75" y="203"/>
                  <a:pt x="74" y="203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76" y="202"/>
                  <a:pt x="76" y="203"/>
                  <a:pt x="75" y="203"/>
                </a:cubicBezTo>
                <a:moveTo>
                  <a:pt x="100" y="196"/>
                </a:moveTo>
                <a:cubicBezTo>
                  <a:pt x="102" y="195"/>
                  <a:pt x="102" y="195"/>
                  <a:pt x="102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0" y="196"/>
                  <a:pt x="100" y="196"/>
                  <a:pt x="100" y="196"/>
                </a:cubicBezTo>
                <a:moveTo>
                  <a:pt x="845" y="195"/>
                </a:moveTo>
                <a:cubicBezTo>
                  <a:pt x="844" y="195"/>
                  <a:pt x="844" y="195"/>
                  <a:pt x="844" y="195"/>
                </a:cubicBezTo>
                <a:cubicBezTo>
                  <a:pt x="844" y="194"/>
                  <a:pt x="844" y="194"/>
                  <a:pt x="845" y="194"/>
                </a:cubicBezTo>
                <a:cubicBezTo>
                  <a:pt x="845" y="194"/>
                  <a:pt x="845" y="194"/>
                  <a:pt x="846" y="195"/>
                </a:cubicBezTo>
                <a:cubicBezTo>
                  <a:pt x="846" y="195"/>
                  <a:pt x="846" y="195"/>
                  <a:pt x="847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6" y="195"/>
                  <a:pt x="845" y="195"/>
                  <a:pt x="845" y="195"/>
                </a:cubicBezTo>
                <a:moveTo>
                  <a:pt x="94" y="193"/>
                </a:moveTo>
                <a:cubicBezTo>
                  <a:pt x="91" y="192"/>
                  <a:pt x="91" y="192"/>
                  <a:pt x="91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6" y="192"/>
                  <a:pt x="99" y="193"/>
                  <a:pt x="98" y="195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4" y="193"/>
                  <a:pt x="94" y="193"/>
                  <a:pt x="94" y="193"/>
                </a:cubicBezTo>
                <a:moveTo>
                  <a:pt x="98" y="185"/>
                </a:moveTo>
                <a:cubicBezTo>
                  <a:pt x="93" y="185"/>
                  <a:pt x="93" y="185"/>
                  <a:pt x="93" y="185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8" y="185"/>
                  <a:pt x="98" y="185"/>
                  <a:pt x="98" y="185"/>
                </a:cubicBezTo>
                <a:moveTo>
                  <a:pt x="838" y="176"/>
                </a:moveTo>
                <a:cubicBezTo>
                  <a:pt x="839" y="175"/>
                  <a:pt x="839" y="175"/>
                  <a:pt x="839" y="175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8" y="176"/>
                  <a:pt x="838" y="176"/>
                  <a:pt x="838" y="176"/>
                </a:cubicBezTo>
                <a:moveTo>
                  <a:pt x="822" y="168"/>
                </a:moveTo>
                <a:cubicBezTo>
                  <a:pt x="822" y="166"/>
                  <a:pt x="822" y="166"/>
                  <a:pt x="822" y="166"/>
                </a:cubicBezTo>
                <a:cubicBezTo>
                  <a:pt x="823" y="168"/>
                  <a:pt x="823" y="168"/>
                  <a:pt x="823" y="168"/>
                </a:cubicBezTo>
                <a:cubicBezTo>
                  <a:pt x="822" y="168"/>
                  <a:pt x="822" y="168"/>
                  <a:pt x="822" y="168"/>
                </a:cubicBezTo>
                <a:moveTo>
                  <a:pt x="275" y="166"/>
                </a:moveTo>
                <a:cubicBezTo>
                  <a:pt x="275" y="166"/>
                  <a:pt x="275" y="165"/>
                  <a:pt x="276" y="165"/>
                </a:cubicBezTo>
                <a:cubicBezTo>
                  <a:pt x="276" y="165"/>
                  <a:pt x="276" y="165"/>
                  <a:pt x="277" y="165"/>
                </a:cubicBezTo>
                <a:cubicBezTo>
                  <a:pt x="277" y="165"/>
                  <a:pt x="277" y="165"/>
                  <a:pt x="276" y="165"/>
                </a:cubicBezTo>
                <a:cubicBezTo>
                  <a:pt x="276" y="165"/>
                  <a:pt x="276" y="166"/>
                  <a:pt x="275" y="166"/>
                </a:cubicBezTo>
                <a:moveTo>
                  <a:pt x="280" y="165"/>
                </a:moveTo>
                <a:cubicBezTo>
                  <a:pt x="278" y="164"/>
                  <a:pt x="278" y="164"/>
                  <a:pt x="278" y="164"/>
                </a:cubicBezTo>
                <a:cubicBezTo>
                  <a:pt x="280" y="164"/>
                  <a:pt x="280" y="164"/>
                  <a:pt x="280" y="164"/>
                </a:cubicBezTo>
                <a:cubicBezTo>
                  <a:pt x="280" y="165"/>
                  <a:pt x="280" y="165"/>
                  <a:pt x="280" y="165"/>
                </a:cubicBezTo>
                <a:moveTo>
                  <a:pt x="145" y="165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5"/>
                  <a:pt x="145" y="165"/>
                  <a:pt x="145" y="165"/>
                </a:cubicBezTo>
                <a:moveTo>
                  <a:pt x="282" y="169"/>
                </a:moveTo>
                <a:cubicBezTo>
                  <a:pt x="280" y="167"/>
                  <a:pt x="283" y="167"/>
                  <a:pt x="283" y="165"/>
                </a:cubicBezTo>
                <a:cubicBezTo>
                  <a:pt x="283" y="164"/>
                  <a:pt x="283" y="163"/>
                  <a:pt x="283" y="162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64"/>
                  <a:pt x="283" y="165"/>
                  <a:pt x="283" y="165"/>
                </a:cubicBezTo>
                <a:cubicBezTo>
                  <a:pt x="284" y="166"/>
                  <a:pt x="283" y="168"/>
                  <a:pt x="282" y="169"/>
                </a:cubicBezTo>
                <a:moveTo>
                  <a:pt x="130" y="164"/>
                </a:moveTo>
                <a:cubicBezTo>
                  <a:pt x="132" y="162"/>
                  <a:pt x="132" y="162"/>
                  <a:pt x="132" y="162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0" y="164"/>
                  <a:pt x="130" y="164"/>
                  <a:pt x="130" y="164"/>
                </a:cubicBezTo>
                <a:moveTo>
                  <a:pt x="815" y="161"/>
                </a:moveTo>
                <a:cubicBezTo>
                  <a:pt x="814" y="161"/>
                  <a:pt x="814" y="161"/>
                  <a:pt x="814" y="161"/>
                </a:cubicBezTo>
                <a:cubicBezTo>
                  <a:pt x="814" y="160"/>
                  <a:pt x="815" y="160"/>
                  <a:pt x="815" y="160"/>
                </a:cubicBezTo>
                <a:cubicBezTo>
                  <a:pt x="815" y="160"/>
                  <a:pt x="815" y="160"/>
                  <a:pt x="816" y="160"/>
                </a:cubicBezTo>
                <a:cubicBezTo>
                  <a:pt x="815" y="161"/>
                  <a:pt x="815" y="161"/>
                  <a:pt x="815" y="161"/>
                </a:cubicBezTo>
                <a:moveTo>
                  <a:pt x="174" y="156"/>
                </a:moveTo>
                <a:cubicBezTo>
                  <a:pt x="171" y="155"/>
                  <a:pt x="171" y="155"/>
                  <a:pt x="171" y="155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4" y="156"/>
                  <a:pt x="174" y="156"/>
                  <a:pt x="174" y="156"/>
                </a:cubicBezTo>
                <a:moveTo>
                  <a:pt x="241" y="155"/>
                </a:moveTo>
                <a:cubicBezTo>
                  <a:pt x="240" y="153"/>
                  <a:pt x="240" y="153"/>
                  <a:pt x="240" y="153"/>
                </a:cubicBezTo>
                <a:cubicBezTo>
                  <a:pt x="241" y="155"/>
                  <a:pt x="241" y="155"/>
                  <a:pt x="241" y="155"/>
                </a:cubicBezTo>
                <a:cubicBezTo>
                  <a:pt x="241" y="155"/>
                  <a:pt x="241" y="155"/>
                  <a:pt x="241" y="155"/>
                </a:cubicBezTo>
                <a:moveTo>
                  <a:pt x="283" y="162"/>
                </a:moveTo>
                <a:cubicBezTo>
                  <a:pt x="281" y="157"/>
                  <a:pt x="281" y="157"/>
                  <a:pt x="281" y="157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2" y="158"/>
                  <a:pt x="282" y="158"/>
                  <a:pt x="282" y="158"/>
                </a:cubicBezTo>
                <a:cubicBezTo>
                  <a:pt x="282" y="159"/>
                  <a:pt x="282" y="161"/>
                  <a:pt x="283" y="162"/>
                </a:cubicBezTo>
                <a:moveTo>
                  <a:pt x="804" y="151"/>
                </a:moveTo>
                <a:cubicBezTo>
                  <a:pt x="802" y="150"/>
                  <a:pt x="802" y="150"/>
                  <a:pt x="802" y="150"/>
                </a:cubicBezTo>
                <a:cubicBezTo>
                  <a:pt x="802" y="150"/>
                  <a:pt x="802" y="150"/>
                  <a:pt x="803" y="150"/>
                </a:cubicBezTo>
                <a:cubicBezTo>
                  <a:pt x="804" y="150"/>
                  <a:pt x="805" y="150"/>
                  <a:pt x="804" y="151"/>
                </a:cubicBezTo>
                <a:moveTo>
                  <a:pt x="176" y="148"/>
                </a:moveTo>
                <a:cubicBezTo>
                  <a:pt x="175" y="147"/>
                  <a:pt x="175" y="147"/>
                  <a:pt x="175" y="147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moveTo>
                  <a:pt x="235" y="149"/>
                </a:moveTo>
                <a:cubicBezTo>
                  <a:pt x="235" y="147"/>
                  <a:pt x="235" y="147"/>
                  <a:pt x="235" y="147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8"/>
                  <a:pt x="235" y="149"/>
                  <a:pt x="235" y="149"/>
                </a:cubicBezTo>
                <a:moveTo>
                  <a:pt x="176" y="145"/>
                </a:moveTo>
                <a:cubicBezTo>
                  <a:pt x="176" y="145"/>
                  <a:pt x="176" y="145"/>
                  <a:pt x="176" y="145"/>
                </a:cubicBezTo>
                <a:cubicBezTo>
                  <a:pt x="177" y="145"/>
                  <a:pt x="177" y="145"/>
                  <a:pt x="177" y="145"/>
                </a:cubicBezTo>
                <a:cubicBezTo>
                  <a:pt x="176" y="145"/>
                  <a:pt x="176" y="145"/>
                  <a:pt x="176" y="145"/>
                </a:cubicBezTo>
                <a:moveTo>
                  <a:pt x="224" y="137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7"/>
                  <a:pt x="224" y="137"/>
                  <a:pt x="224" y="137"/>
                </a:cubicBezTo>
                <a:cubicBezTo>
                  <a:pt x="224" y="137"/>
                  <a:pt x="224" y="137"/>
                  <a:pt x="224" y="137"/>
                </a:cubicBezTo>
                <a:moveTo>
                  <a:pt x="753" y="116"/>
                </a:moveTo>
                <a:cubicBezTo>
                  <a:pt x="753" y="116"/>
                  <a:pt x="754" y="116"/>
                  <a:pt x="754" y="116"/>
                </a:cubicBezTo>
                <a:cubicBezTo>
                  <a:pt x="755" y="116"/>
                  <a:pt x="757" y="116"/>
                  <a:pt x="755" y="118"/>
                </a:cubicBezTo>
                <a:cubicBezTo>
                  <a:pt x="755" y="118"/>
                  <a:pt x="755" y="118"/>
                  <a:pt x="755" y="118"/>
                </a:cubicBezTo>
                <a:cubicBezTo>
                  <a:pt x="755" y="118"/>
                  <a:pt x="755" y="117"/>
                  <a:pt x="754" y="117"/>
                </a:cubicBezTo>
                <a:cubicBezTo>
                  <a:pt x="754" y="117"/>
                  <a:pt x="754" y="116"/>
                  <a:pt x="753" y="116"/>
                </a:cubicBezTo>
                <a:cubicBezTo>
                  <a:pt x="753" y="116"/>
                  <a:pt x="753" y="116"/>
                  <a:pt x="753" y="116"/>
                </a:cubicBezTo>
                <a:moveTo>
                  <a:pt x="315" y="116"/>
                </a:moveTo>
                <a:cubicBezTo>
                  <a:pt x="315" y="116"/>
                  <a:pt x="316" y="115"/>
                  <a:pt x="316" y="115"/>
                </a:cubicBezTo>
                <a:cubicBezTo>
                  <a:pt x="316" y="115"/>
                  <a:pt x="316" y="115"/>
                  <a:pt x="316" y="115"/>
                </a:cubicBezTo>
                <a:cubicBezTo>
                  <a:pt x="317" y="115"/>
                  <a:pt x="317" y="115"/>
                  <a:pt x="317" y="115"/>
                </a:cubicBezTo>
                <a:cubicBezTo>
                  <a:pt x="317" y="115"/>
                  <a:pt x="317" y="116"/>
                  <a:pt x="316" y="116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116"/>
                  <a:pt x="315" y="116"/>
                  <a:pt x="315" y="116"/>
                </a:cubicBezTo>
                <a:moveTo>
                  <a:pt x="262" y="109"/>
                </a:moveTo>
                <a:cubicBezTo>
                  <a:pt x="263" y="108"/>
                  <a:pt x="263" y="108"/>
                  <a:pt x="263" y="108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9"/>
                  <a:pt x="262" y="109"/>
                  <a:pt x="262" y="109"/>
                </a:cubicBezTo>
                <a:moveTo>
                  <a:pt x="744" y="107"/>
                </a:moveTo>
                <a:cubicBezTo>
                  <a:pt x="741" y="106"/>
                  <a:pt x="741" y="106"/>
                  <a:pt x="741" y="106"/>
                </a:cubicBezTo>
                <a:cubicBezTo>
                  <a:pt x="746" y="106"/>
                  <a:pt x="746" y="106"/>
                  <a:pt x="746" y="106"/>
                </a:cubicBezTo>
                <a:cubicBezTo>
                  <a:pt x="744" y="107"/>
                  <a:pt x="744" y="107"/>
                  <a:pt x="744" y="107"/>
                </a:cubicBezTo>
                <a:moveTo>
                  <a:pt x="744" y="105"/>
                </a:moveTo>
                <a:cubicBezTo>
                  <a:pt x="744" y="104"/>
                  <a:pt x="744" y="104"/>
                  <a:pt x="744" y="104"/>
                </a:cubicBezTo>
                <a:cubicBezTo>
                  <a:pt x="744" y="104"/>
                  <a:pt x="745" y="104"/>
                  <a:pt x="745" y="103"/>
                </a:cubicBezTo>
                <a:cubicBezTo>
                  <a:pt x="746" y="103"/>
                  <a:pt x="746" y="102"/>
                  <a:pt x="746" y="102"/>
                </a:cubicBezTo>
                <a:cubicBezTo>
                  <a:pt x="746" y="103"/>
                  <a:pt x="746" y="103"/>
                  <a:pt x="745" y="103"/>
                </a:cubicBezTo>
                <a:cubicBezTo>
                  <a:pt x="745" y="104"/>
                  <a:pt x="745" y="104"/>
                  <a:pt x="744" y="105"/>
                </a:cubicBezTo>
                <a:moveTo>
                  <a:pt x="300" y="103"/>
                </a:moveTo>
                <a:cubicBezTo>
                  <a:pt x="300" y="101"/>
                  <a:pt x="300" y="101"/>
                  <a:pt x="300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300" y="103"/>
                  <a:pt x="300" y="103"/>
                  <a:pt x="300" y="103"/>
                </a:cubicBezTo>
                <a:moveTo>
                  <a:pt x="289" y="101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1"/>
                  <a:pt x="292" y="101"/>
                  <a:pt x="292" y="101"/>
                </a:cubicBezTo>
                <a:cubicBezTo>
                  <a:pt x="289" y="101"/>
                  <a:pt x="289" y="101"/>
                  <a:pt x="289" y="101"/>
                </a:cubicBezTo>
                <a:moveTo>
                  <a:pt x="730" y="85"/>
                </a:moveTo>
                <a:cubicBezTo>
                  <a:pt x="730" y="85"/>
                  <a:pt x="731" y="85"/>
                  <a:pt x="731" y="84"/>
                </a:cubicBezTo>
                <a:cubicBezTo>
                  <a:pt x="731" y="83"/>
                  <a:pt x="731" y="83"/>
                  <a:pt x="731" y="83"/>
                </a:cubicBezTo>
                <a:cubicBezTo>
                  <a:pt x="731" y="86"/>
                  <a:pt x="733" y="88"/>
                  <a:pt x="732" y="90"/>
                </a:cubicBezTo>
                <a:cubicBezTo>
                  <a:pt x="731" y="90"/>
                  <a:pt x="731" y="90"/>
                  <a:pt x="731" y="90"/>
                </a:cubicBezTo>
                <a:cubicBezTo>
                  <a:pt x="732" y="89"/>
                  <a:pt x="732" y="89"/>
                  <a:pt x="732" y="87"/>
                </a:cubicBezTo>
                <a:cubicBezTo>
                  <a:pt x="732" y="87"/>
                  <a:pt x="732" y="87"/>
                  <a:pt x="731" y="87"/>
                </a:cubicBezTo>
                <a:cubicBezTo>
                  <a:pt x="731" y="87"/>
                  <a:pt x="731" y="87"/>
                  <a:pt x="731" y="87"/>
                </a:cubicBezTo>
                <a:cubicBezTo>
                  <a:pt x="730" y="86"/>
                  <a:pt x="730" y="86"/>
                  <a:pt x="730" y="86"/>
                </a:cubicBezTo>
                <a:cubicBezTo>
                  <a:pt x="730" y="87"/>
                  <a:pt x="729" y="87"/>
                  <a:pt x="729" y="87"/>
                </a:cubicBezTo>
                <a:cubicBezTo>
                  <a:pt x="729" y="87"/>
                  <a:pt x="729" y="87"/>
                  <a:pt x="728" y="87"/>
                </a:cubicBezTo>
                <a:cubicBezTo>
                  <a:pt x="728" y="86"/>
                  <a:pt x="728" y="86"/>
                  <a:pt x="727" y="86"/>
                </a:cubicBezTo>
                <a:cubicBezTo>
                  <a:pt x="728" y="85"/>
                  <a:pt x="728" y="84"/>
                  <a:pt x="728" y="83"/>
                </a:cubicBezTo>
                <a:cubicBezTo>
                  <a:pt x="728" y="84"/>
                  <a:pt x="729" y="85"/>
                  <a:pt x="730" y="85"/>
                </a:cubicBezTo>
                <a:moveTo>
                  <a:pt x="723" y="73"/>
                </a:move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2"/>
                  <a:pt x="723" y="72"/>
                  <a:pt x="723" y="72"/>
                </a:cubicBezTo>
                <a:cubicBezTo>
                  <a:pt x="724" y="72"/>
                  <a:pt x="724" y="72"/>
                  <a:pt x="724" y="72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26" y="73"/>
                  <a:pt x="726" y="73"/>
                  <a:pt x="726" y="73"/>
                </a:cubicBezTo>
                <a:cubicBezTo>
                  <a:pt x="726" y="74"/>
                  <a:pt x="726" y="74"/>
                  <a:pt x="726" y="74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2" y="73"/>
                  <a:pt x="722" y="73"/>
                  <a:pt x="722" y="73"/>
                </a:cubicBezTo>
                <a:cubicBezTo>
                  <a:pt x="721" y="73"/>
                  <a:pt x="721" y="73"/>
                  <a:pt x="721" y="73"/>
                </a:cubicBezTo>
                <a:cubicBezTo>
                  <a:pt x="721" y="72"/>
                  <a:pt x="722" y="72"/>
                  <a:pt x="722" y="72"/>
                </a:cubicBezTo>
                <a:cubicBezTo>
                  <a:pt x="722" y="72"/>
                  <a:pt x="722" y="73"/>
                  <a:pt x="722" y="73"/>
                </a:cubicBezTo>
                <a:cubicBezTo>
                  <a:pt x="723" y="73"/>
                  <a:pt x="723" y="73"/>
                  <a:pt x="723" y="73"/>
                </a:cubicBezTo>
                <a:moveTo>
                  <a:pt x="725" y="71"/>
                </a:moveTo>
                <a:cubicBezTo>
                  <a:pt x="725" y="71"/>
                  <a:pt x="725" y="71"/>
                  <a:pt x="725" y="71"/>
                </a:cubicBezTo>
                <a:cubicBezTo>
                  <a:pt x="727" y="70"/>
                  <a:pt x="727" y="70"/>
                  <a:pt x="727" y="70"/>
                </a:cubicBezTo>
                <a:cubicBezTo>
                  <a:pt x="727" y="72"/>
                  <a:pt x="729" y="72"/>
                  <a:pt x="727" y="74"/>
                </a:cubicBezTo>
                <a:cubicBezTo>
                  <a:pt x="728" y="73"/>
                  <a:pt x="726" y="71"/>
                  <a:pt x="725" y="71"/>
                </a:cubicBezTo>
                <a:cubicBezTo>
                  <a:pt x="725" y="71"/>
                  <a:pt x="725" y="71"/>
                  <a:pt x="725" y="71"/>
                </a:cubicBezTo>
                <a:moveTo>
                  <a:pt x="316" y="72"/>
                </a:moveTo>
                <a:cubicBezTo>
                  <a:pt x="314" y="70"/>
                  <a:pt x="314" y="70"/>
                  <a:pt x="314" y="70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6" y="72"/>
                  <a:pt x="316" y="72"/>
                  <a:pt x="316" y="72"/>
                </a:cubicBezTo>
                <a:moveTo>
                  <a:pt x="708" y="67"/>
                </a:moveTo>
                <a:cubicBezTo>
                  <a:pt x="707" y="66"/>
                  <a:pt x="707" y="66"/>
                  <a:pt x="707" y="66"/>
                </a:cubicBezTo>
                <a:cubicBezTo>
                  <a:pt x="708" y="66"/>
                  <a:pt x="708" y="66"/>
                  <a:pt x="708" y="66"/>
                </a:cubicBezTo>
                <a:cubicBezTo>
                  <a:pt x="708" y="67"/>
                  <a:pt x="708" y="67"/>
                  <a:pt x="708" y="67"/>
                </a:cubicBezTo>
                <a:moveTo>
                  <a:pt x="345" y="53"/>
                </a:moveTo>
                <a:cubicBezTo>
                  <a:pt x="345" y="53"/>
                  <a:pt x="345" y="53"/>
                  <a:pt x="346" y="53"/>
                </a:cubicBezTo>
                <a:cubicBezTo>
                  <a:pt x="346" y="53"/>
                  <a:pt x="346" y="53"/>
                  <a:pt x="347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8" y="53"/>
                  <a:pt x="347" y="54"/>
                  <a:pt x="346" y="54"/>
                </a:cubicBezTo>
                <a:cubicBezTo>
                  <a:pt x="346" y="54"/>
                  <a:pt x="345" y="53"/>
                  <a:pt x="345" y="53"/>
                </a:cubicBezTo>
                <a:cubicBezTo>
                  <a:pt x="345" y="53"/>
                  <a:pt x="345" y="53"/>
                  <a:pt x="345" y="53"/>
                </a:cubicBezTo>
                <a:moveTo>
                  <a:pt x="352" y="44"/>
                </a:moveTo>
                <a:cubicBezTo>
                  <a:pt x="351" y="43"/>
                  <a:pt x="351" y="43"/>
                  <a:pt x="351" y="43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4"/>
                  <a:pt x="352" y="44"/>
                  <a:pt x="352" y="44"/>
                </a:cubicBezTo>
                <a:moveTo>
                  <a:pt x="349" y="43"/>
                </a:moveTo>
                <a:cubicBezTo>
                  <a:pt x="348" y="43"/>
                  <a:pt x="348" y="43"/>
                  <a:pt x="348" y="43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49" y="43"/>
                  <a:pt x="349" y="43"/>
                  <a:pt x="349" y="43"/>
                </a:cubicBezTo>
                <a:moveTo>
                  <a:pt x="369" y="39"/>
                </a:moveTo>
                <a:cubicBezTo>
                  <a:pt x="368" y="38"/>
                  <a:pt x="368" y="38"/>
                  <a:pt x="368" y="38"/>
                </a:cubicBezTo>
                <a:cubicBezTo>
                  <a:pt x="368" y="38"/>
                  <a:pt x="369" y="38"/>
                  <a:pt x="369" y="39"/>
                </a:cubicBezTo>
                <a:cubicBezTo>
                  <a:pt x="369" y="39"/>
                  <a:pt x="369" y="39"/>
                  <a:pt x="369" y="39"/>
                </a:cubicBezTo>
                <a:moveTo>
                  <a:pt x="623" y="35"/>
                </a:moveTo>
                <a:cubicBezTo>
                  <a:pt x="623" y="35"/>
                  <a:pt x="623" y="35"/>
                  <a:pt x="624" y="35"/>
                </a:cubicBezTo>
                <a:cubicBezTo>
                  <a:pt x="624" y="34"/>
                  <a:pt x="624" y="34"/>
                  <a:pt x="624" y="34"/>
                </a:cubicBezTo>
                <a:cubicBezTo>
                  <a:pt x="624" y="34"/>
                  <a:pt x="625" y="34"/>
                  <a:pt x="625" y="34"/>
                </a:cubicBezTo>
                <a:cubicBezTo>
                  <a:pt x="625" y="35"/>
                  <a:pt x="624" y="36"/>
                  <a:pt x="623" y="36"/>
                </a:cubicBezTo>
                <a:cubicBezTo>
                  <a:pt x="622" y="36"/>
                  <a:pt x="622" y="35"/>
                  <a:pt x="623" y="35"/>
                </a:cubicBezTo>
                <a:cubicBezTo>
                  <a:pt x="623" y="35"/>
                  <a:pt x="623" y="35"/>
                  <a:pt x="623" y="35"/>
                </a:cubicBezTo>
                <a:moveTo>
                  <a:pt x="370" y="26"/>
                </a:moveTo>
                <a:cubicBezTo>
                  <a:pt x="369" y="26"/>
                  <a:pt x="369" y="26"/>
                  <a:pt x="369" y="26"/>
                </a:cubicBezTo>
                <a:cubicBezTo>
                  <a:pt x="370" y="25"/>
                  <a:pt x="370" y="25"/>
                  <a:pt x="370" y="25"/>
                </a:cubicBezTo>
                <a:cubicBezTo>
                  <a:pt x="370" y="26"/>
                  <a:pt x="370" y="26"/>
                  <a:pt x="370" y="26"/>
                </a:cubicBezTo>
                <a:moveTo>
                  <a:pt x="368" y="25"/>
                </a:moveTo>
                <a:cubicBezTo>
                  <a:pt x="368" y="23"/>
                  <a:pt x="368" y="23"/>
                  <a:pt x="368" y="23"/>
                </a:cubicBezTo>
                <a:cubicBezTo>
                  <a:pt x="369" y="24"/>
                  <a:pt x="369" y="24"/>
                  <a:pt x="369" y="24"/>
                </a:cubicBezTo>
                <a:cubicBezTo>
                  <a:pt x="368" y="25"/>
                  <a:pt x="368" y="25"/>
                  <a:pt x="368" y="25"/>
                </a:cubicBezTo>
                <a:moveTo>
                  <a:pt x="605" y="21"/>
                </a:moveTo>
                <a:cubicBezTo>
                  <a:pt x="608" y="20"/>
                  <a:pt x="608" y="20"/>
                  <a:pt x="608" y="20"/>
                </a:cubicBezTo>
                <a:cubicBezTo>
                  <a:pt x="608" y="21"/>
                  <a:pt x="608" y="22"/>
                  <a:pt x="607" y="22"/>
                </a:cubicBezTo>
                <a:cubicBezTo>
                  <a:pt x="607" y="22"/>
                  <a:pt x="606" y="21"/>
                  <a:pt x="606" y="21"/>
                </a:cubicBezTo>
                <a:cubicBezTo>
                  <a:pt x="606" y="21"/>
                  <a:pt x="606" y="21"/>
                  <a:pt x="605" y="21"/>
                </a:cubicBezTo>
                <a:cubicBezTo>
                  <a:pt x="605" y="21"/>
                  <a:pt x="605" y="21"/>
                  <a:pt x="605" y="21"/>
                </a:cubicBezTo>
                <a:moveTo>
                  <a:pt x="478" y="19"/>
                </a:moveTo>
                <a:cubicBezTo>
                  <a:pt x="477" y="18"/>
                  <a:pt x="477" y="18"/>
                  <a:pt x="477" y="18"/>
                </a:cubicBezTo>
                <a:cubicBezTo>
                  <a:pt x="477" y="18"/>
                  <a:pt x="478" y="19"/>
                  <a:pt x="478" y="19"/>
                </a:cubicBezTo>
                <a:moveTo>
                  <a:pt x="581" y="19"/>
                </a:moveTo>
                <a:cubicBezTo>
                  <a:pt x="583" y="16"/>
                  <a:pt x="583" y="16"/>
                  <a:pt x="583" y="16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1" y="19"/>
                  <a:pt x="581" y="19"/>
                  <a:pt x="581" y="19"/>
                </a:cubicBezTo>
                <a:moveTo>
                  <a:pt x="464" y="18"/>
                </a:moveTo>
                <a:cubicBezTo>
                  <a:pt x="462" y="17"/>
                  <a:pt x="462" y="17"/>
                  <a:pt x="462" y="17"/>
                </a:cubicBezTo>
                <a:cubicBezTo>
                  <a:pt x="463" y="16"/>
                  <a:pt x="463" y="16"/>
                  <a:pt x="463" y="16"/>
                </a:cubicBezTo>
                <a:cubicBezTo>
                  <a:pt x="464" y="18"/>
                  <a:pt x="464" y="18"/>
                  <a:pt x="464" y="18"/>
                </a:cubicBezTo>
                <a:moveTo>
                  <a:pt x="436" y="19"/>
                </a:moveTo>
                <a:cubicBezTo>
                  <a:pt x="434" y="17"/>
                  <a:pt x="436" y="17"/>
                  <a:pt x="435" y="15"/>
                </a:cubicBezTo>
                <a:cubicBezTo>
                  <a:pt x="437" y="16"/>
                  <a:pt x="436" y="17"/>
                  <a:pt x="436" y="19"/>
                </a:cubicBezTo>
                <a:moveTo>
                  <a:pt x="400" y="15"/>
                </a:moveTo>
                <a:cubicBezTo>
                  <a:pt x="399" y="14"/>
                  <a:pt x="399" y="14"/>
                  <a:pt x="399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0" y="15"/>
                  <a:pt x="400" y="15"/>
                  <a:pt x="400" y="15"/>
                </a:cubicBezTo>
                <a:moveTo>
                  <a:pt x="440" y="16"/>
                </a:moveTo>
                <a:cubicBezTo>
                  <a:pt x="439" y="15"/>
                  <a:pt x="439" y="15"/>
                  <a:pt x="439" y="15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6"/>
                  <a:pt x="440" y="16"/>
                  <a:pt x="440" y="16"/>
                </a:cubicBezTo>
                <a:moveTo>
                  <a:pt x="603" y="16"/>
                </a:moveTo>
                <a:cubicBezTo>
                  <a:pt x="602" y="16"/>
                  <a:pt x="602" y="16"/>
                  <a:pt x="602" y="16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5"/>
                  <a:pt x="603" y="15"/>
                  <a:pt x="603" y="16"/>
                </a:cubicBezTo>
                <a:cubicBezTo>
                  <a:pt x="603" y="16"/>
                  <a:pt x="603" y="16"/>
                  <a:pt x="603" y="16"/>
                </a:cubicBezTo>
                <a:moveTo>
                  <a:pt x="397" y="15"/>
                </a:moveTo>
                <a:cubicBezTo>
                  <a:pt x="394" y="14"/>
                  <a:pt x="394" y="14"/>
                  <a:pt x="394" y="14"/>
                </a:cubicBezTo>
                <a:cubicBezTo>
                  <a:pt x="395" y="13"/>
                  <a:pt x="395" y="13"/>
                  <a:pt x="395" y="13"/>
                </a:cubicBezTo>
                <a:cubicBezTo>
                  <a:pt x="395" y="14"/>
                  <a:pt x="395" y="14"/>
                  <a:pt x="395" y="14"/>
                </a:cubicBezTo>
                <a:cubicBezTo>
                  <a:pt x="397" y="15"/>
                  <a:pt x="397" y="15"/>
                  <a:pt x="397" y="15"/>
                </a:cubicBezTo>
                <a:moveTo>
                  <a:pt x="415" y="13"/>
                </a:moveTo>
                <a:cubicBezTo>
                  <a:pt x="415" y="13"/>
                  <a:pt x="415" y="13"/>
                  <a:pt x="415" y="1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6" y="12"/>
                  <a:pt x="416" y="12"/>
                  <a:pt x="416" y="12"/>
                </a:cubicBezTo>
                <a:cubicBezTo>
                  <a:pt x="415" y="13"/>
                  <a:pt x="415" y="13"/>
                  <a:pt x="415" y="13"/>
                </a:cubicBezTo>
                <a:moveTo>
                  <a:pt x="410" y="14"/>
                </a:moveTo>
                <a:cubicBezTo>
                  <a:pt x="412" y="14"/>
                  <a:pt x="408" y="13"/>
                  <a:pt x="411" y="12"/>
                </a:cubicBezTo>
                <a:cubicBezTo>
                  <a:pt x="410" y="12"/>
                  <a:pt x="410" y="14"/>
                  <a:pt x="412" y="14"/>
                </a:cubicBezTo>
                <a:cubicBezTo>
                  <a:pt x="412" y="14"/>
                  <a:pt x="412" y="14"/>
                  <a:pt x="412" y="14"/>
                </a:cubicBezTo>
                <a:cubicBezTo>
                  <a:pt x="412" y="14"/>
                  <a:pt x="411" y="15"/>
                  <a:pt x="410" y="15"/>
                </a:cubicBezTo>
                <a:cubicBezTo>
                  <a:pt x="410" y="15"/>
                  <a:pt x="410" y="15"/>
                  <a:pt x="409" y="14"/>
                </a:cubicBezTo>
                <a:cubicBezTo>
                  <a:pt x="410" y="14"/>
                  <a:pt x="410" y="14"/>
                  <a:pt x="410" y="14"/>
                </a:cubicBezTo>
                <a:moveTo>
                  <a:pt x="379" y="13"/>
                </a:moveTo>
                <a:cubicBezTo>
                  <a:pt x="377" y="12"/>
                  <a:pt x="377" y="12"/>
                  <a:pt x="377" y="12"/>
                </a:cubicBezTo>
                <a:cubicBezTo>
                  <a:pt x="377" y="11"/>
                  <a:pt x="378" y="11"/>
                  <a:pt x="378" y="11"/>
                </a:cubicBezTo>
                <a:cubicBezTo>
                  <a:pt x="378" y="11"/>
                  <a:pt x="379" y="11"/>
                  <a:pt x="379" y="11"/>
                </a:cubicBezTo>
                <a:cubicBezTo>
                  <a:pt x="378" y="11"/>
                  <a:pt x="378" y="11"/>
                  <a:pt x="378" y="11"/>
                </a:cubicBezTo>
                <a:cubicBezTo>
                  <a:pt x="379" y="13"/>
                  <a:pt x="379" y="13"/>
                  <a:pt x="379" y="13"/>
                </a:cubicBezTo>
                <a:moveTo>
                  <a:pt x="546" y="10"/>
                </a:moveTo>
                <a:cubicBezTo>
                  <a:pt x="547" y="8"/>
                  <a:pt x="547" y="8"/>
                  <a:pt x="547" y="8"/>
                </a:cubicBezTo>
                <a:cubicBezTo>
                  <a:pt x="546" y="9"/>
                  <a:pt x="546" y="9"/>
                  <a:pt x="546" y="9"/>
                </a:cubicBezTo>
                <a:cubicBezTo>
                  <a:pt x="546" y="10"/>
                  <a:pt x="546" y="10"/>
                  <a:pt x="546" y="10"/>
                </a:cubicBezTo>
                <a:moveTo>
                  <a:pt x="549" y="8"/>
                </a:moveTo>
                <a:cubicBezTo>
                  <a:pt x="549" y="7"/>
                  <a:pt x="549" y="7"/>
                  <a:pt x="549" y="7"/>
                </a:cubicBezTo>
                <a:cubicBezTo>
                  <a:pt x="550" y="7"/>
                  <a:pt x="550" y="7"/>
                  <a:pt x="550" y="7"/>
                </a:cubicBezTo>
                <a:cubicBezTo>
                  <a:pt x="549" y="8"/>
                  <a:pt x="549" y="8"/>
                  <a:pt x="549" y="8"/>
                </a:cubicBezTo>
                <a:moveTo>
                  <a:pt x="423" y="7"/>
                </a:moveTo>
                <a:cubicBezTo>
                  <a:pt x="422" y="7"/>
                  <a:pt x="422" y="7"/>
                  <a:pt x="422" y="7"/>
                </a:cubicBezTo>
                <a:cubicBezTo>
                  <a:pt x="423" y="6"/>
                  <a:pt x="423" y="6"/>
                  <a:pt x="423" y="6"/>
                </a:cubicBezTo>
                <a:cubicBezTo>
                  <a:pt x="423" y="7"/>
                  <a:pt x="423" y="7"/>
                  <a:pt x="423" y="7"/>
                </a:cubicBezTo>
                <a:moveTo>
                  <a:pt x="378" y="7"/>
                </a:moveTo>
                <a:cubicBezTo>
                  <a:pt x="378" y="6"/>
                  <a:pt x="378" y="6"/>
                  <a:pt x="378" y="6"/>
                </a:cubicBezTo>
                <a:cubicBezTo>
                  <a:pt x="380" y="6"/>
                  <a:pt x="380" y="6"/>
                  <a:pt x="380" y="6"/>
                </a:cubicBezTo>
                <a:cubicBezTo>
                  <a:pt x="378" y="7"/>
                  <a:pt x="378" y="7"/>
                  <a:pt x="378" y="7"/>
                </a:cubicBezTo>
                <a:moveTo>
                  <a:pt x="419" y="0"/>
                </a:moveTo>
                <a:cubicBezTo>
                  <a:pt x="416" y="1"/>
                  <a:pt x="418" y="9"/>
                  <a:pt x="414" y="9"/>
                </a:cubicBezTo>
                <a:cubicBezTo>
                  <a:pt x="414" y="9"/>
                  <a:pt x="413" y="9"/>
                  <a:pt x="412" y="9"/>
                </a:cubicBezTo>
                <a:cubicBezTo>
                  <a:pt x="412" y="7"/>
                  <a:pt x="413" y="4"/>
                  <a:pt x="410" y="4"/>
                </a:cubicBezTo>
                <a:cubicBezTo>
                  <a:pt x="412" y="5"/>
                  <a:pt x="410" y="7"/>
                  <a:pt x="412" y="8"/>
                </a:cubicBezTo>
                <a:cubicBezTo>
                  <a:pt x="411" y="8"/>
                  <a:pt x="410" y="8"/>
                  <a:pt x="409" y="8"/>
                </a:cubicBezTo>
                <a:cubicBezTo>
                  <a:pt x="406" y="8"/>
                  <a:pt x="404" y="7"/>
                  <a:pt x="404" y="7"/>
                </a:cubicBezTo>
                <a:cubicBezTo>
                  <a:pt x="404" y="8"/>
                  <a:pt x="404" y="8"/>
                  <a:pt x="404" y="8"/>
                </a:cubicBezTo>
                <a:cubicBezTo>
                  <a:pt x="401" y="9"/>
                  <a:pt x="401" y="9"/>
                  <a:pt x="401" y="9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13"/>
                  <a:pt x="403" y="13"/>
                  <a:pt x="403" y="13"/>
                </a:cubicBezTo>
                <a:cubicBezTo>
                  <a:pt x="402" y="13"/>
                  <a:pt x="401" y="13"/>
                  <a:pt x="401" y="12"/>
                </a:cubicBezTo>
                <a:cubicBezTo>
                  <a:pt x="401" y="11"/>
                  <a:pt x="401" y="10"/>
                  <a:pt x="400" y="10"/>
                </a:cubicBezTo>
                <a:cubicBezTo>
                  <a:pt x="400" y="10"/>
                  <a:pt x="399" y="10"/>
                  <a:pt x="399" y="11"/>
                </a:cubicBezTo>
                <a:cubicBezTo>
                  <a:pt x="398" y="11"/>
                  <a:pt x="398" y="11"/>
                  <a:pt x="397" y="11"/>
                </a:cubicBezTo>
                <a:cubicBezTo>
                  <a:pt x="397" y="11"/>
                  <a:pt x="396" y="11"/>
                  <a:pt x="396" y="10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5" y="12"/>
                  <a:pt x="395" y="12"/>
                  <a:pt x="39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394" y="11"/>
                  <a:pt x="394" y="11"/>
                  <a:pt x="393" y="11"/>
                </a:cubicBezTo>
                <a:cubicBezTo>
                  <a:pt x="393" y="11"/>
                  <a:pt x="393" y="11"/>
                  <a:pt x="393" y="11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1" y="11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91" y="10"/>
                  <a:pt x="389" y="10"/>
                  <a:pt x="389" y="9"/>
                </a:cubicBezTo>
                <a:cubicBezTo>
                  <a:pt x="389" y="9"/>
                  <a:pt x="389" y="9"/>
                  <a:pt x="389" y="9"/>
                </a:cubicBezTo>
                <a:cubicBezTo>
                  <a:pt x="388" y="10"/>
                  <a:pt x="388" y="10"/>
                  <a:pt x="388" y="10"/>
                </a:cubicBezTo>
                <a:cubicBezTo>
                  <a:pt x="388" y="9"/>
                  <a:pt x="387" y="9"/>
                  <a:pt x="387" y="9"/>
                </a:cubicBezTo>
                <a:cubicBezTo>
                  <a:pt x="386" y="9"/>
                  <a:pt x="386" y="10"/>
                  <a:pt x="385" y="10"/>
                </a:cubicBezTo>
                <a:cubicBezTo>
                  <a:pt x="385" y="11"/>
                  <a:pt x="385" y="11"/>
                  <a:pt x="384" y="11"/>
                </a:cubicBezTo>
                <a:cubicBezTo>
                  <a:pt x="384" y="11"/>
                  <a:pt x="384" y="11"/>
                  <a:pt x="383" y="10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9"/>
                  <a:pt x="383" y="7"/>
                  <a:pt x="383" y="6"/>
                </a:cubicBezTo>
                <a:cubicBezTo>
                  <a:pt x="383" y="5"/>
                  <a:pt x="381" y="4"/>
                  <a:pt x="380" y="4"/>
                </a:cubicBezTo>
                <a:cubicBezTo>
                  <a:pt x="380" y="4"/>
                  <a:pt x="380" y="4"/>
                  <a:pt x="380" y="5"/>
                </a:cubicBezTo>
                <a:cubicBezTo>
                  <a:pt x="378" y="5"/>
                  <a:pt x="376" y="7"/>
                  <a:pt x="377" y="8"/>
                </a:cubicBezTo>
                <a:cubicBezTo>
                  <a:pt x="377" y="9"/>
                  <a:pt x="377" y="9"/>
                  <a:pt x="376" y="10"/>
                </a:cubicBezTo>
                <a:cubicBezTo>
                  <a:pt x="375" y="9"/>
                  <a:pt x="375" y="9"/>
                  <a:pt x="375" y="8"/>
                </a:cubicBezTo>
                <a:cubicBezTo>
                  <a:pt x="375" y="8"/>
                  <a:pt x="375" y="8"/>
                  <a:pt x="375" y="8"/>
                </a:cubicBezTo>
                <a:cubicBezTo>
                  <a:pt x="375" y="8"/>
                  <a:pt x="375" y="9"/>
                  <a:pt x="375" y="9"/>
                </a:cubicBezTo>
                <a:cubicBezTo>
                  <a:pt x="375" y="10"/>
                  <a:pt x="375" y="11"/>
                  <a:pt x="374" y="11"/>
                </a:cubicBezTo>
                <a:cubicBezTo>
                  <a:pt x="374" y="11"/>
                  <a:pt x="374" y="11"/>
                  <a:pt x="374" y="10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5" y="14"/>
                  <a:pt x="375" y="14"/>
                  <a:pt x="375" y="14"/>
                </a:cubicBezTo>
                <a:cubicBezTo>
                  <a:pt x="373" y="13"/>
                  <a:pt x="373" y="13"/>
                  <a:pt x="373" y="13"/>
                </a:cubicBezTo>
                <a:cubicBezTo>
                  <a:pt x="374" y="15"/>
                  <a:pt x="374" y="15"/>
                  <a:pt x="374" y="15"/>
                </a:cubicBezTo>
                <a:cubicBezTo>
                  <a:pt x="374" y="15"/>
                  <a:pt x="373" y="15"/>
                  <a:pt x="373" y="15"/>
                </a:cubicBezTo>
                <a:cubicBezTo>
                  <a:pt x="372" y="15"/>
                  <a:pt x="371" y="15"/>
                  <a:pt x="371" y="16"/>
                </a:cubicBezTo>
                <a:cubicBezTo>
                  <a:pt x="371" y="17"/>
                  <a:pt x="370" y="17"/>
                  <a:pt x="370" y="17"/>
                </a:cubicBezTo>
                <a:cubicBezTo>
                  <a:pt x="369" y="17"/>
                  <a:pt x="369" y="17"/>
                  <a:pt x="368" y="17"/>
                </a:cubicBezTo>
                <a:cubicBezTo>
                  <a:pt x="369" y="19"/>
                  <a:pt x="369" y="19"/>
                  <a:pt x="369" y="19"/>
                </a:cubicBezTo>
                <a:cubicBezTo>
                  <a:pt x="366" y="19"/>
                  <a:pt x="366" y="19"/>
                  <a:pt x="366" y="19"/>
                </a:cubicBezTo>
                <a:cubicBezTo>
                  <a:pt x="367" y="20"/>
                  <a:pt x="368" y="21"/>
                  <a:pt x="368" y="21"/>
                </a:cubicBezTo>
                <a:cubicBezTo>
                  <a:pt x="369" y="21"/>
                  <a:pt x="370" y="20"/>
                  <a:pt x="371" y="20"/>
                </a:cubicBezTo>
                <a:cubicBezTo>
                  <a:pt x="371" y="19"/>
                  <a:pt x="372" y="19"/>
                  <a:pt x="373" y="19"/>
                </a:cubicBezTo>
                <a:cubicBezTo>
                  <a:pt x="373" y="19"/>
                  <a:pt x="374" y="19"/>
                  <a:pt x="375" y="20"/>
                </a:cubicBezTo>
                <a:cubicBezTo>
                  <a:pt x="374" y="21"/>
                  <a:pt x="373" y="21"/>
                  <a:pt x="372" y="22"/>
                </a:cubicBezTo>
                <a:cubicBezTo>
                  <a:pt x="372" y="22"/>
                  <a:pt x="371" y="22"/>
                  <a:pt x="370" y="22"/>
                </a:cubicBezTo>
                <a:cubicBezTo>
                  <a:pt x="368" y="22"/>
                  <a:pt x="366" y="20"/>
                  <a:pt x="364" y="20"/>
                </a:cubicBezTo>
                <a:cubicBezTo>
                  <a:pt x="364" y="21"/>
                  <a:pt x="364" y="21"/>
                  <a:pt x="364" y="21"/>
                </a:cubicBezTo>
                <a:cubicBezTo>
                  <a:pt x="364" y="21"/>
                  <a:pt x="364" y="21"/>
                  <a:pt x="365" y="21"/>
                </a:cubicBezTo>
                <a:cubicBezTo>
                  <a:pt x="362" y="22"/>
                  <a:pt x="362" y="22"/>
                  <a:pt x="362" y="22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3" y="28"/>
                  <a:pt x="363" y="28"/>
                  <a:pt x="363" y="28"/>
                </a:cubicBezTo>
                <a:cubicBezTo>
                  <a:pt x="363" y="28"/>
                  <a:pt x="362" y="28"/>
                  <a:pt x="361" y="28"/>
                </a:cubicBezTo>
                <a:cubicBezTo>
                  <a:pt x="360" y="28"/>
                  <a:pt x="358" y="28"/>
                  <a:pt x="357" y="28"/>
                </a:cubicBezTo>
                <a:cubicBezTo>
                  <a:pt x="359" y="29"/>
                  <a:pt x="359" y="29"/>
                  <a:pt x="359" y="29"/>
                </a:cubicBezTo>
                <a:cubicBezTo>
                  <a:pt x="354" y="32"/>
                  <a:pt x="354" y="32"/>
                  <a:pt x="354" y="32"/>
                </a:cubicBezTo>
                <a:cubicBezTo>
                  <a:pt x="358" y="33"/>
                  <a:pt x="352" y="33"/>
                  <a:pt x="354" y="34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55" y="35"/>
                  <a:pt x="356" y="36"/>
                  <a:pt x="355" y="37"/>
                </a:cubicBezTo>
                <a:cubicBezTo>
                  <a:pt x="354" y="37"/>
                  <a:pt x="351" y="37"/>
                  <a:pt x="351" y="40"/>
                </a:cubicBezTo>
                <a:cubicBezTo>
                  <a:pt x="351" y="39"/>
                  <a:pt x="350" y="39"/>
                  <a:pt x="351" y="38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8" y="37"/>
                  <a:pt x="348" y="37"/>
                  <a:pt x="349" y="37"/>
                </a:cubicBezTo>
                <a:cubicBezTo>
                  <a:pt x="349" y="37"/>
                  <a:pt x="349" y="37"/>
                  <a:pt x="349" y="37"/>
                </a:cubicBezTo>
                <a:cubicBezTo>
                  <a:pt x="349" y="37"/>
                  <a:pt x="349" y="37"/>
                  <a:pt x="348" y="36"/>
                </a:cubicBezTo>
                <a:cubicBezTo>
                  <a:pt x="346" y="40"/>
                  <a:pt x="346" y="40"/>
                  <a:pt x="346" y="40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4" y="41"/>
                  <a:pt x="346" y="41"/>
                  <a:pt x="347" y="41"/>
                </a:cubicBezTo>
                <a:cubicBezTo>
                  <a:pt x="342" y="45"/>
                  <a:pt x="342" y="45"/>
                  <a:pt x="342" y="4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3" y="48"/>
                  <a:pt x="344" y="48"/>
                  <a:pt x="344" y="48"/>
                </a:cubicBezTo>
                <a:cubicBezTo>
                  <a:pt x="344" y="48"/>
                  <a:pt x="345" y="48"/>
                  <a:pt x="345" y="48"/>
                </a:cubicBezTo>
                <a:cubicBezTo>
                  <a:pt x="345" y="48"/>
                  <a:pt x="346" y="48"/>
                  <a:pt x="346" y="48"/>
                </a:cubicBezTo>
                <a:cubicBezTo>
                  <a:pt x="346" y="48"/>
                  <a:pt x="347" y="48"/>
                  <a:pt x="347" y="49"/>
                </a:cubicBezTo>
                <a:cubicBezTo>
                  <a:pt x="344" y="51"/>
                  <a:pt x="344" y="50"/>
                  <a:pt x="342" y="52"/>
                </a:cubicBezTo>
                <a:cubicBezTo>
                  <a:pt x="342" y="52"/>
                  <a:pt x="342" y="51"/>
                  <a:pt x="341" y="51"/>
                </a:cubicBezTo>
                <a:cubicBezTo>
                  <a:pt x="340" y="51"/>
                  <a:pt x="340" y="52"/>
                  <a:pt x="340" y="52"/>
                </a:cubicBezTo>
                <a:cubicBezTo>
                  <a:pt x="340" y="53"/>
                  <a:pt x="342" y="54"/>
                  <a:pt x="340" y="55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40" y="58"/>
                  <a:pt x="339" y="58"/>
                  <a:pt x="338" y="59"/>
                </a:cubicBezTo>
                <a:cubicBezTo>
                  <a:pt x="338" y="59"/>
                  <a:pt x="338" y="59"/>
                  <a:pt x="338" y="58"/>
                </a:cubicBezTo>
                <a:cubicBezTo>
                  <a:pt x="337" y="58"/>
                  <a:pt x="337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4" y="58"/>
                  <a:pt x="333" y="58"/>
                  <a:pt x="332" y="57"/>
                </a:cubicBezTo>
                <a:cubicBezTo>
                  <a:pt x="331" y="58"/>
                  <a:pt x="329" y="58"/>
                  <a:pt x="330" y="59"/>
                </a:cubicBezTo>
                <a:cubicBezTo>
                  <a:pt x="330" y="60"/>
                  <a:pt x="329" y="60"/>
                  <a:pt x="328" y="60"/>
                </a:cubicBezTo>
                <a:cubicBezTo>
                  <a:pt x="328" y="60"/>
                  <a:pt x="328" y="60"/>
                  <a:pt x="328" y="60"/>
                </a:cubicBezTo>
                <a:cubicBezTo>
                  <a:pt x="329" y="61"/>
                  <a:pt x="329" y="62"/>
                  <a:pt x="329" y="63"/>
                </a:cubicBezTo>
                <a:cubicBezTo>
                  <a:pt x="328" y="64"/>
                  <a:pt x="328" y="64"/>
                  <a:pt x="328" y="64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29" y="66"/>
                  <a:pt x="328" y="67"/>
                  <a:pt x="328" y="67"/>
                </a:cubicBezTo>
                <a:cubicBezTo>
                  <a:pt x="327" y="67"/>
                  <a:pt x="325" y="64"/>
                  <a:pt x="325" y="64"/>
                </a:cubicBezTo>
                <a:cubicBezTo>
                  <a:pt x="325" y="65"/>
                  <a:pt x="325" y="65"/>
                  <a:pt x="324" y="65"/>
                </a:cubicBezTo>
                <a:cubicBezTo>
                  <a:pt x="324" y="65"/>
                  <a:pt x="323" y="65"/>
                  <a:pt x="323" y="65"/>
                </a:cubicBezTo>
                <a:cubicBezTo>
                  <a:pt x="323" y="65"/>
                  <a:pt x="322" y="64"/>
                  <a:pt x="322" y="64"/>
                </a:cubicBezTo>
                <a:cubicBezTo>
                  <a:pt x="321" y="64"/>
                  <a:pt x="321" y="65"/>
                  <a:pt x="320" y="65"/>
                </a:cubicBezTo>
                <a:cubicBezTo>
                  <a:pt x="322" y="68"/>
                  <a:pt x="322" y="68"/>
                  <a:pt x="322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19" y="68"/>
                  <a:pt x="317" y="67"/>
                </a:cubicBezTo>
                <a:cubicBezTo>
                  <a:pt x="316" y="67"/>
                  <a:pt x="315" y="66"/>
                  <a:pt x="314" y="66"/>
                </a:cubicBezTo>
                <a:cubicBezTo>
                  <a:pt x="313" y="66"/>
                  <a:pt x="313" y="66"/>
                  <a:pt x="313" y="66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9"/>
                  <a:pt x="310" y="69"/>
                  <a:pt x="310" y="69"/>
                </a:cubicBezTo>
                <a:cubicBezTo>
                  <a:pt x="310" y="70"/>
                  <a:pt x="311" y="70"/>
                  <a:pt x="311" y="70"/>
                </a:cubicBezTo>
                <a:cubicBezTo>
                  <a:pt x="310" y="72"/>
                  <a:pt x="311" y="74"/>
                  <a:pt x="308" y="74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1" y="78"/>
                  <a:pt x="311" y="78"/>
                  <a:pt x="311" y="78"/>
                </a:cubicBezTo>
                <a:cubicBezTo>
                  <a:pt x="313" y="78"/>
                  <a:pt x="314" y="79"/>
                  <a:pt x="314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21" y="84"/>
                  <a:pt x="317" y="86"/>
                </a:cubicBezTo>
                <a:cubicBezTo>
                  <a:pt x="322" y="90"/>
                  <a:pt x="314" y="91"/>
                  <a:pt x="318" y="97"/>
                </a:cubicBezTo>
                <a:cubicBezTo>
                  <a:pt x="317" y="98"/>
                  <a:pt x="317" y="101"/>
                  <a:pt x="315" y="101"/>
                </a:cubicBezTo>
                <a:cubicBezTo>
                  <a:pt x="315" y="101"/>
                  <a:pt x="314" y="101"/>
                  <a:pt x="314" y="100"/>
                </a:cubicBezTo>
                <a:cubicBezTo>
                  <a:pt x="315" y="102"/>
                  <a:pt x="315" y="102"/>
                  <a:pt x="315" y="102"/>
                </a:cubicBezTo>
                <a:cubicBezTo>
                  <a:pt x="313" y="103"/>
                  <a:pt x="316" y="106"/>
                  <a:pt x="314" y="106"/>
                </a:cubicBezTo>
                <a:cubicBezTo>
                  <a:pt x="313" y="105"/>
                  <a:pt x="313" y="105"/>
                  <a:pt x="313" y="105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08" y="108"/>
                  <a:pt x="307" y="102"/>
                  <a:pt x="306" y="100"/>
                </a:cubicBezTo>
                <a:cubicBezTo>
                  <a:pt x="307" y="99"/>
                  <a:pt x="308" y="97"/>
                  <a:pt x="307" y="96"/>
                </a:cubicBezTo>
                <a:cubicBezTo>
                  <a:pt x="306" y="96"/>
                  <a:pt x="306" y="96"/>
                  <a:pt x="306" y="96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0" y="98"/>
                  <a:pt x="302" y="101"/>
                  <a:pt x="299" y="101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300" y="98"/>
                  <a:pt x="295" y="95"/>
                  <a:pt x="293" y="94"/>
                </a:cubicBezTo>
                <a:cubicBezTo>
                  <a:pt x="292" y="94"/>
                  <a:pt x="293" y="95"/>
                  <a:pt x="292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0" y="92"/>
                  <a:pt x="287" y="94"/>
                  <a:pt x="284" y="92"/>
                </a:cubicBezTo>
                <a:cubicBezTo>
                  <a:pt x="286" y="92"/>
                  <a:pt x="286" y="92"/>
                  <a:pt x="286" y="92"/>
                </a:cubicBezTo>
                <a:cubicBezTo>
                  <a:pt x="285" y="92"/>
                  <a:pt x="284" y="92"/>
                  <a:pt x="283" y="92"/>
                </a:cubicBezTo>
                <a:cubicBezTo>
                  <a:pt x="283" y="92"/>
                  <a:pt x="282" y="92"/>
                  <a:pt x="282" y="92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2" y="89"/>
                  <a:pt x="282" y="89"/>
                  <a:pt x="282" y="89"/>
                </a:cubicBezTo>
                <a:cubicBezTo>
                  <a:pt x="282" y="90"/>
                  <a:pt x="281" y="90"/>
                  <a:pt x="281" y="90"/>
                </a:cubicBezTo>
                <a:cubicBezTo>
                  <a:pt x="280" y="90"/>
                  <a:pt x="280" y="90"/>
                  <a:pt x="279" y="90"/>
                </a:cubicBezTo>
                <a:cubicBezTo>
                  <a:pt x="279" y="89"/>
                  <a:pt x="278" y="89"/>
                  <a:pt x="278" y="89"/>
                </a:cubicBezTo>
                <a:cubicBezTo>
                  <a:pt x="278" y="89"/>
                  <a:pt x="278" y="89"/>
                  <a:pt x="278" y="89"/>
                </a:cubicBezTo>
                <a:cubicBezTo>
                  <a:pt x="279" y="92"/>
                  <a:pt x="279" y="92"/>
                  <a:pt x="279" y="92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281" y="92"/>
                  <a:pt x="280" y="94"/>
                  <a:pt x="279" y="94"/>
                </a:cubicBezTo>
                <a:cubicBezTo>
                  <a:pt x="279" y="94"/>
                  <a:pt x="279" y="94"/>
                  <a:pt x="278" y="94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7" y="97"/>
                  <a:pt x="277" y="97"/>
                </a:cubicBezTo>
                <a:cubicBezTo>
                  <a:pt x="277" y="97"/>
                  <a:pt x="276" y="97"/>
                  <a:pt x="276" y="97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5" y="98"/>
                  <a:pt x="274" y="97"/>
                  <a:pt x="274" y="96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0" y="97"/>
                  <a:pt x="270" y="97"/>
                  <a:pt x="270" y="97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0" y="99"/>
                  <a:pt x="270" y="99"/>
                  <a:pt x="270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0" y="100"/>
                  <a:pt x="270" y="102"/>
                  <a:pt x="270" y="103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04"/>
                  <a:pt x="267" y="105"/>
                  <a:pt x="266" y="105"/>
                </a:cubicBezTo>
                <a:cubicBezTo>
                  <a:pt x="266" y="105"/>
                  <a:pt x="265" y="104"/>
                  <a:pt x="265" y="104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4" y="105"/>
                  <a:pt x="266" y="106"/>
                  <a:pt x="264" y="107"/>
                </a:cubicBezTo>
                <a:cubicBezTo>
                  <a:pt x="262" y="104"/>
                  <a:pt x="262" y="104"/>
                  <a:pt x="262" y="104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4" y="106"/>
                  <a:pt x="262" y="108"/>
                  <a:pt x="261" y="109"/>
                </a:cubicBezTo>
                <a:cubicBezTo>
                  <a:pt x="262" y="112"/>
                  <a:pt x="266" y="112"/>
                  <a:pt x="262" y="115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59" y="114"/>
                  <a:pt x="259" y="114"/>
                  <a:pt x="259" y="114"/>
                </a:cubicBezTo>
                <a:cubicBezTo>
                  <a:pt x="260" y="116"/>
                  <a:pt x="260" y="119"/>
                  <a:pt x="262" y="119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2" y="121"/>
                  <a:pt x="262" y="121"/>
                  <a:pt x="262" y="121"/>
                </a:cubicBezTo>
                <a:cubicBezTo>
                  <a:pt x="259" y="123"/>
                  <a:pt x="261" y="124"/>
                  <a:pt x="261" y="127"/>
                </a:cubicBezTo>
                <a:cubicBezTo>
                  <a:pt x="255" y="129"/>
                  <a:pt x="262" y="130"/>
                  <a:pt x="260" y="133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33"/>
                  <a:pt x="260" y="133"/>
                  <a:pt x="261" y="133"/>
                </a:cubicBezTo>
                <a:cubicBezTo>
                  <a:pt x="262" y="133"/>
                  <a:pt x="262" y="133"/>
                  <a:pt x="262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0" y="140"/>
                  <a:pt x="266" y="137"/>
                  <a:pt x="264" y="141"/>
                </a:cubicBezTo>
                <a:cubicBezTo>
                  <a:pt x="271" y="146"/>
                  <a:pt x="271" y="153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9" y="157"/>
                  <a:pt x="282" y="160"/>
                  <a:pt x="281" y="162"/>
                </a:cubicBezTo>
                <a:cubicBezTo>
                  <a:pt x="281" y="162"/>
                  <a:pt x="281" y="162"/>
                  <a:pt x="281" y="162"/>
                </a:cubicBezTo>
                <a:cubicBezTo>
                  <a:pt x="280" y="162"/>
                  <a:pt x="280" y="161"/>
                  <a:pt x="279" y="160"/>
                </a:cubicBezTo>
                <a:cubicBezTo>
                  <a:pt x="279" y="160"/>
                  <a:pt x="279" y="160"/>
                  <a:pt x="279" y="160"/>
                </a:cubicBezTo>
                <a:cubicBezTo>
                  <a:pt x="278" y="160"/>
                  <a:pt x="278" y="160"/>
                  <a:pt x="277" y="159"/>
                </a:cubicBezTo>
                <a:cubicBezTo>
                  <a:pt x="276" y="159"/>
                  <a:pt x="276" y="158"/>
                  <a:pt x="275" y="158"/>
                </a:cubicBezTo>
                <a:cubicBezTo>
                  <a:pt x="275" y="158"/>
                  <a:pt x="275" y="158"/>
                  <a:pt x="274" y="159"/>
                </a:cubicBezTo>
                <a:cubicBezTo>
                  <a:pt x="277" y="159"/>
                  <a:pt x="276" y="161"/>
                  <a:pt x="278" y="163"/>
                </a:cubicBezTo>
                <a:cubicBezTo>
                  <a:pt x="277" y="164"/>
                  <a:pt x="277" y="165"/>
                  <a:pt x="276" y="165"/>
                </a:cubicBezTo>
                <a:cubicBezTo>
                  <a:pt x="275" y="165"/>
                  <a:pt x="274" y="164"/>
                  <a:pt x="273" y="164"/>
                </a:cubicBezTo>
                <a:cubicBezTo>
                  <a:pt x="273" y="164"/>
                  <a:pt x="272" y="163"/>
                  <a:pt x="271" y="163"/>
                </a:cubicBezTo>
                <a:cubicBezTo>
                  <a:pt x="271" y="163"/>
                  <a:pt x="271" y="163"/>
                  <a:pt x="270" y="164"/>
                </a:cubicBezTo>
                <a:cubicBezTo>
                  <a:pt x="271" y="163"/>
                  <a:pt x="271" y="163"/>
                  <a:pt x="272" y="163"/>
                </a:cubicBezTo>
                <a:cubicBezTo>
                  <a:pt x="272" y="163"/>
                  <a:pt x="272" y="163"/>
                  <a:pt x="272" y="163"/>
                </a:cubicBezTo>
                <a:cubicBezTo>
                  <a:pt x="272" y="163"/>
                  <a:pt x="272" y="163"/>
                  <a:pt x="273" y="163"/>
                </a:cubicBezTo>
                <a:cubicBezTo>
                  <a:pt x="273" y="163"/>
                  <a:pt x="273" y="163"/>
                  <a:pt x="274" y="163"/>
                </a:cubicBezTo>
                <a:cubicBezTo>
                  <a:pt x="273" y="162"/>
                  <a:pt x="272" y="163"/>
                  <a:pt x="272" y="162"/>
                </a:cubicBezTo>
                <a:cubicBezTo>
                  <a:pt x="271" y="162"/>
                  <a:pt x="270" y="163"/>
                  <a:pt x="269" y="163"/>
                </a:cubicBezTo>
                <a:cubicBezTo>
                  <a:pt x="269" y="163"/>
                  <a:pt x="269" y="163"/>
                  <a:pt x="269" y="162"/>
                </a:cubicBezTo>
                <a:cubicBezTo>
                  <a:pt x="269" y="162"/>
                  <a:pt x="268" y="162"/>
                  <a:pt x="269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67" y="159"/>
                  <a:pt x="266" y="159"/>
                  <a:pt x="265" y="159"/>
                </a:cubicBezTo>
                <a:cubicBezTo>
                  <a:pt x="264" y="159"/>
                  <a:pt x="264" y="159"/>
                  <a:pt x="264" y="159"/>
                </a:cubicBezTo>
                <a:cubicBezTo>
                  <a:pt x="263" y="159"/>
                  <a:pt x="263" y="159"/>
                  <a:pt x="262" y="159"/>
                </a:cubicBezTo>
                <a:cubicBezTo>
                  <a:pt x="261" y="159"/>
                  <a:pt x="259" y="158"/>
                  <a:pt x="259" y="156"/>
                </a:cubicBezTo>
                <a:cubicBezTo>
                  <a:pt x="259" y="156"/>
                  <a:pt x="258" y="156"/>
                  <a:pt x="258" y="156"/>
                </a:cubicBezTo>
                <a:cubicBezTo>
                  <a:pt x="258" y="156"/>
                  <a:pt x="258" y="156"/>
                  <a:pt x="257" y="156"/>
                </a:cubicBezTo>
                <a:cubicBezTo>
                  <a:pt x="259" y="154"/>
                  <a:pt x="259" y="154"/>
                  <a:pt x="259" y="154"/>
                </a:cubicBezTo>
                <a:cubicBezTo>
                  <a:pt x="258" y="154"/>
                  <a:pt x="257" y="154"/>
                  <a:pt x="257" y="154"/>
                </a:cubicBezTo>
                <a:cubicBezTo>
                  <a:pt x="257" y="154"/>
                  <a:pt x="257" y="154"/>
                  <a:pt x="256" y="154"/>
                </a:cubicBezTo>
                <a:cubicBezTo>
                  <a:pt x="257" y="153"/>
                  <a:pt x="257" y="153"/>
                  <a:pt x="257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5" y="153"/>
                  <a:pt x="254" y="153"/>
                </a:cubicBezTo>
                <a:cubicBezTo>
                  <a:pt x="254" y="153"/>
                  <a:pt x="253" y="154"/>
                  <a:pt x="252" y="154"/>
                </a:cubicBezTo>
                <a:cubicBezTo>
                  <a:pt x="252" y="154"/>
                  <a:pt x="251" y="153"/>
                  <a:pt x="251" y="152"/>
                </a:cubicBezTo>
                <a:cubicBezTo>
                  <a:pt x="253" y="152"/>
                  <a:pt x="253" y="152"/>
                  <a:pt x="253" y="152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49" y="153"/>
                  <a:pt x="248" y="153"/>
                </a:cubicBezTo>
                <a:cubicBezTo>
                  <a:pt x="246" y="153"/>
                  <a:pt x="245" y="151"/>
                  <a:pt x="244" y="151"/>
                </a:cubicBezTo>
                <a:cubicBezTo>
                  <a:pt x="243" y="151"/>
                  <a:pt x="242" y="150"/>
                  <a:pt x="242" y="149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42" y="149"/>
                  <a:pt x="240" y="148"/>
                </a:cubicBezTo>
                <a:cubicBezTo>
                  <a:pt x="240" y="149"/>
                  <a:pt x="239" y="151"/>
                  <a:pt x="238" y="151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37" y="150"/>
                  <a:pt x="237" y="149"/>
                  <a:pt x="238" y="149"/>
                </a:cubicBezTo>
                <a:cubicBezTo>
                  <a:pt x="238" y="149"/>
                  <a:pt x="236" y="148"/>
                  <a:pt x="236" y="146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4" y="142"/>
                  <a:pt x="234" y="142"/>
                  <a:pt x="233" y="142"/>
                </a:cubicBezTo>
                <a:cubicBezTo>
                  <a:pt x="233" y="142"/>
                  <a:pt x="233" y="142"/>
                  <a:pt x="232" y="142"/>
                </a:cubicBezTo>
                <a:cubicBezTo>
                  <a:pt x="232" y="142"/>
                  <a:pt x="232" y="142"/>
                  <a:pt x="231" y="142"/>
                </a:cubicBezTo>
                <a:cubicBezTo>
                  <a:pt x="231" y="142"/>
                  <a:pt x="231" y="142"/>
                  <a:pt x="230" y="143"/>
                </a:cubicBezTo>
                <a:cubicBezTo>
                  <a:pt x="231" y="141"/>
                  <a:pt x="229" y="140"/>
                  <a:pt x="228" y="140"/>
                </a:cubicBezTo>
                <a:cubicBezTo>
                  <a:pt x="228" y="140"/>
                  <a:pt x="228" y="141"/>
                  <a:pt x="228" y="141"/>
                </a:cubicBezTo>
                <a:cubicBezTo>
                  <a:pt x="227" y="139"/>
                  <a:pt x="227" y="139"/>
                  <a:pt x="227" y="139"/>
                </a:cubicBezTo>
                <a:cubicBezTo>
                  <a:pt x="225" y="138"/>
                  <a:pt x="224" y="135"/>
                  <a:pt x="221" y="135"/>
                </a:cubicBezTo>
                <a:cubicBezTo>
                  <a:pt x="221" y="135"/>
                  <a:pt x="221" y="135"/>
                  <a:pt x="220" y="135"/>
                </a:cubicBezTo>
                <a:cubicBezTo>
                  <a:pt x="221" y="136"/>
                  <a:pt x="221" y="136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8" y="137"/>
                  <a:pt x="219" y="138"/>
                </a:cubicBezTo>
                <a:cubicBezTo>
                  <a:pt x="219" y="138"/>
                  <a:pt x="219" y="138"/>
                  <a:pt x="219" y="138"/>
                </a:cubicBezTo>
                <a:cubicBezTo>
                  <a:pt x="219" y="138"/>
                  <a:pt x="219" y="138"/>
                  <a:pt x="220" y="137"/>
                </a:cubicBezTo>
                <a:cubicBezTo>
                  <a:pt x="220" y="137"/>
                  <a:pt x="220" y="137"/>
                  <a:pt x="221" y="137"/>
                </a:cubicBezTo>
                <a:cubicBezTo>
                  <a:pt x="221" y="137"/>
                  <a:pt x="221" y="137"/>
                  <a:pt x="221" y="138"/>
                </a:cubicBezTo>
                <a:cubicBezTo>
                  <a:pt x="221" y="139"/>
                  <a:pt x="218" y="141"/>
                  <a:pt x="216" y="141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9" y="142"/>
                  <a:pt x="219" y="142"/>
                  <a:pt x="219" y="142"/>
                </a:cubicBezTo>
                <a:cubicBezTo>
                  <a:pt x="220" y="146"/>
                  <a:pt x="215" y="144"/>
                  <a:pt x="216" y="147"/>
                </a:cubicBezTo>
                <a:cubicBezTo>
                  <a:pt x="215" y="147"/>
                  <a:pt x="214" y="147"/>
                  <a:pt x="214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7" y="144"/>
                  <a:pt x="207" y="143"/>
                  <a:pt x="207" y="142"/>
                </a:cubicBezTo>
                <a:cubicBezTo>
                  <a:pt x="207" y="141"/>
                  <a:pt x="207" y="139"/>
                  <a:pt x="206" y="139"/>
                </a:cubicBezTo>
                <a:cubicBezTo>
                  <a:pt x="206" y="139"/>
                  <a:pt x="205" y="139"/>
                  <a:pt x="205" y="139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3" y="138"/>
                  <a:pt x="200" y="139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9"/>
                  <a:pt x="197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5" y="139"/>
                </a:cubicBezTo>
                <a:cubicBezTo>
                  <a:pt x="193" y="139"/>
                  <a:pt x="195" y="143"/>
                  <a:pt x="195" y="143"/>
                </a:cubicBezTo>
                <a:cubicBezTo>
                  <a:pt x="194" y="143"/>
                  <a:pt x="192" y="143"/>
                  <a:pt x="191" y="141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43"/>
                  <a:pt x="191" y="142"/>
                  <a:pt x="193" y="143"/>
                </a:cubicBezTo>
                <a:cubicBezTo>
                  <a:pt x="193" y="144"/>
                  <a:pt x="192" y="144"/>
                  <a:pt x="191" y="144"/>
                </a:cubicBezTo>
                <a:cubicBezTo>
                  <a:pt x="191" y="144"/>
                  <a:pt x="191" y="144"/>
                  <a:pt x="190" y="144"/>
                </a:cubicBezTo>
                <a:cubicBezTo>
                  <a:pt x="190" y="144"/>
                  <a:pt x="190" y="144"/>
                  <a:pt x="190" y="144"/>
                </a:cubicBezTo>
                <a:cubicBezTo>
                  <a:pt x="189" y="144"/>
                  <a:pt x="188" y="144"/>
                  <a:pt x="188" y="145"/>
                </a:cubicBezTo>
                <a:cubicBezTo>
                  <a:pt x="187" y="143"/>
                  <a:pt x="185" y="143"/>
                  <a:pt x="185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85" y="144"/>
                  <a:pt x="184" y="144"/>
                  <a:pt x="184" y="144"/>
                </a:cubicBezTo>
                <a:cubicBezTo>
                  <a:pt x="183" y="144"/>
                  <a:pt x="182" y="144"/>
                  <a:pt x="182" y="144"/>
                </a:cubicBezTo>
                <a:cubicBezTo>
                  <a:pt x="181" y="144"/>
                  <a:pt x="181" y="143"/>
                  <a:pt x="180" y="143"/>
                </a:cubicBezTo>
                <a:cubicBezTo>
                  <a:pt x="180" y="143"/>
                  <a:pt x="180" y="143"/>
                  <a:pt x="180" y="144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80" y="143"/>
                  <a:pt x="179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3"/>
                  <a:pt x="174" y="142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4" y="143"/>
                  <a:pt x="176" y="145"/>
                  <a:pt x="174" y="14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1" y="144"/>
                  <a:pt x="171" y="144"/>
                  <a:pt x="171" y="144"/>
                </a:cubicBezTo>
                <a:cubicBezTo>
                  <a:pt x="172" y="149"/>
                  <a:pt x="167" y="149"/>
                  <a:pt x="171" y="153"/>
                </a:cubicBezTo>
                <a:cubicBezTo>
                  <a:pt x="168" y="154"/>
                  <a:pt x="166" y="156"/>
                  <a:pt x="165" y="156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3" y="156"/>
                  <a:pt x="164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160" y="157"/>
                  <a:pt x="160" y="157"/>
                  <a:pt x="160" y="156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8"/>
                  <a:pt x="158" y="158"/>
                  <a:pt x="158" y="157"/>
                </a:cubicBezTo>
                <a:cubicBezTo>
                  <a:pt x="157" y="157"/>
                  <a:pt x="156" y="156"/>
                  <a:pt x="155" y="156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3" y="157"/>
                  <a:pt x="153" y="157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160"/>
                  <a:pt x="150" y="160"/>
                  <a:pt x="150" y="160"/>
                </a:cubicBezTo>
                <a:cubicBezTo>
                  <a:pt x="151" y="162"/>
                  <a:pt x="149" y="163"/>
                  <a:pt x="147" y="163"/>
                </a:cubicBezTo>
                <a:cubicBezTo>
                  <a:pt x="146" y="163"/>
                  <a:pt x="145" y="163"/>
                  <a:pt x="145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5" y="162"/>
                  <a:pt x="144" y="162"/>
                  <a:pt x="144" y="162"/>
                </a:cubicBezTo>
                <a:cubicBezTo>
                  <a:pt x="143" y="162"/>
                  <a:pt x="142" y="161"/>
                  <a:pt x="141" y="159"/>
                </a:cubicBezTo>
                <a:cubicBezTo>
                  <a:pt x="141" y="158"/>
                  <a:pt x="140" y="157"/>
                  <a:pt x="139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8" y="159"/>
                  <a:pt x="138" y="160"/>
                  <a:pt x="138" y="161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0"/>
                  <a:pt x="136" y="160"/>
                  <a:pt x="136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59"/>
                  <a:pt x="135" y="159"/>
                  <a:pt x="134" y="160"/>
                </a:cubicBezTo>
                <a:cubicBezTo>
                  <a:pt x="134" y="160"/>
                  <a:pt x="134" y="160"/>
                  <a:pt x="133" y="160"/>
                </a:cubicBezTo>
                <a:cubicBezTo>
                  <a:pt x="133" y="159"/>
                  <a:pt x="132" y="159"/>
                  <a:pt x="131" y="159"/>
                </a:cubicBezTo>
                <a:cubicBezTo>
                  <a:pt x="129" y="159"/>
                  <a:pt x="127" y="161"/>
                  <a:pt x="126" y="16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6"/>
                  <a:pt x="127" y="167"/>
                  <a:pt x="126" y="167"/>
                </a:cubicBezTo>
                <a:cubicBezTo>
                  <a:pt x="125" y="167"/>
                  <a:pt x="125" y="166"/>
                  <a:pt x="124" y="166"/>
                </a:cubicBezTo>
                <a:cubicBezTo>
                  <a:pt x="123" y="166"/>
                  <a:pt x="122" y="165"/>
                  <a:pt x="121" y="165"/>
                </a:cubicBezTo>
                <a:cubicBezTo>
                  <a:pt x="121" y="165"/>
                  <a:pt x="121" y="165"/>
                  <a:pt x="120" y="166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19" y="173"/>
                  <a:pt x="118" y="175"/>
                  <a:pt x="119" y="176"/>
                </a:cubicBezTo>
                <a:cubicBezTo>
                  <a:pt x="118" y="177"/>
                  <a:pt x="118" y="177"/>
                  <a:pt x="117" y="177"/>
                </a:cubicBezTo>
                <a:cubicBezTo>
                  <a:pt x="114" y="177"/>
                  <a:pt x="111" y="172"/>
                  <a:pt x="108" y="170"/>
                </a:cubicBezTo>
                <a:cubicBezTo>
                  <a:pt x="109" y="172"/>
                  <a:pt x="110" y="174"/>
                  <a:pt x="112" y="174"/>
                </a:cubicBezTo>
                <a:cubicBezTo>
                  <a:pt x="112" y="175"/>
                  <a:pt x="111" y="175"/>
                  <a:pt x="110" y="175"/>
                </a:cubicBezTo>
                <a:cubicBezTo>
                  <a:pt x="109" y="175"/>
                  <a:pt x="108" y="175"/>
                  <a:pt x="107" y="174"/>
                </a:cubicBezTo>
                <a:cubicBezTo>
                  <a:pt x="106" y="175"/>
                  <a:pt x="105" y="175"/>
                  <a:pt x="105" y="175"/>
                </a:cubicBezTo>
                <a:cubicBezTo>
                  <a:pt x="105" y="175"/>
                  <a:pt x="104" y="174"/>
                  <a:pt x="104" y="173"/>
                </a:cubicBezTo>
                <a:cubicBezTo>
                  <a:pt x="103" y="173"/>
                  <a:pt x="103" y="172"/>
                  <a:pt x="102" y="172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6"/>
                  <a:pt x="101" y="176"/>
                  <a:pt x="99" y="176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8"/>
                  <a:pt x="98" y="178"/>
                  <a:pt x="98" y="178"/>
                </a:cubicBezTo>
                <a:cubicBezTo>
                  <a:pt x="98" y="178"/>
                  <a:pt x="98" y="177"/>
                  <a:pt x="98" y="177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7" y="182"/>
                  <a:pt x="96" y="181"/>
                  <a:pt x="96" y="181"/>
                </a:cubicBezTo>
                <a:cubicBezTo>
                  <a:pt x="94" y="181"/>
                  <a:pt x="93" y="186"/>
                  <a:pt x="91" y="186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0" y="185"/>
                  <a:pt x="90" y="185"/>
                  <a:pt x="89" y="185"/>
                </a:cubicBezTo>
                <a:cubicBezTo>
                  <a:pt x="88" y="185"/>
                  <a:pt x="87" y="186"/>
                  <a:pt x="87" y="186"/>
                </a:cubicBezTo>
                <a:cubicBezTo>
                  <a:pt x="86" y="190"/>
                  <a:pt x="90" y="188"/>
                  <a:pt x="91" y="191"/>
                </a:cubicBezTo>
                <a:cubicBezTo>
                  <a:pt x="90" y="193"/>
                  <a:pt x="89" y="191"/>
                  <a:pt x="88" y="193"/>
                </a:cubicBezTo>
                <a:cubicBezTo>
                  <a:pt x="88" y="192"/>
                  <a:pt x="88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6" y="191"/>
                  <a:pt x="85" y="191"/>
                  <a:pt x="85" y="191"/>
                </a:cubicBezTo>
                <a:cubicBezTo>
                  <a:pt x="81" y="191"/>
                  <a:pt x="83" y="186"/>
                  <a:pt x="81" y="185"/>
                </a:cubicBezTo>
                <a:cubicBezTo>
                  <a:pt x="81" y="185"/>
                  <a:pt x="80" y="185"/>
                  <a:pt x="80" y="185"/>
                </a:cubicBezTo>
                <a:cubicBezTo>
                  <a:pt x="79" y="185"/>
                  <a:pt x="78" y="186"/>
                  <a:pt x="77" y="187"/>
                </a:cubicBezTo>
                <a:cubicBezTo>
                  <a:pt x="76" y="188"/>
                  <a:pt x="75" y="188"/>
                  <a:pt x="74" y="188"/>
                </a:cubicBezTo>
                <a:cubicBezTo>
                  <a:pt x="74" y="188"/>
                  <a:pt x="73" y="188"/>
                  <a:pt x="73" y="188"/>
                </a:cubicBezTo>
                <a:cubicBezTo>
                  <a:pt x="74" y="189"/>
                  <a:pt x="70" y="189"/>
                  <a:pt x="72" y="191"/>
                </a:cubicBezTo>
                <a:cubicBezTo>
                  <a:pt x="71" y="190"/>
                  <a:pt x="70" y="190"/>
                  <a:pt x="69" y="190"/>
                </a:cubicBezTo>
                <a:cubicBezTo>
                  <a:pt x="69" y="190"/>
                  <a:pt x="69" y="190"/>
                  <a:pt x="69" y="190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71" y="194"/>
                  <a:pt x="73" y="196"/>
                  <a:pt x="72" y="19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6"/>
                  <a:pt x="69" y="196"/>
                  <a:pt x="69" y="19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7" y="200"/>
                  <a:pt x="73" y="200"/>
                  <a:pt x="72" y="204"/>
                </a:cubicBezTo>
                <a:cubicBezTo>
                  <a:pt x="72" y="203"/>
                  <a:pt x="71" y="203"/>
                  <a:pt x="69" y="203"/>
                </a:cubicBezTo>
                <a:cubicBezTo>
                  <a:pt x="69" y="203"/>
                  <a:pt x="69" y="203"/>
                  <a:pt x="68" y="203"/>
                </a:cubicBezTo>
                <a:cubicBezTo>
                  <a:pt x="68" y="203"/>
                  <a:pt x="67" y="203"/>
                  <a:pt x="67" y="203"/>
                </a:cubicBezTo>
                <a:cubicBezTo>
                  <a:pt x="66" y="203"/>
                  <a:pt x="65" y="203"/>
                  <a:pt x="65" y="203"/>
                </a:cubicBezTo>
                <a:cubicBezTo>
                  <a:pt x="67" y="205"/>
                  <a:pt x="63" y="205"/>
                  <a:pt x="62" y="206"/>
                </a:cubicBezTo>
                <a:cubicBezTo>
                  <a:pt x="64" y="207"/>
                  <a:pt x="64" y="207"/>
                  <a:pt x="64" y="207"/>
                </a:cubicBezTo>
                <a:cubicBezTo>
                  <a:pt x="63" y="208"/>
                  <a:pt x="62" y="209"/>
                  <a:pt x="62" y="209"/>
                </a:cubicBezTo>
                <a:cubicBezTo>
                  <a:pt x="61" y="209"/>
                  <a:pt x="61" y="208"/>
                  <a:pt x="60" y="208"/>
                </a:cubicBezTo>
                <a:cubicBezTo>
                  <a:pt x="60" y="208"/>
                  <a:pt x="59" y="207"/>
                  <a:pt x="59" y="207"/>
                </a:cubicBezTo>
                <a:cubicBezTo>
                  <a:pt x="59" y="207"/>
                  <a:pt x="58" y="207"/>
                  <a:pt x="58" y="207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59" y="210"/>
                  <a:pt x="58" y="210"/>
                  <a:pt x="58" y="210"/>
                </a:cubicBezTo>
                <a:cubicBezTo>
                  <a:pt x="57" y="210"/>
                  <a:pt x="56" y="210"/>
                  <a:pt x="55" y="209"/>
                </a:cubicBezTo>
                <a:cubicBezTo>
                  <a:pt x="55" y="208"/>
                  <a:pt x="54" y="207"/>
                  <a:pt x="53" y="207"/>
                </a:cubicBezTo>
                <a:cubicBezTo>
                  <a:pt x="53" y="207"/>
                  <a:pt x="53" y="207"/>
                  <a:pt x="53" y="207"/>
                </a:cubicBezTo>
                <a:cubicBezTo>
                  <a:pt x="53" y="212"/>
                  <a:pt x="57" y="210"/>
                  <a:pt x="57" y="214"/>
                </a:cubicBezTo>
                <a:cubicBezTo>
                  <a:pt x="61" y="216"/>
                  <a:pt x="59" y="220"/>
                  <a:pt x="62" y="221"/>
                </a:cubicBezTo>
                <a:cubicBezTo>
                  <a:pt x="62" y="222"/>
                  <a:pt x="64" y="224"/>
                  <a:pt x="62" y="225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2" y="226"/>
                  <a:pt x="64" y="227"/>
                  <a:pt x="62" y="228"/>
                </a:cubicBezTo>
                <a:cubicBezTo>
                  <a:pt x="62" y="227"/>
                  <a:pt x="61" y="227"/>
                  <a:pt x="60" y="227"/>
                </a:cubicBezTo>
                <a:cubicBezTo>
                  <a:pt x="59" y="227"/>
                  <a:pt x="58" y="227"/>
                  <a:pt x="58" y="228"/>
                </a:cubicBezTo>
                <a:cubicBezTo>
                  <a:pt x="58" y="228"/>
                  <a:pt x="58" y="228"/>
                  <a:pt x="58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30"/>
                  <a:pt x="56" y="230"/>
                  <a:pt x="56" y="230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3"/>
                  <a:pt x="54" y="233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51" y="234"/>
                  <a:pt x="51" y="236"/>
                  <a:pt x="50" y="236"/>
                </a:cubicBezTo>
                <a:cubicBezTo>
                  <a:pt x="53" y="237"/>
                  <a:pt x="57" y="239"/>
                  <a:pt x="57" y="242"/>
                </a:cubicBezTo>
                <a:cubicBezTo>
                  <a:pt x="57" y="243"/>
                  <a:pt x="56" y="244"/>
                  <a:pt x="55" y="244"/>
                </a:cubicBezTo>
                <a:cubicBezTo>
                  <a:pt x="55" y="244"/>
                  <a:pt x="55" y="244"/>
                  <a:pt x="54" y="244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50" y="243"/>
                  <a:pt x="47" y="244"/>
                  <a:pt x="45" y="242"/>
                </a:cubicBezTo>
                <a:cubicBezTo>
                  <a:pt x="45" y="242"/>
                  <a:pt x="45" y="244"/>
                  <a:pt x="43" y="244"/>
                </a:cubicBezTo>
                <a:cubicBezTo>
                  <a:pt x="43" y="244"/>
                  <a:pt x="43" y="244"/>
                  <a:pt x="42" y="244"/>
                </a:cubicBezTo>
                <a:cubicBezTo>
                  <a:pt x="42" y="245"/>
                  <a:pt x="42" y="245"/>
                  <a:pt x="42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4" y="245"/>
                  <a:pt x="37" y="244"/>
                  <a:pt x="37" y="246"/>
                </a:cubicBezTo>
                <a:cubicBezTo>
                  <a:pt x="36" y="246"/>
                  <a:pt x="36" y="247"/>
                  <a:pt x="35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3" y="247"/>
                  <a:pt x="32" y="248"/>
                  <a:pt x="33" y="249"/>
                </a:cubicBezTo>
                <a:cubicBezTo>
                  <a:pt x="33" y="250"/>
                  <a:pt x="34" y="250"/>
                  <a:pt x="34" y="250"/>
                </a:cubicBezTo>
                <a:cubicBezTo>
                  <a:pt x="34" y="250"/>
                  <a:pt x="35" y="249"/>
                  <a:pt x="35" y="249"/>
                </a:cubicBezTo>
                <a:cubicBezTo>
                  <a:pt x="36" y="251"/>
                  <a:pt x="40" y="249"/>
                  <a:pt x="40" y="252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38" y="254"/>
                  <a:pt x="38" y="254"/>
                  <a:pt x="37" y="253"/>
                </a:cubicBezTo>
                <a:cubicBezTo>
                  <a:pt x="37" y="253"/>
                  <a:pt x="36" y="252"/>
                  <a:pt x="36" y="252"/>
                </a:cubicBezTo>
                <a:cubicBezTo>
                  <a:pt x="35" y="252"/>
                  <a:pt x="35" y="253"/>
                  <a:pt x="34" y="253"/>
                </a:cubicBezTo>
                <a:cubicBezTo>
                  <a:pt x="36" y="254"/>
                  <a:pt x="36" y="254"/>
                  <a:pt x="36" y="254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39" y="257"/>
                  <a:pt x="32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cubicBezTo>
                  <a:pt x="31" y="260"/>
                  <a:pt x="32" y="260"/>
                  <a:pt x="32" y="260"/>
                </a:cubicBezTo>
                <a:cubicBezTo>
                  <a:pt x="33" y="260"/>
                  <a:pt x="33" y="260"/>
                  <a:pt x="33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5" y="260"/>
                  <a:pt x="35" y="260"/>
                  <a:pt x="36" y="261"/>
                </a:cubicBezTo>
                <a:cubicBezTo>
                  <a:pt x="35" y="262"/>
                  <a:pt x="34" y="261"/>
                  <a:pt x="33" y="262"/>
                </a:cubicBezTo>
                <a:cubicBezTo>
                  <a:pt x="33" y="262"/>
                  <a:pt x="34" y="263"/>
                  <a:pt x="34" y="263"/>
                </a:cubicBezTo>
                <a:cubicBezTo>
                  <a:pt x="35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7" y="262"/>
                  <a:pt x="37" y="263"/>
                  <a:pt x="37" y="264"/>
                </a:cubicBezTo>
                <a:cubicBezTo>
                  <a:pt x="37" y="263"/>
                  <a:pt x="37" y="263"/>
                  <a:pt x="37" y="263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8" y="263"/>
                  <a:pt x="38" y="263"/>
                  <a:pt x="38" y="263"/>
                </a:cubicBezTo>
                <a:cubicBezTo>
                  <a:pt x="39" y="264"/>
                  <a:pt x="40" y="265"/>
                  <a:pt x="40" y="265"/>
                </a:cubicBezTo>
                <a:cubicBezTo>
                  <a:pt x="38" y="266"/>
                  <a:pt x="36" y="267"/>
                  <a:pt x="36" y="267"/>
                </a:cubicBezTo>
                <a:cubicBezTo>
                  <a:pt x="36" y="267"/>
                  <a:pt x="35" y="267"/>
                  <a:pt x="35" y="267"/>
                </a:cubicBezTo>
                <a:cubicBezTo>
                  <a:pt x="34" y="266"/>
                  <a:pt x="32" y="265"/>
                  <a:pt x="30" y="265"/>
                </a:cubicBezTo>
                <a:cubicBezTo>
                  <a:pt x="29" y="265"/>
                  <a:pt x="28" y="266"/>
                  <a:pt x="28" y="268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9" y="268"/>
                  <a:pt x="29" y="267"/>
                  <a:pt x="30" y="267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1" y="270"/>
                  <a:pt x="31" y="270"/>
                  <a:pt x="30" y="270"/>
                </a:cubicBezTo>
                <a:cubicBezTo>
                  <a:pt x="30" y="270"/>
                  <a:pt x="30" y="270"/>
                  <a:pt x="30" y="270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72"/>
                  <a:pt x="35" y="274"/>
                  <a:pt x="37" y="275"/>
                </a:cubicBezTo>
                <a:cubicBezTo>
                  <a:pt x="36" y="276"/>
                  <a:pt x="36" y="278"/>
                  <a:pt x="35" y="278"/>
                </a:cubicBezTo>
                <a:cubicBezTo>
                  <a:pt x="35" y="278"/>
                  <a:pt x="35" y="278"/>
                  <a:pt x="35" y="278"/>
                </a:cubicBezTo>
                <a:cubicBezTo>
                  <a:pt x="34" y="277"/>
                  <a:pt x="34" y="277"/>
                  <a:pt x="34" y="277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33" y="278"/>
                  <a:pt x="35" y="278"/>
                  <a:pt x="34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32" y="282"/>
                  <a:pt x="32" y="282"/>
                  <a:pt x="32" y="282"/>
                </a:cubicBezTo>
                <a:cubicBezTo>
                  <a:pt x="33" y="282"/>
                  <a:pt x="33" y="282"/>
                  <a:pt x="33" y="283"/>
                </a:cubicBezTo>
                <a:cubicBezTo>
                  <a:pt x="33" y="283"/>
                  <a:pt x="32" y="283"/>
                  <a:pt x="31" y="283"/>
                </a:cubicBezTo>
                <a:cubicBezTo>
                  <a:pt x="31" y="283"/>
                  <a:pt x="31" y="283"/>
                  <a:pt x="31" y="283"/>
                </a:cubicBezTo>
                <a:cubicBezTo>
                  <a:pt x="30" y="283"/>
                  <a:pt x="31" y="282"/>
                  <a:pt x="31" y="282"/>
                </a:cubicBezTo>
                <a:cubicBezTo>
                  <a:pt x="30" y="282"/>
                  <a:pt x="30" y="283"/>
                  <a:pt x="30" y="283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27" y="285"/>
                  <a:pt x="28" y="285"/>
                  <a:pt x="29" y="287"/>
                </a:cubicBezTo>
                <a:cubicBezTo>
                  <a:pt x="29" y="287"/>
                  <a:pt x="28" y="287"/>
                  <a:pt x="28" y="287"/>
                </a:cubicBezTo>
                <a:cubicBezTo>
                  <a:pt x="28" y="287"/>
                  <a:pt x="27" y="287"/>
                  <a:pt x="27" y="287"/>
                </a:cubicBezTo>
                <a:cubicBezTo>
                  <a:pt x="27" y="288"/>
                  <a:pt x="27" y="288"/>
                  <a:pt x="26" y="288"/>
                </a:cubicBezTo>
                <a:cubicBezTo>
                  <a:pt x="26" y="288"/>
                  <a:pt x="25" y="288"/>
                  <a:pt x="24" y="287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89"/>
                  <a:pt x="24" y="289"/>
                  <a:pt x="24" y="289"/>
                </a:cubicBezTo>
                <a:cubicBezTo>
                  <a:pt x="24" y="289"/>
                  <a:pt x="24" y="289"/>
                  <a:pt x="24" y="289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6" y="291"/>
                  <a:pt x="26" y="292"/>
                  <a:pt x="27" y="292"/>
                </a:cubicBezTo>
                <a:cubicBezTo>
                  <a:pt x="27" y="292"/>
                  <a:pt x="28" y="292"/>
                  <a:pt x="28" y="291"/>
                </a:cubicBezTo>
                <a:cubicBezTo>
                  <a:pt x="29" y="291"/>
                  <a:pt x="29" y="291"/>
                  <a:pt x="30" y="291"/>
                </a:cubicBezTo>
                <a:cubicBezTo>
                  <a:pt x="30" y="291"/>
                  <a:pt x="31" y="291"/>
                  <a:pt x="31" y="292"/>
                </a:cubicBezTo>
                <a:cubicBezTo>
                  <a:pt x="32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2" y="294"/>
                  <a:pt x="32" y="294"/>
                  <a:pt x="32" y="294"/>
                </a:cubicBezTo>
                <a:cubicBezTo>
                  <a:pt x="28" y="296"/>
                  <a:pt x="28" y="296"/>
                  <a:pt x="28" y="296"/>
                </a:cubicBezTo>
                <a:cubicBezTo>
                  <a:pt x="31" y="298"/>
                  <a:pt x="28" y="302"/>
                  <a:pt x="33" y="302"/>
                </a:cubicBezTo>
                <a:cubicBezTo>
                  <a:pt x="33" y="303"/>
                  <a:pt x="32" y="303"/>
                  <a:pt x="31" y="303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33" y="305"/>
                  <a:pt x="32" y="305"/>
                  <a:pt x="32" y="305"/>
                </a:cubicBezTo>
                <a:cubicBezTo>
                  <a:pt x="32" y="305"/>
                  <a:pt x="31" y="305"/>
                  <a:pt x="31" y="305"/>
                </a:cubicBezTo>
                <a:cubicBezTo>
                  <a:pt x="31" y="305"/>
                  <a:pt x="31" y="305"/>
                  <a:pt x="30" y="305"/>
                </a:cubicBezTo>
                <a:cubicBezTo>
                  <a:pt x="30" y="305"/>
                  <a:pt x="30" y="305"/>
                  <a:pt x="30" y="305"/>
                </a:cubicBezTo>
                <a:cubicBezTo>
                  <a:pt x="31" y="306"/>
                  <a:pt x="31" y="306"/>
                  <a:pt x="31" y="306"/>
                </a:cubicBezTo>
                <a:cubicBezTo>
                  <a:pt x="30" y="307"/>
                  <a:pt x="30" y="307"/>
                  <a:pt x="30" y="307"/>
                </a:cubicBezTo>
                <a:cubicBezTo>
                  <a:pt x="28" y="309"/>
                  <a:pt x="26" y="310"/>
                  <a:pt x="23" y="310"/>
                </a:cubicBezTo>
                <a:cubicBezTo>
                  <a:pt x="23" y="310"/>
                  <a:pt x="23" y="310"/>
                  <a:pt x="22" y="310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4" y="312"/>
                  <a:pt x="26" y="312"/>
                  <a:pt x="27" y="313"/>
                </a:cubicBezTo>
                <a:cubicBezTo>
                  <a:pt x="26" y="314"/>
                  <a:pt x="26" y="314"/>
                  <a:pt x="26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29" y="316"/>
                  <a:pt x="28" y="315"/>
                  <a:pt x="27" y="316"/>
                </a:cubicBezTo>
                <a:cubicBezTo>
                  <a:pt x="27" y="317"/>
                  <a:pt x="27" y="317"/>
                  <a:pt x="27" y="317"/>
                </a:cubicBezTo>
                <a:cubicBezTo>
                  <a:pt x="29" y="317"/>
                  <a:pt x="29" y="317"/>
                  <a:pt x="29" y="317"/>
                </a:cubicBezTo>
                <a:cubicBezTo>
                  <a:pt x="29" y="319"/>
                  <a:pt x="30" y="319"/>
                  <a:pt x="31" y="319"/>
                </a:cubicBezTo>
                <a:cubicBezTo>
                  <a:pt x="31" y="319"/>
                  <a:pt x="31" y="319"/>
                  <a:pt x="31" y="319"/>
                </a:cubicBezTo>
                <a:cubicBezTo>
                  <a:pt x="31" y="319"/>
                  <a:pt x="31" y="319"/>
                  <a:pt x="32" y="319"/>
                </a:cubicBezTo>
                <a:cubicBezTo>
                  <a:pt x="33" y="319"/>
                  <a:pt x="34" y="319"/>
                  <a:pt x="33" y="322"/>
                </a:cubicBezTo>
                <a:cubicBezTo>
                  <a:pt x="34" y="323"/>
                  <a:pt x="35" y="323"/>
                  <a:pt x="36" y="323"/>
                </a:cubicBezTo>
                <a:cubicBezTo>
                  <a:pt x="37" y="323"/>
                  <a:pt x="38" y="323"/>
                  <a:pt x="38" y="323"/>
                </a:cubicBezTo>
                <a:cubicBezTo>
                  <a:pt x="39" y="323"/>
                  <a:pt x="40" y="323"/>
                  <a:pt x="40" y="323"/>
                </a:cubicBezTo>
                <a:cubicBezTo>
                  <a:pt x="41" y="323"/>
                  <a:pt x="42" y="323"/>
                  <a:pt x="43" y="323"/>
                </a:cubicBezTo>
                <a:cubicBezTo>
                  <a:pt x="43" y="325"/>
                  <a:pt x="41" y="323"/>
                  <a:pt x="41" y="325"/>
                </a:cubicBezTo>
                <a:cubicBezTo>
                  <a:pt x="41" y="325"/>
                  <a:pt x="41" y="325"/>
                  <a:pt x="41" y="325"/>
                </a:cubicBezTo>
                <a:cubicBezTo>
                  <a:pt x="46" y="325"/>
                  <a:pt x="47" y="330"/>
                  <a:pt x="51" y="331"/>
                </a:cubicBezTo>
                <a:cubicBezTo>
                  <a:pt x="51" y="332"/>
                  <a:pt x="51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49" y="332"/>
                  <a:pt x="49" y="332"/>
                  <a:pt x="50" y="333"/>
                </a:cubicBezTo>
                <a:cubicBezTo>
                  <a:pt x="49" y="334"/>
                  <a:pt x="48" y="334"/>
                  <a:pt x="47" y="334"/>
                </a:cubicBezTo>
                <a:cubicBezTo>
                  <a:pt x="48" y="336"/>
                  <a:pt x="48" y="336"/>
                  <a:pt x="48" y="336"/>
                </a:cubicBezTo>
                <a:cubicBezTo>
                  <a:pt x="47" y="337"/>
                  <a:pt x="47" y="337"/>
                  <a:pt x="47" y="337"/>
                </a:cubicBezTo>
                <a:cubicBezTo>
                  <a:pt x="46" y="336"/>
                  <a:pt x="46" y="336"/>
                  <a:pt x="45" y="336"/>
                </a:cubicBezTo>
                <a:cubicBezTo>
                  <a:pt x="44" y="336"/>
                  <a:pt x="43" y="337"/>
                  <a:pt x="42" y="337"/>
                </a:cubicBezTo>
                <a:cubicBezTo>
                  <a:pt x="41" y="338"/>
                  <a:pt x="40" y="339"/>
                  <a:pt x="38" y="339"/>
                </a:cubicBezTo>
                <a:cubicBezTo>
                  <a:pt x="38" y="339"/>
                  <a:pt x="38" y="339"/>
                  <a:pt x="38" y="339"/>
                </a:cubicBezTo>
                <a:cubicBezTo>
                  <a:pt x="38" y="341"/>
                  <a:pt x="41" y="341"/>
                  <a:pt x="39" y="342"/>
                </a:cubicBezTo>
                <a:cubicBezTo>
                  <a:pt x="40" y="342"/>
                  <a:pt x="40" y="342"/>
                  <a:pt x="40" y="342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7" y="346"/>
                  <a:pt x="37" y="347"/>
                  <a:pt x="36" y="347"/>
                </a:cubicBezTo>
                <a:cubicBezTo>
                  <a:pt x="36" y="347"/>
                  <a:pt x="35" y="346"/>
                  <a:pt x="34" y="346"/>
                </a:cubicBezTo>
                <a:cubicBezTo>
                  <a:pt x="34" y="346"/>
                  <a:pt x="33" y="346"/>
                  <a:pt x="33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32" y="347"/>
                  <a:pt x="32" y="347"/>
                  <a:pt x="32" y="347"/>
                </a:cubicBezTo>
                <a:cubicBezTo>
                  <a:pt x="34" y="351"/>
                  <a:pt x="27" y="351"/>
                  <a:pt x="26" y="351"/>
                </a:cubicBezTo>
                <a:cubicBezTo>
                  <a:pt x="26" y="353"/>
                  <a:pt x="26" y="353"/>
                  <a:pt x="26" y="353"/>
                </a:cubicBezTo>
                <a:cubicBezTo>
                  <a:pt x="26" y="353"/>
                  <a:pt x="25" y="353"/>
                  <a:pt x="25" y="353"/>
                </a:cubicBezTo>
                <a:cubicBezTo>
                  <a:pt x="24" y="353"/>
                  <a:pt x="22" y="353"/>
                  <a:pt x="22" y="351"/>
                </a:cubicBezTo>
                <a:cubicBezTo>
                  <a:pt x="20" y="352"/>
                  <a:pt x="20" y="352"/>
                  <a:pt x="20" y="352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0" y="354"/>
                  <a:pt x="21" y="356"/>
                  <a:pt x="20" y="356"/>
                </a:cubicBezTo>
                <a:cubicBezTo>
                  <a:pt x="20" y="356"/>
                  <a:pt x="20" y="356"/>
                  <a:pt x="19" y="356"/>
                </a:cubicBezTo>
                <a:cubicBezTo>
                  <a:pt x="23" y="357"/>
                  <a:pt x="22" y="359"/>
                  <a:pt x="22" y="363"/>
                </a:cubicBezTo>
                <a:cubicBezTo>
                  <a:pt x="24" y="362"/>
                  <a:pt x="24" y="362"/>
                  <a:pt x="24" y="362"/>
                </a:cubicBezTo>
                <a:cubicBezTo>
                  <a:pt x="25" y="363"/>
                  <a:pt x="26" y="364"/>
                  <a:pt x="26" y="365"/>
                </a:cubicBezTo>
                <a:cubicBezTo>
                  <a:pt x="26" y="365"/>
                  <a:pt x="26" y="365"/>
                  <a:pt x="25" y="365"/>
                </a:cubicBezTo>
                <a:cubicBezTo>
                  <a:pt x="25" y="365"/>
                  <a:pt x="24" y="366"/>
                  <a:pt x="24" y="366"/>
                </a:cubicBezTo>
                <a:cubicBezTo>
                  <a:pt x="24" y="366"/>
                  <a:pt x="23" y="367"/>
                  <a:pt x="23" y="367"/>
                </a:cubicBezTo>
                <a:cubicBezTo>
                  <a:pt x="23" y="367"/>
                  <a:pt x="22" y="367"/>
                  <a:pt x="22" y="367"/>
                </a:cubicBezTo>
                <a:cubicBezTo>
                  <a:pt x="30" y="372"/>
                  <a:pt x="16" y="368"/>
                  <a:pt x="19" y="372"/>
                </a:cubicBezTo>
                <a:cubicBezTo>
                  <a:pt x="19" y="373"/>
                  <a:pt x="18" y="373"/>
                  <a:pt x="17" y="374"/>
                </a:cubicBezTo>
                <a:cubicBezTo>
                  <a:pt x="18" y="374"/>
                  <a:pt x="18" y="374"/>
                  <a:pt x="18" y="374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21" y="375"/>
                  <a:pt x="21" y="375"/>
                  <a:pt x="21" y="375"/>
                </a:cubicBezTo>
                <a:cubicBezTo>
                  <a:pt x="21" y="375"/>
                  <a:pt x="22" y="376"/>
                  <a:pt x="22" y="377"/>
                </a:cubicBezTo>
                <a:cubicBezTo>
                  <a:pt x="20" y="377"/>
                  <a:pt x="20" y="377"/>
                  <a:pt x="20" y="377"/>
                </a:cubicBezTo>
                <a:cubicBezTo>
                  <a:pt x="21" y="378"/>
                  <a:pt x="19" y="379"/>
                  <a:pt x="19" y="379"/>
                </a:cubicBezTo>
                <a:cubicBezTo>
                  <a:pt x="19" y="379"/>
                  <a:pt x="19" y="379"/>
                  <a:pt x="19" y="379"/>
                </a:cubicBezTo>
                <a:cubicBezTo>
                  <a:pt x="20" y="379"/>
                  <a:pt x="20" y="380"/>
                  <a:pt x="20" y="380"/>
                </a:cubicBezTo>
                <a:cubicBezTo>
                  <a:pt x="20" y="381"/>
                  <a:pt x="20" y="382"/>
                  <a:pt x="20" y="382"/>
                </a:cubicBezTo>
                <a:cubicBezTo>
                  <a:pt x="21" y="382"/>
                  <a:pt x="21" y="382"/>
                  <a:pt x="21" y="382"/>
                </a:cubicBezTo>
                <a:cubicBezTo>
                  <a:pt x="21" y="381"/>
                  <a:pt x="22" y="381"/>
                  <a:pt x="22" y="381"/>
                </a:cubicBezTo>
                <a:cubicBezTo>
                  <a:pt x="22" y="381"/>
                  <a:pt x="23" y="381"/>
                  <a:pt x="23" y="381"/>
                </a:cubicBezTo>
                <a:cubicBezTo>
                  <a:pt x="24" y="381"/>
                  <a:pt x="24" y="382"/>
                  <a:pt x="24" y="382"/>
                </a:cubicBezTo>
                <a:cubicBezTo>
                  <a:pt x="23" y="382"/>
                  <a:pt x="23" y="382"/>
                  <a:pt x="23" y="382"/>
                </a:cubicBezTo>
                <a:cubicBezTo>
                  <a:pt x="21" y="382"/>
                  <a:pt x="19" y="384"/>
                  <a:pt x="18" y="387"/>
                </a:cubicBezTo>
                <a:cubicBezTo>
                  <a:pt x="20" y="385"/>
                  <a:pt x="20" y="385"/>
                  <a:pt x="20" y="385"/>
                </a:cubicBezTo>
                <a:cubicBezTo>
                  <a:pt x="21" y="388"/>
                  <a:pt x="16" y="389"/>
                  <a:pt x="16" y="389"/>
                </a:cubicBezTo>
                <a:cubicBezTo>
                  <a:pt x="17" y="389"/>
                  <a:pt x="18" y="389"/>
                  <a:pt x="18" y="390"/>
                </a:cubicBezTo>
                <a:cubicBezTo>
                  <a:pt x="18" y="390"/>
                  <a:pt x="18" y="391"/>
                  <a:pt x="17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91"/>
                  <a:pt x="17" y="391"/>
                  <a:pt x="16" y="391"/>
                </a:cubicBezTo>
                <a:cubicBezTo>
                  <a:pt x="15" y="391"/>
                  <a:pt x="15" y="393"/>
                  <a:pt x="14" y="393"/>
                </a:cubicBezTo>
                <a:cubicBezTo>
                  <a:pt x="14" y="393"/>
                  <a:pt x="13" y="393"/>
                  <a:pt x="13" y="393"/>
                </a:cubicBezTo>
                <a:cubicBezTo>
                  <a:pt x="8" y="393"/>
                  <a:pt x="14" y="395"/>
                  <a:pt x="9" y="398"/>
                </a:cubicBezTo>
                <a:cubicBezTo>
                  <a:pt x="12" y="399"/>
                  <a:pt x="13" y="401"/>
                  <a:pt x="12" y="403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11" y="405"/>
                  <a:pt x="11" y="405"/>
                  <a:pt x="11" y="405"/>
                </a:cubicBezTo>
                <a:cubicBezTo>
                  <a:pt x="11" y="405"/>
                  <a:pt x="10" y="405"/>
                  <a:pt x="10" y="405"/>
                </a:cubicBezTo>
                <a:cubicBezTo>
                  <a:pt x="9" y="405"/>
                  <a:pt x="9" y="404"/>
                  <a:pt x="8" y="403"/>
                </a:cubicBezTo>
                <a:cubicBezTo>
                  <a:pt x="8" y="404"/>
                  <a:pt x="7" y="406"/>
                  <a:pt x="6" y="406"/>
                </a:cubicBezTo>
                <a:cubicBezTo>
                  <a:pt x="6" y="406"/>
                  <a:pt x="6" y="406"/>
                  <a:pt x="5" y="406"/>
                </a:cubicBezTo>
                <a:cubicBezTo>
                  <a:pt x="6" y="407"/>
                  <a:pt x="11" y="407"/>
                  <a:pt x="11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3" y="410"/>
                  <a:pt x="13" y="410"/>
                  <a:pt x="13" y="410"/>
                </a:cubicBezTo>
                <a:cubicBezTo>
                  <a:pt x="13" y="412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2"/>
                  <a:pt x="9" y="412"/>
                  <a:pt x="9" y="412"/>
                </a:cubicBezTo>
                <a:cubicBezTo>
                  <a:pt x="8" y="413"/>
                  <a:pt x="9" y="414"/>
                  <a:pt x="9" y="414"/>
                </a:cubicBezTo>
                <a:cubicBezTo>
                  <a:pt x="5" y="414"/>
                  <a:pt x="5" y="414"/>
                  <a:pt x="5" y="414"/>
                </a:cubicBezTo>
                <a:cubicBezTo>
                  <a:pt x="3" y="415"/>
                  <a:pt x="6" y="416"/>
                  <a:pt x="7" y="417"/>
                </a:cubicBezTo>
                <a:cubicBezTo>
                  <a:pt x="8" y="417"/>
                  <a:pt x="8" y="417"/>
                  <a:pt x="8" y="417"/>
                </a:cubicBezTo>
                <a:cubicBezTo>
                  <a:pt x="11" y="417"/>
                  <a:pt x="12" y="419"/>
                  <a:pt x="15" y="421"/>
                </a:cubicBezTo>
                <a:cubicBezTo>
                  <a:pt x="16" y="423"/>
                  <a:pt x="14" y="423"/>
                  <a:pt x="13" y="424"/>
                </a:cubicBezTo>
                <a:cubicBezTo>
                  <a:pt x="13" y="424"/>
                  <a:pt x="14" y="424"/>
                  <a:pt x="14" y="424"/>
                </a:cubicBezTo>
                <a:cubicBezTo>
                  <a:pt x="16" y="424"/>
                  <a:pt x="18" y="425"/>
                  <a:pt x="18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26"/>
                  <a:pt x="17" y="426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5" y="426"/>
                  <a:pt x="15" y="426"/>
                  <a:pt x="15" y="426"/>
                </a:cubicBezTo>
                <a:cubicBezTo>
                  <a:pt x="18" y="427"/>
                  <a:pt x="17" y="429"/>
                  <a:pt x="19" y="431"/>
                </a:cubicBezTo>
                <a:cubicBezTo>
                  <a:pt x="19" y="431"/>
                  <a:pt x="19" y="431"/>
                  <a:pt x="19" y="431"/>
                </a:cubicBezTo>
                <a:cubicBezTo>
                  <a:pt x="17" y="431"/>
                  <a:pt x="16" y="429"/>
                  <a:pt x="15" y="429"/>
                </a:cubicBezTo>
                <a:cubicBezTo>
                  <a:pt x="16" y="431"/>
                  <a:pt x="16" y="430"/>
                  <a:pt x="17" y="432"/>
                </a:cubicBezTo>
                <a:cubicBezTo>
                  <a:pt x="18" y="436"/>
                  <a:pt x="13" y="432"/>
                  <a:pt x="13" y="436"/>
                </a:cubicBezTo>
                <a:cubicBezTo>
                  <a:pt x="12" y="435"/>
                  <a:pt x="12" y="435"/>
                  <a:pt x="12" y="435"/>
                </a:cubicBezTo>
                <a:cubicBezTo>
                  <a:pt x="11" y="437"/>
                  <a:pt x="7" y="435"/>
                  <a:pt x="7" y="439"/>
                </a:cubicBezTo>
                <a:cubicBezTo>
                  <a:pt x="8" y="439"/>
                  <a:pt x="8" y="439"/>
                  <a:pt x="8" y="439"/>
                </a:cubicBezTo>
                <a:cubicBezTo>
                  <a:pt x="7" y="441"/>
                  <a:pt x="7" y="441"/>
                  <a:pt x="7" y="441"/>
                </a:cubicBezTo>
                <a:cubicBezTo>
                  <a:pt x="7" y="441"/>
                  <a:pt x="7" y="441"/>
                  <a:pt x="7" y="441"/>
                </a:cubicBezTo>
                <a:cubicBezTo>
                  <a:pt x="8" y="441"/>
                  <a:pt x="8" y="441"/>
                  <a:pt x="9" y="441"/>
                </a:cubicBezTo>
                <a:cubicBezTo>
                  <a:pt x="9" y="441"/>
                  <a:pt x="10" y="441"/>
                  <a:pt x="10" y="441"/>
                </a:cubicBezTo>
                <a:cubicBezTo>
                  <a:pt x="11" y="441"/>
                  <a:pt x="11" y="441"/>
                  <a:pt x="11" y="442"/>
                </a:cubicBezTo>
                <a:cubicBezTo>
                  <a:pt x="13" y="441"/>
                  <a:pt x="11" y="441"/>
                  <a:pt x="13" y="440"/>
                </a:cubicBezTo>
                <a:cubicBezTo>
                  <a:pt x="14" y="442"/>
                  <a:pt x="15" y="445"/>
                  <a:pt x="14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8" y="448"/>
                  <a:pt x="18" y="448"/>
                  <a:pt x="18" y="448"/>
                </a:cubicBezTo>
                <a:cubicBezTo>
                  <a:pt x="19" y="449"/>
                  <a:pt x="19" y="451"/>
                  <a:pt x="19" y="452"/>
                </a:cubicBezTo>
                <a:cubicBezTo>
                  <a:pt x="18" y="451"/>
                  <a:pt x="17" y="451"/>
                  <a:pt x="16" y="451"/>
                </a:cubicBezTo>
                <a:cubicBezTo>
                  <a:pt x="16" y="451"/>
                  <a:pt x="15" y="451"/>
                  <a:pt x="15" y="451"/>
                </a:cubicBezTo>
                <a:cubicBezTo>
                  <a:pt x="15" y="452"/>
                  <a:pt x="15" y="452"/>
                  <a:pt x="15" y="452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9" y="454"/>
                  <a:pt x="9" y="454"/>
                  <a:pt x="9" y="454"/>
                </a:cubicBezTo>
                <a:cubicBezTo>
                  <a:pt x="9" y="454"/>
                  <a:pt x="10" y="454"/>
                  <a:pt x="11" y="455"/>
                </a:cubicBezTo>
                <a:cubicBezTo>
                  <a:pt x="10" y="456"/>
                  <a:pt x="10" y="456"/>
                  <a:pt x="10" y="456"/>
                </a:cubicBezTo>
                <a:cubicBezTo>
                  <a:pt x="10" y="456"/>
                  <a:pt x="10" y="456"/>
                  <a:pt x="9" y="456"/>
                </a:cubicBezTo>
                <a:cubicBezTo>
                  <a:pt x="9" y="456"/>
                  <a:pt x="9" y="455"/>
                  <a:pt x="8" y="455"/>
                </a:cubicBezTo>
                <a:cubicBezTo>
                  <a:pt x="8" y="455"/>
                  <a:pt x="8" y="455"/>
                  <a:pt x="8" y="456"/>
                </a:cubicBezTo>
                <a:cubicBezTo>
                  <a:pt x="8" y="457"/>
                  <a:pt x="9" y="457"/>
                  <a:pt x="9" y="457"/>
                </a:cubicBezTo>
                <a:cubicBezTo>
                  <a:pt x="10" y="457"/>
                  <a:pt x="10" y="457"/>
                  <a:pt x="11" y="457"/>
                </a:cubicBezTo>
                <a:cubicBezTo>
                  <a:pt x="11" y="457"/>
                  <a:pt x="11" y="457"/>
                  <a:pt x="12" y="457"/>
                </a:cubicBezTo>
                <a:cubicBezTo>
                  <a:pt x="12" y="457"/>
                  <a:pt x="13" y="457"/>
                  <a:pt x="13" y="458"/>
                </a:cubicBezTo>
                <a:cubicBezTo>
                  <a:pt x="12" y="459"/>
                  <a:pt x="11" y="459"/>
                  <a:pt x="10" y="459"/>
                </a:cubicBezTo>
                <a:cubicBezTo>
                  <a:pt x="9" y="459"/>
                  <a:pt x="9" y="459"/>
                  <a:pt x="8" y="459"/>
                </a:cubicBezTo>
                <a:cubicBezTo>
                  <a:pt x="8" y="459"/>
                  <a:pt x="8" y="459"/>
                  <a:pt x="8" y="459"/>
                </a:cubicBezTo>
                <a:cubicBezTo>
                  <a:pt x="8" y="459"/>
                  <a:pt x="8" y="459"/>
                  <a:pt x="7" y="459"/>
                </a:cubicBezTo>
                <a:cubicBezTo>
                  <a:pt x="11" y="461"/>
                  <a:pt x="11" y="461"/>
                  <a:pt x="11" y="461"/>
                </a:cubicBezTo>
                <a:cubicBezTo>
                  <a:pt x="9" y="462"/>
                  <a:pt x="7" y="461"/>
                  <a:pt x="7" y="463"/>
                </a:cubicBezTo>
                <a:cubicBezTo>
                  <a:pt x="9" y="464"/>
                  <a:pt x="10" y="464"/>
                  <a:pt x="11" y="466"/>
                </a:cubicBezTo>
                <a:cubicBezTo>
                  <a:pt x="11" y="468"/>
                  <a:pt x="10" y="469"/>
                  <a:pt x="9" y="469"/>
                </a:cubicBezTo>
                <a:cubicBezTo>
                  <a:pt x="8" y="469"/>
                  <a:pt x="7" y="469"/>
                  <a:pt x="6" y="469"/>
                </a:cubicBezTo>
                <a:cubicBezTo>
                  <a:pt x="5" y="468"/>
                  <a:pt x="4" y="468"/>
                  <a:pt x="4" y="468"/>
                </a:cubicBezTo>
                <a:cubicBezTo>
                  <a:pt x="3" y="468"/>
                  <a:pt x="3" y="468"/>
                  <a:pt x="3" y="469"/>
                </a:cubicBezTo>
                <a:cubicBezTo>
                  <a:pt x="3" y="470"/>
                  <a:pt x="2" y="471"/>
                  <a:pt x="1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2" y="473"/>
                  <a:pt x="5" y="474"/>
                  <a:pt x="4" y="476"/>
                </a:cubicBezTo>
                <a:cubicBezTo>
                  <a:pt x="4" y="476"/>
                  <a:pt x="5" y="477"/>
                  <a:pt x="5" y="477"/>
                </a:cubicBezTo>
                <a:cubicBezTo>
                  <a:pt x="6" y="477"/>
                  <a:pt x="6" y="476"/>
                  <a:pt x="7" y="476"/>
                </a:cubicBezTo>
                <a:cubicBezTo>
                  <a:pt x="7" y="476"/>
                  <a:pt x="8" y="476"/>
                  <a:pt x="8" y="476"/>
                </a:cubicBezTo>
                <a:cubicBezTo>
                  <a:pt x="9" y="476"/>
                  <a:pt x="9" y="477"/>
                  <a:pt x="9" y="478"/>
                </a:cubicBezTo>
                <a:cubicBezTo>
                  <a:pt x="5" y="479"/>
                  <a:pt x="5" y="479"/>
                  <a:pt x="5" y="479"/>
                </a:cubicBezTo>
                <a:cubicBezTo>
                  <a:pt x="7" y="480"/>
                  <a:pt x="7" y="482"/>
                  <a:pt x="5" y="484"/>
                </a:cubicBezTo>
                <a:cubicBezTo>
                  <a:pt x="5" y="484"/>
                  <a:pt x="9" y="485"/>
                  <a:pt x="7" y="486"/>
                </a:cubicBezTo>
                <a:cubicBezTo>
                  <a:pt x="8" y="486"/>
                  <a:pt x="9" y="486"/>
                  <a:pt x="10" y="487"/>
                </a:cubicBezTo>
                <a:cubicBezTo>
                  <a:pt x="9" y="490"/>
                  <a:pt x="12" y="489"/>
                  <a:pt x="14" y="491"/>
                </a:cubicBezTo>
                <a:cubicBezTo>
                  <a:pt x="10" y="494"/>
                  <a:pt x="10" y="494"/>
                  <a:pt x="10" y="494"/>
                </a:cubicBezTo>
                <a:cubicBezTo>
                  <a:pt x="9" y="497"/>
                  <a:pt x="9" y="497"/>
                  <a:pt x="9" y="497"/>
                </a:cubicBezTo>
                <a:cubicBezTo>
                  <a:pt x="10" y="497"/>
                  <a:pt x="10" y="497"/>
                  <a:pt x="10" y="497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2" y="498"/>
                  <a:pt x="12" y="497"/>
                  <a:pt x="13" y="497"/>
                </a:cubicBezTo>
                <a:cubicBezTo>
                  <a:pt x="14" y="497"/>
                  <a:pt x="13" y="500"/>
                  <a:pt x="14" y="500"/>
                </a:cubicBezTo>
                <a:cubicBezTo>
                  <a:pt x="15" y="500"/>
                  <a:pt x="15" y="500"/>
                  <a:pt x="15" y="500"/>
                </a:cubicBezTo>
                <a:cubicBezTo>
                  <a:pt x="17" y="500"/>
                  <a:pt x="17" y="501"/>
                  <a:pt x="18" y="502"/>
                </a:cubicBezTo>
                <a:cubicBezTo>
                  <a:pt x="18" y="502"/>
                  <a:pt x="19" y="503"/>
                  <a:pt x="20" y="503"/>
                </a:cubicBezTo>
                <a:cubicBezTo>
                  <a:pt x="21" y="503"/>
                  <a:pt x="21" y="503"/>
                  <a:pt x="22" y="503"/>
                </a:cubicBezTo>
                <a:cubicBezTo>
                  <a:pt x="18" y="505"/>
                  <a:pt x="22" y="507"/>
                  <a:pt x="22" y="509"/>
                </a:cubicBezTo>
                <a:cubicBezTo>
                  <a:pt x="22" y="509"/>
                  <a:pt x="22" y="509"/>
                  <a:pt x="22" y="509"/>
                </a:cubicBezTo>
                <a:cubicBezTo>
                  <a:pt x="22" y="509"/>
                  <a:pt x="22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0" y="513"/>
                  <a:pt x="20" y="514"/>
                  <a:pt x="23" y="516"/>
                </a:cubicBezTo>
                <a:cubicBezTo>
                  <a:pt x="19" y="516"/>
                  <a:pt x="19" y="516"/>
                  <a:pt x="19" y="516"/>
                </a:cubicBezTo>
                <a:cubicBezTo>
                  <a:pt x="20" y="518"/>
                  <a:pt x="22" y="517"/>
                  <a:pt x="21" y="519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19"/>
                  <a:pt x="21" y="519"/>
                  <a:pt x="20" y="519"/>
                </a:cubicBezTo>
                <a:cubicBezTo>
                  <a:pt x="20" y="519"/>
                  <a:pt x="20" y="519"/>
                  <a:pt x="20" y="519"/>
                </a:cubicBezTo>
                <a:cubicBezTo>
                  <a:pt x="19" y="519"/>
                  <a:pt x="19" y="519"/>
                  <a:pt x="19" y="518"/>
                </a:cubicBezTo>
                <a:cubicBezTo>
                  <a:pt x="20" y="518"/>
                  <a:pt x="20" y="518"/>
                  <a:pt x="20" y="518"/>
                </a:cubicBezTo>
                <a:cubicBezTo>
                  <a:pt x="17" y="518"/>
                  <a:pt x="17" y="518"/>
                  <a:pt x="17" y="518"/>
                </a:cubicBezTo>
                <a:cubicBezTo>
                  <a:pt x="16" y="519"/>
                  <a:pt x="19" y="520"/>
                  <a:pt x="17" y="522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17" y="522"/>
                  <a:pt x="17" y="522"/>
                  <a:pt x="18" y="522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18" y="522"/>
                  <a:pt x="18" y="522"/>
                  <a:pt x="19" y="522"/>
                </a:cubicBezTo>
                <a:cubicBezTo>
                  <a:pt x="24" y="528"/>
                  <a:pt x="11" y="525"/>
                  <a:pt x="18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15" y="532"/>
                  <a:pt x="14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2" y="532"/>
                  <a:pt x="11" y="532"/>
                  <a:pt x="12" y="534"/>
                </a:cubicBezTo>
                <a:cubicBezTo>
                  <a:pt x="14" y="533"/>
                  <a:pt x="14" y="533"/>
                  <a:pt x="14" y="533"/>
                </a:cubicBezTo>
                <a:cubicBezTo>
                  <a:pt x="17" y="533"/>
                  <a:pt x="15" y="536"/>
                  <a:pt x="17" y="536"/>
                </a:cubicBezTo>
                <a:cubicBezTo>
                  <a:pt x="17" y="536"/>
                  <a:pt x="17" y="536"/>
                  <a:pt x="18" y="536"/>
                </a:cubicBezTo>
                <a:cubicBezTo>
                  <a:pt x="17" y="535"/>
                  <a:pt x="19" y="534"/>
                  <a:pt x="18" y="533"/>
                </a:cubicBezTo>
                <a:cubicBezTo>
                  <a:pt x="18" y="533"/>
                  <a:pt x="19" y="532"/>
                  <a:pt x="19" y="532"/>
                </a:cubicBezTo>
                <a:cubicBezTo>
                  <a:pt x="19" y="532"/>
                  <a:pt x="20" y="532"/>
                  <a:pt x="20" y="533"/>
                </a:cubicBezTo>
                <a:cubicBezTo>
                  <a:pt x="23" y="534"/>
                  <a:pt x="22" y="536"/>
                  <a:pt x="21" y="537"/>
                </a:cubicBezTo>
                <a:cubicBezTo>
                  <a:pt x="21" y="537"/>
                  <a:pt x="21" y="537"/>
                  <a:pt x="21" y="537"/>
                </a:cubicBezTo>
                <a:cubicBezTo>
                  <a:pt x="20" y="537"/>
                  <a:pt x="20" y="536"/>
                  <a:pt x="20" y="536"/>
                </a:cubicBezTo>
                <a:cubicBezTo>
                  <a:pt x="20" y="537"/>
                  <a:pt x="21" y="537"/>
                  <a:pt x="20" y="538"/>
                </a:cubicBezTo>
                <a:cubicBezTo>
                  <a:pt x="25" y="538"/>
                  <a:pt x="25" y="538"/>
                  <a:pt x="25" y="538"/>
                </a:cubicBezTo>
                <a:cubicBezTo>
                  <a:pt x="25" y="544"/>
                  <a:pt x="25" y="544"/>
                  <a:pt x="25" y="544"/>
                </a:cubicBezTo>
                <a:cubicBezTo>
                  <a:pt x="24" y="544"/>
                  <a:pt x="24" y="544"/>
                  <a:pt x="24" y="544"/>
                </a:cubicBezTo>
                <a:cubicBezTo>
                  <a:pt x="22" y="544"/>
                  <a:pt x="24" y="548"/>
                  <a:pt x="23" y="548"/>
                </a:cubicBezTo>
                <a:cubicBezTo>
                  <a:pt x="23" y="548"/>
                  <a:pt x="23" y="548"/>
                  <a:pt x="23" y="548"/>
                </a:cubicBezTo>
                <a:cubicBezTo>
                  <a:pt x="23" y="549"/>
                  <a:pt x="24" y="550"/>
                  <a:pt x="25" y="550"/>
                </a:cubicBezTo>
                <a:cubicBezTo>
                  <a:pt x="25" y="550"/>
                  <a:pt x="26" y="550"/>
                  <a:pt x="26" y="549"/>
                </a:cubicBezTo>
                <a:cubicBezTo>
                  <a:pt x="26" y="551"/>
                  <a:pt x="26" y="551"/>
                  <a:pt x="26" y="551"/>
                </a:cubicBezTo>
                <a:cubicBezTo>
                  <a:pt x="30" y="551"/>
                  <a:pt x="30" y="551"/>
                  <a:pt x="30" y="551"/>
                </a:cubicBezTo>
                <a:cubicBezTo>
                  <a:pt x="33" y="552"/>
                  <a:pt x="30" y="554"/>
                  <a:pt x="31" y="554"/>
                </a:cubicBezTo>
                <a:cubicBezTo>
                  <a:pt x="31" y="554"/>
                  <a:pt x="31" y="554"/>
                  <a:pt x="32" y="553"/>
                </a:cubicBezTo>
                <a:cubicBezTo>
                  <a:pt x="34" y="555"/>
                  <a:pt x="32" y="559"/>
                  <a:pt x="35" y="560"/>
                </a:cubicBezTo>
                <a:cubicBezTo>
                  <a:pt x="37" y="557"/>
                  <a:pt x="37" y="557"/>
                  <a:pt x="37" y="557"/>
                </a:cubicBezTo>
                <a:cubicBezTo>
                  <a:pt x="37" y="558"/>
                  <a:pt x="40" y="559"/>
                  <a:pt x="39" y="559"/>
                </a:cubicBezTo>
                <a:cubicBezTo>
                  <a:pt x="39" y="559"/>
                  <a:pt x="39" y="559"/>
                  <a:pt x="39" y="559"/>
                </a:cubicBezTo>
                <a:cubicBezTo>
                  <a:pt x="36" y="559"/>
                  <a:pt x="35" y="564"/>
                  <a:pt x="32" y="564"/>
                </a:cubicBezTo>
                <a:cubicBezTo>
                  <a:pt x="36" y="563"/>
                  <a:pt x="36" y="563"/>
                  <a:pt x="36" y="563"/>
                </a:cubicBezTo>
                <a:cubicBezTo>
                  <a:pt x="37" y="564"/>
                  <a:pt x="37" y="564"/>
                  <a:pt x="37" y="564"/>
                </a:cubicBezTo>
                <a:cubicBezTo>
                  <a:pt x="37" y="564"/>
                  <a:pt x="38" y="564"/>
                  <a:pt x="39" y="564"/>
                </a:cubicBezTo>
                <a:cubicBezTo>
                  <a:pt x="39" y="564"/>
                  <a:pt x="39" y="564"/>
                  <a:pt x="39" y="564"/>
                </a:cubicBezTo>
                <a:cubicBezTo>
                  <a:pt x="40" y="564"/>
                  <a:pt x="40" y="564"/>
                  <a:pt x="40" y="564"/>
                </a:cubicBezTo>
                <a:cubicBezTo>
                  <a:pt x="42" y="564"/>
                  <a:pt x="43" y="564"/>
                  <a:pt x="44" y="563"/>
                </a:cubicBezTo>
                <a:cubicBezTo>
                  <a:pt x="45" y="564"/>
                  <a:pt x="45" y="564"/>
                  <a:pt x="45" y="564"/>
                </a:cubicBezTo>
                <a:cubicBezTo>
                  <a:pt x="44" y="564"/>
                  <a:pt x="44" y="565"/>
                  <a:pt x="44" y="565"/>
                </a:cubicBezTo>
                <a:cubicBezTo>
                  <a:pt x="46" y="566"/>
                  <a:pt x="46" y="566"/>
                  <a:pt x="46" y="566"/>
                </a:cubicBezTo>
                <a:cubicBezTo>
                  <a:pt x="46" y="568"/>
                  <a:pt x="44" y="568"/>
                  <a:pt x="43" y="568"/>
                </a:cubicBezTo>
                <a:cubicBezTo>
                  <a:pt x="44" y="568"/>
                  <a:pt x="44" y="568"/>
                  <a:pt x="44" y="568"/>
                </a:cubicBezTo>
                <a:cubicBezTo>
                  <a:pt x="44" y="568"/>
                  <a:pt x="45" y="568"/>
                  <a:pt x="45" y="568"/>
                </a:cubicBezTo>
                <a:cubicBezTo>
                  <a:pt x="46" y="571"/>
                  <a:pt x="46" y="571"/>
                  <a:pt x="46" y="571"/>
                </a:cubicBezTo>
                <a:cubicBezTo>
                  <a:pt x="47" y="571"/>
                  <a:pt x="48" y="570"/>
                  <a:pt x="48" y="570"/>
                </a:cubicBezTo>
                <a:cubicBezTo>
                  <a:pt x="49" y="570"/>
                  <a:pt x="48" y="571"/>
                  <a:pt x="48" y="571"/>
                </a:cubicBezTo>
                <a:cubicBezTo>
                  <a:pt x="48" y="572"/>
                  <a:pt x="48" y="572"/>
                  <a:pt x="49" y="572"/>
                </a:cubicBezTo>
                <a:cubicBezTo>
                  <a:pt x="49" y="572"/>
                  <a:pt x="50" y="572"/>
                  <a:pt x="50" y="572"/>
                </a:cubicBezTo>
                <a:cubicBezTo>
                  <a:pt x="47" y="574"/>
                  <a:pt x="46" y="575"/>
                  <a:pt x="47" y="578"/>
                </a:cubicBezTo>
                <a:cubicBezTo>
                  <a:pt x="47" y="578"/>
                  <a:pt x="48" y="578"/>
                  <a:pt x="49" y="578"/>
                </a:cubicBezTo>
                <a:cubicBezTo>
                  <a:pt x="49" y="578"/>
                  <a:pt x="49" y="578"/>
                  <a:pt x="50" y="578"/>
                </a:cubicBezTo>
                <a:cubicBezTo>
                  <a:pt x="49" y="579"/>
                  <a:pt x="49" y="579"/>
                  <a:pt x="49" y="579"/>
                </a:cubicBezTo>
                <a:cubicBezTo>
                  <a:pt x="50" y="578"/>
                  <a:pt x="53" y="577"/>
                  <a:pt x="55" y="577"/>
                </a:cubicBezTo>
                <a:cubicBezTo>
                  <a:pt x="56" y="577"/>
                  <a:pt x="56" y="577"/>
                  <a:pt x="57" y="577"/>
                </a:cubicBez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5" y="579"/>
                  <a:pt x="55" y="579"/>
                </a:cubicBezTo>
                <a:cubicBezTo>
                  <a:pt x="56" y="579"/>
                  <a:pt x="58" y="581"/>
                  <a:pt x="59" y="581"/>
                </a:cubicBezTo>
                <a:cubicBezTo>
                  <a:pt x="58" y="582"/>
                  <a:pt x="58" y="582"/>
                  <a:pt x="58" y="582"/>
                </a:cubicBezTo>
                <a:cubicBezTo>
                  <a:pt x="58" y="583"/>
                  <a:pt x="58" y="583"/>
                  <a:pt x="58" y="583"/>
                </a:cubicBezTo>
                <a:cubicBezTo>
                  <a:pt x="58" y="583"/>
                  <a:pt x="58" y="583"/>
                  <a:pt x="59" y="582"/>
                </a:cubicBezTo>
                <a:cubicBezTo>
                  <a:pt x="59" y="582"/>
                  <a:pt x="59" y="582"/>
                  <a:pt x="59" y="582"/>
                </a:cubicBezTo>
                <a:cubicBezTo>
                  <a:pt x="60" y="582"/>
                  <a:pt x="60" y="583"/>
                  <a:pt x="60" y="584"/>
                </a:cubicBezTo>
                <a:cubicBezTo>
                  <a:pt x="60" y="584"/>
                  <a:pt x="60" y="584"/>
                  <a:pt x="60" y="584"/>
                </a:cubicBezTo>
                <a:cubicBezTo>
                  <a:pt x="60" y="584"/>
                  <a:pt x="59" y="584"/>
                  <a:pt x="60" y="584"/>
                </a:cubicBezTo>
                <a:cubicBezTo>
                  <a:pt x="61" y="584"/>
                  <a:pt x="61" y="584"/>
                  <a:pt x="61" y="584"/>
                </a:cubicBezTo>
                <a:cubicBezTo>
                  <a:pt x="62" y="584"/>
                  <a:pt x="63" y="585"/>
                  <a:pt x="64" y="586"/>
                </a:cubicBezTo>
                <a:cubicBezTo>
                  <a:pt x="63" y="587"/>
                  <a:pt x="63" y="587"/>
                  <a:pt x="63" y="587"/>
                </a:cubicBezTo>
                <a:cubicBezTo>
                  <a:pt x="64" y="587"/>
                  <a:pt x="64" y="587"/>
                  <a:pt x="64" y="587"/>
                </a:cubicBezTo>
                <a:cubicBezTo>
                  <a:pt x="64" y="588"/>
                  <a:pt x="64" y="588"/>
                  <a:pt x="64" y="588"/>
                </a:cubicBezTo>
                <a:cubicBezTo>
                  <a:pt x="63" y="588"/>
                  <a:pt x="61" y="589"/>
                  <a:pt x="60" y="589"/>
                </a:cubicBezTo>
                <a:cubicBezTo>
                  <a:pt x="60" y="589"/>
                  <a:pt x="60" y="589"/>
                  <a:pt x="59" y="588"/>
                </a:cubicBezTo>
                <a:cubicBezTo>
                  <a:pt x="60" y="589"/>
                  <a:pt x="56" y="589"/>
                  <a:pt x="58" y="590"/>
                </a:cubicBezTo>
                <a:cubicBezTo>
                  <a:pt x="54" y="591"/>
                  <a:pt x="57" y="596"/>
                  <a:pt x="55" y="597"/>
                </a:cubicBezTo>
                <a:cubicBezTo>
                  <a:pt x="55" y="597"/>
                  <a:pt x="55" y="597"/>
                  <a:pt x="55" y="597"/>
                </a:cubicBezTo>
                <a:cubicBezTo>
                  <a:pt x="56" y="597"/>
                  <a:pt x="57" y="598"/>
                  <a:pt x="57" y="598"/>
                </a:cubicBezTo>
                <a:cubicBezTo>
                  <a:pt x="55" y="599"/>
                  <a:pt x="55" y="599"/>
                  <a:pt x="55" y="601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601"/>
                  <a:pt x="56" y="600"/>
                  <a:pt x="57" y="600"/>
                </a:cubicBezTo>
                <a:cubicBezTo>
                  <a:pt x="57" y="602"/>
                  <a:pt x="57" y="602"/>
                  <a:pt x="57" y="602"/>
                </a:cubicBezTo>
                <a:cubicBezTo>
                  <a:pt x="58" y="602"/>
                  <a:pt x="58" y="602"/>
                  <a:pt x="59" y="602"/>
                </a:cubicBezTo>
                <a:cubicBezTo>
                  <a:pt x="59" y="602"/>
                  <a:pt x="60" y="602"/>
                  <a:pt x="61" y="603"/>
                </a:cubicBezTo>
                <a:cubicBezTo>
                  <a:pt x="61" y="603"/>
                  <a:pt x="62" y="604"/>
                  <a:pt x="63" y="604"/>
                </a:cubicBezTo>
                <a:cubicBezTo>
                  <a:pt x="63" y="604"/>
                  <a:pt x="63" y="604"/>
                  <a:pt x="64" y="604"/>
                </a:cubicBezTo>
                <a:cubicBezTo>
                  <a:pt x="64" y="605"/>
                  <a:pt x="62" y="606"/>
                  <a:pt x="64" y="606"/>
                </a:cubicBezTo>
                <a:cubicBezTo>
                  <a:pt x="62" y="608"/>
                  <a:pt x="62" y="608"/>
                  <a:pt x="62" y="608"/>
                </a:cubicBezTo>
                <a:cubicBezTo>
                  <a:pt x="62" y="608"/>
                  <a:pt x="63" y="609"/>
                  <a:pt x="63" y="609"/>
                </a:cubicBezTo>
                <a:cubicBezTo>
                  <a:pt x="64" y="609"/>
                  <a:pt x="64" y="608"/>
                  <a:pt x="65" y="608"/>
                </a:cubicBezTo>
                <a:cubicBezTo>
                  <a:pt x="65" y="608"/>
                  <a:pt x="66" y="608"/>
                  <a:pt x="66" y="608"/>
                </a:cubicBezTo>
                <a:cubicBezTo>
                  <a:pt x="67" y="608"/>
                  <a:pt x="67" y="608"/>
                  <a:pt x="67" y="609"/>
                </a:cubicBezTo>
                <a:cubicBezTo>
                  <a:pt x="63" y="610"/>
                  <a:pt x="64" y="610"/>
                  <a:pt x="61" y="613"/>
                </a:cubicBezTo>
                <a:cubicBezTo>
                  <a:pt x="62" y="612"/>
                  <a:pt x="63" y="611"/>
                  <a:pt x="63" y="611"/>
                </a:cubicBezTo>
                <a:cubicBezTo>
                  <a:pt x="64" y="611"/>
                  <a:pt x="65" y="613"/>
                  <a:pt x="66" y="614"/>
                </a:cubicBezTo>
                <a:cubicBezTo>
                  <a:pt x="66" y="613"/>
                  <a:pt x="66" y="612"/>
                  <a:pt x="66" y="612"/>
                </a:cubicBezTo>
                <a:cubicBezTo>
                  <a:pt x="68" y="611"/>
                  <a:pt x="68" y="611"/>
                  <a:pt x="68" y="611"/>
                </a:cubicBezTo>
                <a:cubicBezTo>
                  <a:pt x="69" y="612"/>
                  <a:pt x="69" y="612"/>
                  <a:pt x="69" y="612"/>
                </a:cubicBezTo>
                <a:cubicBezTo>
                  <a:pt x="67" y="613"/>
                  <a:pt x="67" y="613"/>
                  <a:pt x="67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9" y="613"/>
                  <a:pt x="70" y="613"/>
                  <a:pt x="70" y="613"/>
                </a:cubicBezTo>
                <a:cubicBezTo>
                  <a:pt x="71" y="612"/>
                  <a:pt x="72" y="612"/>
                  <a:pt x="72" y="612"/>
                </a:cubicBezTo>
                <a:cubicBezTo>
                  <a:pt x="73" y="612"/>
                  <a:pt x="73" y="612"/>
                  <a:pt x="73" y="612"/>
                </a:cubicBezTo>
                <a:cubicBezTo>
                  <a:pt x="75" y="615"/>
                  <a:pt x="72" y="615"/>
                  <a:pt x="74" y="617"/>
                </a:cubicBezTo>
                <a:cubicBezTo>
                  <a:pt x="74" y="617"/>
                  <a:pt x="74" y="616"/>
                  <a:pt x="75" y="616"/>
                </a:cubicBezTo>
                <a:cubicBezTo>
                  <a:pt x="76" y="616"/>
                  <a:pt x="77" y="617"/>
                  <a:pt x="77" y="618"/>
                </a:cubicBezTo>
                <a:cubicBezTo>
                  <a:pt x="77" y="618"/>
                  <a:pt x="77" y="618"/>
                  <a:pt x="77" y="618"/>
                </a:cubicBezTo>
                <a:cubicBezTo>
                  <a:pt x="78" y="620"/>
                  <a:pt x="78" y="620"/>
                  <a:pt x="78" y="620"/>
                </a:cubicBezTo>
                <a:cubicBezTo>
                  <a:pt x="78" y="620"/>
                  <a:pt x="78" y="620"/>
                  <a:pt x="77" y="620"/>
                </a:cubicBezTo>
                <a:cubicBezTo>
                  <a:pt x="77" y="620"/>
                  <a:pt x="77" y="620"/>
                  <a:pt x="77" y="620"/>
                </a:cubicBezTo>
                <a:cubicBezTo>
                  <a:pt x="77" y="619"/>
                  <a:pt x="76" y="619"/>
                  <a:pt x="76" y="619"/>
                </a:cubicBezTo>
                <a:cubicBezTo>
                  <a:pt x="76" y="619"/>
                  <a:pt x="76" y="619"/>
                  <a:pt x="76" y="620"/>
                </a:cubicBezTo>
                <a:cubicBezTo>
                  <a:pt x="76" y="620"/>
                  <a:pt x="76" y="620"/>
                  <a:pt x="76" y="620"/>
                </a:cubicBezTo>
                <a:cubicBezTo>
                  <a:pt x="78" y="620"/>
                  <a:pt x="77" y="622"/>
                  <a:pt x="80" y="622"/>
                </a:cubicBezTo>
                <a:cubicBezTo>
                  <a:pt x="79" y="623"/>
                  <a:pt x="78" y="624"/>
                  <a:pt x="77" y="624"/>
                </a:cubicBezTo>
                <a:cubicBezTo>
                  <a:pt x="77" y="624"/>
                  <a:pt x="76" y="624"/>
                  <a:pt x="76" y="624"/>
                </a:cubicBezTo>
                <a:cubicBezTo>
                  <a:pt x="77" y="626"/>
                  <a:pt x="79" y="626"/>
                  <a:pt x="80" y="626"/>
                </a:cubicBezTo>
                <a:cubicBezTo>
                  <a:pt x="80" y="627"/>
                  <a:pt x="80" y="627"/>
                  <a:pt x="80" y="627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5" y="625"/>
                  <a:pt x="85" y="628"/>
                  <a:pt x="86" y="630"/>
                </a:cubicBezTo>
                <a:cubicBezTo>
                  <a:pt x="87" y="630"/>
                  <a:pt x="86" y="631"/>
                  <a:pt x="85" y="632"/>
                </a:cubicBezTo>
                <a:cubicBezTo>
                  <a:pt x="85" y="632"/>
                  <a:pt x="85" y="632"/>
                  <a:pt x="85" y="631"/>
                </a:cubicBezTo>
                <a:cubicBezTo>
                  <a:pt x="89" y="632"/>
                  <a:pt x="89" y="632"/>
                  <a:pt x="89" y="632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7" y="633"/>
                  <a:pt x="87" y="633"/>
                  <a:pt x="87" y="633"/>
                </a:cubicBezTo>
                <a:cubicBezTo>
                  <a:pt x="88" y="633"/>
                  <a:pt x="88" y="635"/>
                  <a:pt x="88" y="635"/>
                </a:cubicBezTo>
                <a:cubicBezTo>
                  <a:pt x="88" y="635"/>
                  <a:pt x="88" y="635"/>
                  <a:pt x="88" y="634"/>
                </a:cubicBezTo>
                <a:cubicBezTo>
                  <a:pt x="90" y="633"/>
                  <a:pt x="90" y="633"/>
                  <a:pt x="90" y="633"/>
                </a:cubicBezTo>
                <a:cubicBezTo>
                  <a:pt x="90" y="635"/>
                  <a:pt x="95" y="639"/>
                  <a:pt x="95" y="639"/>
                </a:cubicBezTo>
                <a:cubicBezTo>
                  <a:pt x="95" y="639"/>
                  <a:pt x="96" y="638"/>
                  <a:pt x="97" y="638"/>
                </a:cubicBezTo>
                <a:cubicBezTo>
                  <a:pt x="98" y="638"/>
                  <a:pt x="98" y="638"/>
                  <a:pt x="98" y="638"/>
                </a:cubicBezTo>
                <a:cubicBezTo>
                  <a:pt x="100" y="640"/>
                  <a:pt x="97" y="640"/>
                  <a:pt x="98" y="641"/>
                </a:cubicBezTo>
                <a:cubicBezTo>
                  <a:pt x="99" y="639"/>
                  <a:pt x="100" y="639"/>
                  <a:pt x="101" y="639"/>
                </a:cubicBezTo>
                <a:cubicBezTo>
                  <a:pt x="102" y="639"/>
                  <a:pt x="103" y="639"/>
                  <a:pt x="104" y="640"/>
                </a:cubicBezTo>
                <a:cubicBezTo>
                  <a:pt x="106" y="641"/>
                  <a:pt x="107" y="642"/>
                  <a:pt x="108" y="642"/>
                </a:cubicBezTo>
                <a:cubicBezTo>
                  <a:pt x="108" y="642"/>
                  <a:pt x="109" y="641"/>
                  <a:pt x="109" y="641"/>
                </a:cubicBezTo>
                <a:cubicBezTo>
                  <a:pt x="110" y="643"/>
                  <a:pt x="108" y="643"/>
                  <a:pt x="108" y="644"/>
                </a:cubicBezTo>
                <a:cubicBezTo>
                  <a:pt x="111" y="645"/>
                  <a:pt x="108" y="647"/>
                  <a:pt x="111" y="648"/>
                </a:cubicBezTo>
                <a:cubicBezTo>
                  <a:pt x="111" y="647"/>
                  <a:pt x="111" y="647"/>
                  <a:pt x="111" y="647"/>
                </a:cubicBezTo>
                <a:cubicBezTo>
                  <a:pt x="110" y="646"/>
                  <a:pt x="112" y="645"/>
                  <a:pt x="113" y="645"/>
                </a:cubicBezTo>
                <a:cubicBezTo>
                  <a:pt x="113" y="645"/>
                  <a:pt x="113" y="645"/>
                  <a:pt x="114" y="645"/>
                </a:cubicBezTo>
                <a:cubicBezTo>
                  <a:pt x="113" y="646"/>
                  <a:pt x="113" y="646"/>
                  <a:pt x="113" y="646"/>
                </a:cubicBezTo>
                <a:cubicBezTo>
                  <a:pt x="117" y="645"/>
                  <a:pt x="114" y="641"/>
                  <a:pt x="119" y="641"/>
                </a:cubicBezTo>
                <a:cubicBezTo>
                  <a:pt x="120" y="641"/>
                  <a:pt x="119" y="642"/>
                  <a:pt x="119" y="642"/>
                </a:cubicBezTo>
                <a:cubicBezTo>
                  <a:pt x="122" y="642"/>
                  <a:pt x="122" y="642"/>
                  <a:pt x="122" y="642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1" y="645"/>
                  <a:pt x="122" y="645"/>
                  <a:pt x="123" y="645"/>
                </a:cubicBezTo>
                <a:cubicBezTo>
                  <a:pt x="123" y="645"/>
                  <a:pt x="124" y="645"/>
                  <a:pt x="124" y="645"/>
                </a:cubicBezTo>
                <a:cubicBezTo>
                  <a:pt x="124" y="645"/>
                  <a:pt x="125" y="645"/>
                  <a:pt x="125" y="645"/>
                </a:cubicBezTo>
                <a:cubicBezTo>
                  <a:pt x="126" y="645"/>
                  <a:pt x="127" y="645"/>
                  <a:pt x="127" y="644"/>
                </a:cubicBezTo>
                <a:cubicBezTo>
                  <a:pt x="126" y="643"/>
                  <a:pt x="126" y="643"/>
                  <a:pt x="126" y="643"/>
                </a:cubicBezTo>
                <a:cubicBezTo>
                  <a:pt x="127" y="643"/>
                  <a:pt x="128" y="642"/>
                  <a:pt x="129" y="642"/>
                </a:cubicBezTo>
                <a:cubicBezTo>
                  <a:pt x="129" y="642"/>
                  <a:pt x="129" y="642"/>
                  <a:pt x="130" y="642"/>
                </a:cubicBezTo>
                <a:cubicBezTo>
                  <a:pt x="130" y="642"/>
                  <a:pt x="130" y="642"/>
                  <a:pt x="129" y="643"/>
                </a:cubicBezTo>
                <a:cubicBezTo>
                  <a:pt x="129" y="643"/>
                  <a:pt x="129" y="643"/>
                  <a:pt x="129" y="643"/>
                </a:cubicBezTo>
                <a:cubicBezTo>
                  <a:pt x="129" y="643"/>
                  <a:pt x="130" y="643"/>
                  <a:pt x="131" y="643"/>
                </a:cubicBezTo>
                <a:cubicBezTo>
                  <a:pt x="131" y="643"/>
                  <a:pt x="132" y="643"/>
                  <a:pt x="133" y="643"/>
                </a:cubicBezTo>
                <a:cubicBezTo>
                  <a:pt x="133" y="643"/>
                  <a:pt x="133" y="643"/>
                  <a:pt x="134" y="643"/>
                </a:cubicBezTo>
                <a:cubicBezTo>
                  <a:pt x="135" y="644"/>
                  <a:pt x="132" y="645"/>
                  <a:pt x="134" y="646"/>
                </a:cubicBezTo>
                <a:cubicBezTo>
                  <a:pt x="132" y="647"/>
                  <a:pt x="132" y="647"/>
                  <a:pt x="132" y="647"/>
                </a:cubicBezTo>
                <a:cubicBezTo>
                  <a:pt x="132" y="649"/>
                  <a:pt x="132" y="649"/>
                  <a:pt x="131" y="651"/>
                </a:cubicBezTo>
                <a:cubicBezTo>
                  <a:pt x="133" y="650"/>
                  <a:pt x="133" y="650"/>
                  <a:pt x="133" y="650"/>
                </a:cubicBezTo>
                <a:cubicBezTo>
                  <a:pt x="136" y="652"/>
                  <a:pt x="131" y="652"/>
                  <a:pt x="132" y="654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6" y="653"/>
                  <a:pt x="137" y="656"/>
                  <a:pt x="136" y="657"/>
                </a:cubicBezTo>
                <a:cubicBezTo>
                  <a:pt x="136" y="657"/>
                  <a:pt x="136" y="657"/>
                  <a:pt x="136" y="657"/>
                </a:cubicBezTo>
                <a:cubicBezTo>
                  <a:pt x="136" y="657"/>
                  <a:pt x="137" y="657"/>
                  <a:pt x="137" y="657"/>
                </a:cubicBezTo>
                <a:cubicBezTo>
                  <a:pt x="137" y="657"/>
                  <a:pt x="138" y="657"/>
                  <a:pt x="138" y="657"/>
                </a:cubicBezTo>
                <a:cubicBezTo>
                  <a:pt x="139" y="657"/>
                  <a:pt x="141" y="658"/>
                  <a:pt x="141" y="659"/>
                </a:cubicBezTo>
                <a:cubicBezTo>
                  <a:pt x="143" y="661"/>
                  <a:pt x="142" y="661"/>
                  <a:pt x="141" y="661"/>
                </a:cubicBezTo>
                <a:cubicBezTo>
                  <a:pt x="141" y="661"/>
                  <a:pt x="141" y="661"/>
                  <a:pt x="141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1" y="662"/>
                  <a:pt x="143" y="662"/>
                  <a:pt x="142" y="663"/>
                </a:cubicBezTo>
                <a:cubicBezTo>
                  <a:pt x="145" y="663"/>
                  <a:pt x="145" y="663"/>
                  <a:pt x="145" y="663"/>
                </a:cubicBezTo>
                <a:cubicBezTo>
                  <a:pt x="143" y="664"/>
                  <a:pt x="146" y="665"/>
                  <a:pt x="145" y="667"/>
                </a:cubicBezTo>
                <a:cubicBezTo>
                  <a:pt x="147" y="666"/>
                  <a:pt x="147" y="666"/>
                  <a:pt x="147" y="666"/>
                </a:cubicBezTo>
                <a:cubicBezTo>
                  <a:pt x="147" y="666"/>
                  <a:pt x="147" y="666"/>
                  <a:pt x="148" y="666"/>
                </a:cubicBezTo>
                <a:cubicBezTo>
                  <a:pt x="149" y="666"/>
                  <a:pt x="149" y="666"/>
                  <a:pt x="150" y="665"/>
                </a:cubicBezTo>
                <a:cubicBezTo>
                  <a:pt x="151" y="665"/>
                  <a:pt x="152" y="664"/>
                  <a:pt x="152" y="664"/>
                </a:cubicBezTo>
                <a:cubicBezTo>
                  <a:pt x="153" y="664"/>
                  <a:pt x="154" y="665"/>
                  <a:pt x="155" y="665"/>
                </a:cubicBezTo>
                <a:cubicBezTo>
                  <a:pt x="158" y="666"/>
                  <a:pt x="155" y="669"/>
                  <a:pt x="156" y="671"/>
                </a:cubicBezTo>
                <a:cubicBezTo>
                  <a:pt x="160" y="670"/>
                  <a:pt x="159" y="665"/>
                  <a:pt x="162" y="665"/>
                </a:cubicBezTo>
                <a:cubicBezTo>
                  <a:pt x="162" y="665"/>
                  <a:pt x="163" y="665"/>
                  <a:pt x="163" y="665"/>
                </a:cubicBezTo>
                <a:cubicBezTo>
                  <a:pt x="162" y="664"/>
                  <a:pt x="162" y="664"/>
                  <a:pt x="162" y="664"/>
                </a:cubicBezTo>
                <a:cubicBezTo>
                  <a:pt x="161" y="662"/>
                  <a:pt x="161" y="661"/>
                  <a:pt x="162" y="660"/>
                </a:cubicBezTo>
                <a:cubicBezTo>
                  <a:pt x="163" y="661"/>
                  <a:pt x="163" y="661"/>
                  <a:pt x="163" y="661"/>
                </a:cubicBezTo>
                <a:cubicBezTo>
                  <a:pt x="164" y="659"/>
                  <a:pt x="163" y="659"/>
                  <a:pt x="162" y="659"/>
                </a:cubicBezTo>
                <a:cubicBezTo>
                  <a:pt x="162" y="658"/>
                  <a:pt x="163" y="658"/>
                  <a:pt x="163" y="658"/>
                </a:cubicBezTo>
                <a:cubicBezTo>
                  <a:pt x="163" y="658"/>
                  <a:pt x="164" y="658"/>
                  <a:pt x="164" y="658"/>
                </a:cubicBezTo>
                <a:cubicBezTo>
                  <a:pt x="164" y="658"/>
                  <a:pt x="165" y="659"/>
                  <a:pt x="165" y="659"/>
                </a:cubicBezTo>
                <a:cubicBezTo>
                  <a:pt x="165" y="659"/>
                  <a:pt x="165" y="658"/>
                  <a:pt x="166" y="658"/>
                </a:cubicBezTo>
                <a:cubicBezTo>
                  <a:pt x="165" y="661"/>
                  <a:pt x="164" y="665"/>
                  <a:pt x="167" y="665"/>
                </a:cubicBezTo>
                <a:cubicBezTo>
                  <a:pt x="167" y="666"/>
                  <a:pt x="165" y="665"/>
                  <a:pt x="166" y="667"/>
                </a:cubicBezTo>
                <a:cubicBezTo>
                  <a:pt x="167" y="668"/>
                  <a:pt x="169" y="670"/>
                  <a:pt x="167" y="672"/>
                </a:cubicBezTo>
                <a:cubicBezTo>
                  <a:pt x="168" y="672"/>
                  <a:pt x="168" y="672"/>
                  <a:pt x="168" y="672"/>
                </a:cubicBezTo>
                <a:cubicBezTo>
                  <a:pt x="167" y="669"/>
                  <a:pt x="171" y="669"/>
                  <a:pt x="172" y="668"/>
                </a:cubicBezTo>
                <a:cubicBezTo>
                  <a:pt x="172" y="668"/>
                  <a:pt x="173" y="667"/>
                  <a:pt x="173" y="667"/>
                </a:cubicBezTo>
                <a:cubicBezTo>
                  <a:pt x="174" y="667"/>
                  <a:pt x="175" y="669"/>
                  <a:pt x="175" y="670"/>
                </a:cubicBezTo>
                <a:cubicBezTo>
                  <a:pt x="175" y="669"/>
                  <a:pt x="175" y="669"/>
                  <a:pt x="175" y="669"/>
                </a:cubicBezTo>
                <a:cubicBezTo>
                  <a:pt x="175" y="668"/>
                  <a:pt x="176" y="668"/>
                  <a:pt x="177" y="668"/>
                </a:cubicBezTo>
                <a:cubicBezTo>
                  <a:pt x="177" y="668"/>
                  <a:pt x="177" y="668"/>
                  <a:pt x="177" y="668"/>
                </a:cubicBezTo>
                <a:cubicBezTo>
                  <a:pt x="175" y="667"/>
                  <a:pt x="177" y="665"/>
                  <a:pt x="177" y="664"/>
                </a:cubicBezTo>
                <a:cubicBezTo>
                  <a:pt x="178" y="666"/>
                  <a:pt x="179" y="666"/>
                  <a:pt x="179" y="667"/>
                </a:cubicBezTo>
                <a:cubicBezTo>
                  <a:pt x="179" y="668"/>
                  <a:pt x="179" y="672"/>
                  <a:pt x="181" y="672"/>
                </a:cubicBezTo>
                <a:cubicBezTo>
                  <a:pt x="181" y="672"/>
                  <a:pt x="181" y="672"/>
                  <a:pt x="181" y="671"/>
                </a:cubicBezTo>
                <a:cubicBezTo>
                  <a:pt x="180" y="670"/>
                  <a:pt x="180" y="670"/>
                  <a:pt x="180" y="670"/>
                </a:cubicBezTo>
                <a:cubicBezTo>
                  <a:pt x="181" y="670"/>
                  <a:pt x="181" y="670"/>
                  <a:pt x="181" y="670"/>
                </a:cubicBezTo>
                <a:cubicBezTo>
                  <a:pt x="182" y="670"/>
                  <a:pt x="182" y="670"/>
                  <a:pt x="182" y="669"/>
                </a:cubicBezTo>
                <a:cubicBezTo>
                  <a:pt x="183" y="669"/>
                  <a:pt x="183" y="668"/>
                  <a:pt x="183" y="668"/>
                </a:cubicBezTo>
                <a:cubicBezTo>
                  <a:pt x="184" y="668"/>
                  <a:pt x="184" y="668"/>
                  <a:pt x="185" y="669"/>
                </a:cubicBezTo>
                <a:cubicBezTo>
                  <a:pt x="183" y="667"/>
                  <a:pt x="183" y="667"/>
                  <a:pt x="183" y="667"/>
                </a:cubicBezTo>
                <a:cubicBezTo>
                  <a:pt x="183" y="667"/>
                  <a:pt x="183" y="667"/>
                  <a:pt x="184" y="667"/>
                </a:cubicBezTo>
                <a:cubicBezTo>
                  <a:pt x="184" y="667"/>
                  <a:pt x="185" y="667"/>
                  <a:pt x="185" y="668"/>
                </a:cubicBezTo>
                <a:cubicBezTo>
                  <a:pt x="186" y="668"/>
                  <a:pt x="186" y="668"/>
                  <a:pt x="187" y="668"/>
                </a:cubicBezTo>
                <a:cubicBezTo>
                  <a:pt x="187" y="668"/>
                  <a:pt x="188" y="668"/>
                  <a:pt x="189" y="667"/>
                </a:cubicBezTo>
                <a:cubicBezTo>
                  <a:pt x="190" y="669"/>
                  <a:pt x="188" y="668"/>
                  <a:pt x="188" y="670"/>
                </a:cubicBezTo>
                <a:cubicBezTo>
                  <a:pt x="189" y="669"/>
                  <a:pt x="189" y="669"/>
                  <a:pt x="190" y="669"/>
                </a:cubicBezTo>
                <a:cubicBezTo>
                  <a:pt x="191" y="669"/>
                  <a:pt x="190" y="672"/>
                  <a:pt x="192" y="673"/>
                </a:cubicBezTo>
                <a:cubicBezTo>
                  <a:pt x="190" y="673"/>
                  <a:pt x="190" y="673"/>
                  <a:pt x="190" y="673"/>
                </a:cubicBezTo>
                <a:cubicBezTo>
                  <a:pt x="192" y="674"/>
                  <a:pt x="192" y="674"/>
                  <a:pt x="192" y="674"/>
                </a:cubicBezTo>
                <a:cubicBezTo>
                  <a:pt x="190" y="675"/>
                  <a:pt x="194" y="676"/>
                  <a:pt x="192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193" y="674"/>
                  <a:pt x="196" y="674"/>
                </a:cubicBezTo>
                <a:cubicBezTo>
                  <a:pt x="198" y="670"/>
                  <a:pt x="200" y="666"/>
                  <a:pt x="203" y="662"/>
                </a:cubicBezTo>
                <a:cubicBezTo>
                  <a:pt x="203" y="663"/>
                  <a:pt x="203" y="663"/>
                  <a:pt x="203" y="664"/>
                </a:cubicBezTo>
                <a:cubicBezTo>
                  <a:pt x="205" y="663"/>
                  <a:pt x="205" y="663"/>
                  <a:pt x="205" y="663"/>
                </a:cubicBezTo>
                <a:cubicBezTo>
                  <a:pt x="204" y="667"/>
                  <a:pt x="204" y="667"/>
                  <a:pt x="204" y="667"/>
                </a:cubicBezTo>
                <a:cubicBezTo>
                  <a:pt x="204" y="667"/>
                  <a:pt x="204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6" y="667"/>
                  <a:pt x="206" y="667"/>
                  <a:pt x="206" y="668"/>
                </a:cubicBezTo>
                <a:cubicBezTo>
                  <a:pt x="205" y="670"/>
                  <a:pt x="201" y="673"/>
                  <a:pt x="204" y="676"/>
                </a:cubicBezTo>
                <a:cubicBezTo>
                  <a:pt x="205" y="679"/>
                  <a:pt x="204" y="681"/>
                  <a:pt x="203" y="683"/>
                </a:cubicBezTo>
                <a:cubicBezTo>
                  <a:pt x="204" y="682"/>
                  <a:pt x="204" y="681"/>
                  <a:pt x="205" y="681"/>
                </a:cubicBezTo>
                <a:cubicBezTo>
                  <a:pt x="205" y="681"/>
                  <a:pt x="206" y="682"/>
                  <a:pt x="207" y="682"/>
                </a:cubicBezTo>
                <a:cubicBezTo>
                  <a:pt x="207" y="682"/>
                  <a:pt x="208" y="683"/>
                  <a:pt x="209" y="683"/>
                </a:cubicBezTo>
                <a:cubicBezTo>
                  <a:pt x="210" y="683"/>
                  <a:pt x="210" y="682"/>
                  <a:pt x="211" y="682"/>
                </a:cubicBezTo>
                <a:cubicBezTo>
                  <a:pt x="211" y="683"/>
                  <a:pt x="211" y="683"/>
                  <a:pt x="211" y="683"/>
                </a:cubicBezTo>
                <a:cubicBezTo>
                  <a:pt x="210" y="683"/>
                  <a:pt x="210" y="683"/>
                  <a:pt x="210" y="683"/>
                </a:cubicBezTo>
                <a:cubicBezTo>
                  <a:pt x="212" y="684"/>
                  <a:pt x="212" y="684"/>
                  <a:pt x="212" y="684"/>
                </a:cubicBezTo>
                <a:cubicBezTo>
                  <a:pt x="212" y="684"/>
                  <a:pt x="212" y="683"/>
                  <a:pt x="213" y="683"/>
                </a:cubicBezTo>
                <a:cubicBezTo>
                  <a:pt x="213" y="683"/>
                  <a:pt x="213" y="683"/>
                  <a:pt x="214" y="684"/>
                </a:cubicBezTo>
                <a:cubicBezTo>
                  <a:pt x="214" y="684"/>
                  <a:pt x="215" y="684"/>
                  <a:pt x="215" y="684"/>
                </a:cubicBezTo>
                <a:cubicBezTo>
                  <a:pt x="215" y="684"/>
                  <a:pt x="215" y="684"/>
                  <a:pt x="215" y="684"/>
                </a:cubicBezTo>
                <a:cubicBezTo>
                  <a:pt x="217" y="686"/>
                  <a:pt x="217" y="687"/>
                  <a:pt x="217" y="690"/>
                </a:cubicBezTo>
                <a:cubicBezTo>
                  <a:pt x="217" y="689"/>
                  <a:pt x="218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21" y="688"/>
                  <a:pt x="221" y="688"/>
                  <a:pt x="221" y="688"/>
                </a:cubicBezTo>
                <a:cubicBezTo>
                  <a:pt x="220" y="686"/>
                  <a:pt x="218" y="688"/>
                  <a:pt x="218" y="685"/>
                </a:cubicBezTo>
                <a:cubicBezTo>
                  <a:pt x="219" y="685"/>
                  <a:pt x="219" y="684"/>
                  <a:pt x="220" y="684"/>
                </a:cubicBezTo>
                <a:cubicBezTo>
                  <a:pt x="220" y="684"/>
                  <a:pt x="220" y="684"/>
                  <a:pt x="221" y="685"/>
                </a:cubicBezTo>
                <a:cubicBezTo>
                  <a:pt x="218" y="683"/>
                  <a:pt x="218" y="683"/>
                  <a:pt x="218" y="683"/>
                </a:cubicBezTo>
                <a:cubicBezTo>
                  <a:pt x="221" y="682"/>
                  <a:pt x="221" y="682"/>
                  <a:pt x="221" y="682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4" y="681"/>
                  <a:pt x="224" y="678"/>
                  <a:pt x="226" y="678"/>
                </a:cubicBezTo>
                <a:cubicBezTo>
                  <a:pt x="226" y="678"/>
                  <a:pt x="227" y="678"/>
                  <a:pt x="227" y="678"/>
                </a:cubicBezTo>
                <a:cubicBezTo>
                  <a:pt x="225" y="680"/>
                  <a:pt x="227" y="681"/>
                  <a:pt x="225" y="684"/>
                </a:cubicBezTo>
                <a:cubicBezTo>
                  <a:pt x="229" y="683"/>
                  <a:pt x="229" y="683"/>
                  <a:pt x="229" y="683"/>
                </a:cubicBezTo>
                <a:cubicBezTo>
                  <a:pt x="228" y="686"/>
                  <a:pt x="228" y="686"/>
                  <a:pt x="228" y="686"/>
                </a:cubicBezTo>
                <a:cubicBezTo>
                  <a:pt x="226" y="685"/>
                  <a:pt x="226" y="685"/>
                  <a:pt x="226" y="685"/>
                </a:cubicBezTo>
                <a:cubicBezTo>
                  <a:pt x="229" y="686"/>
                  <a:pt x="229" y="686"/>
                  <a:pt x="229" y="686"/>
                </a:cubicBezTo>
                <a:cubicBezTo>
                  <a:pt x="227" y="688"/>
                  <a:pt x="227" y="688"/>
                  <a:pt x="227" y="688"/>
                </a:cubicBezTo>
                <a:cubicBezTo>
                  <a:pt x="229" y="689"/>
                  <a:pt x="229" y="689"/>
                  <a:pt x="229" y="689"/>
                </a:cubicBezTo>
                <a:cubicBezTo>
                  <a:pt x="228" y="691"/>
                  <a:pt x="228" y="691"/>
                  <a:pt x="228" y="691"/>
                </a:cubicBezTo>
                <a:cubicBezTo>
                  <a:pt x="230" y="691"/>
                  <a:pt x="230" y="687"/>
                  <a:pt x="233" y="687"/>
                </a:cubicBezTo>
                <a:cubicBezTo>
                  <a:pt x="233" y="687"/>
                  <a:pt x="233" y="687"/>
                  <a:pt x="233" y="687"/>
                </a:cubicBezTo>
                <a:cubicBezTo>
                  <a:pt x="233" y="687"/>
                  <a:pt x="232" y="687"/>
                  <a:pt x="232" y="686"/>
                </a:cubicBezTo>
                <a:cubicBezTo>
                  <a:pt x="233" y="686"/>
                  <a:pt x="234" y="686"/>
                  <a:pt x="234" y="686"/>
                </a:cubicBezTo>
                <a:cubicBezTo>
                  <a:pt x="235" y="686"/>
                  <a:pt x="235" y="686"/>
                  <a:pt x="235" y="686"/>
                </a:cubicBezTo>
                <a:cubicBezTo>
                  <a:pt x="235" y="686"/>
                  <a:pt x="236" y="686"/>
                  <a:pt x="236" y="686"/>
                </a:cubicBezTo>
                <a:cubicBezTo>
                  <a:pt x="237" y="686"/>
                  <a:pt x="238" y="686"/>
                  <a:pt x="238" y="684"/>
                </a:cubicBezTo>
                <a:cubicBezTo>
                  <a:pt x="238" y="686"/>
                  <a:pt x="238" y="686"/>
                  <a:pt x="238" y="686"/>
                </a:cubicBezTo>
                <a:cubicBezTo>
                  <a:pt x="239" y="685"/>
                  <a:pt x="238" y="684"/>
                  <a:pt x="239" y="684"/>
                </a:cubicBezTo>
                <a:cubicBezTo>
                  <a:pt x="239" y="684"/>
                  <a:pt x="239" y="684"/>
                  <a:pt x="239" y="684"/>
                </a:cubicBezTo>
                <a:cubicBezTo>
                  <a:pt x="240" y="685"/>
                  <a:pt x="241" y="685"/>
                  <a:pt x="241" y="686"/>
                </a:cubicBezTo>
                <a:cubicBezTo>
                  <a:pt x="240" y="686"/>
                  <a:pt x="240" y="686"/>
                  <a:pt x="240" y="686"/>
                </a:cubicBezTo>
                <a:cubicBezTo>
                  <a:pt x="240" y="686"/>
                  <a:pt x="241" y="686"/>
                  <a:pt x="241" y="686"/>
                </a:cubicBezTo>
                <a:cubicBezTo>
                  <a:pt x="243" y="686"/>
                  <a:pt x="241" y="691"/>
                  <a:pt x="243" y="691"/>
                </a:cubicBezTo>
                <a:cubicBezTo>
                  <a:pt x="243" y="690"/>
                  <a:pt x="243" y="690"/>
                  <a:pt x="243" y="690"/>
                </a:cubicBezTo>
                <a:cubicBezTo>
                  <a:pt x="243" y="691"/>
                  <a:pt x="243" y="691"/>
                  <a:pt x="243" y="691"/>
                </a:cubicBezTo>
                <a:cubicBezTo>
                  <a:pt x="242" y="689"/>
                  <a:pt x="246" y="688"/>
                  <a:pt x="246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6" y="689"/>
                  <a:pt x="246" y="689"/>
                  <a:pt x="246" y="689"/>
                </a:cubicBezTo>
                <a:cubicBezTo>
                  <a:pt x="249" y="687"/>
                  <a:pt x="249" y="687"/>
                  <a:pt x="249" y="687"/>
                </a:cubicBezTo>
                <a:cubicBezTo>
                  <a:pt x="249" y="691"/>
                  <a:pt x="249" y="691"/>
                  <a:pt x="249" y="691"/>
                </a:cubicBezTo>
                <a:cubicBezTo>
                  <a:pt x="249" y="692"/>
                  <a:pt x="252" y="691"/>
                  <a:pt x="252" y="693"/>
                </a:cubicBezTo>
                <a:cubicBezTo>
                  <a:pt x="253" y="693"/>
                  <a:pt x="253" y="693"/>
                  <a:pt x="253" y="693"/>
                </a:cubicBezTo>
                <a:cubicBezTo>
                  <a:pt x="253" y="694"/>
                  <a:pt x="253" y="694"/>
                  <a:pt x="253" y="694"/>
                </a:cubicBezTo>
                <a:cubicBezTo>
                  <a:pt x="255" y="693"/>
                  <a:pt x="255" y="693"/>
                  <a:pt x="255" y="693"/>
                </a:cubicBezTo>
                <a:cubicBezTo>
                  <a:pt x="256" y="695"/>
                  <a:pt x="256" y="695"/>
                  <a:pt x="256" y="695"/>
                </a:cubicBezTo>
                <a:cubicBezTo>
                  <a:pt x="251" y="697"/>
                  <a:pt x="255" y="698"/>
                  <a:pt x="255" y="702"/>
                </a:cubicBezTo>
                <a:cubicBezTo>
                  <a:pt x="255" y="701"/>
                  <a:pt x="255" y="701"/>
                  <a:pt x="255" y="701"/>
                </a:cubicBezTo>
                <a:cubicBezTo>
                  <a:pt x="253" y="701"/>
                  <a:pt x="254" y="704"/>
                  <a:pt x="254" y="704"/>
                </a:cubicBezTo>
                <a:cubicBezTo>
                  <a:pt x="254" y="704"/>
                  <a:pt x="254" y="704"/>
                  <a:pt x="254" y="704"/>
                </a:cubicBezTo>
                <a:cubicBezTo>
                  <a:pt x="256" y="706"/>
                  <a:pt x="256" y="706"/>
                  <a:pt x="256" y="706"/>
                </a:cubicBezTo>
                <a:cubicBezTo>
                  <a:pt x="256" y="705"/>
                  <a:pt x="256" y="705"/>
                  <a:pt x="256" y="705"/>
                </a:cubicBezTo>
                <a:cubicBezTo>
                  <a:pt x="255" y="705"/>
                  <a:pt x="255" y="705"/>
                  <a:pt x="255" y="705"/>
                </a:cubicBezTo>
                <a:cubicBezTo>
                  <a:pt x="255" y="704"/>
                  <a:pt x="256" y="703"/>
                  <a:pt x="256" y="703"/>
                </a:cubicBezTo>
                <a:cubicBezTo>
                  <a:pt x="257" y="703"/>
                  <a:pt x="258" y="703"/>
                  <a:pt x="258" y="704"/>
                </a:cubicBezTo>
                <a:cubicBezTo>
                  <a:pt x="259" y="702"/>
                  <a:pt x="259" y="702"/>
                  <a:pt x="259" y="702"/>
                </a:cubicBezTo>
                <a:cubicBezTo>
                  <a:pt x="261" y="703"/>
                  <a:pt x="261" y="703"/>
                  <a:pt x="261" y="703"/>
                </a:cubicBezTo>
                <a:cubicBezTo>
                  <a:pt x="258" y="705"/>
                  <a:pt x="263" y="703"/>
                  <a:pt x="263" y="706"/>
                </a:cubicBezTo>
                <a:cubicBezTo>
                  <a:pt x="262" y="706"/>
                  <a:pt x="262" y="706"/>
                  <a:pt x="262" y="706"/>
                </a:cubicBezTo>
                <a:cubicBezTo>
                  <a:pt x="263" y="707"/>
                  <a:pt x="263" y="707"/>
                  <a:pt x="263" y="708"/>
                </a:cubicBezTo>
                <a:cubicBezTo>
                  <a:pt x="264" y="709"/>
                  <a:pt x="262" y="709"/>
                  <a:pt x="262" y="710"/>
                </a:cubicBezTo>
                <a:cubicBezTo>
                  <a:pt x="265" y="711"/>
                  <a:pt x="262" y="713"/>
                  <a:pt x="265" y="714"/>
                </a:cubicBezTo>
                <a:cubicBezTo>
                  <a:pt x="266" y="714"/>
                  <a:pt x="265" y="713"/>
                  <a:pt x="265" y="712"/>
                </a:cubicBezTo>
                <a:cubicBezTo>
                  <a:pt x="266" y="712"/>
                  <a:pt x="266" y="712"/>
                  <a:pt x="266" y="712"/>
                </a:cubicBezTo>
                <a:cubicBezTo>
                  <a:pt x="266" y="712"/>
                  <a:pt x="267" y="712"/>
                  <a:pt x="267" y="712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9" y="711"/>
                  <a:pt x="269" y="711"/>
                  <a:pt x="269" y="712"/>
                </a:cubicBezTo>
                <a:cubicBezTo>
                  <a:pt x="273" y="712"/>
                  <a:pt x="270" y="708"/>
                  <a:pt x="273" y="707"/>
                </a:cubicBezTo>
                <a:cubicBezTo>
                  <a:pt x="274" y="707"/>
                  <a:pt x="274" y="707"/>
                  <a:pt x="274" y="707"/>
                </a:cubicBezTo>
                <a:cubicBezTo>
                  <a:pt x="279" y="707"/>
                  <a:pt x="274" y="712"/>
                  <a:pt x="279" y="713"/>
                </a:cubicBezTo>
                <a:cubicBezTo>
                  <a:pt x="279" y="712"/>
                  <a:pt x="279" y="712"/>
                  <a:pt x="280" y="711"/>
                </a:cubicBezTo>
                <a:cubicBezTo>
                  <a:pt x="280" y="712"/>
                  <a:pt x="283" y="712"/>
                  <a:pt x="282" y="713"/>
                </a:cubicBezTo>
                <a:cubicBezTo>
                  <a:pt x="282" y="713"/>
                  <a:pt x="281" y="713"/>
                  <a:pt x="281" y="713"/>
                </a:cubicBezTo>
                <a:cubicBezTo>
                  <a:pt x="281" y="713"/>
                  <a:pt x="281" y="713"/>
                  <a:pt x="281" y="713"/>
                </a:cubicBezTo>
                <a:cubicBezTo>
                  <a:pt x="281" y="713"/>
                  <a:pt x="280" y="713"/>
                  <a:pt x="280" y="713"/>
                </a:cubicBezTo>
                <a:cubicBezTo>
                  <a:pt x="280" y="713"/>
                  <a:pt x="280" y="713"/>
                  <a:pt x="280" y="713"/>
                </a:cubicBezTo>
                <a:cubicBezTo>
                  <a:pt x="281" y="714"/>
                  <a:pt x="281" y="714"/>
                  <a:pt x="281" y="714"/>
                </a:cubicBezTo>
                <a:cubicBezTo>
                  <a:pt x="280" y="715"/>
                  <a:pt x="280" y="715"/>
                  <a:pt x="280" y="715"/>
                </a:cubicBezTo>
                <a:cubicBezTo>
                  <a:pt x="280" y="716"/>
                  <a:pt x="278" y="718"/>
                  <a:pt x="281" y="718"/>
                </a:cubicBezTo>
                <a:cubicBezTo>
                  <a:pt x="284" y="715"/>
                  <a:pt x="279" y="715"/>
                  <a:pt x="282" y="713"/>
                </a:cubicBezTo>
                <a:cubicBezTo>
                  <a:pt x="283" y="713"/>
                  <a:pt x="283" y="714"/>
                  <a:pt x="283" y="714"/>
                </a:cubicBezTo>
                <a:cubicBezTo>
                  <a:pt x="284" y="713"/>
                  <a:pt x="282" y="711"/>
                  <a:pt x="285" y="711"/>
                </a:cubicBezTo>
                <a:cubicBezTo>
                  <a:pt x="286" y="713"/>
                  <a:pt x="286" y="713"/>
                  <a:pt x="286" y="713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9" y="712"/>
                  <a:pt x="289" y="712"/>
                  <a:pt x="289" y="712"/>
                </a:cubicBezTo>
                <a:cubicBezTo>
                  <a:pt x="289" y="712"/>
                  <a:pt x="289" y="713"/>
                  <a:pt x="288" y="713"/>
                </a:cubicBezTo>
                <a:cubicBezTo>
                  <a:pt x="288" y="713"/>
                  <a:pt x="288" y="713"/>
                  <a:pt x="288" y="713"/>
                </a:cubicBezTo>
                <a:cubicBezTo>
                  <a:pt x="288" y="714"/>
                  <a:pt x="288" y="714"/>
                  <a:pt x="288" y="714"/>
                </a:cubicBezTo>
                <a:cubicBezTo>
                  <a:pt x="289" y="714"/>
                  <a:pt x="289" y="714"/>
                  <a:pt x="290" y="714"/>
                </a:cubicBezTo>
                <a:cubicBezTo>
                  <a:pt x="290" y="714"/>
                  <a:pt x="291" y="714"/>
                  <a:pt x="292" y="715"/>
                </a:cubicBezTo>
                <a:cubicBezTo>
                  <a:pt x="291" y="715"/>
                  <a:pt x="290" y="715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1" y="716"/>
                  <a:pt x="291" y="716"/>
                  <a:pt x="291" y="717"/>
                </a:cubicBezTo>
                <a:cubicBezTo>
                  <a:pt x="293" y="716"/>
                  <a:pt x="293" y="716"/>
                  <a:pt x="293" y="716"/>
                </a:cubicBezTo>
                <a:cubicBezTo>
                  <a:pt x="293" y="719"/>
                  <a:pt x="293" y="719"/>
                  <a:pt x="293" y="719"/>
                </a:cubicBezTo>
                <a:cubicBezTo>
                  <a:pt x="294" y="718"/>
                  <a:pt x="294" y="718"/>
                  <a:pt x="295" y="718"/>
                </a:cubicBezTo>
                <a:cubicBezTo>
                  <a:pt x="296" y="718"/>
                  <a:pt x="296" y="718"/>
                  <a:pt x="297" y="718"/>
                </a:cubicBezTo>
                <a:cubicBezTo>
                  <a:pt x="298" y="718"/>
                  <a:pt x="298" y="718"/>
                  <a:pt x="298" y="718"/>
                </a:cubicBezTo>
                <a:cubicBezTo>
                  <a:pt x="299" y="718"/>
                  <a:pt x="299" y="718"/>
                  <a:pt x="299" y="718"/>
                </a:cubicBezTo>
                <a:cubicBezTo>
                  <a:pt x="299" y="717"/>
                  <a:pt x="301" y="716"/>
                  <a:pt x="302" y="716"/>
                </a:cubicBezTo>
                <a:cubicBezTo>
                  <a:pt x="302" y="716"/>
                  <a:pt x="302" y="716"/>
                  <a:pt x="303" y="716"/>
                </a:cubicBezTo>
                <a:cubicBezTo>
                  <a:pt x="303" y="716"/>
                  <a:pt x="303" y="716"/>
                  <a:pt x="303" y="716"/>
                </a:cubicBezTo>
                <a:cubicBezTo>
                  <a:pt x="303" y="717"/>
                  <a:pt x="303" y="717"/>
                  <a:pt x="302" y="717"/>
                </a:cubicBezTo>
                <a:cubicBezTo>
                  <a:pt x="305" y="719"/>
                  <a:pt x="302" y="722"/>
                  <a:pt x="304" y="725"/>
                </a:cubicBezTo>
                <a:cubicBezTo>
                  <a:pt x="305" y="723"/>
                  <a:pt x="305" y="723"/>
                  <a:pt x="305" y="723"/>
                </a:cubicBezTo>
                <a:cubicBezTo>
                  <a:pt x="307" y="724"/>
                  <a:pt x="307" y="724"/>
                  <a:pt x="307" y="724"/>
                </a:cubicBezTo>
                <a:cubicBezTo>
                  <a:pt x="305" y="722"/>
                  <a:pt x="308" y="721"/>
                  <a:pt x="309" y="720"/>
                </a:cubicBezTo>
                <a:cubicBezTo>
                  <a:pt x="307" y="717"/>
                  <a:pt x="311" y="716"/>
                  <a:pt x="313" y="715"/>
                </a:cubicBezTo>
                <a:cubicBezTo>
                  <a:pt x="314" y="715"/>
                  <a:pt x="314" y="715"/>
                  <a:pt x="314" y="717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1" y="718"/>
                  <a:pt x="311" y="718"/>
                  <a:pt x="311" y="718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3" y="718"/>
                  <a:pt x="313" y="719"/>
                  <a:pt x="313" y="719"/>
                </a:cubicBezTo>
                <a:cubicBezTo>
                  <a:pt x="314" y="717"/>
                  <a:pt x="314" y="717"/>
                  <a:pt x="314" y="717"/>
                </a:cubicBezTo>
                <a:cubicBezTo>
                  <a:pt x="315" y="717"/>
                  <a:pt x="315" y="717"/>
                  <a:pt x="315" y="717"/>
                </a:cubicBezTo>
                <a:cubicBezTo>
                  <a:pt x="316" y="716"/>
                  <a:pt x="316" y="716"/>
                  <a:pt x="316" y="716"/>
                </a:cubicBezTo>
                <a:cubicBezTo>
                  <a:pt x="319" y="720"/>
                  <a:pt x="319" y="720"/>
                  <a:pt x="319" y="720"/>
                </a:cubicBezTo>
                <a:cubicBezTo>
                  <a:pt x="318" y="720"/>
                  <a:pt x="318" y="721"/>
                  <a:pt x="317" y="721"/>
                </a:cubicBezTo>
                <a:cubicBezTo>
                  <a:pt x="319" y="722"/>
                  <a:pt x="320" y="723"/>
                  <a:pt x="320" y="725"/>
                </a:cubicBezTo>
                <a:cubicBezTo>
                  <a:pt x="322" y="725"/>
                  <a:pt x="321" y="722"/>
                  <a:pt x="322" y="722"/>
                </a:cubicBezTo>
                <a:cubicBezTo>
                  <a:pt x="322" y="722"/>
                  <a:pt x="322" y="722"/>
                  <a:pt x="323" y="722"/>
                </a:cubicBezTo>
                <a:cubicBezTo>
                  <a:pt x="322" y="722"/>
                  <a:pt x="322" y="722"/>
                  <a:pt x="322" y="722"/>
                </a:cubicBezTo>
                <a:cubicBezTo>
                  <a:pt x="322" y="721"/>
                  <a:pt x="322" y="721"/>
                  <a:pt x="323" y="721"/>
                </a:cubicBezTo>
                <a:cubicBezTo>
                  <a:pt x="323" y="721"/>
                  <a:pt x="323" y="721"/>
                  <a:pt x="323" y="721"/>
                </a:cubicBezTo>
                <a:cubicBezTo>
                  <a:pt x="323" y="721"/>
                  <a:pt x="324" y="721"/>
                  <a:pt x="324" y="721"/>
                </a:cubicBezTo>
                <a:cubicBezTo>
                  <a:pt x="324" y="721"/>
                  <a:pt x="324" y="721"/>
                  <a:pt x="324" y="721"/>
                </a:cubicBezTo>
                <a:cubicBezTo>
                  <a:pt x="324" y="720"/>
                  <a:pt x="323" y="720"/>
                  <a:pt x="324" y="719"/>
                </a:cubicBezTo>
                <a:cubicBezTo>
                  <a:pt x="324" y="719"/>
                  <a:pt x="325" y="718"/>
                  <a:pt x="325" y="718"/>
                </a:cubicBezTo>
                <a:cubicBezTo>
                  <a:pt x="325" y="718"/>
                  <a:pt x="325" y="718"/>
                  <a:pt x="325" y="718"/>
                </a:cubicBezTo>
                <a:cubicBezTo>
                  <a:pt x="326" y="716"/>
                  <a:pt x="326" y="716"/>
                  <a:pt x="326" y="716"/>
                </a:cubicBezTo>
                <a:cubicBezTo>
                  <a:pt x="327" y="716"/>
                  <a:pt x="327" y="716"/>
                  <a:pt x="327" y="716"/>
                </a:cubicBezTo>
                <a:cubicBezTo>
                  <a:pt x="327" y="715"/>
                  <a:pt x="328" y="714"/>
                  <a:pt x="329" y="714"/>
                </a:cubicBezTo>
                <a:cubicBezTo>
                  <a:pt x="328" y="714"/>
                  <a:pt x="327" y="711"/>
                  <a:pt x="328" y="711"/>
                </a:cubicBezTo>
                <a:cubicBezTo>
                  <a:pt x="328" y="711"/>
                  <a:pt x="328" y="711"/>
                  <a:pt x="328" y="711"/>
                </a:cubicBezTo>
                <a:cubicBezTo>
                  <a:pt x="331" y="711"/>
                  <a:pt x="331" y="713"/>
                  <a:pt x="331" y="714"/>
                </a:cubicBezTo>
                <a:cubicBezTo>
                  <a:pt x="334" y="717"/>
                  <a:pt x="332" y="720"/>
                  <a:pt x="336" y="720"/>
                </a:cubicBezTo>
                <a:cubicBezTo>
                  <a:pt x="336" y="720"/>
                  <a:pt x="337" y="720"/>
                  <a:pt x="337" y="720"/>
                </a:cubicBezTo>
                <a:cubicBezTo>
                  <a:pt x="335" y="718"/>
                  <a:pt x="335" y="718"/>
                  <a:pt x="335" y="718"/>
                </a:cubicBezTo>
                <a:cubicBezTo>
                  <a:pt x="336" y="717"/>
                  <a:pt x="336" y="717"/>
                  <a:pt x="337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7" y="717"/>
                  <a:pt x="338" y="718"/>
                  <a:pt x="337" y="718"/>
                </a:cubicBezTo>
                <a:cubicBezTo>
                  <a:pt x="338" y="719"/>
                  <a:pt x="342" y="718"/>
                  <a:pt x="342" y="720"/>
                </a:cubicBezTo>
                <a:cubicBezTo>
                  <a:pt x="342" y="718"/>
                  <a:pt x="340" y="716"/>
                  <a:pt x="342" y="714"/>
                </a:cubicBezTo>
                <a:cubicBezTo>
                  <a:pt x="343" y="716"/>
                  <a:pt x="343" y="717"/>
                  <a:pt x="344" y="717"/>
                </a:cubicBezTo>
                <a:cubicBezTo>
                  <a:pt x="344" y="717"/>
                  <a:pt x="344" y="717"/>
                  <a:pt x="344" y="717"/>
                </a:cubicBezTo>
                <a:cubicBezTo>
                  <a:pt x="346" y="717"/>
                  <a:pt x="345" y="714"/>
                  <a:pt x="346" y="713"/>
                </a:cubicBezTo>
                <a:cubicBezTo>
                  <a:pt x="346" y="713"/>
                  <a:pt x="346" y="713"/>
                  <a:pt x="346" y="713"/>
                </a:cubicBezTo>
                <a:cubicBezTo>
                  <a:pt x="347" y="712"/>
                  <a:pt x="347" y="712"/>
                  <a:pt x="347" y="712"/>
                </a:cubicBezTo>
                <a:cubicBezTo>
                  <a:pt x="348" y="713"/>
                  <a:pt x="349" y="713"/>
                  <a:pt x="350" y="714"/>
                </a:cubicBezTo>
                <a:cubicBezTo>
                  <a:pt x="349" y="713"/>
                  <a:pt x="349" y="710"/>
                  <a:pt x="351" y="709"/>
                </a:cubicBezTo>
                <a:cubicBezTo>
                  <a:pt x="351" y="710"/>
                  <a:pt x="351" y="710"/>
                  <a:pt x="351" y="710"/>
                </a:cubicBezTo>
                <a:cubicBezTo>
                  <a:pt x="350" y="711"/>
                  <a:pt x="352" y="713"/>
                  <a:pt x="353" y="713"/>
                </a:cubicBezTo>
                <a:cubicBezTo>
                  <a:pt x="353" y="713"/>
                  <a:pt x="353" y="713"/>
                  <a:pt x="353" y="713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5" y="710"/>
                  <a:pt x="356" y="710"/>
                  <a:pt x="357" y="711"/>
                </a:cubicBezTo>
                <a:cubicBezTo>
                  <a:pt x="358" y="711"/>
                  <a:pt x="359" y="712"/>
                  <a:pt x="359" y="712"/>
                </a:cubicBezTo>
                <a:cubicBezTo>
                  <a:pt x="359" y="712"/>
                  <a:pt x="359" y="712"/>
                  <a:pt x="359" y="712"/>
                </a:cubicBezTo>
                <a:cubicBezTo>
                  <a:pt x="358" y="714"/>
                  <a:pt x="358" y="714"/>
                  <a:pt x="358" y="714"/>
                </a:cubicBezTo>
                <a:cubicBezTo>
                  <a:pt x="358" y="714"/>
                  <a:pt x="358" y="714"/>
                  <a:pt x="359" y="714"/>
                </a:cubicBezTo>
                <a:cubicBezTo>
                  <a:pt x="359" y="714"/>
                  <a:pt x="359" y="714"/>
                  <a:pt x="359" y="714"/>
                </a:cubicBezTo>
                <a:cubicBezTo>
                  <a:pt x="362" y="717"/>
                  <a:pt x="362" y="717"/>
                  <a:pt x="362" y="717"/>
                </a:cubicBezTo>
                <a:cubicBezTo>
                  <a:pt x="362" y="718"/>
                  <a:pt x="362" y="718"/>
                  <a:pt x="362" y="718"/>
                </a:cubicBezTo>
                <a:cubicBezTo>
                  <a:pt x="361" y="718"/>
                  <a:pt x="358" y="718"/>
                  <a:pt x="360" y="720"/>
                </a:cubicBezTo>
                <a:cubicBezTo>
                  <a:pt x="361" y="720"/>
                  <a:pt x="361" y="720"/>
                  <a:pt x="361" y="720"/>
                </a:cubicBezTo>
                <a:cubicBezTo>
                  <a:pt x="361" y="721"/>
                  <a:pt x="359" y="724"/>
                  <a:pt x="359" y="724"/>
                </a:cubicBezTo>
                <a:cubicBezTo>
                  <a:pt x="359" y="724"/>
                  <a:pt x="359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3"/>
                  <a:pt x="361" y="723"/>
                  <a:pt x="362" y="723"/>
                </a:cubicBezTo>
                <a:cubicBezTo>
                  <a:pt x="362" y="723"/>
                  <a:pt x="362" y="723"/>
                  <a:pt x="363" y="723"/>
                </a:cubicBezTo>
                <a:cubicBezTo>
                  <a:pt x="362" y="724"/>
                  <a:pt x="362" y="724"/>
                  <a:pt x="362" y="724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9" y="725"/>
                  <a:pt x="365" y="727"/>
                  <a:pt x="368" y="729"/>
                </a:cubicBezTo>
                <a:cubicBezTo>
                  <a:pt x="367" y="729"/>
                  <a:pt x="367" y="729"/>
                  <a:pt x="367" y="729"/>
                </a:cubicBezTo>
                <a:cubicBezTo>
                  <a:pt x="370" y="731"/>
                  <a:pt x="370" y="731"/>
                  <a:pt x="370" y="731"/>
                </a:cubicBezTo>
                <a:cubicBezTo>
                  <a:pt x="372" y="730"/>
                  <a:pt x="370" y="728"/>
                  <a:pt x="372" y="727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4" y="725"/>
                  <a:pt x="378" y="725"/>
                  <a:pt x="377" y="721"/>
                </a:cubicBezTo>
                <a:cubicBezTo>
                  <a:pt x="377" y="721"/>
                  <a:pt x="377" y="721"/>
                  <a:pt x="377" y="721"/>
                </a:cubicBezTo>
                <a:cubicBezTo>
                  <a:pt x="378" y="721"/>
                  <a:pt x="378" y="721"/>
                  <a:pt x="378" y="721"/>
                </a:cubicBezTo>
                <a:cubicBezTo>
                  <a:pt x="379" y="721"/>
                  <a:pt x="379" y="722"/>
                  <a:pt x="379" y="722"/>
                </a:cubicBezTo>
                <a:cubicBezTo>
                  <a:pt x="379" y="722"/>
                  <a:pt x="379" y="722"/>
                  <a:pt x="379" y="721"/>
                </a:cubicBezTo>
                <a:cubicBezTo>
                  <a:pt x="378" y="724"/>
                  <a:pt x="382" y="727"/>
                  <a:pt x="381" y="730"/>
                </a:cubicBezTo>
                <a:cubicBezTo>
                  <a:pt x="381" y="730"/>
                  <a:pt x="382" y="731"/>
                  <a:pt x="382" y="731"/>
                </a:cubicBezTo>
                <a:cubicBezTo>
                  <a:pt x="384" y="731"/>
                  <a:pt x="385" y="728"/>
                  <a:pt x="385" y="727"/>
                </a:cubicBezTo>
                <a:cubicBezTo>
                  <a:pt x="385" y="728"/>
                  <a:pt x="386" y="728"/>
                  <a:pt x="386" y="729"/>
                </a:cubicBezTo>
                <a:cubicBezTo>
                  <a:pt x="386" y="729"/>
                  <a:pt x="385" y="729"/>
                  <a:pt x="385" y="730"/>
                </a:cubicBezTo>
                <a:cubicBezTo>
                  <a:pt x="388" y="728"/>
                  <a:pt x="388" y="728"/>
                  <a:pt x="388" y="728"/>
                </a:cubicBezTo>
                <a:cubicBezTo>
                  <a:pt x="386" y="725"/>
                  <a:pt x="391" y="723"/>
                  <a:pt x="391" y="722"/>
                </a:cubicBezTo>
                <a:cubicBezTo>
                  <a:pt x="394" y="723"/>
                  <a:pt x="394" y="723"/>
                  <a:pt x="394" y="723"/>
                </a:cubicBezTo>
                <a:cubicBezTo>
                  <a:pt x="395" y="723"/>
                  <a:pt x="397" y="724"/>
                  <a:pt x="397" y="726"/>
                </a:cubicBezTo>
                <a:cubicBezTo>
                  <a:pt x="395" y="730"/>
                  <a:pt x="402" y="728"/>
                  <a:pt x="401" y="734"/>
                </a:cubicBezTo>
                <a:cubicBezTo>
                  <a:pt x="407" y="733"/>
                  <a:pt x="403" y="728"/>
                  <a:pt x="406" y="726"/>
                </a:cubicBezTo>
                <a:cubicBezTo>
                  <a:pt x="408" y="730"/>
                  <a:pt x="405" y="735"/>
                  <a:pt x="405" y="739"/>
                </a:cubicBezTo>
                <a:cubicBezTo>
                  <a:pt x="405" y="739"/>
                  <a:pt x="405" y="739"/>
                  <a:pt x="405" y="739"/>
                </a:cubicBezTo>
                <a:cubicBezTo>
                  <a:pt x="406" y="739"/>
                  <a:pt x="406" y="739"/>
                  <a:pt x="407" y="738"/>
                </a:cubicBezTo>
                <a:cubicBezTo>
                  <a:pt x="408" y="741"/>
                  <a:pt x="410" y="740"/>
                  <a:pt x="410" y="741"/>
                </a:cubicBezTo>
                <a:cubicBezTo>
                  <a:pt x="410" y="741"/>
                  <a:pt x="410" y="741"/>
                  <a:pt x="410" y="741"/>
                </a:cubicBezTo>
                <a:cubicBezTo>
                  <a:pt x="409" y="739"/>
                  <a:pt x="414" y="739"/>
                  <a:pt x="411" y="737"/>
                </a:cubicBezTo>
                <a:cubicBezTo>
                  <a:pt x="414" y="736"/>
                  <a:pt x="417" y="733"/>
                  <a:pt x="416" y="730"/>
                </a:cubicBezTo>
                <a:cubicBezTo>
                  <a:pt x="417" y="731"/>
                  <a:pt x="417" y="731"/>
                  <a:pt x="417" y="731"/>
                </a:cubicBezTo>
                <a:cubicBezTo>
                  <a:pt x="418" y="730"/>
                  <a:pt x="418" y="730"/>
                  <a:pt x="418" y="730"/>
                </a:cubicBezTo>
                <a:cubicBezTo>
                  <a:pt x="420" y="730"/>
                  <a:pt x="422" y="733"/>
                  <a:pt x="421" y="735"/>
                </a:cubicBezTo>
                <a:cubicBezTo>
                  <a:pt x="422" y="734"/>
                  <a:pt x="422" y="734"/>
                  <a:pt x="422" y="734"/>
                </a:cubicBezTo>
                <a:cubicBezTo>
                  <a:pt x="423" y="734"/>
                  <a:pt x="423" y="735"/>
                  <a:pt x="424" y="735"/>
                </a:cubicBezTo>
                <a:cubicBezTo>
                  <a:pt x="424" y="735"/>
                  <a:pt x="424" y="735"/>
                  <a:pt x="424" y="735"/>
                </a:cubicBezTo>
                <a:cubicBezTo>
                  <a:pt x="426" y="732"/>
                  <a:pt x="426" y="732"/>
                  <a:pt x="426" y="732"/>
                </a:cubicBezTo>
                <a:cubicBezTo>
                  <a:pt x="426" y="733"/>
                  <a:pt x="426" y="733"/>
                  <a:pt x="426" y="733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2"/>
                  <a:pt x="428" y="732"/>
                </a:cubicBezTo>
                <a:cubicBezTo>
                  <a:pt x="429" y="730"/>
                  <a:pt x="429" y="730"/>
                  <a:pt x="429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2" y="730"/>
                  <a:pt x="432" y="734"/>
                  <a:pt x="431" y="735"/>
                </a:cubicBezTo>
                <a:cubicBezTo>
                  <a:pt x="434" y="738"/>
                  <a:pt x="429" y="742"/>
                  <a:pt x="433" y="745"/>
                </a:cubicBezTo>
                <a:cubicBezTo>
                  <a:pt x="434" y="744"/>
                  <a:pt x="434" y="744"/>
                  <a:pt x="434" y="744"/>
                </a:cubicBezTo>
                <a:cubicBezTo>
                  <a:pt x="433" y="744"/>
                  <a:pt x="433" y="743"/>
                  <a:pt x="433" y="743"/>
                </a:cubicBezTo>
                <a:cubicBezTo>
                  <a:pt x="433" y="742"/>
                  <a:pt x="434" y="742"/>
                  <a:pt x="435" y="742"/>
                </a:cubicBezTo>
                <a:cubicBezTo>
                  <a:pt x="435" y="742"/>
                  <a:pt x="436" y="742"/>
                  <a:pt x="437" y="742"/>
                </a:cubicBezTo>
                <a:cubicBezTo>
                  <a:pt x="438" y="741"/>
                  <a:pt x="438" y="739"/>
                  <a:pt x="439" y="737"/>
                </a:cubicBezTo>
                <a:cubicBezTo>
                  <a:pt x="440" y="739"/>
                  <a:pt x="440" y="739"/>
                  <a:pt x="440" y="739"/>
                </a:cubicBezTo>
                <a:cubicBezTo>
                  <a:pt x="441" y="738"/>
                  <a:pt x="441" y="738"/>
                  <a:pt x="441" y="738"/>
                </a:cubicBezTo>
                <a:cubicBezTo>
                  <a:pt x="442" y="739"/>
                  <a:pt x="442" y="739"/>
                  <a:pt x="442" y="739"/>
                </a:cubicBezTo>
                <a:cubicBezTo>
                  <a:pt x="445" y="739"/>
                  <a:pt x="443" y="736"/>
                  <a:pt x="446" y="736"/>
                </a:cubicBezTo>
                <a:cubicBezTo>
                  <a:pt x="446" y="736"/>
                  <a:pt x="446" y="736"/>
                  <a:pt x="447" y="736"/>
                </a:cubicBezTo>
                <a:cubicBezTo>
                  <a:pt x="447" y="736"/>
                  <a:pt x="447" y="736"/>
                  <a:pt x="447" y="736"/>
                </a:cubicBezTo>
                <a:cubicBezTo>
                  <a:pt x="447" y="735"/>
                  <a:pt x="447" y="735"/>
                  <a:pt x="448" y="734"/>
                </a:cubicBezTo>
                <a:cubicBezTo>
                  <a:pt x="449" y="735"/>
                  <a:pt x="449" y="735"/>
                  <a:pt x="449" y="735"/>
                </a:cubicBezTo>
                <a:cubicBezTo>
                  <a:pt x="451" y="734"/>
                  <a:pt x="451" y="734"/>
                  <a:pt x="451" y="734"/>
                </a:cubicBezTo>
                <a:cubicBezTo>
                  <a:pt x="453" y="736"/>
                  <a:pt x="449" y="735"/>
                  <a:pt x="449" y="736"/>
                </a:cubicBezTo>
                <a:cubicBezTo>
                  <a:pt x="451" y="738"/>
                  <a:pt x="451" y="738"/>
                  <a:pt x="451" y="738"/>
                </a:cubicBezTo>
                <a:cubicBezTo>
                  <a:pt x="451" y="737"/>
                  <a:pt x="451" y="737"/>
                  <a:pt x="451" y="737"/>
                </a:cubicBezTo>
                <a:cubicBezTo>
                  <a:pt x="452" y="737"/>
                  <a:pt x="453" y="737"/>
                  <a:pt x="453" y="738"/>
                </a:cubicBezTo>
                <a:cubicBezTo>
                  <a:pt x="453" y="733"/>
                  <a:pt x="453" y="733"/>
                  <a:pt x="453" y="733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2"/>
                  <a:pt x="457" y="732"/>
                  <a:pt x="457" y="732"/>
                </a:cubicBezTo>
                <a:cubicBezTo>
                  <a:pt x="458" y="733"/>
                  <a:pt x="458" y="737"/>
                  <a:pt x="458" y="738"/>
                </a:cubicBezTo>
                <a:cubicBezTo>
                  <a:pt x="459" y="738"/>
                  <a:pt x="459" y="737"/>
                  <a:pt x="459" y="737"/>
                </a:cubicBezTo>
                <a:cubicBezTo>
                  <a:pt x="460" y="738"/>
                  <a:pt x="460" y="738"/>
                  <a:pt x="460" y="738"/>
                </a:cubicBezTo>
                <a:cubicBezTo>
                  <a:pt x="460" y="739"/>
                  <a:pt x="459" y="740"/>
                  <a:pt x="458" y="740"/>
                </a:cubicBezTo>
                <a:cubicBezTo>
                  <a:pt x="460" y="741"/>
                  <a:pt x="459" y="743"/>
                  <a:pt x="459" y="745"/>
                </a:cubicBezTo>
                <a:cubicBezTo>
                  <a:pt x="459" y="745"/>
                  <a:pt x="460" y="746"/>
                  <a:pt x="461" y="746"/>
                </a:cubicBezTo>
                <a:cubicBezTo>
                  <a:pt x="462" y="746"/>
                  <a:pt x="463" y="745"/>
                  <a:pt x="464" y="745"/>
                </a:cubicBezTo>
                <a:cubicBezTo>
                  <a:pt x="465" y="744"/>
                  <a:pt x="466" y="744"/>
                  <a:pt x="468" y="744"/>
                </a:cubicBezTo>
                <a:cubicBezTo>
                  <a:pt x="468" y="744"/>
                  <a:pt x="469" y="744"/>
                  <a:pt x="469" y="744"/>
                </a:cubicBezTo>
                <a:cubicBezTo>
                  <a:pt x="470" y="746"/>
                  <a:pt x="468" y="746"/>
                  <a:pt x="468" y="747"/>
                </a:cubicBezTo>
                <a:cubicBezTo>
                  <a:pt x="468" y="747"/>
                  <a:pt x="468" y="747"/>
                  <a:pt x="468" y="747"/>
                </a:cubicBezTo>
                <a:cubicBezTo>
                  <a:pt x="468" y="747"/>
                  <a:pt x="469" y="747"/>
                  <a:pt x="469" y="747"/>
                </a:cubicBezTo>
                <a:cubicBezTo>
                  <a:pt x="470" y="746"/>
                  <a:pt x="470" y="746"/>
                  <a:pt x="471" y="746"/>
                </a:cubicBezTo>
                <a:cubicBezTo>
                  <a:pt x="472" y="746"/>
                  <a:pt x="473" y="747"/>
                  <a:pt x="473" y="747"/>
                </a:cubicBezTo>
                <a:cubicBezTo>
                  <a:pt x="472" y="750"/>
                  <a:pt x="472" y="750"/>
                  <a:pt x="472" y="750"/>
                </a:cubicBezTo>
                <a:cubicBezTo>
                  <a:pt x="473" y="748"/>
                  <a:pt x="473" y="748"/>
                  <a:pt x="473" y="748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6" y="749"/>
                  <a:pt x="474" y="747"/>
                  <a:pt x="476" y="747"/>
                </a:cubicBezTo>
                <a:cubicBezTo>
                  <a:pt x="477" y="747"/>
                  <a:pt x="477" y="747"/>
                  <a:pt x="477" y="747"/>
                </a:cubicBezTo>
                <a:cubicBezTo>
                  <a:pt x="477" y="748"/>
                  <a:pt x="477" y="748"/>
                  <a:pt x="477" y="748"/>
                </a:cubicBezTo>
                <a:cubicBezTo>
                  <a:pt x="478" y="748"/>
                  <a:pt x="478" y="748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7" y="745"/>
                  <a:pt x="477" y="745"/>
                  <a:pt x="477" y="745"/>
                </a:cubicBezTo>
                <a:cubicBezTo>
                  <a:pt x="481" y="743"/>
                  <a:pt x="481" y="743"/>
                  <a:pt x="481" y="743"/>
                </a:cubicBezTo>
                <a:cubicBezTo>
                  <a:pt x="483" y="745"/>
                  <a:pt x="479" y="744"/>
                  <a:pt x="480" y="745"/>
                </a:cubicBezTo>
                <a:cubicBezTo>
                  <a:pt x="480" y="745"/>
                  <a:pt x="481" y="745"/>
                  <a:pt x="481" y="745"/>
                </a:cubicBezTo>
                <a:cubicBezTo>
                  <a:pt x="481" y="745"/>
                  <a:pt x="481" y="745"/>
                  <a:pt x="482" y="745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5" y="750"/>
                  <a:pt x="489" y="750"/>
                  <a:pt x="491" y="747"/>
                </a:cubicBezTo>
                <a:cubicBezTo>
                  <a:pt x="492" y="750"/>
                  <a:pt x="492" y="750"/>
                  <a:pt x="492" y="750"/>
                </a:cubicBezTo>
                <a:cubicBezTo>
                  <a:pt x="490" y="750"/>
                  <a:pt x="490" y="750"/>
                  <a:pt x="490" y="750"/>
                </a:cubicBezTo>
                <a:cubicBezTo>
                  <a:pt x="490" y="751"/>
                  <a:pt x="491" y="751"/>
                  <a:pt x="491" y="751"/>
                </a:cubicBezTo>
                <a:cubicBezTo>
                  <a:pt x="492" y="751"/>
                  <a:pt x="492" y="748"/>
                  <a:pt x="493" y="748"/>
                </a:cubicBezTo>
                <a:cubicBezTo>
                  <a:pt x="493" y="749"/>
                  <a:pt x="494" y="750"/>
                  <a:pt x="495" y="750"/>
                </a:cubicBezTo>
                <a:cubicBezTo>
                  <a:pt x="495" y="750"/>
                  <a:pt x="495" y="750"/>
                  <a:pt x="496" y="750"/>
                </a:cubicBezTo>
                <a:cubicBezTo>
                  <a:pt x="496" y="749"/>
                  <a:pt x="496" y="749"/>
                  <a:pt x="497" y="749"/>
                </a:cubicBezTo>
                <a:cubicBezTo>
                  <a:pt x="497" y="749"/>
                  <a:pt x="497" y="749"/>
                  <a:pt x="498" y="749"/>
                </a:cubicBezTo>
                <a:cubicBezTo>
                  <a:pt x="498" y="752"/>
                  <a:pt x="498" y="752"/>
                  <a:pt x="498" y="752"/>
                </a:cubicBezTo>
                <a:cubicBezTo>
                  <a:pt x="501" y="753"/>
                  <a:pt x="501" y="753"/>
                  <a:pt x="501" y="753"/>
                </a:cubicBezTo>
                <a:cubicBezTo>
                  <a:pt x="501" y="752"/>
                  <a:pt x="503" y="751"/>
                  <a:pt x="502" y="749"/>
                </a:cubicBezTo>
                <a:cubicBezTo>
                  <a:pt x="505" y="749"/>
                  <a:pt x="505" y="749"/>
                  <a:pt x="505" y="749"/>
                </a:cubicBezTo>
                <a:cubicBezTo>
                  <a:pt x="507" y="746"/>
                  <a:pt x="502" y="747"/>
                  <a:pt x="504" y="744"/>
                </a:cubicBezTo>
                <a:cubicBezTo>
                  <a:pt x="505" y="744"/>
                  <a:pt x="505" y="744"/>
                  <a:pt x="505" y="744"/>
                </a:cubicBezTo>
                <a:cubicBezTo>
                  <a:pt x="504" y="745"/>
                  <a:pt x="505" y="745"/>
                  <a:pt x="506" y="746"/>
                </a:cubicBezTo>
                <a:cubicBezTo>
                  <a:pt x="506" y="744"/>
                  <a:pt x="511" y="746"/>
                  <a:pt x="509" y="742"/>
                </a:cubicBezTo>
                <a:cubicBezTo>
                  <a:pt x="510" y="742"/>
                  <a:pt x="510" y="742"/>
                  <a:pt x="510" y="742"/>
                </a:cubicBezTo>
                <a:cubicBezTo>
                  <a:pt x="509" y="741"/>
                  <a:pt x="509" y="741"/>
                  <a:pt x="509" y="741"/>
                </a:cubicBezTo>
                <a:cubicBezTo>
                  <a:pt x="510" y="741"/>
                  <a:pt x="510" y="740"/>
                  <a:pt x="511" y="740"/>
                </a:cubicBezTo>
                <a:cubicBezTo>
                  <a:pt x="511" y="740"/>
                  <a:pt x="512" y="741"/>
                  <a:pt x="512" y="742"/>
                </a:cubicBezTo>
                <a:cubicBezTo>
                  <a:pt x="513" y="742"/>
                  <a:pt x="513" y="743"/>
                  <a:pt x="514" y="743"/>
                </a:cubicBezTo>
                <a:cubicBezTo>
                  <a:pt x="514" y="743"/>
                  <a:pt x="514" y="743"/>
                  <a:pt x="514" y="742"/>
                </a:cubicBezTo>
                <a:cubicBezTo>
                  <a:pt x="515" y="738"/>
                  <a:pt x="515" y="738"/>
                  <a:pt x="515" y="738"/>
                </a:cubicBezTo>
                <a:cubicBezTo>
                  <a:pt x="517" y="739"/>
                  <a:pt x="517" y="739"/>
                  <a:pt x="517" y="739"/>
                </a:cubicBezTo>
                <a:cubicBezTo>
                  <a:pt x="516" y="738"/>
                  <a:pt x="516" y="738"/>
                  <a:pt x="516" y="738"/>
                </a:cubicBezTo>
                <a:cubicBezTo>
                  <a:pt x="516" y="737"/>
                  <a:pt x="517" y="737"/>
                  <a:pt x="518" y="737"/>
                </a:cubicBezTo>
                <a:cubicBezTo>
                  <a:pt x="518" y="737"/>
                  <a:pt x="518" y="737"/>
                  <a:pt x="518" y="738"/>
                </a:cubicBezTo>
                <a:cubicBezTo>
                  <a:pt x="522" y="734"/>
                  <a:pt x="522" y="734"/>
                  <a:pt x="522" y="734"/>
                </a:cubicBezTo>
                <a:cubicBezTo>
                  <a:pt x="524" y="736"/>
                  <a:pt x="521" y="738"/>
                  <a:pt x="525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523" y="739"/>
                  <a:pt x="523" y="739"/>
                  <a:pt x="523" y="739"/>
                </a:cubicBezTo>
                <a:cubicBezTo>
                  <a:pt x="523" y="739"/>
                  <a:pt x="523" y="739"/>
                  <a:pt x="524" y="739"/>
                </a:cubicBezTo>
                <a:cubicBezTo>
                  <a:pt x="525" y="739"/>
                  <a:pt x="525" y="740"/>
                  <a:pt x="525" y="740"/>
                </a:cubicBezTo>
                <a:cubicBezTo>
                  <a:pt x="525" y="741"/>
                  <a:pt x="525" y="741"/>
                  <a:pt x="525" y="741"/>
                </a:cubicBezTo>
                <a:cubicBezTo>
                  <a:pt x="526" y="741"/>
                  <a:pt x="526" y="741"/>
                  <a:pt x="526" y="741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7" y="742"/>
                  <a:pt x="527" y="745"/>
                  <a:pt x="527" y="746"/>
                </a:cubicBezTo>
                <a:cubicBezTo>
                  <a:pt x="528" y="745"/>
                  <a:pt x="528" y="745"/>
                  <a:pt x="529" y="744"/>
                </a:cubicBezTo>
                <a:cubicBezTo>
                  <a:pt x="529" y="745"/>
                  <a:pt x="529" y="746"/>
                  <a:pt x="530" y="746"/>
                </a:cubicBezTo>
                <a:cubicBezTo>
                  <a:pt x="529" y="745"/>
                  <a:pt x="532" y="744"/>
                  <a:pt x="530" y="743"/>
                </a:cubicBezTo>
                <a:cubicBezTo>
                  <a:pt x="531" y="743"/>
                  <a:pt x="533" y="742"/>
                  <a:pt x="533" y="744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6" y="740"/>
                  <a:pt x="536" y="740"/>
                  <a:pt x="536" y="740"/>
                </a:cubicBezTo>
                <a:cubicBezTo>
                  <a:pt x="541" y="740"/>
                  <a:pt x="535" y="745"/>
                  <a:pt x="540" y="747"/>
                </a:cubicBezTo>
                <a:cubicBezTo>
                  <a:pt x="538" y="748"/>
                  <a:pt x="538" y="748"/>
                  <a:pt x="538" y="748"/>
                </a:cubicBezTo>
                <a:cubicBezTo>
                  <a:pt x="540" y="750"/>
                  <a:pt x="540" y="750"/>
                  <a:pt x="540" y="750"/>
                </a:cubicBezTo>
                <a:cubicBezTo>
                  <a:pt x="541" y="751"/>
                  <a:pt x="541" y="753"/>
                  <a:pt x="543" y="753"/>
                </a:cubicBezTo>
                <a:cubicBezTo>
                  <a:pt x="543" y="753"/>
                  <a:pt x="543" y="753"/>
                  <a:pt x="543" y="753"/>
                </a:cubicBezTo>
                <a:cubicBezTo>
                  <a:pt x="541" y="747"/>
                  <a:pt x="548" y="751"/>
                  <a:pt x="550" y="747"/>
                </a:cubicBezTo>
                <a:cubicBezTo>
                  <a:pt x="550" y="747"/>
                  <a:pt x="550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2" y="747"/>
                  <a:pt x="552" y="748"/>
                  <a:pt x="552" y="749"/>
                </a:cubicBezTo>
                <a:cubicBezTo>
                  <a:pt x="551" y="749"/>
                  <a:pt x="551" y="749"/>
                  <a:pt x="551" y="749"/>
                </a:cubicBezTo>
                <a:cubicBezTo>
                  <a:pt x="551" y="750"/>
                  <a:pt x="550" y="753"/>
                  <a:pt x="551" y="753"/>
                </a:cubicBezTo>
                <a:cubicBezTo>
                  <a:pt x="551" y="753"/>
                  <a:pt x="551" y="753"/>
                  <a:pt x="551" y="753"/>
                </a:cubicBezTo>
                <a:cubicBezTo>
                  <a:pt x="552" y="753"/>
                  <a:pt x="552" y="753"/>
                  <a:pt x="552" y="753"/>
                </a:cubicBezTo>
                <a:cubicBezTo>
                  <a:pt x="553" y="755"/>
                  <a:pt x="553" y="755"/>
                  <a:pt x="553" y="755"/>
                </a:cubicBezTo>
                <a:cubicBezTo>
                  <a:pt x="555" y="754"/>
                  <a:pt x="555" y="749"/>
                  <a:pt x="558" y="749"/>
                </a:cubicBezTo>
                <a:cubicBezTo>
                  <a:pt x="559" y="750"/>
                  <a:pt x="559" y="750"/>
                  <a:pt x="559" y="750"/>
                </a:cubicBezTo>
                <a:cubicBezTo>
                  <a:pt x="559" y="749"/>
                  <a:pt x="559" y="749"/>
                  <a:pt x="559" y="749"/>
                </a:cubicBezTo>
                <a:cubicBezTo>
                  <a:pt x="560" y="750"/>
                  <a:pt x="560" y="750"/>
                  <a:pt x="560" y="750"/>
                </a:cubicBezTo>
                <a:cubicBezTo>
                  <a:pt x="562" y="748"/>
                  <a:pt x="562" y="748"/>
                  <a:pt x="562" y="748"/>
                </a:cubicBezTo>
                <a:cubicBezTo>
                  <a:pt x="561" y="749"/>
                  <a:pt x="562" y="751"/>
                  <a:pt x="561" y="751"/>
                </a:cubicBezTo>
                <a:cubicBezTo>
                  <a:pt x="561" y="752"/>
                  <a:pt x="561" y="752"/>
                  <a:pt x="561" y="752"/>
                </a:cubicBezTo>
                <a:cubicBezTo>
                  <a:pt x="561" y="748"/>
                  <a:pt x="566" y="749"/>
                  <a:pt x="568" y="747"/>
                </a:cubicBezTo>
                <a:cubicBezTo>
                  <a:pt x="568" y="747"/>
                  <a:pt x="568" y="747"/>
                  <a:pt x="568" y="747"/>
                </a:cubicBezTo>
                <a:cubicBezTo>
                  <a:pt x="569" y="746"/>
                  <a:pt x="566" y="746"/>
                  <a:pt x="566" y="744"/>
                </a:cubicBezTo>
                <a:cubicBezTo>
                  <a:pt x="566" y="744"/>
                  <a:pt x="566" y="744"/>
                  <a:pt x="567" y="743"/>
                </a:cubicBezTo>
                <a:cubicBezTo>
                  <a:pt x="567" y="745"/>
                  <a:pt x="568" y="744"/>
                  <a:pt x="568" y="745"/>
                </a:cubicBezTo>
                <a:cubicBezTo>
                  <a:pt x="568" y="744"/>
                  <a:pt x="568" y="744"/>
                  <a:pt x="568" y="744"/>
                </a:cubicBezTo>
                <a:cubicBezTo>
                  <a:pt x="570" y="745"/>
                  <a:pt x="572" y="746"/>
                  <a:pt x="573" y="747"/>
                </a:cubicBezTo>
                <a:cubicBezTo>
                  <a:pt x="571" y="745"/>
                  <a:pt x="571" y="745"/>
                  <a:pt x="571" y="745"/>
                </a:cubicBezTo>
                <a:cubicBezTo>
                  <a:pt x="571" y="745"/>
                  <a:pt x="572" y="745"/>
                  <a:pt x="572" y="745"/>
                </a:cubicBezTo>
                <a:cubicBezTo>
                  <a:pt x="573" y="745"/>
                  <a:pt x="574" y="744"/>
                  <a:pt x="575" y="744"/>
                </a:cubicBezTo>
                <a:cubicBezTo>
                  <a:pt x="575" y="743"/>
                  <a:pt x="576" y="743"/>
                  <a:pt x="577" y="743"/>
                </a:cubicBezTo>
                <a:cubicBezTo>
                  <a:pt x="578" y="743"/>
                  <a:pt x="578" y="743"/>
                  <a:pt x="579" y="743"/>
                </a:cubicBezTo>
                <a:cubicBezTo>
                  <a:pt x="577" y="741"/>
                  <a:pt x="577" y="741"/>
                  <a:pt x="577" y="741"/>
                </a:cubicBezTo>
                <a:cubicBezTo>
                  <a:pt x="577" y="741"/>
                  <a:pt x="577" y="741"/>
                  <a:pt x="578" y="741"/>
                </a:cubicBezTo>
                <a:cubicBezTo>
                  <a:pt x="580" y="741"/>
                  <a:pt x="579" y="737"/>
                  <a:pt x="582" y="737"/>
                </a:cubicBezTo>
                <a:cubicBezTo>
                  <a:pt x="580" y="742"/>
                  <a:pt x="586" y="743"/>
                  <a:pt x="584" y="747"/>
                </a:cubicBezTo>
                <a:cubicBezTo>
                  <a:pt x="584" y="747"/>
                  <a:pt x="585" y="747"/>
                  <a:pt x="585" y="747"/>
                </a:cubicBezTo>
                <a:cubicBezTo>
                  <a:pt x="585" y="747"/>
                  <a:pt x="585" y="747"/>
                  <a:pt x="586" y="747"/>
                </a:cubicBezTo>
                <a:cubicBezTo>
                  <a:pt x="587" y="748"/>
                  <a:pt x="587" y="748"/>
                  <a:pt x="587" y="748"/>
                </a:cubicBezTo>
                <a:cubicBezTo>
                  <a:pt x="587" y="748"/>
                  <a:pt x="586" y="747"/>
                  <a:pt x="586" y="747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83" y="741"/>
                  <a:pt x="594" y="744"/>
                  <a:pt x="590" y="739"/>
                </a:cubicBezTo>
                <a:cubicBezTo>
                  <a:pt x="591" y="738"/>
                  <a:pt x="591" y="738"/>
                  <a:pt x="592" y="738"/>
                </a:cubicBezTo>
                <a:cubicBezTo>
                  <a:pt x="593" y="738"/>
                  <a:pt x="594" y="739"/>
                  <a:pt x="594" y="740"/>
                </a:cubicBezTo>
                <a:cubicBezTo>
                  <a:pt x="595" y="741"/>
                  <a:pt x="596" y="742"/>
                  <a:pt x="597" y="742"/>
                </a:cubicBezTo>
                <a:cubicBezTo>
                  <a:pt x="597" y="742"/>
                  <a:pt x="598" y="741"/>
                  <a:pt x="599" y="740"/>
                </a:cubicBezTo>
                <a:cubicBezTo>
                  <a:pt x="598" y="740"/>
                  <a:pt x="598" y="740"/>
                  <a:pt x="598" y="740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40"/>
                  <a:pt x="601" y="740"/>
                </a:cubicBezTo>
                <a:cubicBezTo>
                  <a:pt x="601" y="739"/>
                  <a:pt x="602" y="739"/>
                  <a:pt x="601" y="738"/>
                </a:cubicBezTo>
                <a:cubicBezTo>
                  <a:pt x="603" y="739"/>
                  <a:pt x="603" y="739"/>
                  <a:pt x="603" y="739"/>
                </a:cubicBezTo>
                <a:cubicBezTo>
                  <a:pt x="604" y="737"/>
                  <a:pt x="604" y="737"/>
                  <a:pt x="604" y="737"/>
                </a:cubicBezTo>
                <a:cubicBezTo>
                  <a:pt x="606" y="735"/>
                  <a:pt x="604" y="736"/>
                  <a:pt x="607" y="734"/>
                </a:cubicBezTo>
                <a:cubicBezTo>
                  <a:pt x="609" y="735"/>
                  <a:pt x="608" y="741"/>
                  <a:pt x="611" y="741"/>
                </a:cubicBezTo>
                <a:cubicBezTo>
                  <a:pt x="611" y="741"/>
                  <a:pt x="611" y="741"/>
                  <a:pt x="611" y="741"/>
                </a:cubicBezTo>
                <a:cubicBezTo>
                  <a:pt x="611" y="742"/>
                  <a:pt x="610" y="742"/>
                  <a:pt x="610" y="743"/>
                </a:cubicBezTo>
                <a:cubicBezTo>
                  <a:pt x="610" y="745"/>
                  <a:pt x="614" y="747"/>
                  <a:pt x="615" y="748"/>
                </a:cubicBezTo>
                <a:cubicBezTo>
                  <a:pt x="616" y="745"/>
                  <a:pt x="617" y="743"/>
                  <a:pt x="620" y="741"/>
                </a:cubicBezTo>
                <a:cubicBezTo>
                  <a:pt x="623" y="745"/>
                  <a:pt x="618" y="751"/>
                  <a:pt x="626" y="753"/>
                </a:cubicBezTo>
                <a:cubicBezTo>
                  <a:pt x="626" y="752"/>
                  <a:pt x="626" y="752"/>
                  <a:pt x="626" y="752"/>
                </a:cubicBezTo>
                <a:cubicBezTo>
                  <a:pt x="627" y="751"/>
                  <a:pt x="628" y="749"/>
                  <a:pt x="626" y="747"/>
                </a:cubicBezTo>
                <a:cubicBezTo>
                  <a:pt x="627" y="748"/>
                  <a:pt x="627" y="748"/>
                  <a:pt x="627" y="748"/>
                </a:cubicBezTo>
                <a:cubicBezTo>
                  <a:pt x="629" y="748"/>
                  <a:pt x="629" y="747"/>
                  <a:pt x="630" y="746"/>
                </a:cubicBezTo>
                <a:cubicBezTo>
                  <a:pt x="630" y="745"/>
                  <a:pt x="631" y="744"/>
                  <a:pt x="631" y="744"/>
                </a:cubicBezTo>
                <a:cubicBezTo>
                  <a:pt x="632" y="744"/>
                  <a:pt x="632" y="744"/>
                  <a:pt x="632" y="744"/>
                </a:cubicBezTo>
                <a:cubicBezTo>
                  <a:pt x="633" y="745"/>
                  <a:pt x="635" y="745"/>
                  <a:pt x="636" y="746"/>
                </a:cubicBezTo>
                <a:cubicBezTo>
                  <a:pt x="636" y="746"/>
                  <a:pt x="636" y="746"/>
                  <a:pt x="636" y="746"/>
                </a:cubicBezTo>
                <a:cubicBezTo>
                  <a:pt x="636" y="746"/>
                  <a:pt x="637" y="746"/>
                  <a:pt x="637" y="747"/>
                </a:cubicBezTo>
                <a:cubicBezTo>
                  <a:pt x="638" y="745"/>
                  <a:pt x="638" y="745"/>
                  <a:pt x="638" y="745"/>
                </a:cubicBezTo>
                <a:cubicBezTo>
                  <a:pt x="640" y="746"/>
                  <a:pt x="640" y="746"/>
                  <a:pt x="640" y="746"/>
                </a:cubicBezTo>
                <a:cubicBezTo>
                  <a:pt x="639" y="746"/>
                  <a:pt x="639" y="745"/>
                  <a:pt x="638" y="745"/>
                </a:cubicBezTo>
                <a:cubicBezTo>
                  <a:pt x="638" y="745"/>
                  <a:pt x="637" y="745"/>
                  <a:pt x="637" y="745"/>
                </a:cubicBezTo>
                <a:cubicBezTo>
                  <a:pt x="637" y="744"/>
                  <a:pt x="638" y="743"/>
                  <a:pt x="638" y="743"/>
                </a:cubicBezTo>
                <a:cubicBezTo>
                  <a:pt x="639" y="743"/>
                  <a:pt x="639" y="744"/>
                  <a:pt x="639" y="744"/>
                </a:cubicBezTo>
                <a:cubicBezTo>
                  <a:pt x="640" y="744"/>
                  <a:pt x="640" y="744"/>
                  <a:pt x="640" y="744"/>
                </a:cubicBezTo>
                <a:cubicBezTo>
                  <a:pt x="641" y="744"/>
                  <a:pt x="641" y="744"/>
                  <a:pt x="641" y="744"/>
                </a:cubicBezTo>
                <a:cubicBezTo>
                  <a:pt x="640" y="743"/>
                  <a:pt x="640" y="743"/>
                  <a:pt x="640" y="743"/>
                </a:cubicBezTo>
                <a:cubicBezTo>
                  <a:pt x="641" y="742"/>
                  <a:pt x="641" y="742"/>
                  <a:pt x="641" y="742"/>
                </a:cubicBezTo>
                <a:cubicBezTo>
                  <a:pt x="642" y="742"/>
                  <a:pt x="642" y="743"/>
                  <a:pt x="642" y="743"/>
                </a:cubicBezTo>
                <a:cubicBezTo>
                  <a:pt x="642" y="744"/>
                  <a:pt x="643" y="745"/>
                  <a:pt x="644" y="745"/>
                </a:cubicBezTo>
                <a:cubicBezTo>
                  <a:pt x="644" y="745"/>
                  <a:pt x="644" y="745"/>
                  <a:pt x="644" y="745"/>
                </a:cubicBezTo>
                <a:cubicBezTo>
                  <a:pt x="643" y="743"/>
                  <a:pt x="643" y="743"/>
                  <a:pt x="643" y="743"/>
                </a:cubicBezTo>
                <a:cubicBezTo>
                  <a:pt x="647" y="741"/>
                  <a:pt x="647" y="741"/>
                  <a:pt x="647" y="741"/>
                </a:cubicBezTo>
                <a:cubicBezTo>
                  <a:pt x="646" y="739"/>
                  <a:pt x="646" y="739"/>
                  <a:pt x="646" y="739"/>
                </a:cubicBezTo>
                <a:cubicBezTo>
                  <a:pt x="647" y="738"/>
                  <a:pt x="648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50" y="738"/>
                  <a:pt x="651" y="738"/>
                  <a:pt x="652" y="737"/>
                </a:cubicBezTo>
                <a:cubicBezTo>
                  <a:pt x="653" y="738"/>
                  <a:pt x="653" y="738"/>
                  <a:pt x="653" y="738"/>
                </a:cubicBezTo>
                <a:cubicBezTo>
                  <a:pt x="651" y="740"/>
                  <a:pt x="653" y="740"/>
                  <a:pt x="652" y="743"/>
                </a:cubicBezTo>
                <a:cubicBezTo>
                  <a:pt x="653" y="742"/>
                  <a:pt x="653" y="742"/>
                  <a:pt x="653" y="742"/>
                </a:cubicBezTo>
                <a:cubicBezTo>
                  <a:pt x="655" y="742"/>
                  <a:pt x="653" y="744"/>
                  <a:pt x="654" y="744"/>
                </a:cubicBezTo>
                <a:cubicBezTo>
                  <a:pt x="657" y="741"/>
                  <a:pt x="657" y="741"/>
                  <a:pt x="657" y="741"/>
                </a:cubicBezTo>
                <a:cubicBezTo>
                  <a:pt x="655" y="740"/>
                  <a:pt x="655" y="740"/>
                  <a:pt x="655" y="740"/>
                </a:cubicBezTo>
                <a:cubicBezTo>
                  <a:pt x="660" y="739"/>
                  <a:pt x="660" y="739"/>
                  <a:pt x="660" y="739"/>
                </a:cubicBezTo>
                <a:cubicBezTo>
                  <a:pt x="657" y="739"/>
                  <a:pt x="660" y="736"/>
                  <a:pt x="660" y="736"/>
                </a:cubicBezTo>
                <a:cubicBezTo>
                  <a:pt x="659" y="739"/>
                  <a:pt x="666" y="737"/>
                  <a:pt x="663" y="741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6" y="739"/>
                  <a:pt x="666" y="740"/>
                  <a:pt x="666" y="740"/>
                </a:cubicBezTo>
                <a:cubicBezTo>
                  <a:pt x="666" y="741"/>
                  <a:pt x="666" y="742"/>
                  <a:pt x="667" y="742"/>
                </a:cubicBezTo>
                <a:cubicBezTo>
                  <a:pt x="667" y="742"/>
                  <a:pt x="667" y="742"/>
                  <a:pt x="667" y="742"/>
                </a:cubicBezTo>
                <a:cubicBezTo>
                  <a:pt x="668" y="740"/>
                  <a:pt x="668" y="740"/>
                  <a:pt x="668" y="740"/>
                </a:cubicBezTo>
                <a:cubicBezTo>
                  <a:pt x="668" y="739"/>
                  <a:pt x="668" y="739"/>
                  <a:pt x="668" y="739"/>
                </a:cubicBezTo>
                <a:cubicBezTo>
                  <a:pt x="669" y="739"/>
                  <a:pt x="669" y="740"/>
                  <a:pt x="670" y="741"/>
                </a:cubicBezTo>
                <a:cubicBezTo>
                  <a:pt x="666" y="738"/>
                  <a:pt x="675" y="739"/>
                  <a:pt x="672" y="736"/>
                </a:cubicBezTo>
                <a:cubicBezTo>
                  <a:pt x="672" y="736"/>
                  <a:pt x="672" y="735"/>
                  <a:pt x="672" y="735"/>
                </a:cubicBezTo>
                <a:cubicBezTo>
                  <a:pt x="673" y="735"/>
                  <a:pt x="673" y="735"/>
                  <a:pt x="673" y="735"/>
                </a:cubicBezTo>
                <a:cubicBezTo>
                  <a:pt x="671" y="733"/>
                  <a:pt x="675" y="731"/>
                  <a:pt x="675" y="730"/>
                </a:cubicBezTo>
                <a:cubicBezTo>
                  <a:pt x="676" y="731"/>
                  <a:pt x="678" y="731"/>
                  <a:pt x="679" y="731"/>
                </a:cubicBezTo>
                <a:cubicBezTo>
                  <a:pt x="679" y="729"/>
                  <a:pt x="675" y="730"/>
                  <a:pt x="677" y="727"/>
                </a:cubicBezTo>
                <a:cubicBezTo>
                  <a:pt x="677" y="727"/>
                  <a:pt x="677" y="727"/>
                  <a:pt x="677" y="727"/>
                </a:cubicBezTo>
                <a:cubicBezTo>
                  <a:pt x="678" y="727"/>
                  <a:pt x="679" y="728"/>
                  <a:pt x="679" y="728"/>
                </a:cubicBezTo>
                <a:cubicBezTo>
                  <a:pt x="680" y="726"/>
                  <a:pt x="680" y="726"/>
                  <a:pt x="680" y="726"/>
                </a:cubicBezTo>
                <a:cubicBezTo>
                  <a:pt x="679" y="726"/>
                  <a:pt x="678" y="726"/>
                  <a:pt x="678" y="726"/>
                </a:cubicBezTo>
                <a:cubicBezTo>
                  <a:pt x="679" y="725"/>
                  <a:pt x="679" y="725"/>
                  <a:pt x="680" y="725"/>
                </a:cubicBezTo>
                <a:cubicBezTo>
                  <a:pt x="680" y="725"/>
                  <a:pt x="681" y="725"/>
                  <a:pt x="681" y="725"/>
                </a:cubicBezTo>
                <a:cubicBezTo>
                  <a:pt x="683" y="724"/>
                  <a:pt x="680" y="724"/>
                  <a:pt x="680" y="722"/>
                </a:cubicBezTo>
                <a:cubicBezTo>
                  <a:pt x="680" y="722"/>
                  <a:pt x="681" y="722"/>
                  <a:pt x="681" y="722"/>
                </a:cubicBezTo>
                <a:cubicBezTo>
                  <a:pt x="681" y="722"/>
                  <a:pt x="681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79" y="720"/>
                  <a:pt x="680" y="718"/>
                  <a:pt x="679" y="715"/>
                </a:cubicBezTo>
                <a:cubicBezTo>
                  <a:pt x="682" y="717"/>
                  <a:pt x="682" y="717"/>
                  <a:pt x="682" y="717"/>
                </a:cubicBezTo>
                <a:cubicBezTo>
                  <a:pt x="681" y="715"/>
                  <a:pt x="681" y="715"/>
                  <a:pt x="681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1"/>
                  <a:pt x="682" y="711"/>
                  <a:pt x="682" y="711"/>
                </a:cubicBezTo>
                <a:cubicBezTo>
                  <a:pt x="683" y="712"/>
                  <a:pt x="683" y="712"/>
                  <a:pt x="685" y="714"/>
                </a:cubicBezTo>
                <a:cubicBezTo>
                  <a:pt x="685" y="713"/>
                  <a:pt x="685" y="713"/>
                  <a:pt x="685" y="713"/>
                </a:cubicBezTo>
                <a:cubicBezTo>
                  <a:pt x="687" y="713"/>
                  <a:pt x="687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8" y="714"/>
                  <a:pt x="687" y="711"/>
                  <a:pt x="689" y="711"/>
                </a:cubicBezTo>
                <a:cubicBezTo>
                  <a:pt x="688" y="709"/>
                  <a:pt x="688" y="709"/>
                  <a:pt x="688" y="709"/>
                </a:cubicBezTo>
                <a:cubicBezTo>
                  <a:pt x="694" y="706"/>
                  <a:pt x="694" y="706"/>
                  <a:pt x="694" y="706"/>
                </a:cubicBezTo>
                <a:cubicBezTo>
                  <a:pt x="694" y="708"/>
                  <a:pt x="694" y="708"/>
                  <a:pt x="694" y="708"/>
                </a:cubicBezTo>
                <a:cubicBezTo>
                  <a:pt x="694" y="708"/>
                  <a:pt x="694" y="709"/>
                  <a:pt x="693" y="710"/>
                </a:cubicBezTo>
                <a:cubicBezTo>
                  <a:pt x="695" y="709"/>
                  <a:pt x="695" y="709"/>
                  <a:pt x="695" y="709"/>
                </a:cubicBezTo>
                <a:cubicBezTo>
                  <a:pt x="697" y="710"/>
                  <a:pt x="694" y="711"/>
                  <a:pt x="694" y="712"/>
                </a:cubicBezTo>
                <a:cubicBezTo>
                  <a:pt x="694" y="712"/>
                  <a:pt x="694" y="713"/>
                  <a:pt x="694" y="713"/>
                </a:cubicBezTo>
                <a:cubicBezTo>
                  <a:pt x="694" y="713"/>
                  <a:pt x="695" y="713"/>
                  <a:pt x="695" y="713"/>
                </a:cubicBezTo>
                <a:cubicBezTo>
                  <a:pt x="695" y="713"/>
                  <a:pt x="695" y="713"/>
                  <a:pt x="695" y="713"/>
                </a:cubicBezTo>
                <a:cubicBezTo>
                  <a:pt x="696" y="713"/>
                  <a:pt x="696" y="713"/>
                  <a:pt x="696" y="713"/>
                </a:cubicBezTo>
                <a:cubicBezTo>
                  <a:pt x="697" y="713"/>
                  <a:pt x="697" y="713"/>
                  <a:pt x="697" y="713"/>
                </a:cubicBezTo>
                <a:cubicBezTo>
                  <a:pt x="697" y="714"/>
                  <a:pt x="698" y="714"/>
                  <a:pt x="699" y="714"/>
                </a:cubicBezTo>
                <a:cubicBezTo>
                  <a:pt x="699" y="714"/>
                  <a:pt x="699" y="714"/>
                  <a:pt x="699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1" y="714"/>
                </a:cubicBezTo>
                <a:cubicBezTo>
                  <a:pt x="701" y="714"/>
                  <a:pt x="702" y="714"/>
                  <a:pt x="702" y="715"/>
                </a:cubicBezTo>
                <a:cubicBezTo>
                  <a:pt x="701" y="714"/>
                  <a:pt x="701" y="713"/>
                  <a:pt x="700" y="712"/>
                </a:cubicBezTo>
                <a:cubicBezTo>
                  <a:pt x="702" y="711"/>
                  <a:pt x="702" y="711"/>
                  <a:pt x="702" y="711"/>
                </a:cubicBezTo>
                <a:cubicBezTo>
                  <a:pt x="702" y="712"/>
                  <a:pt x="702" y="712"/>
                  <a:pt x="702" y="712"/>
                </a:cubicBezTo>
                <a:cubicBezTo>
                  <a:pt x="704" y="713"/>
                  <a:pt x="705" y="713"/>
                  <a:pt x="707" y="713"/>
                </a:cubicBezTo>
                <a:cubicBezTo>
                  <a:pt x="708" y="713"/>
                  <a:pt x="709" y="713"/>
                  <a:pt x="710" y="713"/>
                </a:cubicBezTo>
                <a:cubicBezTo>
                  <a:pt x="710" y="714"/>
                  <a:pt x="710" y="714"/>
                  <a:pt x="711" y="714"/>
                </a:cubicBezTo>
                <a:cubicBezTo>
                  <a:pt x="712" y="714"/>
                  <a:pt x="713" y="713"/>
                  <a:pt x="713" y="713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4" y="712"/>
                  <a:pt x="714" y="712"/>
                </a:cubicBezTo>
                <a:cubicBezTo>
                  <a:pt x="714" y="712"/>
                  <a:pt x="714" y="712"/>
                  <a:pt x="714" y="712"/>
                </a:cubicBezTo>
                <a:cubicBezTo>
                  <a:pt x="715" y="712"/>
                  <a:pt x="715" y="713"/>
                  <a:pt x="715" y="713"/>
                </a:cubicBezTo>
                <a:cubicBezTo>
                  <a:pt x="716" y="713"/>
                  <a:pt x="716" y="712"/>
                  <a:pt x="717" y="712"/>
                </a:cubicBezTo>
                <a:cubicBezTo>
                  <a:pt x="716" y="711"/>
                  <a:pt x="715" y="711"/>
                  <a:pt x="715" y="710"/>
                </a:cubicBezTo>
                <a:cubicBezTo>
                  <a:pt x="716" y="709"/>
                  <a:pt x="716" y="709"/>
                  <a:pt x="716" y="709"/>
                </a:cubicBezTo>
                <a:cubicBezTo>
                  <a:pt x="716" y="710"/>
                  <a:pt x="716" y="710"/>
                  <a:pt x="716" y="710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5" y="706"/>
                  <a:pt x="717" y="704"/>
                  <a:pt x="715" y="703"/>
                </a:cubicBezTo>
                <a:cubicBezTo>
                  <a:pt x="716" y="702"/>
                  <a:pt x="716" y="702"/>
                  <a:pt x="716" y="702"/>
                </a:cubicBezTo>
                <a:cubicBezTo>
                  <a:pt x="715" y="702"/>
                  <a:pt x="715" y="702"/>
                  <a:pt x="715" y="702"/>
                </a:cubicBezTo>
                <a:cubicBezTo>
                  <a:pt x="714" y="702"/>
                  <a:pt x="715" y="701"/>
                  <a:pt x="715" y="700"/>
                </a:cubicBezTo>
                <a:cubicBezTo>
                  <a:pt x="716" y="700"/>
                  <a:pt x="716" y="700"/>
                  <a:pt x="716" y="700"/>
                </a:cubicBezTo>
                <a:cubicBezTo>
                  <a:pt x="716" y="700"/>
                  <a:pt x="717" y="700"/>
                  <a:pt x="717" y="700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8" y="701"/>
                  <a:pt x="718" y="700"/>
                  <a:pt x="719" y="700"/>
                </a:cubicBezTo>
                <a:cubicBezTo>
                  <a:pt x="720" y="700"/>
                  <a:pt x="720" y="701"/>
                  <a:pt x="721" y="702"/>
                </a:cubicBezTo>
                <a:cubicBezTo>
                  <a:pt x="721" y="702"/>
                  <a:pt x="722" y="703"/>
                  <a:pt x="723" y="703"/>
                </a:cubicBezTo>
                <a:cubicBezTo>
                  <a:pt x="723" y="703"/>
                  <a:pt x="724" y="703"/>
                  <a:pt x="725" y="702"/>
                </a:cubicBezTo>
                <a:cubicBezTo>
                  <a:pt x="723" y="702"/>
                  <a:pt x="723" y="702"/>
                  <a:pt x="723" y="702"/>
                </a:cubicBezTo>
                <a:cubicBezTo>
                  <a:pt x="722" y="701"/>
                  <a:pt x="723" y="700"/>
                  <a:pt x="723" y="700"/>
                </a:cubicBezTo>
                <a:cubicBezTo>
                  <a:pt x="723" y="699"/>
                  <a:pt x="724" y="699"/>
                  <a:pt x="724" y="699"/>
                </a:cubicBezTo>
                <a:cubicBezTo>
                  <a:pt x="724" y="699"/>
                  <a:pt x="725" y="699"/>
                  <a:pt x="725" y="699"/>
                </a:cubicBezTo>
                <a:cubicBezTo>
                  <a:pt x="724" y="698"/>
                  <a:pt x="724" y="698"/>
                  <a:pt x="724" y="698"/>
                </a:cubicBezTo>
                <a:cubicBezTo>
                  <a:pt x="726" y="698"/>
                  <a:pt x="730" y="700"/>
                  <a:pt x="733" y="700"/>
                </a:cubicBezTo>
                <a:cubicBezTo>
                  <a:pt x="733" y="700"/>
                  <a:pt x="734" y="700"/>
                  <a:pt x="734" y="700"/>
                </a:cubicBezTo>
                <a:cubicBezTo>
                  <a:pt x="737" y="701"/>
                  <a:pt x="739" y="701"/>
                  <a:pt x="741" y="703"/>
                </a:cubicBezTo>
                <a:cubicBezTo>
                  <a:pt x="741" y="701"/>
                  <a:pt x="741" y="701"/>
                  <a:pt x="741" y="701"/>
                </a:cubicBezTo>
                <a:cubicBezTo>
                  <a:pt x="741" y="702"/>
                  <a:pt x="742" y="702"/>
                  <a:pt x="742" y="702"/>
                </a:cubicBezTo>
                <a:cubicBezTo>
                  <a:pt x="743" y="702"/>
                  <a:pt x="744" y="702"/>
                  <a:pt x="744" y="701"/>
                </a:cubicBezTo>
                <a:cubicBezTo>
                  <a:pt x="745" y="701"/>
                  <a:pt x="746" y="701"/>
                  <a:pt x="746" y="701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5" y="700"/>
                  <a:pt x="745" y="700"/>
                  <a:pt x="745" y="700"/>
                </a:cubicBezTo>
                <a:cubicBezTo>
                  <a:pt x="745" y="699"/>
                  <a:pt x="746" y="698"/>
                  <a:pt x="747" y="698"/>
                </a:cubicBezTo>
                <a:cubicBezTo>
                  <a:pt x="747" y="699"/>
                  <a:pt x="747" y="699"/>
                  <a:pt x="747" y="699"/>
                </a:cubicBezTo>
                <a:cubicBezTo>
                  <a:pt x="747" y="699"/>
                  <a:pt x="748" y="699"/>
                  <a:pt x="748" y="699"/>
                </a:cubicBezTo>
                <a:cubicBezTo>
                  <a:pt x="748" y="699"/>
                  <a:pt x="749" y="699"/>
                  <a:pt x="749" y="699"/>
                </a:cubicBezTo>
                <a:cubicBezTo>
                  <a:pt x="749" y="700"/>
                  <a:pt x="749" y="700"/>
                  <a:pt x="750" y="700"/>
                </a:cubicBezTo>
                <a:cubicBezTo>
                  <a:pt x="750" y="700"/>
                  <a:pt x="750" y="700"/>
                  <a:pt x="751" y="700"/>
                </a:cubicBezTo>
                <a:cubicBezTo>
                  <a:pt x="751" y="700"/>
                  <a:pt x="751" y="700"/>
                  <a:pt x="752" y="700"/>
                </a:cubicBezTo>
                <a:cubicBezTo>
                  <a:pt x="752" y="700"/>
                  <a:pt x="752" y="700"/>
                  <a:pt x="752" y="700"/>
                </a:cubicBezTo>
                <a:cubicBezTo>
                  <a:pt x="752" y="702"/>
                  <a:pt x="752" y="702"/>
                  <a:pt x="752" y="702"/>
                </a:cubicBezTo>
                <a:cubicBezTo>
                  <a:pt x="753" y="701"/>
                  <a:pt x="753" y="701"/>
                  <a:pt x="753" y="701"/>
                </a:cubicBezTo>
                <a:cubicBezTo>
                  <a:pt x="751" y="700"/>
                  <a:pt x="754" y="697"/>
                  <a:pt x="751" y="696"/>
                </a:cubicBezTo>
                <a:cubicBezTo>
                  <a:pt x="751" y="696"/>
                  <a:pt x="751" y="696"/>
                  <a:pt x="751" y="696"/>
                </a:cubicBezTo>
                <a:cubicBezTo>
                  <a:pt x="754" y="696"/>
                  <a:pt x="756" y="691"/>
                  <a:pt x="759" y="691"/>
                </a:cubicBezTo>
                <a:cubicBezTo>
                  <a:pt x="757" y="688"/>
                  <a:pt x="757" y="688"/>
                  <a:pt x="757" y="688"/>
                </a:cubicBezTo>
                <a:cubicBezTo>
                  <a:pt x="758" y="687"/>
                  <a:pt x="758" y="687"/>
                  <a:pt x="758" y="687"/>
                </a:cubicBezTo>
                <a:cubicBezTo>
                  <a:pt x="755" y="683"/>
                  <a:pt x="755" y="683"/>
                  <a:pt x="755" y="683"/>
                </a:cubicBezTo>
                <a:cubicBezTo>
                  <a:pt x="756" y="679"/>
                  <a:pt x="754" y="678"/>
                  <a:pt x="753" y="675"/>
                </a:cubicBezTo>
                <a:cubicBezTo>
                  <a:pt x="753" y="675"/>
                  <a:pt x="754" y="675"/>
                  <a:pt x="754" y="675"/>
                </a:cubicBezTo>
                <a:cubicBezTo>
                  <a:pt x="755" y="675"/>
                  <a:pt x="756" y="675"/>
                  <a:pt x="757" y="675"/>
                </a:cubicBezTo>
                <a:cubicBezTo>
                  <a:pt x="756" y="676"/>
                  <a:pt x="756" y="676"/>
                  <a:pt x="756" y="676"/>
                </a:cubicBezTo>
                <a:cubicBezTo>
                  <a:pt x="757" y="676"/>
                  <a:pt x="757" y="676"/>
                  <a:pt x="757" y="676"/>
                </a:cubicBezTo>
                <a:cubicBezTo>
                  <a:pt x="758" y="676"/>
                  <a:pt x="757" y="676"/>
                  <a:pt x="757" y="675"/>
                </a:cubicBezTo>
                <a:cubicBezTo>
                  <a:pt x="757" y="675"/>
                  <a:pt x="758" y="674"/>
                  <a:pt x="759" y="674"/>
                </a:cubicBezTo>
                <a:cubicBezTo>
                  <a:pt x="759" y="674"/>
                  <a:pt x="759" y="674"/>
                  <a:pt x="759" y="674"/>
                </a:cubicBezTo>
                <a:cubicBezTo>
                  <a:pt x="759" y="675"/>
                  <a:pt x="759" y="675"/>
                  <a:pt x="759" y="675"/>
                </a:cubicBezTo>
                <a:cubicBezTo>
                  <a:pt x="759" y="676"/>
                  <a:pt x="759" y="676"/>
                  <a:pt x="759" y="676"/>
                </a:cubicBezTo>
                <a:cubicBezTo>
                  <a:pt x="759" y="676"/>
                  <a:pt x="760" y="676"/>
                  <a:pt x="760" y="676"/>
                </a:cubicBezTo>
                <a:cubicBezTo>
                  <a:pt x="761" y="676"/>
                  <a:pt x="762" y="676"/>
                  <a:pt x="762" y="676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3" y="675"/>
                  <a:pt x="764" y="675"/>
                  <a:pt x="764" y="675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8" y="677"/>
                  <a:pt x="768" y="677"/>
                  <a:pt x="768" y="677"/>
                </a:cubicBezTo>
                <a:cubicBezTo>
                  <a:pt x="768" y="678"/>
                  <a:pt x="768" y="678"/>
                  <a:pt x="768" y="678"/>
                </a:cubicBezTo>
                <a:cubicBezTo>
                  <a:pt x="768" y="678"/>
                  <a:pt x="769" y="677"/>
                  <a:pt x="769" y="677"/>
                </a:cubicBezTo>
                <a:cubicBezTo>
                  <a:pt x="770" y="677"/>
                  <a:pt x="770" y="679"/>
                  <a:pt x="771" y="680"/>
                </a:cubicBezTo>
                <a:cubicBezTo>
                  <a:pt x="771" y="680"/>
                  <a:pt x="771" y="680"/>
                  <a:pt x="771" y="680"/>
                </a:cubicBezTo>
                <a:cubicBezTo>
                  <a:pt x="771" y="680"/>
                  <a:pt x="771" y="679"/>
                  <a:pt x="771" y="679"/>
                </a:cubicBezTo>
                <a:cubicBezTo>
                  <a:pt x="771" y="678"/>
                  <a:pt x="772" y="678"/>
                  <a:pt x="772" y="678"/>
                </a:cubicBezTo>
                <a:cubicBezTo>
                  <a:pt x="772" y="678"/>
                  <a:pt x="773" y="678"/>
                  <a:pt x="773" y="678"/>
                </a:cubicBezTo>
                <a:cubicBezTo>
                  <a:pt x="773" y="677"/>
                  <a:pt x="773" y="677"/>
                  <a:pt x="773" y="677"/>
                </a:cubicBezTo>
                <a:cubicBezTo>
                  <a:pt x="773" y="677"/>
                  <a:pt x="773" y="677"/>
                  <a:pt x="774" y="677"/>
                </a:cubicBezTo>
                <a:cubicBezTo>
                  <a:pt x="774" y="677"/>
                  <a:pt x="775" y="677"/>
                  <a:pt x="775" y="677"/>
                </a:cubicBezTo>
                <a:cubicBezTo>
                  <a:pt x="775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4" y="675"/>
                  <a:pt x="775" y="673"/>
                  <a:pt x="776" y="670"/>
                </a:cubicBezTo>
                <a:cubicBezTo>
                  <a:pt x="776" y="672"/>
                  <a:pt x="776" y="672"/>
                  <a:pt x="776" y="672"/>
                </a:cubicBezTo>
                <a:cubicBezTo>
                  <a:pt x="777" y="672"/>
                  <a:pt x="778" y="674"/>
                  <a:pt x="779" y="674"/>
                </a:cubicBezTo>
                <a:cubicBezTo>
                  <a:pt x="779" y="674"/>
                  <a:pt x="779" y="673"/>
                  <a:pt x="780" y="673"/>
                </a:cubicBezTo>
                <a:cubicBezTo>
                  <a:pt x="779" y="671"/>
                  <a:pt x="779" y="671"/>
                  <a:pt x="779" y="671"/>
                </a:cubicBezTo>
                <a:cubicBezTo>
                  <a:pt x="779" y="671"/>
                  <a:pt x="779" y="670"/>
                  <a:pt x="779" y="670"/>
                </a:cubicBezTo>
                <a:cubicBezTo>
                  <a:pt x="780" y="670"/>
                  <a:pt x="780" y="671"/>
                  <a:pt x="781" y="671"/>
                </a:cubicBezTo>
                <a:cubicBezTo>
                  <a:pt x="781" y="671"/>
                  <a:pt x="783" y="672"/>
                  <a:pt x="782" y="673"/>
                </a:cubicBezTo>
                <a:cubicBezTo>
                  <a:pt x="784" y="671"/>
                  <a:pt x="782" y="670"/>
                  <a:pt x="781" y="669"/>
                </a:cubicBezTo>
                <a:cubicBezTo>
                  <a:pt x="781" y="668"/>
                  <a:pt x="782" y="668"/>
                  <a:pt x="782" y="668"/>
                </a:cubicBezTo>
                <a:cubicBezTo>
                  <a:pt x="783" y="668"/>
                  <a:pt x="783" y="669"/>
                  <a:pt x="784" y="669"/>
                </a:cubicBezTo>
                <a:cubicBezTo>
                  <a:pt x="784" y="668"/>
                  <a:pt x="784" y="668"/>
                  <a:pt x="784" y="668"/>
                </a:cubicBezTo>
                <a:cubicBezTo>
                  <a:pt x="787" y="668"/>
                  <a:pt x="787" y="668"/>
                  <a:pt x="787" y="668"/>
                </a:cubicBezTo>
                <a:cubicBezTo>
                  <a:pt x="784" y="664"/>
                  <a:pt x="786" y="660"/>
                  <a:pt x="779" y="660"/>
                </a:cubicBezTo>
                <a:cubicBezTo>
                  <a:pt x="779" y="657"/>
                  <a:pt x="779" y="656"/>
                  <a:pt x="777" y="652"/>
                </a:cubicBezTo>
                <a:cubicBezTo>
                  <a:pt x="778" y="653"/>
                  <a:pt x="779" y="653"/>
                  <a:pt x="780" y="653"/>
                </a:cubicBezTo>
                <a:cubicBezTo>
                  <a:pt x="782" y="653"/>
                  <a:pt x="783" y="652"/>
                  <a:pt x="784" y="652"/>
                </a:cubicBezTo>
                <a:cubicBezTo>
                  <a:pt x="784" y="653"/>
                  <a:pt x="785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7" y="653"/>
                  <a:pt x="787" y="653"/>
                  <a:pt x="787" y="655"/>
                </a:cubicBezTo>
                <a:cubicBezTo>
                  <a:pt x="788" y="655"/>
                  <a:pt x="789" y="656"/>
                  <a:pt x="789" y="656"/>
                </a:cubicBezTo>
                <a:cubicBezTo>
                  <a:pt x="790" y="656"/>
                  <a:pt x="790" y="655"/>
                  <a:pt x="791" y="655"/>
                </a:cubicBezTo>
                <a:cubicBezTo>
                  <a:pt x="790" y="653"/>
                  <a:pt x="790" y="653"/>
                  <a:pt x="790" y="653"/>
                </a:cubicBezTo>
                <a:cubicBezTo>
                  <a:pt x="796" y="655"/>
                  <a:pt x="796" y="655"/>
                  <a:pt x="796" y="655"/>
                </a:cubicBezTo>
                <a:cubicBezTo>
                  <a:pt x="792" y="652"/>
                  <a:pt x="792" y="652"/>
                  <a:pt x="792" y="652"/>
                </a:cubicBezTo>
                <a:cubicBezTo>
                  <a:pt x="795" y="650"/>
                  <a:pt x="795" y="650"/>
                  <a:pt x="795" y="650"/>
                </a:cubicBezTo>
                <a:cubicBezTo>
                  <a:pt x="794" y="649"/>
                  <a:pt x="792" y="648"/>
                  <a:pt x="793" y="647"/>
                </a:cubicBezTo>
                <a:cubicBezTo>
                  <a:pt x="795" y="649"/>
                  <a:pt x="798" y="648"/>
                  <a:pt x="800" y="649"/>
                </a:cubicBezTo>
                <a:cubicBezTo>
                  <a:pt x="802" y="648"/>
                  <a:pt x="802" y="647"/>
                  <a:pt x="801" y="646"/>
                </a:cubicBezTo>
                <a:cubicBezTo>
                  <a:pt x="801" y="646"/>
                  <a:pt x="802" y="646"/>
                  <a:pt x="802" y="646"/>
                </a:cubicBezTo>
                <a:cubicBezTo>
                  <a:pt x="803" y="646"/>
                  <a:pt x="803" y="646"/>
                  <a:pt x="804" y="646"/>
                </a:cubicBezTo>
                <a:cubicBezTo>
                  <a:pt x="804" y="645"/>
                  <a:pt x="804" y="644"/>
                  <a:pt x="805" y="644"/>
                </a:cubicBezTo>
                <a:cubicBezTo>
                  <a:pt x="806" y="644"/>
                  <a:pt x="806" y="644"/>
                  <a:pt x="807" y="644"/>
                </a:cubicBezTo>
                <a:cubicBezTo>
                  <a:pt x="807" y="645"/>
                  <a:pt x="808" y="645"/>
                  <a:pt x="808" y="645"/>
                </a:cubicBezTo>
                <a:cubicBezTo>
                  <a:pt x="808" y="645"/>
                  <a:pt x="808" y="645"/>
                  <a:pt x="809" y="644"/>
                </a:cubicBezTo>
                <a:cubicBezTo>
                  <a:pt x="809" y="645"/>
                  <a:pt x="809" y="645"/>
                  <a:pt x="809" y="645"/>
                </a:cubicBezTo>
                <a:cubicBezTo>
                  <a:pt x="810" y="645"/>
                  <a:pt x="811" y="644"/>
                  <a:pt x="812" y="644"/>
                </a:cubicBezTo>
                <a:cubicBezTo>
                  <a:pt x="813" y="644"/>
                  <a:pt x="814" y="643"/>
                  <a:pt x="815" y="643"/>
                </a:cubicBezTo>
                <a:cubicBezTo>
                  <a:pt x="816" y="643"/>
                  <a:pt x="817" y="644"/>
                  <a:pt x="817" y="645"/>
                </a:cubicBezTo>
                <a:cubicBezTo>
                  <a:pt x="818" y="644"/>
                  <a:pt x="820" y="645"/>
                  <a:pt x="820" y="644"/>
                </a:cubicBezTo>
                <a:cubicBezTo>
                  <a:pt x="819" y="643"/>
                  <a:pt x="819" y="643"/>
                  <a:pt x="819" y="643"/>
                </a:cubicBezTo>
                <a:cubicBezTo>
                  <a:pt x="820" y="642"/>
                  <a:pt x="817" y="641"/>
                  <a:pt x="820" y="641"/>
                </a:cubicBezTo>
                <a:cubicBezTo>
                  <a:pt x="821" y="641"/>
                  <a:pt x="821" y="641"/>
                  <a:pt x="822" y="641"/>
                </a:cubicBezTo>
                <a:cubicBezTo>
                  <a:pt x="823" y="641"/>
                  <a:pt x="824" y="640"/>
                  <a:pt x="825" y="640"/>
                </a:cubicBezTo>
                <a:cubicBezTo>
                  <a:pt x="825" y="639"/>
                  <a:pt x="826" y="639"/>
                  <a:pt x="827" y="639"/>
                </a:cubicBezTo>
                <a:cubicBezTo>
                  <a:pt x="828" y="639"/>
                  <a:pt x="828" y="639"/>
                  <a:pt x="828" y="639"/>
                </a:cubicBezTo>
                <a:cubicBezTo>
                  <a:pt x="828" y="638"/>
                  <a:pt x="828" y="637"/>
                  <a:pt x="827" y="637"/>
                </a:cubicBezTo>
                <a:cubicBezTo>
                  <a:pt x="827" y="637"/>
                  <a:pt x="827" y="637"/>
                  <a:pt x="827" y="638"/>
                </a:cubicBezTo>
                <a:cubicBezTo>
                  <a:pt x="826" y="638"/>
                  <a:pt x="826" y="638"/>
                  <a:pt x="826" y="638"/>
                </a:cubicBezTo>
                <a:cubicBezTo>
                  <a:pt x="825" y="638"/>
                  <a:pt x="825" y="638"/>
                  <a:pt x="825" y="637"/>
                </a:cubicBezTo>
                <a:cubicBezTo>
                  <a:pt x="826" y="637"/>
                  <a:pt x="826" y="636"/>
                  <a:pt x="828" y="636"/>
                </a:cubicBezTo>
                <a:cubicBezTo>
                  <a:pt x="828" y="636"/>
                  <a:pt x="828" y="636"/>
                  <a:pt x="828" y="636"/>
                </a:cubicBezTo>
                <a:cubicBezTo>
                  <a:pt x="831" y="638"/>
                  <a:pt x="833" y="642"/>
                  <a:pt x="836" y="642"/>
                </a:cubicBezTo>
                <a:cubicBezTo>
                  <a:pt x="836" y="642"/>
                  <a:pt x="836" y="642"/>
                  <a:pt x="836" y="642"/>
                </a:cubicBezTo>
                <a:cubicBezTo>
                  <a:pt x="836" y="641"/>
                  <a:pt x="835" y="641"/>
                  <a:pt x="835" y="641"/>
                </a:cubicBezTo>
                <a:cubicBezTo>
                  <a:pt x="831" y="637"/>
                  <a:pt x="838" y="637"/>
                  <a:pt x="838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39" y="634"/>
                  <a:pt x="839" y="633"/>
                  <a:pt x="840" y="633"/>
                </a:cubicBezTo>
                <a:cubicBezTo>
                  <a:pt x="840" y="633"/>
                  <a:pt x="840" y="633"/>
                  <a:pt x="840" y="633"/>
                </a:cubicBezTo>
                <a:cubicBezTo>
                  <a:pt x="842" y="634"/>
                  <a:pt x="844" y="636"/>
                  <a:pt x="842" y="637"/>
                </a:cubicBezTo>
                <a:cubicBezTo>
                  <a:pt x="842" y="637"/>
                  <a:pt x="842" y="637"/>
                  <a:pt x="842" y="637"/>
                </a:cubicBezTo>
                <a:cubicBezTo>
                  <a:pt x="845" y="635"/>
                  <a:pt x="842" y="635"/>
                  <a:pt x="843" y="633"/>
                </a:cubicBezTo>
                <a:cubicBezTo>
                  <a:pt x="848" y="635"/>
                  <a:pt x="848" y="635"/>
                  <a:pt x="848" y="635"/>
                </a:cubicBezTo>
                <a:cubicBezTo>
                  <a:pt x="849" y="634"/>
                  <a:pt x="849" y="631"/>
                  <a:pt x="852" y="631"/>
                </a:cubicBezTo>
                <a:cubicBezTo>
                  <a:pt x="852" y="631"/>
                  <a:pt x="851" y="631"/>
                  <a:pt x="851" y="631"/>
                </a:cubicBezTo>
                <a:cubicBezTo>
                  <a:pt x="851" y="631"/>
                  <a:pt x="850" y="630"/>
                  <a:pt x="850" y="629"/>
                </a:cubicBezTo>
                <a:cubicBezTo>
                  <a:pt x="850" y="629"/>
                  <a:pt x="851" y="629"/>
                  <a:pt x="851" y="629"/>
                </a:cubicBezTo>
                <a:cubicBezTo>
                  <a:pt x="852" y="629"/>
                  <a:pt x="852" y="629"/>
                  <a:pt x="852" y="629"/>
                </a:cubicBezTo>
                <a:cubicBezTo>
                  <a:pt x="853" y="629"/>
                  <a:pt x="853" y="629"/>
                  <a:pt x="853" y="629"/>
                </a:cubicBezTo>
                <a:cubicBezTo>
                  <a:pt x="853" y="629"/>
                  <a:pt x="854" y="629"/>
                  <a:pt x="854" y="629"/>
                </a:cubicBezTo>
                <a:cubicBezTo>
                  <a:pt x="851" y="627"/>
                  <a:pt x="851" y="625"/>
                  <a:pt x="851" y="622"/>
                </a:cubicBezTo>
                <a:cubicBezTo>
                  <a:pt x="854" y="621"/>
                  <a:pt x="854" y="621"/>
                  <a:pt x="854" y="621"/>
                </a:cubicBezTo>
                <a:cubicBezTo>
                  <a:pt x="852" y="620"/>
                  <a:pt x="853" y="619"/>
                  <a:pt x="853" y="618"/>
                </a:cubicBezTo>
                <a:cubicBezTo>
                  <a:pt x="853" y="618"/>
                  <a:pt x="852" y="618"/>
                  <a:pt x="852" y="617"/>
                </a:cubicBezTo>
                <a:cubicBezTo>
                  <a:pt x="852" y="616"/>
                  <a:pt x="851" y="615"/>
                  <a:pt x="852" y="615"/>
                </a:cubicBezTo>
                <a:cubicBezTo>
                  <a:pt x="850" y="615"/>
                  <a:pt x="852" y="612"/>
                  <a:pt x="851" y="610"/>
                </a:cubicBezTo>
                <a:cubicBezTo>
                  <a:pt x="851" y="610"/>
                  <a:pt x="851" y="610"/>
                  <a:pt x="851" y="610"/>
                </a:cubicBezTo>
                <a:cubicBezTo>
                  <a:pt x="852" y="610"/>
                  <a:pt x="852" y="610"/>
                  <a:pt x="852" y="611"/>
                </a:cubicBezTo>
                <a:cubicBezTo>
                  <a:pt x="852" y="610"/>
                  <a:pt x="853" y="608"/>
                  <a:pt x="850" y="607"/>
                </a:cubicBezTo>
                <a:cubicBezTo>
                  <a:pt x="851" y="607"/>
                  <a:pt x="851" y="607"/>
                  <a:pt x="851" y="607"/>
                </a:cubicBezTo>
                <a:cubicBezTo>
                  <a:pt x="847" y="603"/>
                  <a:pt x="847" y="603"/>
                  <a:pt x="847" y="603"/>
                </a:cubicBezTo>
                <a:cubicBezTo>
                  <a:pt x="846" y="602"/>
                  <a:pt x="846" y="599"/>
                  <a:pt x="847" y="598"/>
                </a:cubicBezTo>
                <a:cubicBezTo>
                  <a:pt x="849" y="600"/>
                  <a:pt x="849" y="600"/>
                  <a:pt x="849" y="600"/>
                </a:cubicBezTo>
                <a:cubicBezTo>
                  <a:pt x="850" y="599"/>
                  <a:pt x="850" y="599"/>
                  <a:pt x="850" y="599"/>
                </a:cubicBezTo>
                <a:cubicBezTo>
                  <a:pt x="850" y="598"/>
                  <a:pt x="849" y="599"/>
                  <a:pt x="848" y="597"/>
                </a:cubicBezTo>
                <a:cubicBezTo>
                  <a:pt x="849" y="597"/>
                  <a:pt x="850" y="597"/>
                  <a:pt x="850" y="597"/>
                </a:cubicBezTo>
                <a:cubicBezTo>
                  <a:pt x="850" y="597"/>
                  <a:pt x="850" y="597"/>
                  <a:pt x="851" y="597"/>
                </a:cubicBezTo>
                <a:cubicBezTo>
                  <a:pt x="851" y="596"/>
                  <a:pt x="851" y="596"/>
                  <a:pt x="851" y="596"/>
                </a:cubicBezTo>
                <a:cubicBezTo>
                  <a:pt x="851" y="596"/>
                  <a:pt x="852" y="596"/>
                  <a:pt x="852" y="596"/>
                </a:cubicBezTo>
                <a:cubicBezTo>
                  <a:pt x="852" y="596"/>
                  <a:pt x="851" y="594"/>
                  <a:pt x="853" y="594"/>
                </a:cubicBezTo>
                <a:cubicBezTo>
                  <a:pt x="851" y="593"/>
                  <a:pt x="851" y="593"/>
                  <a:pt x="851" y="593"/>
                </a:cubicBezTo>
                <a:cubicBezTo>
                  <a:pt x="852" y="592"/>
                  <a:pt x="852" y="592"/>
                  <a:pt x="852" y="592"/>
                </a:cubicBezTo>
                <a:cubicBezTo>
                  <a:pt x="852" y="592"/>
                  <a:pt x="851" y="593"/>
                  <a:pt x="850" y="593"/>
                </a:cubicBezTo>
                <a:cubicBezTo>
                  <a:pt x="849" y="593"/>
                  <a:pt x="849" y="592"/>
                  <a:pt x="848" y="592"/>
                </a:cubicBezTo>
                <a:cubicBezTo>
                  <a:pt x="849" y="591"/>
                  <a:pt x="850" y="591"/>
                  <a:pt x="850" y="590"/>
                </a:cubicBezTo>
                <a:cubicBezTo>
                  <a:pt x="849" y="590"/>
                  <a:pt x="846" y="590"/>
                  <a:pt x="846" y="588"/>
                </a:cubicBezTo>
                <a:cubicBezTo>
                  <a:pt x="848" y="588"/>
                  <a:pt x="848" y="588"/>
                  <a:pt x="848" y="588"/>
                </a:cubicBezTo>
                <a:cubicBezTo>
                  <a:pt x="848" y="587"/>
                  <a:pt x="847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5" y="587"/>
                  <a:pt x="844" y="587"/>
                  <a:pt x="844" y="586"/>
                </a:cubicBezTo>
                <a:cubicBezTo>
                  <a:pt x="845" y="586"/>
                  <a:pt x="845" y="586"/>
                  <a:pt x="845" y="586"/>
                </a:cubicBezTo>
                <a:cubicBezTo>
                  <a:pt x="848" y="586"/>
                  <a:pt x="851" y="587"/>
                  <a:pt x="853" y="587"/>
                </a:cubicBezTo>
                <a:cubicBezTo>
                  <a:pt x="852" y="585"/>
                  <a:pt x="852" y="585"/>
                  <a:pt x="852" y="585"/>
                </a:cubicBezTo>
                <a:cubicBezTo>
                  <a:pt x="855" y="583"/>
                  <a:pt x="855" y="583"/>
                  <a:pt x="855" y="583"/>
                </a:cubicBezTo>
                <a:cubicBezTo>
                  <a:pt x="856" y="584"/>
                  <a:pt x="857" y="585"/>
                  <a:pt x="859" y="585"/>
                </a:cubicBezTo>
                <a:cubicBezTo>
                  <a:pt x="858" y="585"/>
                  <a:pt x="858" y="584"/>
                  <a:pt x="857" y="584"/>
                </a:cubicBezTo>
                <a:cubicBezTo>
                  <a:pt x="858" y="583"/>
                  <a:pt x="858" y="583"/>
                  <a:pt x="859" y="583"/>
                </a:cubicBezTo>
                <a:cubicBezTo>
                  <a:pt x="860" y="583"/>
                  <a:pt x="861" y="584"/>
                  <a:pt x="862" y="585"/>
                </a:cubicBezTo>
                <a:cubicBezTo>
                  <a:pt x="863" y="583"/>
                  <a:pt x="863" y="583"/>
                  <a:pt x="863" y="583"/>
                </a:cubicBezTo>
                <a:cubicBezTo>
                  <a:pt x="861" y="582"/>
                  <a:pt x="861" y="582"/>
                  <a:pt x="861" y="582"/>
                </a:cubicBezTo>
                <a:cubicBezTo>
                  <a:pt x="862" y="582"/>
                  <a:pt x="863" y="581"/>
                  <a:pt x="863" y="580"/>
                </a:cubicBezTo>
                <a:cubicBezTo>
                  <a:pt x="863" y="580"/>
                  <a:pt x="863" y="580"/>
                  <a:pt x="863" y="580"/>
                </a:cubicBezTo>
                <a:cubicBezTo>
                  <a:pt x="866" y="580"/>
                  <a:pt x="870" y="585"/>
                  <a:pt x="872" y="587"/>
                </a:cubicBezTo>
                <a:cubicBezTo>
                  <a:pt x="871" y="586"/>
                  <a:pt x="871" y="586"/>
                  <a:pt x="871" y="586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3"/>
                  <a:pt x="872" y="583"/>
                  <a:pt x="872" y="583"/>
                </a:cubicBezTo>
                <a:cubicBezTo>
                  <a:pt x="873" y="582"/>
                  <a:pt x="872" y="579"/>
                  <a:pt x="875" y="579"/>
                </a:cubicBezTo>
                <a:cubicBezTo>
                  <a:pt x="875" y="579"/>
                  <a:pt x="875" y="579"/>
                  <a:pt x="875" y="579"/>
                </a:cubicBezTo>
                <a:cubicBezTo>
                  <a:pt x="873" y="577"/>
                  <a:pt x="873" y="577"/>
                  <a:pt x="873" y="577"/>
                </a:cubicBezTo>
                <a:cubicBezTo>
                  <a:pt x="874" y="576"/>
                  <a:pt x="874" y="576"/>
                  <a:pt x="874" y="576"/>
                </a:cubicBezTo>
                <a:cubicBezTo>
                  <a:pt x="872" y="576"/>
                  <a:pt x="872" y="576"/>
                  <a:pt x="872" y="576"/>
                </a:cubicBezTo>
                <a:cubicBezTo>
                  <a:pt x="872" y="574"/>
                  <a:pt x="875" y="576"/>
                  <a:pt x="875" y="574"/>
                </a:cubicBezTo>
                <a:cubicBezTo>
                  <a:pt x="875" y="574"/>
                  <a:pt x="874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1" y="574"/>
                  <a:pt x="870" y="574"/>
                  <a:pt x="870" y="572"/>
                </a:cubicBezTo>
                <a:cubicBezTo>
                  <a:pt x="868" y="572"/>
                  <a:pt x="868" y="572"/>
                  <a:pt x="868" y="572"/>
                </a:cubicBezTo>
                <a:cubicBezTo>
                  <a:pt x="866" y="571"/>
                  <a:pt x="868" y="570"/>
                  <a:pt x="868" y="570"/>
                </a:cubicBezTo>
                <a:cubicBezTo>
                  <a:pt x="872" y="570"/>
                  <a:pt x="874" y="570"/>
                  <a:pt x="877" y="571"/>
                </a:cubicBezTo>
                <a:cubicBezTo>
                  <a:pt x="876" y="570"/>
                  <a:pt x="876" y="570"/>
                  <a:pt x="876" y="570"/>
                </a:cubicBezTo>
                <a:cubicBezTo>
                  <a:pt x="877" y="570"/>
                  <a:pt x="877" y="570"/>
                  <a:pt x="877" y="570"/>
                </a:cubicBezTo>
                <a:cubicBezTo>
                  <a:pt x="878" y="570"/>
                  <a:pt x="879" y="571"/>
                  <a:pt x="880" y="571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2" y="567"/>
                  <a:pt x="883" y="568"/>
                  <a:pt x="884" y="570"/>
                </a:cubicBezTo>
                <a:cubicBezTo>
                  <a:pt x="885" y="571"/>
                  <a:pt x="886" y="572"/>
                  <a:pt x="888" y="572"/>
                </a:cubicBezTo>
                <a:cubicBezTo>
                  <a:pt x="888" y="572"/>
                  <a:pt x="889" y="572"/>
                  <a:pt x="889" y="571"/>
                </a:cubicBezTo>
                <a:cubicBezTo>
                  <a:pt x="891" y="570"/>
                  <a:pt x="891" y="567"/>
                  <a:pt x="889" y="567"/>
                </a:cubicBezTo>
                <a:cubicBezTo>
                  <a:pt x="890" y="566"/>
                  <a:pt x="890" y="566"/>
                  <a:pt x="890" y="566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9" y="561"/>
                  <a:pt x="890" y="563"/>
                  <a:pt x="890" y="561"/>
                </a:cubicBezTo>
                <a:cubicBezTo>
                  <a:pt x="890" y="561"/>
                  <a:pt x="890" y="561"/>
                  <a:pt x="890" y="561"/>
                </a:cubicBezTo>
                <a:cubicBezTo>
                  <a:pt x="889" y="560"/>
                  <a:pt x="891" y="558"/>
                  <a:pt x="890" y="558"/>
                </a:cubicBezTo>
                <a:cubicBezTo>
                  <a:pt x="890" y="558"/>
                  <a:pt x="890" y="558"/>
                  <a:pt x="890" y="558"/>
                </a:cubicBezTo>
                <a:cubicBezTo>
                  <a:pt x="891" y="558"/>
                  <a:pt x="891" y="557"/>
                  <a:pt x="892" y="556"/>
                </a:cubicBezTo>
                <a:cubicBezTo>
                  <a:pt x="893" y="555"/>
                  <a:pt x="893" y="555"/>
                  <a:pt x="894" y="555"/>
                </a:cubicBezTo>
                <a:cubicBezTo>
                  <a:pt x="895" y="555"/>
                  <a:pt x="895" y="555"/>
                  <a:pt x="896" y="555"/>
                </a:cubicBezTo>
                <a:cubicBezTo>
                  <a:pt x="896" y="555"/>
                  <a:pt x="896" y="555"/>
                  <a:pt x="896" y="555"/>
                </a:cubicBezTo>
                <a:cubicBezTo>
                  <a:pt x="895" y="555"/>
                  <a:pt x="895" y="555"/>
                  <a:pt x="894" y="554"/>
                </a:cubicBezTo>
                <a:cubicBezTo>
                  <a:pt x="895" y="553"/>
                  <a:pt x="895" y="553"/>
                  <a:pt x="895" y="553"/>
                </a:cubicBezTo>
                <a:cubicBezTo>
                  <a:pt x="896" y="554"/>
                  <a:pt x="897" y="554"/>
                  <a:pt x="897" y="554"/>
                </a:cubicBezTo>
                <a:cubicBezTo>
                  <a:pt x="898" y="554"/>
                  <a:pt x="897" y="551"/>
                  <a:pt x="898" y="551"/>
                </a:cubicBezTo>
                <a:cubicBezTo>
                  <a:pt x="899" y="552"/>
                  <a:pt x="899" y="552"/>
                  <a:pt x="899" y="552"/>
                </a:cubicBezTo>
                <a:cubicBezTo>
                  <a:pt x="901" y="552"/>
                  <a:pt x="901" y="552"/>
                  <a:pt x="901" y="552"/>
                </a:cubicBezTo>
                <a:cubicBezTo>
                  <a:pt x="900" y="550"/>
                  <a:pt x="898" y="551"/>
                  <a:pt x="898" y="549"/>
                </a:cubicBezTo>
                <a:cubicBezTo>
                  <a:pt x="899" y="548"/>
                  <a:pt x="899" y="548"/>
                  <a:pt x="899" y="548"/>
                </a:cubicBezTo>
                <a:cubicBezTo>
                  <a:pt x="898" y="548"/>
                  <a:pt x="896" y="548"/>
                  <a:pt x="896" y="547"/>
                </a:cubicBezTo>
                <a:cubicBezTo>
                  <a:pt x="896" y="547"/>
                  <a:pt x="896" y="547"/>
                  <a:pt x="896" y="547"/>
                </a:cubicBezTo>
                <a:cubicBezTo>
                  <a:pt x="895" y="545"/>
                  <a:pt x="895" y="545"/>
                  <a:pt x="895" y="545"/>
                </a:cubicBezTo>
                <a:cubicBezTo>
                  <a:pt x="897" y="544"/>
                  <a:pt x="897" y="544"/>
                  <a:pt x="897" y="544"/>
                </a:cubicBezTo>
                <a:cubicBezTo>
                  <a:pt x="896" y="543"/>
                  <a:pt x="896" y="543"/>
                  <a:pt x="896" y="543"/>
                </a:cubicBezTo>
                <a:cubicBezTo>
                  <a:pt x="898" y="541"/>
                  <a:pt x="898" y="541"/>
                  <a:pt x="898" y="541"/>
                </a:cubicBezTo>
                <a:cubicBezTo>
                  <a:pt x="898" y="540"/>
                  <a:pt x="898" y="540"/>
                  <a:pt x="898" y="540"/>
                </a:cubicBezTo>
                <a:cubicBezTo>
                  <a:pt x="900" y="539"/>
                  <a:pt x="901" y="540"/>
                  <a:pt x="904" y="539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3" y="536"/>
                  <a:pt x="903" y="536"/>
                  <a:pt x="903" y="536"/>
                </a:cubicBezTo>
                <a:cubicBezTo>
                  <a:pt x="902" y="537"/>
                  <a:pt x="902" y="537"/>
                  <a:pt x="902" y="537"/>
                </a:cubicBezTo>
                <a:cubicBezTo>
                  <a:pt x="902" y="537"/>
                  <a:pt x="901" y="536"/>
                  <a:pt x="900" y="536"/>
                </a:cubicBezTo>
                <a:cubicBezTo>
                  <a:pt x="900" y="535"/>
                  <a:pt x="899" y="535"/>
                  <a:pt x="899" y="535"/>
                </a:cubicBezTo>
                <a:cubicBezTo>
                  <a:pt x="898" y="535"/>
                  <a:pt x="898" y="535"/>
                  <a:pt x="897" y="536"/>
                </a:cubicBezTo>
                <a:cubicBezTo>
                  <a:pt x="897" y="534"/>
                  <a:pt x="897" y="532"/>
                  <a:pt x="898" y="530"/>
                </a:cubicBezTo>
                <a:cubicBezTo>
                  <a:pt x="900" y="531"/>
                  <a:pt x="900" y="531"/>
                  <a:pt x="900" y="531"/>
                </a:cubicBezTo>
                <a:cubicBezTo>
                  <a:pt x="900" y="531"/>
                  <a:pt x="900" y="530"/>
                  <a:pt x="900" y="530"/>
                </a:cubicBezTo>
                <a:cubicBezTo>
                  <a:pt x="901" y="530"/>
                  <a:pt x="901" y="530"/>
                  <a:pt x="902" y="531"/>
                </a:cubicBezTo>
                <a:cubicBezTo>
                  <a:pt x="902" y="531"/>
                  <a:pt x="903" y="531"/>
                  <a:pt x="904" y="531"/>
                </a:cubicBezTo>
                <a:cubicBezTo>
                  <a:pt x="904" y="531"/>
                  <a:pt x="905" y="531"/>
                  <a:pt x="905" y="531"/>
                </a:cubicBezTo>
                <a:cubicBezTo>
                  <a:pt x="903" y="529"/>
                  <a:pt x="903" y="529"/>
                  <a:pt x="903" y="529"/>
                </a:cubicBezTo>
                <a:cubicBezTo>
                  <a:pt x="906" y="526"/>
                  <a:pt x="908" y="527"/>
                  <a:pt x="910" y="525"/>
                </a:cubicBezTo>
                <a:cubicBezTo>
                  <a:pt x="909" y="522"/>
                  <a:pt x="909" y="522"/>
                  <a:pt x="909" y="522"/>
                </a:cubicBezTo>
                <a:cubicBezTo>
                  <a:pt x="908" y="523"/>
                  <a:pt x="907" y="522"/>
                  <a:pt x="907" y="523"/>
                </a:cubicBezTo>
                <a:cubicBezTo>
                  <a:pt x="908" y="521"/>
                  <a:pt x="904" y="519"/>
                  <a:pt x="906" y="519"/>
                </a:cubicBezTo>
                <a:cubicBezTo>
                  <a:pt x="905" y="519"/>
                  <a:pt x="903" y="518"/>
                  <a:pt x="902" y="518"/>
                </a:cubicBezTo>
                <a:cubicBezTo>
                  <a:pt x="902" y="518"/>
                  <a:pt x="902" y="518"/>
                  <a:pt x="902" y="518"/>
                </a:cubicBezTo>
                <a:cubicBezTo>
                  <a:pt x="901" y="517"/>
                  <a:pt x="901" y="517"/>
                  <a:pt x="901" y="517"/>
                </a:cubicBezTo>
                <a:cubicBezTo>
                  <a:pt x="902" y="514"/>
                  <a:pt x="900" y="515"/>
                  <a:pt x="898" y="514"/>
                </a:cubicBezTo>
                <a:cubicBezTo>
                  <a:pt x="898" y="513"/>
                  <a:pt x="899" y="513"/>
                  <a:pt x="899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1" y="513"/>
                  <a:pt x="901" y="513"/>
                </a:cubicBezTo>
                <a:cubicBezTo>
                  <a:pt x="901" y="513"/>
                  <a:pt x="902" y="513"/>
                  <a:pt x="902" y="513"/>
                </a:cubicBezTo>
                <a:cubicBezTo>
                  <a:pt x="902" y="511"/>
                  <a:pt x="906" y="512"/>
                  <a:pt x="908" y="511"/>
                </a:cubicBezTo>
                <a:cubicBezTo>
                  <a:pt x="908" y="511"/>
                  <a:pt x="908" y="511"/>
                  <a:pt x="908" y="511"/>
                </a:cubicBezTo>
                <a:cubicBezTo>
                  <a:pt x="908" y="511"/>
                  <a:pt x="908" y="511"/>
                  <a:pt x="909" y="511"/>
                </a:cubicBezTo>
                <a:cubicBezTo>
                  <a:pt x="909" y="511"/>
                  <a:pt x="910" y="511"/>
                  <a:pt x="911" y="511"/>
                </a:cubicBezTo>
                <a:cubicBezTo>
                  <a:pt x="911" y="512"/>
                  <a:pt x="912" y="512"/>
                  <a:pt x="913" y="512"/>
                </a:cubicBezTo>
                <a:cubicBezTo>
                  <a:pt x="913" y="512"/>
                  <a:pt x="914" y="512"/>
                  <a:pt x="914" y="511"/>
                </a:cubicBezTo>
                <a:cubicBezTo>
                  <a:pt x="914" y="511"/>
                  <a:pt x="914" y="511"/>
                  <a:pt x="914" y="511"/>
                </a:cubicBezTo>
                <a:cubicBezTo>
                  <a:pt x="912" y="509"/>
                  <a:pt x="915" y="510"/>
                  <a:pt x="915" y="509"/>
                </a:cubicBezTo>
                <a:cubicBezTo>
                  <a:pt x="912" y="508"/>
                  <a:pt x="912" y="508"/>
                  <a:pt x="912" y="508"/>
                </a:cubicBezTo>
                <a:cubicBezTo>
                  <a:pt x="912" y="507"/>
                  <a:pt x="912" y="507"/>
                  <a:pt x="912" y="507"/>
                </a:cubicBezTo>
                <a:cubicBezTo>
                  <a:pt x="911" y="505"/>
                  <a:pt x="911" y="505"/>
                  <a:pt x="911" y="505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0" y="504"/>
                  <a:pt x="910" y="504"/>
                  <a:pt x="910" y="504"/>
                </a:cubicBezTo>
                <a:cubicBezTo>
                  <a:pt x="914" y="502"/>
                  <a:pt x="914" y="502"/>
                  <a:pt x="914" y="502"/>
                </a:cubicBezTo>
                <a:cubicBezTo>
                  <a:pt x="914" y="500"/>
                  <a:pt x="914" y="499"/>
                  <a:pt x="911" y="499"/>
                </a:cubicBezTo>
                <a:cubicBezTo>
                  <a:pt x="911" y="498"/>
                  <a:pt x="911" y="498"/>
                  <a:pt x="911" y="498"/>
                </a:cubicBezTo>
                <a:cubicBezTo>
                  <a:pt x="908" y="497"/>
                  <a:pt x="908" y="497"/>
                  <a:pt x="908" y="497"/>
                </a:cubicBezTo>
                <a:cubicBezTo>
                  <a:pt x="908" y="496"/>
                  <a:pt x="910" y="496"/>
                  <a:pt x="910" y="496"/>
                </a:cubicBezTo>
                <a:cubicBezTo>
                  <a:pt x="910" y="495"/>
                  <a:pt x="910" y="495"/>
                  <a:pt x="909" y="495"/>
                </a:cubicBezTo>
                <a:cubicBezTo>
                  <a:pt x="909" y="495"/>
                  <a:pt x="909" y="495"/>
                  <a:pt x="909" y="495"/>
                </a:cubicBezTo>
                <a:cubicBezTo>
                  <a:pt x="909" y="495"/>
                  <a:pt x="908" y="495"/>
                  <a:pt x="908" y="495"/>
                </a:cubicBezTo>
                <a:cubicBezTo>
                  <a:pt x="908" y="495"/>
                  <a:pt x="907" y="495"/>
                  <a:pt x="907" y="494"/>
                </a:cubicBezTo>
                <a:cubicBezTo>
                  <a:pt x="908" y="493"/>
                  <a:pt x="909" y="493"/>
                  <a:pt x="910" y="493"/>
                </a:cubicBezTo>
                <a:cubicBezTo>
                  <a:pt x="910" y="493"/>
                  <a:pt x="911" y="493"/>
                  <a:pt x="912" y="493"/>
                </a:cubicBezTo>
                <a:cubicBezTo>
                  <a:pt x="914" y="490"/>
                  <a:pt x="915" y="490"/>
                  <a:pt x="918" y="488"/>
                </a:cubicBezTo>
                <a:cubicBezTo>
                  <a:pt x="917" y="488"/>
                  <a:pt x="915" y="486"/>
                  <a:pt x="913" y="485"/>
                </a:cubicBezTo>
                <a:cubicBezTo>
                  <a:pt x="915" y="484"/>
                  <a:pt x="915" y="484"/>
                  <a:pt x="915" y="484"/>
                </a:cubicBezTo>
                <a:cubicBezTo>
                  <a:pt x="915" y="484"/>
                  <a:pt x="914" y="484"/>
                  <a:pt x="914" y="484"/>
                </a:cubicBezTo>
                <a:cubicBezTo>
                  <a:pt x="913" y="484"/>
                  <a:pt x="913" y="484"/>
                  <a:pt x="912" y="484"/>
                </a:cubicBezTo>
                <a:cubicBezTo>
                  <a:pt x="912" y="484"/>
                  <a:pt x="911" y="484"/>
                  <a:pt x="911" y="484"/>
                </a:cubicBezTo>
                <a:cubicBezTo>
                  <a:pt x="911" y="484"/>
                  <a:pt x="911" y="484"/>
                  <a:pt x="910" y="484"/>
                </a:cubicBezTo>
                <a:cubicBezTo>
                  <a:pt x="912" y="481"/>
                  <a:pt x="912" y="481"/>
                  <a:pt x="912" y="481"/>
                </a:cubicBezTo>
                <a:cubicBezTo>
                  <a:pt x="914" y="482"/>
                  <a:pt x="914" y="482"/>
                  <a:pt x="914" y="482"/>
                </a:cubicBezTo>
                <a:cubicBezTo>
                  <a:pt x="913" y="480"/>
                  <a:pt x="913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5" y="480"/>
                  <a:pt x="916" y="480"/>
                  <a:pt x="916" y="479"/>
                </a:cubicBezTo>
                <a:cubicBezTo>
                  <a:pt x="916" y="478"/>
                  <a:pt x="912" y="477"/>
                  <a:pt x="912" y="475"/>
                </a:cubicBezTo>
                <a:cubicBezTo>
                  <a:pt x="912" y="475"/>
                  <a:pt x="913" y="475"/>
                  <a:pt x="913" y="475"/>
                </a:cubicBezTo>
                <a:cubicBezTo>
                  <a:pt x="913" y="475"/>
                  <a:pt x="913" y="475"/>
                  <a:pt x="914" y="476"/>
                </a:cubicBezTo>
                <a:cubicBezTo>
                  <a:pt x="914" y="476"/>
                  <a:pt x="914" y="476"/>
                  <a:pt x="915" y="476"/>
                </a:cubicBezTo>
                <a:cubicBezTo>
                  <a:pt x="915" y="476"/>
                  <a:pt x="915" y="476"/>
                  <a:pt x="915" y="476"/>
                </a:cubicBezTo>
                <a:cubicBezTo>
                  <a:pt x="915" y="474"/>
                  <a:pt x="908" y="470"/>
                  <a:pt x="912" y="467"/>
                </a:cubicBezTo>
                <a:cubicBezTo>
                  <a:pt x="913" y="468"/>
                  <a:pt x="913" y="468"/>
                  <a:pt x="913" y="468"/>
                </a:cubicBezTo>
                <a:cubicBezTo>
                  <a:pt x="914" y="468"/>
                  <a:pt x="914" y="467"/>
                  <a:pt x="914" y="466"/>
                </a:cubicBezTo>
                <a:cubicBezTo>
                  <a:pt x="914" y="466"/>
                  <a:pt x="914" y="465"/>
                  <a:pt x="915" y="465"/>
                </a:cubicBezTo>
                <a:cubicBezTo>
                  <a:pt x="915" y="465"/>
                  <a:pt x="915" y="465"/>
                  <a:pt x="915" y="465"/>
                </a:cubicBezTo>
                <a:cubicBezTo>
                  <a:pt x="914" y="464"/>
                  <a:pt x="914" y="464"/>
                  <a:pt x="914" y="464"/>
                </a:cubicBezTo>
                <a:cubicBezTo>
                  <a:pt x="909" y="468"/>
                  <a:pt x="909" y="468"/>
                  <a:pt x="909" y="468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10" y="466"/>
                  <a:pt x="911" y="462"/>
                  <a:pt x="914" y="462"/>
                </a:cubicBezTo>
                <a:cubicBezTo>
                  <a:pt x="914" y="462"/>
                  <a:pt x="914" y="462"/>
                  <a:pt x="914" y="462"/>
                </a:cubicBezTo>
                <a:cubicBezTo>
                  <a:pt x="914" y="462"/>
                  <a:pt x="913" y="462"/>
                  <a:pt x="913" y="462"/>
                </a:cubicBezTo>
                <a:cubicBezTo>
                  <a:pt x="915" y="460"/>
                  <a:pt x="915" y="460"/>
                  <a:pt x="915" y="460"/>
                </a:cubicBezTo>
                <a:cubicBezTo>
                  <a:pt x="915" y="461"/>
                  <a:pt x="915" y="461"/>
                  <a:pt x="915" y="461"/>
                </a:cubicBezTo>
                <a:cubicBezTo>
                  <a:pt x="916" y="461"/>
                  <a:pt x="916" y="461"/>
                  <a:pt x="916" y="461"/>
                </a:cubicBezTo>
                <a:cubicBezTo>
                  <a:pt x="917" y="460"/>
                  <a:pt x="916" y="460"/>
                  <a:pt x="916" y="459"/>
                </a:cubicBezTo>
                <a:cubicBezTo>
                  <a:pt x="918" y="457"/>
                  <a:pt x="918" y="457"/>
                  <a:pt x="918" y="457"/>
                </a:cubicBezTo>
                <a:cubicBezTo>
                  <a:pt x="920" y="460"/>
                  <a:pt x="920" y="460"/>
                  <a:pt x="920" y="460"/>
                </a:cubicBezTo>
                <a:cubicBezTo>
                  <a:pt x="920" y="460"/>
                  <a:pt x="921" y="459"/>
                  <a:pt x="922" y="459"/>
                </a:cubicBezTo>
                <a:cubicBezTo>
                  <a:pt x="923" y="459"/>
                  <a:pt x="923" y="459"/>
                  <a:pt x="923" y="459"/>
                </a:cubicBezTo>
                <a:cubicBezTo>
                  <a:pt x="924" y="459"/>
                  <a:pt x="923" y="458"/>
                  <a:pt x="924" y="457"/>
                </a:cubicBezTo>
                <a:cubicBezTo>
                  <a:pt x="919" y="457"/>
                  <a:pt x="925" y="453"/>
                  <a:pt x="922" y="451"/>
                </a:cubicBezTo>
                <a:cubicBezTo>
                  <a:pt x="921" y="451"/>
                  <a:pt x="919" y="448"/>
                  <a:pt x="920" y="446"/>
                </a:cubicBezTo>
                <a:cubicBezTo>
                  <a:pt x="921" y="447"/>
                  <a:pt x="922" y="448"/>
                  <a:pt x="922" y="448"/>
                </a:cubicBezTo>
                <a:cubicBezTo>
                  <a:pt x="923" y="448"/>
                  <a:pt x="923" y="447"/>
                  <a:pt x="924" y="447"/>
                </a:cubicBezTo>
                <a:cubicBezTo>
                  <a:pt x="925" y="447"/>
                  <a:pt x="925" y="447"/>
                  <a:pt x="926" y="447"/>
                </a:cubicBezTo>
                <a:cubicBezTo>
                  <a:pt x="926" y="447"/>
                  <a:pt x="927" y="447"/>
                  <a:pt x="927" y="447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2" y="446"/>
                  <a:pt x="922" y="446"/>
                </a:cubicBezTo>
                <a:cubicBezTo>
                  <a:pt x="921" y="446"/>
                  <a:pt x="919" y="445"/>
                  <a:pt x="919" y="444"/>
                </a:cubicBezTo>
                <a:cubicBezTo>
                  <a:pt x="922" y="443"/>
                  <a:pt x="922" y="443"/>
                  <a:pt x="922" y="443"/>
                </a:cubicBezTo>
                <a:cubicBezTo>
                  <a:pt x="920" y="441"/>
                  <a:pt x="920" y="441"/>
                  <a:pt x="920" y="441"/>
                </a:cubicBezTo>
                <a:cubicBezTo>
                  <a:pt x="922" y="440"/>
                  <a:pt x="922" y="440"/>
                  <a:pt x="922" y="440"/>
                </a:cubicBezTo>
                <a:cubicBezTo>
                  <a:pt x="921" y="440"/>
                  <a:pt x="921" y="439"/>
                  <a:pt x="920" y="439"/>
                </a:cubicBezTo>
                <a:cubicBezTo>
                  <a:pt x="920" y="439"/>
                  <a:pt x="920" y="440"/>
                  <a:pt x="919" y="440"/>
                </a:cubicBezTo>
                <a:cubicBezTo>
                  <a:pt x="918" y="439"/>
                  <a:pt x="918" y="438"/>
                  <a:pt x="918" y="437"/>
                </a:cubicBezTo>
                <a:cubicBezTo>
                  <a:pt x="919" y="437"/>
                  <a:pt x="919" y="437"/>
                  <a:pt x="919" y="437"/>
                </a:cubicBezTo>
                <a:cubicBezTo>
                  <a:pt x="918" y="437"/>
                  <a:pt x="918" y="435"/>
                  <a:pt x="918" y="435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17" y="433"/>
                  <a:pt x="917" y="433"/>
                  <a:pt x="917" y="433"/>
                </a:cubicBezTo>
                <a:cubicBezTo>
                  <a:pt x="916" y="433"/>
                  <a:pt x="916" y="433"/>
                  <a:pt x="916" y="433"/>
                </a:cubicBezTo>
                <a:cubicBezTo>
                  <a:pt x="915" y="433"/>
                  <a:pt x="914" y="432"/>
                  <a:pt x="914" y="432"/>
                </a:cubicBezTo>
                <a:cubicBezTo>
                  <a:pt x="913" y="432"/>
                  <a:pt x="912" y="432"/>
                  <a:pt x="911" y="432"/>
                </a:cubicBezTo>
                <a:cubicBezTo>
                  <a:pt x="910" y="432"/>
                  <a:pt x="909" y="432"/>
                  <a:pt x="908" y="433"/>
                </a:cubicBezTo>
                <a:cubicBezTo>
                  <a:pt x="908" y="433"/>
                  <a:pt x="908" y="433"/>
                  <a:pt x="907" y="433"/>
                </a:cubicBezTo>
                <a:cubicBezTo>
                  <a:pt x="906" y="433"/>
                  <a:pt x="906" y="431"/>
                  <a:pt x="907" y="430"/>
                </a:cubicBezTo>
                <a:cubicBezTo>
                  <a:pt x="903" y="431"/>
                  <a:pt x="903" y="431"/>
                  <a:pt x="903" y="431"/>
                </a:cubicBezTo>
                <a:cubicBezTo>
                  <a:pt x="901" y="428"/>
                  <a:pt x="905" y="429"/>
                  <a:pt x="903" y="427"/>
                </a:cubicBezTo>
                <a:cubicBezTo>
                  <a:pt x="906" y="426"/>
                  <a:pt x="906" y="426"/>
                  <a:pt x="906" y="426"/>
                </a:cubicBezTo>
                <a:cubicBezTo>
                  <a:pt x="905" y="426"/>
                  <a:pt x="904" y="426"/>
                  <a:pt x="904" y="425"/>
                </a:cubicBezTo>
                <a:cubicBezTo>
                  <a:pt x="906" y="425"/>
                  <a:pt x="906" y="425"/>
                  <a:pt x="906" y="425"/>
                </a:cubicBezTo>
                <a:cubicBezTo>
                  <a:pt x="905" y="425"/>
                  <a:pt x="905" y="425"/>
                  <a:pt x="905" y="425"/>
                </a:cubicBezTo>
                <a:cubicBezTo>
                  <a:pt x="909" y="425"/>
                  <a:pt x="909" y="425"/>
                  <a:pt x="909" y="425"/>
                </a:cubicBezTo>
                <a:cubicBezTo>
                  <a:pt x="908" y="425"/>
                  <a:pt x="908" y="424"/>
                  <a:pt x="907" y="423"/>
                </a:cubicBezTo>
                <a:cubicBezTo>
                  <a:pt x="910" y="423"/>
                  <a:pt x="907" y="422"/>
                  <a:pt x="909" y="421"/>
                </a:cubicBezTo>
                <a:cubicBezTo>
                  <a:pt x="910" y="421"/>
                  <a:pt x="911" y="421"/>
                  <a:pt x="912" y="422"/>
                </a:cubicBezTo>
                <a:cubicBezTo>
                  <a:pt x="912" y="420"/>
                  <a:pt x="912" y="420"/>
                  <a:pt x="912" y="420"/>
                </a:cubicBezTo>
                <a:cubicBezTo>
                  <a:pt x="909" y="419"/>
                  <a:pt x="909" y="419"/>
                  <a:pt x="909" y="419"/>
                </a:cubicBezTo>
                <a:cubicBezTo>
                  <a:pt x="910" y="418"/>
                  <a:pt x="910" y="418"/>
                  <a:pt x="910" y="418"/>
                </a:cubicBezTo>
                <a:cubicBezTo>
                  <a:pt x="911" y="418"/>
                  <a:pt x="911" y="418"/>
                  <a:pt x="912" y="419"/>
                </a:cubicBezTo>
                <a:cubicBezTo>
                  <a:pt x="912" y="419"/>
                  <a:pt x="912" y="419"/>
                  <a:pt x="913" y="419"/>
                </a:cubicBezTo>
                <a:cubicBezTo>
                  <a:pt x="913" y="419"/>
                  <a:pt x="913" y="419"/>
                  <a:pt x="913" y="418"/>
                </a:cubicBezTo>
                <a:cubicBezTo>
                  <a:pt x="912" y="417"/>
                  <a:pt x="912" y="417"/>
                  <a:pt x="912" y="417"/>
                </a:cubicBezTo>
                <a:cubicBezTo>
                  <a:pt x="912" y="417"/>
                  <a:pt x="913" y="417"/>
                  <a:pt x="913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5" y="414"/>
                  <a:pt x="908" y="416"/>
                  <a:pt x="911" y="411"/>
                </a:cubicBezTo>
                <a:cubicBezTo>
                  <a:pt x="912" y="412"/>
                  <a:pt x="912" y="412"/>
                  <a:pt x="912" y="412"/>
                </a:cubicBezTo>
                <a:cubicBezTo>
                  <a:pt x="911" y="409"/>
                  <a:pt x="911" y="409"/>
                  <a:pt x="911" y="409"/>
                </a:cubicBezTo>
                <a:cubicBezTo>
                  <a:pt x="914" y="409"/>
                  <a:pt x="914" y="409"/>
                  <a:pt x="914" y="409"/>
                </a:cubicBezTo>
                <a:cubicBezTo>
                  <a:pt x="913" y="408"/>
                  <a:pt x="915" y="408"/>
                  <a:pt x="915" y="407"/>
                </a:cubicBezTo>
                <a:cubicBezTo>
                  <a:pt x="915" y="406"/>
                  <a:pt x="914" y="406"/>
                  <a:pt x="914" y="406"/>
                </a:cubicBezTo>
                <a:cubicBezTo>
                  <a:pt x="914" y="406"/>
                  <a:pt x="913" y="406"/>
                  <a:pt x="913" y="407"/>
                </a:cubicBezTo>
                <a:cubicBezTo>
                  <a:pt x="912" y="407"/>
                  <a:pt x="912" y="407"/>
                  <a:pt x="912" y="407"/>
                </a:cubicBezTo>
                <a:cubicBezTo>
                  <a:pt x="911" y="407"/>
                  <a:pt x="911" y="407"/>
                  <a:pt x="910" y="407"/>
                </a:cubicBezTo>
                <a:cubicBezTo>
                  <a:pt x="910" y="406"/>
                  <a:pt x="908" y="406"/>
                  <a:pt x="910" y="405"/>
                </a:cubicBezTo>
                <a:cubicBezTo>
                  <a:pt x="910" y="406"/>
                  <a:pt x="911" y="406"/>
                  <a:pt x="911" y="406"/>
                </a:cubicBezTo>
                <a:cubicBezTo>
                  <a:pt x="912" y="406"/>
                  <a:pt x="911" y="404"/>
                  <a:pt x="913" y="404"/>
                </a:cubicBezTo>
                <a:cubicBezTo>
                  <a:pt x="912" y="404"/>
                  <a:pt x="911" y="404"/>
                  <a:pt x="911" y="403"/>
                </a:cubicBezTo>
                <a:cubicBezTo>
                  <a:pt x="911" y="402"/>
                  <a:pt x="911" y="402"/>
                  <a:pt x="912" y="402"/>
                </a:cubicBezTo>
                <a:cubicBezTo>
                  <a:pt x="912" y="402"/>
                  <a:pt x="912" y="402"/>
                  <a:pt x="912" y="402"/>
                </a:cubicBezTo>
                <a:cubicBezTo>
                  <a:pt x="913" y="402"/>
                  <a:pt x="913" y="402"/>
                  <a:pt x="914" y="402"/>
                </a:cubicBezTo>
                <a:cubicBezTo>
                  <a:pt x="910" y="398"/>
                  <a:pt x="910" y="398"/>
                  <a:pt x="910" y="398"/>
                </a:cubicBezTo>
                <a:cubicBezTo>
                  <a:pt x="911" y="397"/>
                  <a:pt x="912" y="396"/>
                  <a:pt x="913" y="396"/>
                </a:cubicBezTo>
                <a:cubicBezTo>
                  <a:pt x="913" y="396"/>
                  <a:pt x="913" y="396"/>
                  <a:pt x="914" y="396"/>
                </a:cubicBezTo>
                <a:cubicBezTo>
                  <a:pt x="908" y="393"/>
                  <a:pt x="908" y="393"/>
                  <a:pt x="908" y="393"/>
                </a:cubicBezTo>
                <a:cubicBezTo>
                  <a:pt x="908" y="394"/>
                  <a:pt x="908" y="394"/>
                  <a:pt x="908" y="394"/>
                </a:cubicBezTo>
                <a:cubicBezTo>
                  <a:pt x="908" y="394"/>
                  <a:pt x="908" y="394"/>
                  <a:pt x="907" y="394"/>
                </a:cubicBezTo>
                <a:cubicBezTo>
                  <a:pt x="904" y="394"/>
                  <a:pt x="902" y="390"/>
                  <a:pt x="901" y="389"/>
                </a:cubicBezTo>
                <a:cubicBezTo>
                  <a:pt x="902" y="387"/>
                  <a:pt x="905" y="387"/>
                  <a:pt x="907" y="387"/>
                </a:cubicBezTo>
                <a:cubicBezTo>
                  <a:pt x="906" y="386"/>
                  <a:pt x="905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3" y="386"/>
                  <a:pt x="902" y="386"/>
                  <a:pt x="901" y="384"/>
                </a:cubicBezTo>
                <a:cubicBezTo>
                  <a:pt x="902" y="384"/>
                  <a:pt x="902" y="384"/>
                  <a:pt x="902" y="384"/>
                </a:cubicBezTo>
                <a:cubicBezTo>
                  <a:pt x="902" y="384"/>
                  <a:pt x="902" y="384"/>
                  <a:pt x="903" y="385"/>
                </a:cubicBezTo>
                <a:cubicBezTo>
                  <a:pt x="903" y="385"/>
                  <a:pt x="903" y="385"/>
                  <a:pt x="903" y="385"/>
                </a:cubicBezTo>
                <a:cubicBezTo>
                  <a:pt x="904" y="385"/>
                  <a:pt x="904" y="385"/>
                  <a:pt x="904" y="385"/>
                </a:cubicBezTo>
                <a:cubicBezTo>
                  <a:pt x="904" y="384"/>
                  <a:pt x="901" y="384"/>
                  <a:pt x="903" y="382"/>
                </a:cubicBezTo>
                <a:cubicBezTo>
                  <a:pt x="904" y="382"/>
                  <a:pt x="904" y="383"/>
                  <a:pt x="905" y="383"/>
                </a:cubicBezTo>
                <a:cubicBezTo>
                  <a:pt x="907" y="383"/>
                  <a:pt x="910" y="381"/>
                  <a:pt x="911" y="381"/>
                </a:cubicBezTo>
                <a:cubicBezTo>
                  <a:pt x="911" y="381"/>
                  <a:pt x="911" y="381"/>
                  <a:pt x="911" y="381"/>
                </a:cubicBezTo>
                <a:cubicBezTo>
                  <a:pt x="911" y="381"/>
                  <a:pt x="910" y="381"/>
                  <a:pt x="910" y="380"/>
                </a:cubicBezTo>
                <a:cubicBezTo>
                  <a:pt x="909" y="380"/>
                  <a:pt x="909" y="380"/>
                  <a:pt x="908" y="380"/>
                </a:cubicBezTo>
                <a:cubicBezTo>
                  <a:pt x="908" y="380"/>
                  <a:pt x="908" y="380"/>
                  <a:pt x="908" y="380"/>
                </a:cubicBezTo>
                <a:cubicBezTo>
                  <a:pt x="909" y="378"/>
                  <a:pt x="909" y="378"/>
                  <a:pt x="909" y="378"/>
                </a:cubicBezTo>
                <a:cubicBezTo>
                  <a:pt x="906" y="379"/>
                  <a:pt x="906" y="379"/>
                  <a:pt x="906" y="379"/>
                </a:cubicBezTo>
                <a:cubicBezTo>
                  <a:pt x="903" y="378"/>
                  <a:pt x="904" y="375"/>
                  <a:pt x="903" y="374"/>
                </a:cubicBezTo>
                <a:cubicBezTo>
                  <a:pt x="904" y="374"/>
                  <a:pt x="904" y="374"/>
                  <a:pt x="904" y="374"/>
                </a:cubicBezTo>
                <a:cubicBezTo>
                  <a:pt x="904" y="374"/>
                  <a:pt x="904" y="374"/>
                  <a:pt x="905" y="374"/>
                </a:cubicBezTo>
                <a:cubicBezTo>
                  <a:pt x="904" y="373"/>
                  <a:pt x="903" y="374"/>
                  <a:pt x="903" y="373"/>
                </a:cubicBezTo>
                <a:cubicBezTo>
                  <a:pt x="904" y="372"/>
                  <a:pt x="904" y="372"/>
                  <a:pt x="905" y="371"/>
                </a:cubicBezTo>
                <a:cubicBezTo>
                  <a:pt x="902" y="371"/>
                  <a:pt x="902" y="371"/>
                  <a:pt x="902" y="371"/>
                </a:cubicBezTo>
                <a:cubicBezTo>
                  <a:pt x="902" y="368"/>
                  <a:pt x="902" y="368"/>
                  <a:pt x="902" y="368"/>
                </a:cubicBezTo>
                <a:cubicBezTo>
                  <a:pt x="901" y="368"/>
                  <a:pt x="900" y="369"/>
                  <a:pt x="899" y="369"/>
                </a:cubicBezTo>
                <a:cubicBezTo>
                  <a:pt x="898" y="369"/>
                  <a:pt x="897" y="368"/>
                  <a:pt x="896" y="367"/>
                </a:cubicBezTo>
                <a:cubicBezTo>
                  <a:pt x="896" y="367"/>
                  <a:pt x="896" y="367"/>
                  <a:pt x="897" y="367"/>
                </a:cubicBezTo>
                <a:cubicBezTo>
                  <a:pt x="897" y="367"/>
                  <a:pt x="898" y="367"/>
                  <a:pt x="898" y="367"/>
                </a:cubicBezTo>
                <a:cubicBezTo>
                  <a:pt x="899" y="367"/>
                  <a:pt x="899" y="366"/>
                  <a:pt x="899" y="366"/>
                </a:cubicBezTo>
                <a:cubicBezTo>
                  <a:pt x="900" y="366"/>
                  <a:pt x="900" y="367"/>
                  <a:pt x="901" y="368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899" y="363"/>
                  <a:pt x="902" y="359"/>
                  <a:pt x="898" y="358"/>
                </a:cubicBezTo>
                <a:cubicBezTo>
                  <a:pt x="898" y="358"/>
                  <a:pt x="898" y="359"/>
                  <a:pt x="897" y="359"/>
                </a:cubicBezTo>
                <a:cubicBezTo>
                  <a:pt x="897" y="359"/>
                  <a:pt x="897" y="359"/>
                  <a:pt x="897" y="359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5" y="357"/>
                  <a:pt x="895" y="357"/>
                  <a:pt x="895" y="357"/>
                </a:cubicBezTo>
                <a:cubicBezTo>
                  <a:pt x="895" y="357"/>
                  <a:pt x="894" y="357"/>
                  <a:pt x="894" y="357"/>
                </a:cubicBezTo>
                <a:cubicBezTo>
                  <a:pt x="894" y="357"/>
                  <a:pt x="894" y="357"/>
                  <a:pt x="894" y="357"/>
                </a:cubicBezTo>
                <a:cubicBezTo>
                  <a:pt x="893" y="357"/>
                  <a:pt x="893" y="357"/>
                  <a:pt x="893" y="357"/>
                </a:cubicBezTo>
                <a:cubicBezTo>
                  <a:pt x="895" y="354"/>
                  <a:pt x="895" y="354"/>
                  <a:pt x="895" y="354"/>
                </a:cubicBezTo>
                <a:cubicBezTo>
                  <a:pt x="895" y="354"/>
                  <a:pt x="895" y="354"/>
                  <a:pt x="894" y="354"/>
                </a:cubicBezTo>
                <a:cubicBezTo>
                  <a:pt x="892" y="354"/>
                  <a:pt x="897" y="351"/>
                  <a:pt x="894" y="350"/>
                </a:cubicBezTo>
                <a:cubicBezTo>
                  <a:pt x="896" y="349"/>
                  <a:pt x="896" y="349"/>
                  <a:pt x="896" y="349"/>
                </a:cubicBezTo>
                <a:cubicBezTo>
                  <a:pt x="894" y="348"/>
                  <a:pt x="894" y="348"/>
                  <a:pt x="894" y="348"/>
                </a:cubicBezTo>
                <a:cubicBezTo>
                  <a:pt x="894" y="347"/>
                  <a:pt x="894" y="347"/>
                  <a:pt x="894" y="347"/>
                </a:cubicBezTo>
                <a:cubicBezTo>
                  <a:pt x="892" y="347"/>
                  <a:pt x="892" y="347"/>
                  <a:pt x="892" y="347"/>
                </a:cubicBezTo>
                <a:cubicBezTo>
                  <a:pt x="892" y="346"/>
                  <a:pt x="892" y="346"/>
                  <a:pt x="892" y="346"/>
                </a:cubicBezTo>
                <a:cubicBezTo>
                  <a:pt x="888" y="344"/>
                  <a:pt x="888" y="344"/>
                  <a:pt x="888" y="344"/>
                </a:cubicBezTo>
                <a:cubicBezTo>
                  <a:pt x="888" y="344"/>
                  <a:pt x="889" y="344"/>
                  <a:pt x="889" y="343"/>
                </a:cubicBezTo>
                <a:cubicBezTo>
                  <a:pt x="889" y="343"/>
                  <a:pt x="889" y="343"/>
                  <a:pt x="889" y="343"/>
                </a:cubicBezTo>
                <a:cubicBezTo>
                  <a:pt x="888" y="343"/>
                  <a:pt x="888" y="344"/>
                  <a:pt x="888" y="344"/>
                </a:cubicBezTo>
                <a:cubicBezTo>
                  <a:pt x="887" y="344"/>
                  <a:pt x="887" y="344"/>
                  <a:pt x="887" y="344"/>
                </a:cubicBezTo>
                <a:cubicBezTo>
                  <a:pt x="886" y="344"/>
                  <a:pt x="886" y="344"/>
                  <a:pt x="886" y="343"/>
                </a:cubicBezTo>
                <a:cubicBezTo>
                  <a:pt x="886" y="341"/>
                  <a:pt x="890" y="342"/>
                  <a:pt x="889" y="341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9" y="339"/>
                  <a:pt x="885" y="338"/>
                  <a:pt x="887" y="337"/>
                </a:cubicBezTo>
                <a:cubicBezTo>
                  <a:pt x="886" y="336"/>
                  <a:pt x="886" y="336"/>
                  <a:pt x="886" y="336"/>
                </a:cubicBezTo>
                <a:cubicBezTo>
                  <a:pt x="886" y="337"/>
                  <a:pt x="886" y="337"/>
                  <a:pt x="886" y="337"/>
                </a:cubicBezTo>
                <a:cubicBezTo>
                  <a:pt x="881" y="341"/>
                  <a:pt x="881" y="341"/>
                  <a:pt x="881" y="341"/>
                </a:cubicBezTo>
                <a:cubicBezTo>
                  <a:pt x="882" y="340"/>
                  <a:pt x="881" y="338"/>
                  <a:pt x="882" y="338"/>
                </a:cubicBezTo>
                <a:cubicBezTo>
                  <a:pt x="883" y="338"/>
                  <a:pt x="883" y="338"/>
                  <a:pt x="883" y="338"/>
                </a:cubicBezTo>
                <a:cubicBezTo>
                  <a:pt x="879" y="335"/>
                  <a:pt x="885" y="332"/>
                  <a:pt x="888" y="331"/>
                </a:cubicBezTo>
                <a:cubicBezTo>
                  <a:pt x="887" y="330"/>
                  <a:pt x="887" y="330"/>
                  <a:pt x="887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88" y="329"/>
                  <a:pt x="887" y="327"/>
                  <a:pt x="889" y="327"/>
                </a:cubicBezTo>
                <a:cubicBezTo>
                  <a:pt x="889" y="324"/>
                  <a:pt x="893" y="326"/>
                  <a:pt x="893" y="324"/>
                </a:cubicBezTo>
                <a:cubicBezTo>
                  <a:pt x="892" y="324"/>
                  <a:pt x="891" y="324"/>
                  <a:pt x="890" y="324"/>
                </a:cubicBezTo>
                <a:cubicBezTo>
                  <a:pt x="889" y="324"/>
                  <a:pt x="888" y="324"/>
                  <a:pt x="888" y="322"/>
                </a:cubicBezTo>
                <a:cubicBezTo>
                  <a:pt x="885" y="325"/>
                  <a:pt x="885" y="325"/>
                  <a:pt x="885" y="325"/>
                </a:cubicBezTo>
                <a:cubicBezTo>
                  <a:pt x="885" y="325"/>
                  <a:pt x="884" y="325"/>
                  <a:pt x="884" y="325"/>
                </a:cubicBezTo>
                <a:cubicBezTo>
                  <a:pt x="883" y="325"/>
                  <a:pt x="882" y="324"/>
                  <a:pt x="882" y="323"/>
                </a:cubicBezTo>
                <a:cubicBezTo>
                  <a:pt x="882" y="324"/>
                  <a:pt x="883" y="324"/>
                  <a:pt x="883" y="324"/>
                </a:cubicBezTo>
                <a:cubicBezTo>
                  <a:pt x="885" y="324"/>
                  <a:pt x="886" y="322"/>
                  <a:pt x="886" y="321"/>
                </a:cubicBezTo>
                <a:cubicBezTo>
                  <a:pt x="884" y="323"/>
                  <a:pt x="884" y="323"/>
                  <a:pt x="884" y="323"/>
                </a:cubicBezTo>
                <a:cubicBezTo>
                  <a:pt x="883" y="321"/>
                  <a:pt x="881" y="319"/>
                  <a:pt x="879" y="319"/>
                </a:cubicBezTo>
                <a:cubicBezTo>
                  <a:pt x="883" y="318"/>
                  <a:pt x="881" y="317"/>
                  <a:pt x="885" y="317"/>
                </a:cubicBezTo>
                <a:cubicBezTo>
                  <a:pt x="883" y="314"/>
                  <a:pt x="883" y="314"/>
                  <a:pt x="883" y="314"/>
                </a:cubicBezTo>
                <a:cubicBezTo>
                  <a:pt x="882" y="315"/>
                  <a:pt x="882" y="315"/>
                  <a:pt x="882" y="315"/>
                </a:cubicBezTo>
                <a:cubicBezTo>
                  <a:pt x="881" y="314"/>
                  <a:pt x="881" y="314"/>
                  <a:pt x="881" y="314"/>
                </a:cubicBezTo>
                <a:cubicBezTo>
                  <a:pt x="882" y="313"/>
                  <a:pt x="882" y="313"/>
                  <a:pt x="883" y="313"/>
                </a:cubicBezTo>
                <a:cubicBezTo>
                  <a:pt x="883" y="313"/>
                  <a:pt x="884" y="313"/>
                  <a:pt x="885" y="314"/>
                </a:cubicBezTo>
                <a:cubicBezTo>
                  <a:pt x="885" y="314"/>
                  <a:pt x="886" y="314"/>
                  <a:pt x="886" y="314"/>
                </a:cubicBezTo>
                <a:cubicBezTo>
                  <a:pt x="887" y="314"/>
                  <a:pt x="887" y="314"/>
                  <a:pt x="887" y="314"/>
                </a:cubicBezTo>
                <a:cubicBezTo>
                  <a:pt x="886" y="312"/>
                  <a:pt x="889" y="309"/>
                  <a:pt x="887" y="309"/>
                </a:cubicBezTo>
                <a:cubicBezTo>
                  <a:pt x="887" y="309"/>
                  <a:pt x="888" y="308"/>
                  <a:pt x="888" y="308"/>
                </a:cubicBezTo>
                <a:cubicBezTo>
                  <a:pt x="888" y="308"/>
                  <a:pt x="889" y="308"/>
                  <a:pt x="889" y="308"/>
                </a:cubicBezTo>
                <a:cubicBezTo>
                  <a:pt x="889" y="308"/>
                  <a:pt x="889" y="308"/>
                  <a:pt x="889" y="308"/>
                </a:cubicBezTo>
                <a:cubicBezTo>
                  <a:pt x="889" y="308"/>
                  <a:pt x="890" y="308"/>
                  <a:pt x="890" y="308"/>
                </a:cubicBezTo>
                <a:cubicBezTo>
                  <a:pt x="890" y="308"/>
                  <a:pt x="890" y="308"/>
                  <a:pt x="891" y="308"/>
                </a:cubicBezTo>
                <a:cubicBezTo>
                  <a:pt x="891" y="308"/>
                  <a:pt x="892" y="308"/>
                  <a:pt x="892" y="308"/>
                </a:cubicBezTo>
                <a:cubicBezTo>
                  <a:pt x="888" y="307"/>
                  <a:pt x="888" y="307"/>
                  <a:pt x="888" y="307"/>
                </a:cubicBezTo>
                <a:cubicBezTo>
                  <a:pt x="889" y="306"/>
                  <a:pt x="889" y="306"/>
                  <a:pt x="889" y="306"/>
                </a:cubicBezTo>
                <a:cubicBezTo>
                  <a:pt x="889" y="306"/>
                  <a:pt x="889" y="306"/>
                  <a:pt x="890" y="306"/>
                </a:cubicBezTo>
                <a:cubicBezTo>
                  <a:pt x="890" y="306"/>
                  <a:pt x="890" y="307"/>
                  <a:pt x="890" y="307"/>
                </a:cubicBezTo>
                <a:cubicBezTo>
                  <a:pt x="890" y="307"/>
                  <a:pt x="891" y="307"/>
                  <a:pt x="891" y="306"/>
                </a:cubicBezTo>
                <a:cubicBezTo>
                  <a:pt x="888" y="306"/>
                  <a:pt x="888" y="306"/>
                  <a:pt x="888" y="306"/>
                </a:cubicBezTo>
                <a:cubicBezTo>
                  <a:pt x="889" y="305"/>
                  <a:pt x="889" y="304"/>
                  <a:pt x="890" y="304"/>
                </a:cubicBezTo>
                <a:cubicBezTo>
                  <a:pt x="887" y="303"/>
                  <a:pt x="887" y="303"/>
                  <a:pt x="887" y="303"/>
                </a:cubicBezTo>
                <a:cubicBezTo>
                  <a:pt x="887" y="302"/>
                  <a:pt x="890" y="303"/>
                  <a:pt x="891" y="302"/>
                </a:cubicBezTo>
                <a:cubicBezTo>
                  <a:pt x="893" y="299"/>
                  <a:pt x="888" y="299"/>
                  <a:pt x="888" y="297"/>
                </a:cubicBezTo>
                <a:cubicBezTo>
                  <a:pt x="888" y="297"/>
                  <a:pt x="889" y="296"/>
                  <a:pt x="889" y="296"/>
                </a:cubicBezTo>
                <a:cubicBezTo>
                  <a:pt x="889" y="296"/>
                  <a:pt x="889" y="296"/>
                  <a:pt x="889" y="297"/>
                </a:cubicBezTo>
                <a:cubicBezTo>
                  <a:pt x="889" y="297"/>
                  <a:pt x="890" y="297"/>
                  <a:pt x="890" y="297"/>
                </a:cubicBezTo>
                <a:cubicBezTo>
                  <a:pt x="890" y="297"/>
                  <a:pt x="890" y="297"/>
                  <a:pt x="890" y="296"/>
                </a:cubicBezTo>
                <a:cubicBezTo>
                  <a:pt x="890" y="296"/>
                  <a:pt x="890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90" y="294"/>
                  <a:pt x="889" y="293"/>
                  <a:pt x="888" y="292"/>
                </a:cubicBezTo>
                <a:cubicBezTo>
                  <a:pt x="890" y="292"/>
                  <a:pt x="890" y="292"/>
                  <a:pt x="890" y="292"/>
                </a:cubicBezTo>
                <a:cubicBezTo>
                  <a:pt x="889" y="290"/>
                  <a:pt x="889" y="290"/>
                  <a:pt x="889" y="290"/>
                </a:cubicBezTo>
                <a:cubicBezTo>
                  <a:pt x="888" y="290"/>
                  <a:pt x="888" y="290"/>
                  <a:pt x="888" y="290"/>
                </a:cubicBezTo>
                <a:cubicBezTo>
                  <a:pt x="886" y="290"/>
                  <a:pt x="885" y="291"/>
                  <a:pt x="884" y="291"/>
                </a:cubicBezTo>
                <a:cubicBezTo>
                  <a:pt x="884" y="289"/>
                  <a:pt x="881" y="290"/>
                  <a:pt x="881" y="288"/>
                </a:cubicBezTo>
                <a:cubicBezTo>
                  <a:pt x="880" y="287"/>
                  <a:pt x="882" y="287"/>
                  <a:pt x="883" y="287"/>
                </a:cubicBezTo>
                <a:cubicBezTo>
                  <a:pt x="882" y="286"/>
                  <a:pt x="883" y="285"/>
                  <a:pt x="882" y="284"/>
                </a:cubicBezTo>
                <a:cubicBezTo>
                  <a:pt x="881" y="286"/>
                  <a:pt x="881" y="286"/>
                  <a:pt x="881" y="286"/>
                </a:cubicBezTo>
                <a:cubicBezTo>
                  <a:pt x="880" y="285"/>
                  <a:pt x="880" y="285"/>
                  <a:pt x="880" y="285"/>
                </a:cubicBezTo>
                <a:cubicBezTo>
                  <a:pt x="879" y="284"/>
                  <a:pt x="880" y="284"/>
                  <a:pt x="881" y="283"/>
                </a:cubicBezTo>
                <a:cubicBezTo>
                  <a:pt x="881" y="283"/>
                  <a:pt x="880" y="283"/>
                  <a:pt x="880" y="282"/>
                </a:cubicBezTo>
                <a:cubicBezTo>
                  <a:pt x="880" y="282"/>
                  <a:pt x="881" y="282"/>
                  <a:pt x="881" y="282"/>
                </a:cubicBezTo>
                <a:cubicBezTo>
                  <a:pt x="883" y="282"/>
                  <a:pt x="882" y="281"/>
                  <a:pt x="885" y="280"/>
                </a:cubicBezTo>
                <a:cubicBezTo>
                  <a:pt x="881" y="277"/>
                  <a:pt x="882" y="276"/>
                  <a:pt x="881" y="271"/>
                </a:cubicBezTo>
                <a:cubicBezTo>
                  <a:pt x="885" y="271"/>
                  <a:pt x="885" y="271"/>
                  <a:pt x="885" y="271"/>
                </a:cubicBezTo>
                <a:cubicBezTo>
                  <a:pt x="883" y="269"/>
                  <a:pt x="884" y="269"/>
                  <a:pt x="882" y="269"/>
                </a:cubicBezTo>
                <a:cubicBezTo>
                  <a:pt x="882" y="268"/>
                  <a:pt x="882" y="268"/>
                  <a:pt x="882" y="268"/>
                </a:cubicBezTo>
                <a:cubicBezTo>
                  <a:pt x="885" y="267"/>
                  <a:pt x="882" y="264"/>
                  <a:pt x="881" y="263"/>
                </a:cubicBezTo>
                <a:cubicBezTo>
                  <a:pt x="881" y="264"/>
                  <a:pt x="881" y="264"/>
                  <a:pt x="881" y="264"/>
                </a:cubicBezTo>
                <a:cubicBezTo>
                  <a:pt x="880" y="264"/>
                  <a:pt x="880" y="264"/>
                  <a:pt x="880" y="264"/>
                </a:cubicBezTo>
                <a:cubicBezTo>
                  <a:pt x="880" y="264"/>
                  <a:pt x="880" y="264"/>
                  <a:pt x="879" y="264"/>
                </a:cubicBezTo>
                <a:cubicBezTo>
                  <a:pt x="878" y="264"/>
                  <a:pt x="878" y="261"/>
                  <a:pt x="877" y="261"/>
                </a:cubicBezTo>
                <a:cubicBezTo>
                  <a:pt x="876" y="261"/>
                  <a:pt x="874" y="260"/>
                  <a:pt x="874" y="259"/>
                </a:cubicBezTo>
                <a:cubicBezTo>
                  <a:pt x="874" y="259"/>
                  <a:pt x="874" y="259"/>
                  <a:pt x="875" y="259"/>
                </a:cubicBezTo>
                <a:cubicBezTo>
                  <a:pt x="875" y="259"/>
                  <a:pt x="875" y="259"/>
                  <a:pt x="875" y="259"/>
                </a:cubicBezTo>
                <a:cubicBezTo>
                  <a:pt x="876" y="259"/>
                  <a:pt x="876" y="259"/>
                  <a:pt x="876" y="259"/>
                </a:cubicBezTo>
                <a:cubicBezTo>
                  <a:pt x="876" y="259"/>
                  <a:pt x="877" y="259"/>
                  <a:pt x="877" y="259"/>
                </a:cubicBezTo>
                <a:cubicBezTo>
                  <a:pt x="877" y="257"/>
                  <a:pt x="877" y="257"/>
                  <a:pt x="877" y="257"/>
                </a:cubicBezTo>
                <a:cubicBezTo>
                  <a:pt x="876" y="257"/>
                  <a:pt x="876" y="257"/>
                  <a:pt x="876" y="257"/>
                </a:cubicBezTo>
                <a:cubicBezTo>
                  <a:pt x="876" y="257"/>
                  <a:pt x="876" y="257"/>
                  <a:pt x="875" y="257"/>
                </a:cubicBezTo>
                <a:cubicBezTo>
                  <a:pt x="875" y="257"/>
                  <a:pt x="875" y="257"/>
                  <a:pt x="874" y="257"/>
                </a:cubicBezTo>
                <a:cubicBezTo>
                  <a:pt x="873" y="257"/>
                  <a:pt x="873" y="257"/>
                  <a:pt x="872" y="255"/>
                </a:cubicBezTo>
                <a:cubicBezTo>
                  <a:pt x="874" y="254"/>
                  <a:pt x="875" y="255"/>
                  <a:pt x="876" y="254"/>
                </a:cubicBezTo>
                <a:cubicBezTo>
                  <a:pt x="875" y="254"/>
                  <a:pt x="875" y="254"/>
                  <a:pt x="875" y="254"/>
                </a:cubicBezTo>
                <a:cubicBezTo>
                  <a:pt x="874" y="254"/>
                  <a:pt x="874" y="254"/>
                  <a:pt x="873" y="254"/>
                </a:cubicBezTo>
                <a:cubicBezTo>
                  <a:pt x="870" y="254"/>
                  <a:pt x="867" y="253"/>
                  <a:pt x="868" y="250"/>
                </a:cubicBezTo>
                <a:cubicBezTo>
                  <a:pt x="868" y="250"/>
                  <a:pt x="868" y="250"/>
                  <a:pt x="868" y="250"/>
                </a:cubicBezTo>
                <a:cubicBezTo>
                  <a:pt x="867" y="250"/>
                  <a:pt x="867" y="250"/>
                  <a:pt x="866" y="250"/>
                </a:cubicBezTo>
                <a:cubicBezTo>
                  <a:pt x="866" y="250"/>
                  <a:pt x="865" y="251"/>
                  <a:pt x="865" y="251"/>
                </a:cubicBezTo>
                <a:cubicBezTo>
                  <a:pt x="865" y="251"/>
                  <a:pt x="864" y="250"/>
                  <a:pt x="864" y="250"/>
                </a:cubicBezTo>
                <a:cubicBezTo>
                  <a:pt x="864" y="251"/>
                  <a:pt x="864" y="251"/>
                  <a:pt x="864" y="251"/>
                </a:cubicBezTo>
                <a:cubicBezTo>
                  <a:pt x="864" y="251"/>
                  <a:pt x="863" y="251"/>
                  <a:pt x="863" y="251"/>
                </a:cubicBezTo>
                <a:cubicBezTo>
                  <a:pt x="862" y="251"/>
                  <a:pt x="862" y="251"/>
                  <a:pt x="862" y="250"/>
                </a:cubicBezTo>
                <a:cubicBezTo>
                  <a:pt x="862" y="250"/>
                  <a:pt x="862" y="250"/>
                  <a:pt x="862" y="250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6" y="247"/>
                  <a:pt x="857" y="244"/>
                  <a:pt x="862" y="241"/>
                </a:cubicBezTo>
                <a:cubicBezTo>
                  <a:pt x="860" y="239"/>
                  <a:pt x="858" y="241"/>
                  <a:pt x="857" y="239"/>
                </a:cubicBezTo>
                <a:cubicBezTo>
                  <a:pt x="857" y="238"/>
                  <a:pt x="857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6" y="237"/>
                  <a:pt x="859" y="232"/>
                  <a:pt x="856" y="232"/>
                </a:cubicBezTo>
                <a:cubicBezTo>
                  <a:pt x="856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4" y="232"/>
                  <a:pt x="854" y="233"/>
                  <a:pt x="853" y="233"/>
                </a:cubicBezTo>
                <a:cubicBezTo>
                  <a:pt x="853" y="233"/>
                  <a:pt x="852" y="232"/>
                  <a:pt x="852" y="232"/>
                </a:cubicBezTo>
                <a:cubicBezTo>
                  <a:pt x="852" y="232"/>
                  <a:pt x="853" y="231"/>
                  <a:pt x="853" y="231"/>
                </a:cubicBezTo>
                <a:cubicBezTo>
                  <a:pt x="852" y="229"/>
                  <a:pt x="848" y="230"/>
                  <a:pt x="850" y="227"/>
                </a:cubicBezTo>
                <a:cubicBezTo>
                  <a:pt x="849" y="227"/>
                  <a:pt x="848" y="227"/>
                  <a:pt x="848" y="227"/>
                </a:cubicBezTo>
                <a:cubicBezTo>
                  <a:pt x="847" y="227"/>
                  <a:pt x="845" y="227"/>
                  <a:pt x="845" y="225"/>
                </a:cubicBezTo>
                <a:cubicBezTo>
                  <a:pt x="845" y="225"/>
                  <a:pt x="846" y="225"/>
                  <a:pt x="846" y="224"/>
                </a:cubicBezTo>
                <a:cubicBezTo>
                  <a:pt x="845" y="224"/>
                  <a:pt x="844" y="221"/>
                  <a:pt x="845" y="221"/>
                </a:cubicBezTo>
                <a:cubicBezTo>
                  <a:pt x="843" y="220"/>
                  <a:pt x="843" y="220"/>
                  <a:pt x="843" y="220"/>
                </a:cubicBezTo>
                <a:cubicBezTo>
                  <a:pt x="845" y="218"/>
                  <a:pt x="845" y="217"/>
                  <a:pt x="843" y="215"/>
                </a:cubicBezTo>
                <a:cubicBezTo>
                  <a:pt x="844" y="215"/>
                  <a:pt x="845" y="216"/>
                  <a:pt x="845" y="216"/>
                </a:cubicBezTo>
                <a:cubicBezTo>
                  <a:pt x="846" y="216"/>
                  <a:pt x="846" y="214"/>
                  <a:pt x="849" y="214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3"/>
                  <a:pt x="849" y="213"/>
                  <a:pt x="850" y="213"/>
                </a:cubicBezTo>
                <a:cubicBezTo>
                  <a:pt x="850" y="213"/>
                  <a:pt x="850" y="213"/>
                  <a:pt x="850" y="213"/>
                </a:cubicBezTo>
                <a:cubicBezTo>
                  <a:pt x="849" y="212"/>
                  <a:pt x="849" y="212"/>
                  <a:pt x="849" y="212"/>
                </a:cubicBezTo>
                <a:cubicBezTo>
                  <a:pt x="850" y="212"/>
                  <a:pt x="850" y="212"/>
                  <a:pt x="850" y="211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0"/>
                  <a:pt x="849" y="210"/>
                  <a:pt x="849" y="210"/>
                </a:cubicBezTo>
                <a:cubicBezTo>
                  <a:pt x="846" y="210"/>
                  <a:pt x="846" y="210"/>
                  <a:pt x="846" y="210"/>
                </a:cubicBezTo>
                <a:cubicBezTo>
                  <a:pt x="846" y="206"/>
                  <a:pt x="851" y="208"/>
                  <a:pt x="851" y="205"/>
                </a:cubicBezTo>
                <a:cubicBezTo>
                  <a:pt x="851" y="205"/>
                  <a:pt x="851" y="205"/>
                  <a:pt x="851" y="205"/>
                </a:cubicBezTo>
                <a:cubicBezTo>
                  <a:pt x="851" y="205"/>
                  <a:pt x="850" y="205"/>
                  <a:pt x="850" y="205"/>
                </a:cubicBezTo>
                <a:cubicBezTo>
                  <a:pt x="849" y="205"/>
                  <a:pt x="849" y="205"/>
                  <a:pt x="848" y="205"/>
                </a:cubicBezTo>
                <a:cubicBezTo>
                  <a:pt x="847" y="205"/>
                  <a:pt x="847" y="205"/>
                  <a:pt x="846" y="205"/>
                </a:cubicBezTo>
                <a:cubicBezTo>
                  <a:pt x="846" y="205"/>
                  <a:pt x="843" y="206"/>
                  <a:pt x="844" y="204"/>
                </a:cubicBezTo>
                <a:cubicBezTo>
                  <a:pt x="845" y="204"/>
                  <a:pt x="845" y="203"/>
                  <a:pt x="846" y="203"/>
                </a:cubicBezTo>
                <a:cubicBezTo>
                  <a:pt x="846" y="203"/>
                  <a:pt x="846" y="203"/>
                  <a:pt x="846" y="204"/>
                </a:cubicBezTo>
                <a:cubicBezTo>
                  <a:pt x="846" y="203"/>
                  <a:pt x="846" y="203"/>
                  <a:pt x="846" y="203"/>
                </a:cubicBezTo>
                <a:cubicBezTo>
                  <a:pt x="847" y="202"/>
                  <a:pt x="847" y="202"/>
                  <a:pt x="848" y="202"/>
                </a:cubicBezTo>
                <a:cubicBezTo>
                  <a:pt x="848" y="202"/>
                  <a:pt x="849" y="202"/>
                  <a:pt x="849" y="203"/>
                </a:cubicBezTo>
                <a:cubicBezTo>
                  <a:pt x="850" y="203"/>
                  <a:pt x="850" y="203"/>
                  <a:pt x="851" y="203"/>
                </a:cubicBezTo>
                <a:cubicBezTo>
                  <a:pt x="851" y="203"/>
                  <a:pt x="851" y="203"/>
                  <a:pt x="852" y="203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2" y="202"/>
                  <a:pt x="852" y="202"/>
                  <a:pt x="852" y="202"/>
                </a:cubicBezTo>
                <a:cubicBezTo>
                  <a:pt x="853" y="200"/>
                  <a:pt x="853" y="200"/>
                  <a:pt x="853" y="200"/>
                </a:cubicBezTo>
                <a:cubicBezTo>
                  <a:pt x="852" y="201"/>
                  <a:pt x="852" y="202"/>
                  <a:pt x="852" y="202"/>
                </a:cubicBezTo>
                <a:cubicBezTo>
                  <a:pt x="851" y="201"/>
                  <a:pt x="850" y="201"/>
                  <a:pt x="850" y="201"/>
                </a:cubicBezTo>
                <a:cubicBezTo>
                  <a:pt x="851" y="200"/>
                  <a:pt x="850" y="199"/>
                  <a:pt x="851" y="199"/>
                </a:cubicBezTo>
                <a:cubicBezTo>
                  <a:pt x="849" y="198"/>
                  <a:pt x="849" y="198"/>
                  <a:pt x="849" y="198"/>
                </a:cubicBezTo>
                <a:cubicBezTo>
                  <a:pt x="850" y="198"/>
                  <a:pt x="850" y="200"/>
                  <a:pt x="849" y="201"/>
                </a:cubicBezTo>
                <a:cubicBezTo>
                  <a:pt x="848" y="199"/>
                  <a:pt x="848" y="199"/>
                  <a:pt x="848" y="199"/>
                </a:cubicBezTo>
                <a:cubicBezTo>
                  <a:pt x="847" y="200"/>
                  <a:pt x="847" y="200"/>
                  <a:pt x="847" y="200"/>
                </a:cubicBezTo>
                <a:cubicBezTo>
                  <a:pt x="846" y="200"/>
                  <a:pt x="845" y="199"/>
                  <a:pt x="845" y="199"/>
                </a:cubicBezTo>
                <a:cubicBezTo>
                  <a:pt x="845" y="198"/>
                  <a:pt x="844" y="197"/>
                  <a:pt x="844" y="197"/>
                </a:cubicBezTo>
                <a:cubicBezTo>
                  <a:pt x="844" y="197"/>
                  <a:pt x="844" y="197"/>
                  <a:pt x="843" y="197"/>
                </a:cubicBezTo>
                <a:cubicBezTo>
                  <a:pt x="844" y="197"/>
                  <a:pt x="845" y="197"/>
                  <a:pt x="845" y="197"/>
                </a:cubicBezTo>
                <a:cubicBezTo>
                  <a:pt x="846" y="197"/>
                  <a:pt x="847" y="197"/>
                  <a:pt x="847" y="197"/>
                </a:cubicBezTo>
                <a:cubicBezTo>
                  <a:pt x="848" y="196"/>
                  <a:pt x="849" y="194"/>
                  <a:pt x="848" y="193"/>
                </a:cubicBezTo>
                <a:cubicBezTo>
                  <a:pt x="847" y="194"/>
                  <a:pt x="847" y="194"/>
                  <a:pt x="847" y="194"/>
                </a:cubicBezTo>
                <a:cubicBezTo>
                  <a:pt x="846" y="193"/>
                  <a:pt x="846" y="193"/>
                  <a:pt x="847" y="192"/>
                </a:cubicBezTo>
                <a:cubicBezTo>
                  <a:pt x="844" y="192"/>
                  <a:pt x="844" y="192"/>
                  <a:pt x="844" y="192"/>
                </a:cubicBezTo>
                <a:cubicBezTo>
                  <a:pt x="845" y="192"/>
                  <a:pt x="845" y="190"/>
                  <a:pt x="846" y="190"/>
                </a:cubicBezTo>
                <a:cubicBezTo>
                  <a:pt x="846" y="190"/>
                  <a:pt x="846" y="190"/>
                  <a:pt x="847" y="190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7" y="189"/>
                  <a:pt x="847" y="189"/>
                  <a:pt x="848" y="189"/>
                </a:cubicBezTo>
                <a:cubicBezTo>
                  <a:pt x="847" y="185"/>
                  <a:pt x="847" y="185"/>
                  <a:pt x="847" y="185"/>
                </a:cubicBezTo>
                <a:cubicBezTo>
                  <a:pt x="847" y="185"/>
                  <a:pt x="846" y="185"/>
                  <a:pt x="845" y="185"/>
                </a:cubicBezTo>
                <a:cubicBezTo>
                  <a:pt x="844" y="185"/>
                  <a:pt x="842" y="184"/>
                  <a:pt x="842" y="183"/>
                </a:cubicBezTo>
                <a:cubicBezTo>
                  <a:pt x="844" y="181"/>
                  <a:pt x="844" y="181"/>
                  <a:pt x="844" y="181"/>
                </a:cubicBezTo>
                <a:cubicBezTo>
                  <a:pt x="842" y="180"/>
                  <a:pt x="842" y="180"/>
                  <a:pt x="842" y="180"/>
                </a:cubicBezTo>
                <a:cubicBezTo>
                  <a:pt x="844" y="179"/>
                  <a:pt x="843" y="178"/>
                  <a:pt x="844" y="177"/>
                </a:cubicBezTo>
                <a:cubicBezTo>
                  <a:pt x="841" y="176"/>
                  <a:pt x="840" y="175"/>
                  <a:pt x="839" y="173"/>
                </a:cubicBezTo>
                <a:cubicBezTo>
                  <a:pt x="838" y="173"/>
                  <a:pt x="838" y="173"/>
                  <a:pt x="838" y="173"/>
                </a:cubicBezTo>
                <a:cubicBezTo>
                  <a:pt x="836" y="173"/>
                  <a:pt x="834" y="171"/>
                  <a:pt x="832" y="170"/>
                </a:cubicBezTo>
                <a:cubicBezTo>
                  <a:pt x="832" y="169"/>
                  <a:pt x="832" y="169"/>
                  <a:pt x="833" y="169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29" y="168"/>
                  <a:pt x="828" y="168"/>
                  <a:pt x="825" y="169"/>
                </a:cubicBezTo>
                <a:cubicBezTo>
                  <a:pt x="824" y="168"/>
                  <a:pt x="825" y="168"/>
                  <a:pt x="825" y="167"/>
                </a:cubicBezTo>
                <a:cubicBezTo>
                  <a:pt x="820" y="165"/>
                  <a:pt x="821" y="162"/>
                  <a:pt x="822" y="159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0" y="160"/>
                  <a:pt x="820" y="159"/>
                  <a:pt x="821" y="159"/>
                </a:cubicBezTo>
                <a:cubicBezTo>
                  <a:pt x="821" y="158"/>
                  <a:pt x="821" y="158"/>
                  <a:pt x="820" y="158"/>
                </a:cubicBezTo>
                <a:cubicBezTo>
                  <a:pt x="820" y="158"/>
                  <a:pt x="820" y="158"/>
                  <a:pt x="819" y="158"/>
                </a:cubicBezTo>
                <a:cubicBezTo>
                  <a:pt x="820" y="156"/>
                  <a:pt x="820" y="156"/>
                  <a:pt x="820" y="156"/>
                </a:cubicBezTo>
                <a:cubicBezTo>
                  <a:pt x="819" y="157"/>
                  <a:pt x="819" y="157"/>
                  <a:pt x="818" y="157"/>
                </a:cubicBezTo>
                <a:cubicBezTo>
                  <a:pt x="817" y="157"/>
                  <a:pt x="817" y="157"/>
                  <a:pt x="816" y="157"/>
                </a:cubicBezTo>
                <a:cubicBezTo>
                  <a:pt x="816" y="156"/>
                  <a:pt x="815" y="156"/>
                  <a:pt x="815" y="156"/>
                </a:cubicBezTo>
                <a:cubicBezTo>
                  <a:pt x="814" y="156"/>
                  <a:pt x="814" y="156"/>
                  <a:pt x="813" y="157"/>
                </a:cubicBezTo>
                <a:cubicBezTo>
                  <a:pt x="814" y="153"/>
                  <a:pt x="814" y="153"/>
                  <a:pt x="814" y="153"/>
                </a:cubicBezTo>
                <a:cubicBezTo>
                  <a:pt x="812" y="154"/>
                  <a:pt x="812" y="154"/>
                  <a:pt x="812" y="154"/>
                </a:cubicBezTo>
                <a:cubicBezTo>
                  <a:pt x="811" y="153"/>
                  <a:pt x="813" y="153"/>
                  <a:pt x="813" y="152"/>
                </a:cubicBezTo>
                <a:cubicBezTo>
                  <a:pt x="812" y="151"/>
                  <a:pt x="813" y="147"/>
                  <a:pt x="810" y="147"/>
                </a:cubicBezTo>
                <a:cubicBezTo>
                  <a:pt x="810" y="147"/>
                  <a:pt x="809" y="147"/>
                  <a:pt x="809" y="147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6" y="150"/>
                  <a:pt x="806" y="148"/>
                  <a:pt x="807" y="148"/>
                </a:cubicBezTo>
                <a:cubicBezTo>
                  <a:pt x="806" y="147"/>
                  <a:pt x="806" y="147"/>
                  <a:pt x="806" y="147"/>
                </a:cubicBezTo>
                <a:cubicBezTo>
                  <a:pt x="805" y="147"/>
                  <a:pt x="804" y="148"/>
                  <a:pt x="804" y="148"/>
                </a:cubicBezTo>
                <a:cubicBezTo>
                  <a:pt x="804" y="147"/>
                  <a:pt x="803" y="146"/>
                  <a:pt x="802" y="145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3" y="144"/>
                  <a:pt x="803" y="145"/>
                  <a:pt x="803" y="145"/>
                </a:cubicBezTo>
                <a:cubicBezTo>
                  <a:pt x="802" y="143"/>
                  <a:pt x="802" y="143"/>
                  <a:pt x="802" y="143"/>
                </a:cubicBezTo>
                <a:cubicBezTo>
                  <a:pt x="799" y="143"/>
                  <a:pt x="799" y="143"/>
                  <a:pt x="799" y="143"/>
                </a:cubicBezTo>
                <a:cubicBezTo>
                  <a:pt x="798" y="142"/>
                  <a:pt x="798" y="139"/>
                  <a:pt x="798" y="138"/>
                </a:cubicBezTo>
                <a:cubicBezTo>
                  <a:pt x="799" y="139"/>
                  <a:pt x="799" y="139"/>
                  <a:pt x="799" y="139"/>
                </a:cubicBezTo>
                <a:cubicBezTo>
                  <a:pt x="799" y="139"/>
                  <a:pt x="799" y="138"/>
                  <a:pt x="799" y="138"/>
                </a:cubicBezTo>
                <a:cubicBezTo>
                  <a:pt x="799" y="138"/>
                  <a:pt x="799" y="138"/>
                  <a:pt x="800" y="138"/>
                </a:cubicBezTo>
                <a:cubicBezTo>
                  <a:pt x="798" y="138"/>
                  <a:pt x="798" y="138"/>
                  <a:pt x="798" y="138"/>
                </a:cubicBezTo>
                <a:cubicBezTo>
                  <a:pt x="798" y="137"/>
                  <a:pt x="799" y="137"/>
                  <a:pt x="799" y="136"/>
                </a:cubicBezTo>
                <a:cubicBezTo>
                  <a:pt x="798" y="135"/>
                  <a:pt x="798" y="135"/>
                  <a:pt x="798" y="135"/>
                </a:cubicBezTo>
                <a:cubicBezTo>
                  <a:pt x="798" y="135"/>
                  <a:pt x="797" y="136"/>
                  <a:pt x="796" y="136"/>
                </a:cubicBezTo>
                <a:cubicBezTo>
                  <a:pt x="795" y="136"/>
                  <a:pt x="794" y="135"/>
                  <a:pt x="794" y="135"/>
                </a:cubicBezTo>
                <a:cubicBezTo>
                  <a:pt x="794" y="136"/>
                  <a:pt x="794" y="138"/>
                  <a:pt x="792" y="138"/>
                </a:cubicBezTo>
                <a:cubicBezTo>
                  <a:pt x="792" y="138"/>
                  <a:pt x="792" y="138"/>
                  <a:pt x="792" y="138"/>
                </a:cubicBezTo>
                <a:cubicBezTo>
                  <a:pt x="791" y="138"/>
                  <a:pt x="791" y="136"/>
                  <a:pt x="790" y="135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89" y="136"/>
                  <a:pt x="789" y="136"/>
                </a:cubicBezTo>
                <a:cubicBezTo>
                  <a:pt x="789" y="136"/>
                  <a:pt x="788" y="136"/>
                  <a:pt x="788" y="136"/>
                </a:cubicBezTo>
                <a:cubicBezTo>
                  <a:pt x="787" y="136"/>
                  <a:pt x="787" y="136"/>
                  <a:pt x="787" y="135"/>
                </a:cubicBezTo>
                <a:cubicBezTo>
                  <a:pt x="788" y="135"/>
                  <a:pt x="788" y="135"/>
                  <a:pt x="788" y="135"/>
                </a:cubicBezTo>
                <a:cubicBezTo>
                  <a:pt x="786" y="133"/>
                  <a:pt x="786" y="133"/>
                  <a:pt x="786" y="133"/>
                </a:cubicBezTo>
                <a:cubicBezTo>
                  <a:pt x="787" y="133"/>
                  <a:pt x="787" y="133"/>
                  <a:pt x="787" y="133"/>
                </a:cubicBezTo>
                <a:cubicBezTo>
                  <a:pt x="786" y="132"/>
                  <a:pt x="786" y="132"/>
                  <a:pt x="785" y="132"/>
                </a:cubicBezTo>
                <a:cubicBezTo>
                  <a:pt x="784" y="132"/>
                  <a:pt x="783" y="133"/>
                  <a:pt x="782" y="133"/>
                </a:cubicBezTo>
                <a:cubicBezTo>
                  <a:pt x="781" y="133"/>
                  <a:pt x="780" y="134"/>
                  <a:pt x="779" y="134"/>
                </a:cubicBezTo>
                <a:cubicBezTo>
                  <a:pt x="778" y="134"/>
                  <a:pt x="778" y="134"/>
                  <a:pt x="777" y="134"/>
                </a:cubicBezTo>
                <a:cubicBezTo>
                  <a:pt x="777" y="132"/>
                  <a:pt x="777" y="133"/>
                  <a:pt x="777" y="131"/>
                </a:cubicBezTo>
                <a:cubicBezTo>
                  <a:pt x="777" y="131"/>
                  <a:pt x="777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7" y="131"/>
                  <a:pt x="776" y="128"/>
                  <a:pt x="777" y="127"/>
                </a:cubicBezTo>
                <a:cubicBezTo>
                  <a:pt x="776" y="126"/>
                  <a:pt x="776" y="126"/>
                  <a:pt x="775" y="126"/>
                </a:cubicBezTo>
                <a:cubicBezTo>
                  <a:pt x="775" y="126"/>
                  <a:pt x="774" y="126"/>
                  <a:pt x="774" y="127"/>
                </a:cubicBezTo>
                <a:cubicBezTo>
                  <a:pt x="773" y="128"/>
                  <a:pt x="772" y="129"/>
                  <a:pt x="771" y="129"/>
                </a:cubicBezTo>
                <a:cubicBezTo>
                  <a:pt x="771" y="129"/>
                  <a:pt x="771" y="129"/>
                  <a:pt x="771" y="129"/>
                </a:cubicBezTo>
                <a:cubicBezTo>
                  <a:pt x="771" y="130"/>
                  <a:pt x="771" y="130"/>
                  <a:pt x="771" y="130"/>
                </a:cubicBezTo>
                <a:cubicBezTo>
                  <a:pt x="768" y="130"/>
                  <a:pt x="768" y="132"/>
                  <a:pt x="766" y="134"/>
                </a:cubicBezTo>
                <a:cubicBezTo>
                  <a:pt x="759" y="133"/>
                  <a:pt x="762" y="128"/>
                  <a:pt x="760" y="125"/>
                </a:cubicBezTo>
                <a:cubicBezTo>
                  <a:pt x="761" y="125"/>
                  <a:pt x="761" y="125"/>
                  <a:pt x="761" y="125"/>
                </a:cubicBezTo>
                <a:cubicBezTo>
                  <a:pt x="760" y="122"/>
                  <a:pt x="760" y="122"/>
                  <a:pt x="760" y="122"/>
                </a:cubicBezTo>
                <a:cubicBezTo>
                  <a:pt x="760" y="123"/>
                  <a:pt x="759" y="124"/>
                  <a:pt x="758" y="124"/>
                </a:cubicBezTo>
                <a:cubicBezTo>
                  <a:pt x="757" y="124"/>
                  <a:pt x="756" y="123"/>
                  <a:pt x="755" y="123"/>
                </a:cubicBezTo>
                <a:cubicBezTo>
                  <a:pt x="756" y="122"/>
                  <a:pt x="757" y="121"/>
                  <a:pt x="758" y="121"/>
                </a:cubicBezTo>
                <a:cubicBezTo>
                  <a:pt x="758" y="121"/>
                  <a:pt x="758" y="121"/>
                  <a:pt x="758" y="121"/>
                </a:cubicBezTo>
                <a:cubicBezTo>
                  <a:pt x="758" y="119"/>
                  <a:pt x="760" y="117"/>
                  <a:pt x="761" y="116"/>
                </a:cubicBezTo>
                <a:cubicBezTo>
                  <a:pt x="760" y="116"/>
                  <a:pt x="759" y="117"/>
                  <a:pt x="758" y="117"/>
                </a:cubicBezTo>
                <a:cubicBezTo>
                  <a:pt x="757" y="117"/>
                  <a:pt x="756" y="116"/>
                  <a:pt x="756" y="115"/>
                </a:cubicBezTo>
                <a:cubicBezTo>
                  <a:pt x="757" y="114"/>
                  <a:pt x="757" y="114"/>
                  <a:pt x="757" y="114"/>
                </a:cubicBezTo>
                <a:cubicBezTo>
                  <a:pt x="757" y="114"/>
                  <a:pt x="756" y="113"/>
                  <a:pt x="755" y="113"/>
                </a:cubicBezTo>
                <a:cubicBezTo>
                  <a:pt x="754" y="113"/>
                  <a:pt x="753" y="114"/>
                  <a:pt x="753" y="114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3" y="112"/>
                  <a:pt x="753" y="112"/>
                </a:cubicBezTo>
                <a:cubicBezTo>
                  <a:pt x="751" y="104"/>
                  <a:pt x="751" y="104"/>
                  <a:pt x="751" y="104"/>
                </a:cubicBezTo>
                <a:cubicBezTo>
                  <a:pt x="748" y="106"/>
                  <a:pt x="748" y="106"/>
                  <a:pt x="748" y="106"/>
                </a:cubicBezTo>
                <a:cubicBezTo>
                  <a:pt x="748" y="105"/>
                  <a:pt x="748" y="104"/>
                  <a:pt x="748" y="103"/>
                </a:cubicBezTo>
                <a:cubicBezTo>
                  <a:pt x="748" y="103"/>
                  <a:pt x="748" y="103"/>
                  <a:pt x="748" y="103"/>
                </a:cubicBezTo>
                <a:cubicBezTo>
                  <a:pt x="746" y="103"/>
                  <a:pt x="746" y="100"/>
                  <a:pt x="746" y="99"/>
                </a:cubicBezTo>
                <a:cubicBezTo>
                  <a:pt x="745" y="100"/>
                  <a:pt x="745" y="100"/>
                  <a:pt x="745" y="100"/>
                </a:cubicBezTo>
                <a:cubicBezTo>
                  <a:pt x="743" y="99"/>
                  <a:pt x="743" y="97"/>
                  <a:pt x="744" y="97"/>
                </a:cubicBezTo>
                <a:cubicBezTo>
                  <a:pt x="744" y="96"/>
                  <a:pt x="744" y="96"/>
                  <a:pt x="743" y="96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2" y="96"/>
                  <a:pt x="742" y="97"/>
                  <a:pt x="742" y="97"/>
                </a:cubicBezTo>
                <a:cubicBezTo>
                  <a:pt x="742" y="97"/>
                  <a:pt x="741" y="96"/>
                  <a:pt x="741" y="96"/>
                </a:cubicBezTo>
                <a:cubicBezTo>
                  <a:pt x="742" y="95"/>
                  <a:pt x="742" y="95"/>
                  <a:pt x="742" y="95"/>
                </a:cubicBezTo>
                <a:cubicBezTo>
                  <a:pt x="743" y="95"/>
                  <a:pt x="743" y="94"/>
                  <a:pt x="742" y="93"/>
                </a:cubicBezTo>
                <a:cubicBezTo>
                  <a:pt x="742" y="94"/>
                  <a:pt x="742" y="94"/>
                  <a:pt x="741" y="94"/>
                </a:cubicBezTo>
                <a:cubicBezTo>
                  <a:pt x="741" y="94"/>
                  <a:pt x="741" y="94"/>
                  <a:pt x="740" y="93"/>
                </a:cubicBezTo>
                <a:cubicBezTo>
                  <a:pt x="740" y="93"/>
                  <a:pt x="739" y="93"/>
                  <a:pt x="739" y="93"/>
                </a:cubicBezTo>
                <a:cubicBezTo>
                  <a:pt x="739" y="93"/>
                  <a:pt x="739" y="93"/>
                  <a:pt x="739" y="93"/>
                </a:cubicBezTo>
                <a:cubicBezTo>
                  <a:pt x="741" y="93"/>
                  <a:pt x="739" y="91"/>
                  <a:pt x="740" y="90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5" y="92"/>
                  <a:pt x="735" y="91"/>
                  <a:pt x="736" y="91"/>
                </a:cubicBezTo>
                <a:cubicBezTo>
                  <a:pt x="735" y="91"/>
                  <a:pt x="735" y="92"/>
                  <a:pt x="735" y="93"/>
                </a:cubicBezTo>
                <a:cubicBezTo>
                  <a:pt x="734" y="93"/>
                  <a:pt x="734" y="93"/>
                  <a:pt x="734" y="93"/>
                </a:cubicBezTo>
                <a:cubicBezTo>
                  <a:pt x="733" y="93"/>
                  <a:pt x="733" y="93"/>
                  <a:pt x="733" y="92"/>
                </a:cubicBezTo>
                <a:cubicBezTo>
                  <a:pt x="733" y="91"/>
                  <a:pt x="733" y="88"/>
                  <a:pt x="735" y="87"/>
                </a:cubicBezTo>
                <a:cubicBezTo>
                  <a:pt x="734" y="87"/>
                  <a:pt x="734" y="86"/>
                  <a:pt x="733" y="86"/>
                </a:cubicBezTo>
                <a:cubicBezTo>
                  <a:pt x="733" y="85"/>
                  <a:pt x="733" y="85"/>
                  <a:pt x="732" y="85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4"/>
                  <a:pt x="732" y="82"/>
                  <a:pt x="733" y="81"/>
                </a:cubicBezTo>
                <a:cubicBezTo>
                  <a:pt x="730" y="83"/>
                  <a:pt x="730" y="83"/>
                  <a:pt x="730" y="83"/>
                </a:cubicBezTo>
                <a:cubicBezTo>
                  <a:pt x="727" y="80"/>
                  <a:pt x="734" y="80"/>
                  <a:pt x="730" y="78"/>
                </a:cubicBezTo>
                <a:cubicBezTo>
                  <a:pt x="733" y="76"/>
                  <a:pt x="733" y="76"/>
                  <a:pt x="733" y="76"/>
                </a:cubicBezTo>
                <a:cubicBezTo>
                  <a:pt x="731" y="75"/>
                  <a:pt x="732" y="73"/>
                  <a:pt x="730" y="73"/>
                </a:cubicBezTo>
                <a:cubicBezTo>
                  <a:pt x="730" y="73"/>
                  <a:pt x="730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7" y="70"/>
                  <a:pt x="731" y="67"/>
                  <a:pt x="727" y="67"/>
                </a:cubicBezTo>
                <a:cubicBezTo>
                  <a:pt x="727" y="69"/>
                  <a:pt x="726" y="69"/>
                  <a:pt x="725" y="69"/>
                </a:cubicBezTo>
                <a:cubicBezTo>
                  <a:pt x="724" y="68"/>
                  <a:pt x="724" y="68"/>
                  <a:pt x="724" y="68"/>
                </a:cubicBezTo>
                <a:cubicBezTo>
                  <a:pt x="723" y="67"/>
                  <a:pt x="722" y="66"/>
                  <a:pt x="721" y="66"/>
                </a:cubicBezTo>
                <a:cubicBezTo>
                  <a:pt x="721" y="66"/>
                  <a:pt x="720" y="67"/>
                  <a:pt x="719" y="67"/>
                </a:cubicBezTo>
                <a:cubicBezTo>
                  <a:pt x="715" y="65"/>
                  <a:pt x="720" y="64"/>
                  <a:pt x="719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6" y="64"/>
                  <a:pt x="714" y="65"/>
                  <a:pt x="714" y="65"/>
                </a:cubicBezTo>
                <a:cubicBezTo>
                  <a:pt x="712" y="62"/>
                  <a:pt x="712" y="62"/>
                  <a:pt x="712" y="62"/>
                </a:cubicBezTo>
                <a:cubicBezTo>
                  <a:pt x="711" y="62"/>
                  <a:pt x="711" y="62"/>
                  <a:pt x="711" y="62"/>
                </a:cubicBezTo>
                <a:cubicBezTo>
                  <a:pt x="712" y="63"/>
                  <a:pt x="714" y="65"/>
                  <a:pt x="712" y="66"/>
                </a:cubicBezTo>
                <a:cubicBezTo>
                  <a:pt x="711" y="65"/>
                  <a:pt x="709" y="65"/>
                  <a:pt x="710" y="64"/>
                </a:cubicBezTo>
                <a:cubicBezTo>
                  <a:pt x="709" y="65"/>
                  <a:pt x="707" y="65"/>
                  <a:pt x="706" y="65"/>
                </a:cubicBezTo>
                <a:cubicBezTo>
                  <a:pt x="705" y="65"/>
                  <a:pt x="704" y="65"/>
                  <a:pt x="704" y="64"/>
                </a:cubicBezTo>
                <a:cubicBezTo>
                  <a:pt x="705" y="63"/>
                  <a:pt x="704" y="63"/>
                  <a:pt x="704" y="63"/>
                </a:cubicBezTo>
                <a:cubicBezTo>
                  <a:pt x="704" y="63"/>
                  <a:pt x="704" y="63"/>
                  <a:pt x="704" y="63"/>
                </a:cubicBezTo>
                <a:cubicBezTo>
                  <a:pt x="703" y="63"/>
                  <a:pt x="703" y="63"/>
                  <a:pt x="703" y="63"/>
                </a:cubicBezTo>
                <a:cubicBezTo>
                  <a:pt x="703" y="63"/>
                  <a:pt x="703" y="63"/>
                  <a:pt x="703" y="62"/>
                </a:cubicBezTo>
                <a:cubicBezTo>
                  <a:pt x="703" y="62"/>
                  <a:pt x="703" y="62"/>
                  <a:pt x="703" y="62"/>
                </a:cubicBezTo>
                <a:cubicBezTo>
                  <a:pt x="703" y="61"/>
                  <a:pt x="703" y="61"/>
                  <a:pt x="703" y="61"/>
                </a:cubicBezTo>
                <a:cubicBezTo>
                  <a:pt x="702" y="61"/>
                  <a:pt x="702" y="61"/>
                  <a:pt x="701" y="61"/>
                </a:cubicBezTo>
                <a:cubicBezTo>
                  <a:pt x="697" y="61"/>
                  <a:pt x="695" y="58"/>
                  <a:pt x="694" y="56"/>
                </a:cubicBezTo>
                <a:cubicBezTo>
                  <a:pt x="695" y="55"/>
                  <a:pt x="695" y="55"/>
                  <a:pt x="695" y="55"/>
                </a:cubicBezTo>
                <a:cubicBezTo>
                  <a:pt x="693" y="53"/>
                  <a:pt x="693" y="53"/>
                  <a:pt x="693" y="53"/>
                </a:cubicBezTo>
                <a:cubicBezTo>
                  <a:pt x="692" y="53"/>
                  <a:pt x="693" y="52"/>
                  <a:pt x="693" y="52"/>
                </a:cubicBezTo>
                <a:cubicBezTo>
                  <a:pt x="693" y="52"/>
                  <a:pt x="693" y="53"/>
                  <a:pt x="694" y="53"/>
                </a:cubicBezTo>
                <a:cubicBezTo>
                  <a:pt x="694" y="53"/>
                  <a:pt x="694" y="53"/>
                  <a:pt x="695" y="53"/>
                </a:cubicBezTo>
                <a:cubicBezTo>
                  <a:pt x="695" y="53"/>
                  <a:pt x="695" y="53"/>
                  <a:pt x="695" y="53"/>
                </a:cubicBezTo>
                <a:cubicBezTo>
                  <a:pt x="691" y="50"/>
                  <a:pt x="691" y="50"/>
                  <a:pt x="691" y="50"/>
                </a:cubicBezTo>
                <a:cubicBezTo>
                  <a:pt x="693" y="50"/>
                  <a:pt x="693" y="50"/>
                  <a:pt x="693" y="50"/>
                </a:cubicBezTo>
                <a:cubicBezTo>
                  <a:pt x="692" y="50"/>
                  <a:pt x="692" y="50"/>
                  <a:pt x="691" y="50"/>
                </a:cubicBezTo>
                <a:cubicBezTo>
                  <a:pt x="691" y="50"/>
                  <a:pt x="690" y="50"/>
                  <a:pt x="690" y="50"/>
                </a:cubicBezTo>
                <a:cubicBezTo>
                  <a:pt x="690" y="50"/>
                  <a:pt x="690" y="50"/>
                  <a:pt x="690" y="50"/>
                </a:cubicBezTo>
                <a:cubicBezTo>
                  <a:pt x="689" y="50"/>
                  <a:pt x="689" y="49"/>
                  <a:pt x="689" y="49"/>
                </a:cubicBezTo>
                <a:cubicBezTo>
                  <a:pt x="688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3"/>
                  <a:pt x="686" y="44"/>
                  <a:pt x="686" y="44"/>
                </a:cubicBezTo>
                <a:cubicBezTo>
                  <a:pt x="685" y="45"/>
                  <a:pt x="685" y="45"/>
                  <a:pt x="685" y="45"/>
                </a:cubicBezTo>
                <a:cubicBezTo>
                  <a:pt x="684" y="44"/>
                  <a:pt x="683" y="44"/>
                  <a:pt x="683" y="43"/>
                </a:cubicBezTo>
                <a:cubicBezTo>
                  <a:pt x="684" y="42"/>
                  <a:pt x="684" y="42"/>
                  <a:pt x="684" y="42"/>
                </a:cubicBezTo>
                <a:cubicBezTo>
                  <a:pt x="681" y="38"/>
                  <a:pt x="681" y="38"/>
                  <a:pt x="681" y="38"/>
                </a:cubicBezTo>
                <a:cubicBezTo>
                  <a:pt x="678" y="38"/>
                  <a:pt x="680" y="41"/>
                  <a:pt x="677" y="41"/>
                </a:cubicBezTo>
                <a:cubicBezTo>
                  <a:pt x="677" y="41"/>
                  <a:pt x="677" y="41"/>
                  <a:pt x="677" y="41"/>
                </a:cubicBezTo>
                <a:cubicBezTo>
                  <a:pt x="677" y="41"/>
                  <a:pt x="677" y="41"/>
                  <a:pt x="676" y="41"/>
                </a:cubicBezTo>
                <a:cubicBezTo>
                  <a:pt x="671" y="41"/>
                  <a:pt x="674" y="35"/>
                  <a:pt x="670" y="34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670" y="31"/>
                  <a:pt x="668" y="31"/>
                  <a:pt x="666" y="30"/>
                </a:cubicBezTo>
                <a:cubicBezTo>
                  <a:pt x="667" y="32"/>
                  <a:pt x="665" y="34"/>
                  <a:pt x="664" y="34"/>
                </a:cubicBezTo>
                <a:cubicBezTo>
                  <a:pt x="664" y="35"/>
                  <a:pt x="662" y="37"/>
                  <a:pt x="665" y="38"/>
                </a:cubicBezTo>
                <a:cubicBezTo>
                  <a:pt x="663" y="38"/>
                  <a:pt x="664" y="38"/>
                  <a:pt x="663" y="40"/>
                </a:cubicBezTo>
                <a:cubicBezTo>
                  <a:pt x="661" y="39"/>
                  <a:pt x="659" y="35"/>
                  <a:pt x="658" y="34"/>
                </a:cubicBezTo>
                <a:cubicBezTo>
                  <a:pt x="656" y="36"/>
                  <a:pt x="656" y="36"/>
                  <a:pt x="656" y="36"/>
                </a:cubicBezTo>
                <a:cubicBezTo>
                  <a:pt x="654" y="35"/>
                  <a:pt x="654" y="35"/>
                  <a:pt x="654" y="35"/>
                </a:cubicBezTo>
                <a:cubicBezTo>
                  <a:pt x="654" y="36"/>
                  <a:pt x="654" y="36"/>
                  <a:pt x="654" y="36"/>
                </a:cubicBezTo>
                <a:cubicBezTo>
                  <a:pt x="653" y="36"/>
                  <a:pt x="653" y="36"/>
                  <a:pt x="653" y="36"/>
                </a:cubicBezTo>
                <a:cubicBezTo>
                  <a:pt x="653" y="38"/>
                  <a:pt x="651" y="42"/>
                  <a:pt x="648" y="44"/>
                </a:cubicBezTo>
                <a:cubicBezTo>
                  <a:pt x="647" y="42"/>
                  <a:pt x="647" y="42"/>
                  <a:pt x="647" y="42"/>
                </a:cubicBezTo>
                <a:cubicBezTo>
                  <a:pt x="647" y="44"/>
                  <a:pt x="647" y="44"/>
                  <a:pt x="647" y="44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50" y="38"/>
                  <a:pt x="640" y="36"/>
                  <a:pt x="643" y="31"/>
                </a:cubicBezTo>
                <a:cubicBezTo>
                  <a:pt x="640" y="32"/>
                  <a:pt x="640" y="32"/>
                  <a:pt x="640" y="32"/>
                </a:cubicBezTo>
                <a:cubicBezTo>
                  <a:pt x="641" y="35"/>
                  <a:pt x="640" y="35"/>
                  <a:pt x="639" y="35"/>
                </a:cubicBezTo>
                <a:cubicBezTo>
                  <a:pt x="638" y="35"/>
                  <a:pt x="638" y="35"/>
                  <a:pt x="638" y="35"/>
                </a:cubicBezTo>
                <a:cubicBezTo>
                  <a:pt x="638" y="35"/>
                  <a:pt x="637" y="35"/>
                  <a:pt x="637" y="35"/>
                </a:cubicBezTo>
                <a:cubicBezTo>
                  <a:pt x="636" y="35"/>
                  <a:pt x="634" y="35"/>
                  <a:pt x="635" y="37"/>
                </a:cubicBezTo>
                <a:cubicBezTo>
                  <a:pt x="639" y="38"/>
                  <a:pt x="632" y="39"/>
                  <a:pt x="634" y="42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40"/>
                  <a:pt x="630" y="40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2" y="39"/>
                  <a:pt x="632" y="39"/>
                </a:cubicBezTo>
                <a:cubicBezTo>
                  <a:pt x="632" y="39"/>
                  <a:pt x="632" y="39"/>
                  <a:pt x="632" y="39"/>
                </a:cubicBezTo>
                <a:cubicBezTo>
                  <a:pt x="630" y="38"/>
                  <a:pt x="632" y="34"/>
                  <a:pt x="630" y="34"/>
                </a:cubicBezTo>
                <a:cubicBezTo>
                  <a:pt x="629" y="34"/>
                  <a:pt x="629" y="34"/>
                  <a:pt x="629" y="34"/>
                </a:cubicBezTo>
                <a:cubicBezTo>
                  <a:pt x="628" y="33"/>
                  <a:pt x="629" y="33"/>
                  <a:pt x="630" y="33"/>
                </a:cubicBezTo>
                <a:cubicBezTo>
                  <a:pt x="627" y="31"/>
                  <a:pt x="631" y="30"/>
                  <a:pt x="628" y="29"/>
                </a:cubicBezTo>
                <a:cubicBezTo>
                  <a:pt x="630" y="32"/>
                  <a:pt x="624" y="32"/>
                  <a:pt x="628" y="34"/>
                </a:cubicBezTo>
                <a:cubicBezTo>
                  <a:pt x="626" y="35"/>
                  <a:pt x="626" y="35"/>
                  <a:pt x="626" y="35"/>
                </a:cubicBezTo>
                <a:cubicBezTo>
                  <a:pt x="624" y="34"/>
                  <a:pt x="623" y="32"/>
                  <a:pt x="623" y="31"/>
                </a:cubicBezTo>
                <a:cubicBezTo>
                  <a:pt x="623" y="31"/>
                  <a:pt x="623" y="31"/>
                  <a:pt x="622" y="31"/>
                </a:cubicBezTo>
                <a:cubicBezTo>
                  <a:pt x="622" y="31"/>
                  <a:pt x="621" y="31"/>
                  <a:pt x="621" y="31"/>
                </a:cubicBezTo>
                <a:cubicBezTo>
                  <a:pt x="621" y="31"/>
                  <a:pt x="620" y="32"/>
                  <a:pt x="619" y="32"/>
                </a:cubicBezTo>
                <a:cubicBezTo>
                  <a:pt x="619" y="32"/>
                  <a:pt x="618" y="32"/>
                  <a:pt x="618" y="31"/>
                </a:cubicBezTo>
                <a:cubicBezTo>
                  <a:pt x="620" y="30"/>
                  <a:pt x="621" y="27"/>
                  <a:pt x="622" y="27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2" y="26"/>
                  <a:pt x="622" y="26"/>
                  <a:pt x="622" y="26"/>
                </a:cubicBezTo>
                <a:cubicBezTo>
                  <a:pt x="621" y="26"/>
                  <a:pt x="620" y="25"/>
                  <a:pt x="619" y="25"/>
                </a:cubicBezTo>
                <a:cubicBezTo>
                  <a:pt x="618" y="25"/>
                  <a:pt x="617" y="26"/>
                  <a:pt x="615" y="26"/>
                </a:cubicBezTo>
                <a:cubicBezTo>
                  <a:pt x="616" y="26"/>
                  <a:pt x="616" y="26"/>
                  <a:pt x="616" y="26"/>
                </a:cubicBezTo>
                <a:cubicBezTo>
                  <a:pt x="615" y="27"/>
                  <a:pt x="614" y="27"/>
                  <a:pt x="614" y="27"/>
                </a:cubicBezTo>
                <a:cubicBezTo>
                  <a:pt x="612" y="27"/>
                  <a:pt x="611" y="26"/>
                  <a:pt x="610" y="25"/>
                </a:cubicBezTo>
                <a:cubicBezTo>
                  <a:pt x="610" y="24"/>
                  <a:pt x="612" y="24"/>
                  <a:pt x="612" y="24"/>
                </a:cubicBezTo>
                <a:cubicBezTo>
                  <a:pt x="610" y="23"/>
                  <a:pt x="610" y="23"/>
                  <a:pt x="610" y="23"/>
                </a:cubicBezTo>
                <a:cubicBezTo>
                  <a:pt x="610" y="22"/>
                  <a:pt x="611" y="22"/>
                  <a:pt x="612" y="21"/>
                </a:cubicBezTo>
                <a:cubicBezTo>
                  <a:pt x="611" y="21"/>
                  <a:pt x="611" y="21"/>
                  <a:pt x="611" y="21"/>
                </a:cubicBezTo>
                <a:cubicBezTo>
                  <a:pt x="611" y="22"/>
                  <a:pt x="610" y="21"/>
                  <a:pt x="610" y="22"/>
                </a:cubicBezTo>
                <a:cubicBezTo>
                  <a:pt x="610" y="18"/>
                  <a:pt x="610" y="18"/>
                  <a:pt x="610" y="18"/>
                </a:cubicBezTo>
                <a:cubicBezTo>
                  <a:pt x="610" y="19"/>
                  <a:pt x="610" y="20"/>
                  <a:pt x="609" y="20"/>
                </a:cubicBezTo>
                <a:cubicBezTo>
                  <a:pt x="606" y="18"/>
                  <a:pt x="610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605" y="15"/>
                  <a:pt x="605" y="15"/>
                  <a:pt x="604" y="14"/>
                </a:cubicBezTo>
                <a:cubicBezTo>
                  <a:pt x="604" y="14"/>
                  <a:pt x="603" y="13"/>
                  <a:pt x="603" y="13"/>
                </a:cubicBezTo>
                <a:cubicBezTo>
                  <a:pt x="602" y="13"/>
                  <a:pt x="602" y="14"/>
                  <a:pt x="601" y="15"/>
                </a:cubicBezTo>
                <a:cubicBezTo>
                  <a:pt x="603" y="18"/>
                  <a:pt x="599" y="19"/>
                  <a:pt x="596" y="19"/>
                </a:cubicBezTo>
                <a:cubicBezTo>
                  <a:pt x="595" y="17"/>
                  <a:pt x="595" y="18"/>
                  <a:pt x="594" y="16"/>
                </a:cubicBezTo>
                <a:cubicBezTo>
                  <a:pt x="596" y="16"/>
                  <a:pt x="596" y="16"/>
                  <a:pt x="596" y="16"/>
                </a:cubicBezTo>
                <a:cubicBezTo>
                  <a:pt x="593" y="11"/>
                  <a:pt x="593" y="11"/>
                  <a:pt x="593" y="11"/>
                </a:cubicBezTo>
                <a:cubicBezTo>
                  <a:pt x="593" y="13"/>
                  <a:pt x="592" y="14"/>
                  <a:pt x="591" y="14"/>
                </a:cubicBezTo>
                <a:cubicBezTo>
                  <a:pt x="591" y="14"/>
                  <a:pt x="590" y="13"/>
                  <a:pt x="590" y="13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88" y="13"/>
                  <a:pt x="588" y="13"/>
                  <a:pt x="587" y="14"/>
                </a:cubicBezTo>
                <a:cubicBezTo>
                  <a:pt x="587" y="14"/>
                  <a:pt x="587" y="14"/>
                  <a:pt x="587" y="14"/>
                </a:cubicBezTo>
                <a:cubicBezTo>
                  <a:pt x="588" y="14"/>
                  <a:pt x="588" y="15"/>
                  <a:pt x="589" y="16"/>
                </a:cubicBezTo>
                <a:cubicBezTo>
                  <a:pt x="589" y="16"/>
                  <a:pt x="588" y="17"/>
                  <a:pt x="587" y="17"/>
                </a:cubicBezTo>
                <a:cubicBezTo>
                  <a:pt x="586" y="16"/>
                  <a:pt x="586" y="16"/>
                  <a:pt x="586" y="16"/>
                </a:cubicBezTo>
                <a:cubicBezTo>
                  <a:pt x="585" y="17"/>
                  <a:pt x="585" y="17"/>
                  <a:pt x="585" y="17"/>
                </a:cubicBezTo>
                <a:cubicBezTo>
                  <a:pt x="584" y="16"/>
                  <a:pt x="583" y="15"/>
                  <a:pt x="583" y="13"/>
                </a:cubicBezTo>
                <a:cubicBezTo>
                  <a:pt x="582" y="13"/>
                  <a:pt x="582" y="12"/>
                  <a:pt x="582" y="12"/>
                </a:cubicBezTo>
                <a:cubicBezTo>
                  <a:pt x="581" y="12"/>
                  <a:pt x="581" y="13"/>
                  <a:pt x="580" y="14"/>
                </a:cubicBezTo>
                <a:cubicBezTo>
                  <a:pt x="580" y="14"/>
                  <a:pt x="579" y="15"/>
                  <a:pt x="579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7" y="16"/>
                  <a:pt x="577" y="19"/>
                  <a:pt x="575" y="19"/>
                </a:cubicBezTo>
                <a:cubicBezTo>
                  <a:pt x="575" y="19"/>
                  <a:pt x="574" y="19"/>
                  <a:pt x="574" y="19"/>
                </a:cubicBezTo>
                <a:cubicBezTo>
                  <a:pt x="575" y="20"/>
                  <a:pt x="573" y="20"/>
                  <a:pt x="572" y="21"/>
                </a:cubicBezTo>
                <a:cubicBezTo>
                  <a:pt x="571" y="20"/>
                  <a:pt x="571" y="21"/>
                  <a:pt x="571" y="20"/>
                </a:cubicBezTo>
                <a:cubicBezTo>
                  <a:pt x="570" y="19"/>
                  <a:pt x="571" y="19"/>
                  <a:pt x="571" y="19"/>
                </a:cubicBezTo>
                <a:cubicBezTo>
                  <a:pt x="570" y="18"/>
                  <a:pt x="570" y="18"/>
                  <a:pt x="570" y="18"/>
                </a:cubicBezTo>
                <a:cubicBezTo>
                  <a:pt x="571" y="15"/>
                  <a:pt x="570" y="12"/>
                  <a:pt x="570" y="8"/>
                </a:cubicBezTo>
                <a:cubicBezTo>
                  <a:pt x="569" y="8"/>
                  <a:pt x="569" y="8"/>
                  <a:pt x="569" y="8"/>
                </a:cubicBezTo>
                <a:cubicBezTo>
                  <a:pt x="568" y="11"/>
                  <a:pt x="568" y="11"/>
                  <a:pt x="568" y="11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3" y="12"/>
                  <a:pt x="562" y="11"/>
                  <a:pt x="560" y="13"/>
                </a:cubicBezTo>
                <a:cubicBezTo>
                  <a:pt x="558" y="11"/>
                  <a:pt x="558" y="11"/>
                  <a:pt x="558" y="11"/>
                </a:cubicBezTo>
                <a:cubicBezTo>
                  <a:pt x="558" y="11"/>
                  <a:pt x="559" y="10"/>
                  <a:pt x="559" y="10"/>
                </a:cubicBezTo>
                <a:cubicBezTo>
                  <a:pt x="559" y="10"/>
                  <a:pt x="559" y="10"/>
                  <a:pt x="559" y="10"/>
                </a:cubicBezTo>
                <a:cubicBezTo>
                  <a:pt x="560" y="7"/>
                  <a:pt x="555" y="6"/>
                  <a:pt x="554" y="4"/>
                </a:cubicBezTo>
                <a:cubicBezTo>
                  <a:pt x="553" y="3"/>
                  <a:pt x="553" y="3"/>
                  <a:pt x="553" y="3"/>
                </a:cubicBezTo>
                <a:cubicBezTo>
                  <a:pt x="552" y="3"/>
                  <a:pt x="552" y="5"/>
                  <a:pt x="550" y="6"/>
                </a:cubicBezTo>
                <a:cubicBezTo>
                  <a:pt x="546" y="5"/>
                  <a:pt x="546" y="5"/>
                  <a:pt x="546" y="5"/>
                </a:cubicBezTo>
                <a:cubicBezTo>
                  <a:pt x="547" y="6"/>
                  <a:pt x="547" y="6"/>
                  <a:pt x="547" y="6"/>
                </a:cubicBezTo>
                <a:cubicBezTo>
                  <a:pt x="546" y="6"/>
                  <a:pt x="545" y="8"/>
                  <a:pt x="544" y="8"/>
                </a:cubicBezTo>
                <a:cubicBezTo>
                  <a:pt x="544" y="8"/>
                  <a:pt x="544" y="7"/>
                  <a:pt x="544" y="7"/>
                </a:cubicBezTo>
                <a:cubicBezTo>
                  <a:pt x="544" y="8"/>
                  <a:pt x="544" y="8"/>
                  <a:pt x="544" y="8"/>
                </a:cubicBezTo>
                <a:cubicBezTo>
                  <a:pt x="544" y="8"/>
                  <a:pt x="543" y="9"/>
                  <a:pt x="543" y="9"/>
                </a:cubicBezTo>
                <a:cubicBezTo>
                  <a:pt x="542" y="9"/>
                  <a:pt x="542" y="9"/>
                  <a:pt x="542" y="9"/>
                </a:cubicBezTo>
                <a:cubicBezTo>
                  <a:pt x="540" y="8"/>
                  <a:pt x="542" y="7"/>
                  <a:pt x="543" y="6"/>
                </a:cubicBezTo>
                <a:cubicBezTo>
                  <a:pt x="541" y="5"/>
                  <a:pt x="541" y="5"/>
                  <a:pt x="541" y="5"/>
                </a:cubicBezTo>
                <a:cubicBezTo>
                  <a:pt x="541" y="6"/>
                  <a:pt x="542" y="7"/>
                  <a:pt x="540" y="7"/>
                </a:cubicBezTo>
                <a:cubicBezTo>
                  <a:pt x="540" y="7"/>
                  <a:pt x="540" y="7"/>
                  <a:pt x="540" y="7"/>
                </a:cubicBezTo>
                <a:cubicBezTo>
                  <a:pt x="540" y="7"/>
                  <a:pt x="540" y="7"/>
                  <a:pt x="539" y="7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39" y="9"/>
                  <a:pt x="539" y="9"/>
                </a:cubicBezTo>
                <a:cubicBezTo>
                  <a:pt x="538" y="9"/>
                  <a:pt x="538" y="10"/>
                  <a:pt x="538" y="10"/>
                </a:cubicBezTo>
                <a:cubicBezTo>
                  <a:pt x="538" y="10"/>
                  <a:pt x="537" y="10"/>
                  <a:pt x="537" y="9"/>
                </a:cubicBezTo>
                <a:cubicBezTo>
                  <a:pt x="537" y="9"/>
                  <a:pt x="539" y="9"/>
                  <a:pt x="539" y="8"/>
                </a:cubicBezTo>
                <a:cubicBezTo>
                  <a:pt x="539" y="8"/>
                  <a:pt x="538" y="7"/>
                  <a:pt x="538" y="7"/>
                </a:cubicBezTo>
                <a:cubicBezTo>
                  <a:pt x="537" y="7"/>
                  <a:pt x="537" y="8"/>
                  <a:pt x="536" y="8"/>
                </a:cubicBezTo>
                <a:cubicBezTo>
                  <a:pt x="536" y="9"/>
                  <a:pt x="535" y="9"/>
                  <a:pt x="535" y="9"/>
                </a:cubicBezTo>
                <a:cubicBezTo>
                  <a:pt x="535" y="9"/>
                  <a:pt x="535" y="9"/>
                  <a:pt x="535" y="9"/>
                </a:cubicBezTo>
                <a:cubicBezTo>
                  <a:pt x="536" y="9"/>
                  <a:pt x="536" y="9"/>
                  <a:pt x="536" y="9"/>
                </a:cubicBezTo>
                <a:cubicBezTo>
                  <a:pt x="536" y="11"/>
                  <a:pt x="535" y="15"/>
                  <a:pt x="532" y="16"/>
                </a:cubicBezTo>
                <a:cubicBezTo>
                  <a:pt x="530" y="13"/>
                  <a:pt x="530" y="13"/>
                  <a:pt x="530" y="13"/>
                </a:cubicBezTo>
                <a:cubicBezTo>
                  <a:pt x="529" y="14"/>
                  <a:pt x="532" y="15"/>
                  <a:pt x="530" y="15"/>
                </a:cubicBezTo>
                <a:cubicBezTo>
                  <a:pt x="527" y="11"/>
                  <a:pt x="529" y="10"/>
                  <a:pt x="528" y="5"/>
                </a:cubicBezTo>
                <a:cubicBezTo>
                  <a:pt x="527" y="6"/>
                  <a:pt x="527" y="6"/>
                  <a:pt x="527" y="6"/>
                </a:cubicBezTo>
                <a:cubicBezTo>
                  <a:pt x="526" y="4"/>
                  <a:pt x="526" y="4"/>
                  <a:pt x="526" y="4"/>
                </a:cubicBezTo>
                <a:cubicBezTo>
                  <a:pt x="526" y="5"/>
                  <a:pt x="526" y="7"/>
                  <a:pt x="524" y="8"/>
                </a:cubicBezTo>
                <a:cubicBezTo>
                  <a:pt x="523" y="6"/>
                  <a:pt x="523" y="6"/>
                  <a:pt x="523" y="6"/>
                </a:cubicBezTo>
                <a:cubicBezTo>
                  <a:pt x="520" y="7"/>
                  <a:pt x="520" y="7"/>
                  <a:pt x="520" y="7"/>
                </a:cubicBezTo>
                <a:cubicBezTo>
                  <a:pt x="522" y="9"/>
                  <a:pt x="519" y="10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6" y="15"/>
                  <a:pt x="516" y="15"/>
                  <a:pt x="516" y="15"/>
                </a:cubicBezTo>
                <a:cubicBezTo>
                  <a:pt x="514" y="15"/>
                  <a:pt x="514" y="15"/>
                  <a:pt x="514" y="15"/>
                </a:cubicBezTo>
                <a:cubicBezTo>
                  <a:pt x="513" y="13"/>
                  <a:pt x="514" y="10"/>
                  <a:pt x="514" y="9"/>
                </a:cubicBezTo>
                <a:cubicBezTo>
                  <a:pt x="510" y="7"/>
                  <a:pt x="510" y="7"/>
                  <a:pt x="510" y="7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09" y="11"/>
                  <a:pt x="509" y="11"/>
                  <a:pt x="508" y="11"/>
                </a:cubicBezTo>
                <a:cubicBezTo>
                  <a:pt x="508" y="11"/>
                  <a:pt x="507" y="11"/>
                  <a:pt x="506" y="11"/>
                </a:cubicBezTo>
                <a:cubicBezTo>
                  <a:pt x="505" y="11"/>
                  <a:pt x="505" y="11"/>
                  <a:pt x="504" y="11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3" y="10"/>
                  <a:pt x="503" y="10"/>
                  <a:pt x="503" y="10"/>
                </a:cubicBezTo>
                <a:cubicBezTo>
                  <a:pt x="502" y="8"/>
                  <a:pt x="502" y="8"/>
                  <a:pt x="502" y="8"/>
                </a:cubicBezTo>
                <a:cubicBezTo>
                  <a:pt x="501" y="9"/>
                  <a:pt x="501" y="9"/>
                  <a:pt x="501" y="9"/>
                </a:cubicBezTo>
                <a:cubicBezTo>
                  <a:pt x="500" y="7"/>
                  <a:pt x="497" y="7"/>
                  <a:pt x="497" y="5"/>
                </a:cubicBezTo>
                <a:cubicBezTo>
                  <a:pt x="495" y="5"/>
                  <a:pt x="495" y="5"/>
                  <a:pt x="495" y="5"/>
                </a:cubicBezTo>
                <a:cubicBezTo>
                  <a:pt x="497" y="5"/>
                  <a:pt x="497" y="5"/>
                  <a:pt x="497" y="5"/>
                </a:cubicBezTo>
                <a:cubicBezTo>
                  <a:pt x="497" y="7"/>
                  <a:pt x="497" y="7"/>
                  <a:pt x="497" y="7"/>
                </a:cubicBezTo>
                <a:cubicBezTo>
                  <a:pt x="495" y="8"/>
                  <a:pt x="495" y="8"/>
                  <a:pt x="495" y="8"/>
                </a:cubicBezTo>
                <a:cubicBezTo>
                  <a:pt x="497" y="10"/>
                  <a:pt x="494" y="11"/>
                  <a:pt x="494" y="13"/>
                </a:cubicBezTo>
                <a:cubicBezTo>
                  <a:pt x="493" y="12"/>
                  <a:pt x="493" y="12"/>
                  <a:pt x="492" y="12"/>
                </a:cubicBezTo>
                <a:cubicBezTo>
                  <a:pt x="491" y="12"/>
                  <a:pt x="491" y="14"/>
                  <a:pt x="490" y="15"/>
                </a:cubicBezTo>
                <a:cubicBezTo>
                  <a:pt x="487" y="14"/>
                  <a:pt x="488" y="11"/>
                  <a:pt x="487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5" y="11"/>
                  <a:pt x="487" y="13"/>
                  <a:pt x="486" y="14"/>
                </a:cubicBezTo>
                <a:cubicBezTo>
                  <a:pt x="485" y="14"/>
                  <a:pt x="485" y="14"/>
                  <a:pt x="485" y="14"/>
                </a:cubicBezTo>
                <a:cubicBezTo>
                  <a:pt x="487" y="17"/>
                  <a:pt x="487" y="17"/>
                  <a:pt x="487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5" y="17"/>
                  <a:pt x="485" y="16"/>
                  <a:pt x="485" y="15"/>
                </a:cubicBezTo>
                <a:cubicBezTo>
                  <a:pt x="485" y="16"/>
                  <a:pt x="484" y="17"/>
                  <a:pt x="483" y="17"/>
                </a:cubicBezTo>
                <a:cubicBezTo>
                  <a:pt x="482" y="17"/>
                  <a:pt x="482" y="17"/>
                  <a:pt x="482" y="17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0" y="19"/>
                  <a:pt x="480" y="19"/>
                  <a:pt x="480" y="19"/>
                </a:cubicBezTo>
                <a:cubicBezTo>
                  <a:pt x="480" y="19"/>
                  <a:pt x="478" y="18"/>
                  <a:pt x="478" y="17"/>
                </a:cubicBezTo>
                <a:cubicBezTo>
                  <a:pt x="477" y="18"/>
                  <a:pt x="477" y="18"/>
                  <a:pt x="477" y="18"/>
                </a:cubicBezTo>
                <a:cubicBezTo>
                  <a:pt x="470" y="17"/>
                  <a:pt x="479" y="10"/>
                  <a:pt x="472" y="10"/>
                </a:cubicBezTo>
                <a:cubicBezTo>
                  <a:pt x="471" y="10"/>
                  <a:pt x="471" y="10"/>
                  <a:pt x="471" y="10"/>
                </a:cubicBezTo>
                <a:cubicBezTo>
                  <a:pt x="471" y="11"/>
                  <a:pt x="470" y="11"/>
                  <a:pt x="471" y="11"/>
                </a:cubicBezTo>
                <a:cubicBezTo>
                  <a:pt x="472" y="13"/>
                  <a:pt x="470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68" y="16"/>
                  <a:pt x="464" y="13"/>
                  <a:pt x="465" y="16"/>
                </a:cubicBezTo>
                <a:cubicBezTo>
                  <a:pt x="463" y="15"/>
                  <a:pt x="463" y="15"/>
                  <a:pt x="463" y="15"/>
                </a:cubicBezTo>
                <a:cubicBezTo>
                  <a:pt x="464" y="14"/>
                  <a:pt x="463" y="13"/>
                  <a:pt x="463" y="12"/>
                </a:cubicBezTo>
                <a:cubicBezTo>
                  <a:pt x="463" y="12"/>
                  <a:pt x="463" y="12"/>
                  <a:pt x="462" y="12"/>
                </a:cubicBezTo>
                <a:cubicBezTo>
                  <a:pt x="462" y="12"/>
                  <a:pt x="461" y="12"/>
                  <a:pt x="461" y="11"/>
                </a:cubicBezTo>
                <a:cubicBezTo>
                  <a:pt x="460" y="11"/>
                  <a:pt x="460" y="11"/>
                  <a:pt x="459" y="11"/>
                </a:cubicBezTo>
                <a:cubicBezTo>
                  <a:pt x="459" y="11"/>
                  <a:pt x="459" y="11"/>
                  <a:pt x="459" y="11"/>
                </a:cubicBezTo>
                <a:cubicBezTo>
                  <a:pt x="459" y="13"/>
                  <a:pt x="453" y="14"/>
                  <a:pt x="455" y="16"/>
                </a:cubicBezTo>
                <a:cubicBezTo>
                  <a:pt x="450" y="15"/>
                  <a:pt x="450" y="15"/>
                  <a:pt x="450" y="15"/>
                </a:cubicBezTo>
                <a:cubicBezTo>
                  <a:pt x="448" y="14"/>
                  <a:pt x="447" y="12"/>
                  <a:pt x="449" y="10"/>
                </a:cubicBezTo>
                <a:cubicBezTo>
                  <a:pt x="446" y="8"/>
                  <a:pt x="449" y="2"/>
                  <a:pt x="446" y="2"/>
                </a:cubicBezTo>
                <a:cubicBezTo>
                  <a:pt x="446" y="2"/>
                  <a:pt x="446" y="2"/>
                  <a:pt x="446" y="2"/>
                </a:cubicBezTo>
                <a:cubicBezTo>
                  <a:pt x="444" y="5"/>
                  <a:pt x="443" y="7"/>
                  <a:pt x="441" y="10"/>
                </a:cubicBezTo>
                <a:cubicBezTo>
                  <a:pt x="444" y="10"/>
                  <a:pt x="440" y="13"/>
                  <a:pt x="442" y="14"/>
                </a:cubicBezTo>
                <a:cubicBezTo>
                  <a:pt x="442" y="14"/>
                  <a:pt x="441" y="14"/>
                  <a:pt x="441" y="14"/>
                </a:cubicBezTo>
                <a:cubicBezTo>
                  <a:pt x="441" y="14"/>
                  <a:pt x="441" y="14"/>
                  <a:pt x="440" y="13"/>
                </a:cubicBezTo>
                <a:cubicBezTo>
                  <a:pt x="437" y="14"/>
                  <a:pt x="437" y="14"/>
                  <a:pt x="437" y="14"/>
                </a:cubicBezTo>
                <a:cubicBezTo>
                  <a:pt x="438" y="15"/>
                  <a:pt x="438" y="15"/>
                  <a:pt x="438" y="15"/>
                </a:cubicBezTo>
                <a:cubicBezTo>
                  <a:pt x="437" y="15"/>
                  <a:pt x="437" y="15"/>
                  <a:pt x="436" y="15"/>
                </a:cubicBezTo>
                <a:cubicBezTo>
                  <a:pt x="432" y="15"/>
                  <a:pt x="438" y="9"/>
                  <a:pt x="437" y="8"/>
                </a:cubicBezTo>
                <a:cubicBezTo>
                  <a:pt x="436" y="6"/>
                  <a:pt x="434" y="5"/>
                  <a:pt x="433" y="5"/>
                </a:cubicBezTo>
                <a:cubicBezTo>
                  <a:pt x="432" y="5"/>
                  <a:pt x="432" y="5"/>
                  <a:pt x="431" y="6"/>
                </a:cubicBezTo>
                <a:cubicBezTo>
                  <a:pt x="431" y="6"/>
                  <a:pt x="431" y="6"/>
                  <a:pt x="431" y="7"/>
                </a:cubicBezTo>
                <a:cubicBezTo>
                  <a:pt x="431" y="7"/>
                  <a:pt x="431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9" y="7"/>
                </a:cubicBezTo>
                <a:cubicBezTo>
                  <a:pt x="427" y="8"/>
                  <a:pt x="429" y="8"/>
                  <a:pt x="428" y="10"/>
                </a:cubicBezTo>
                <a:cubicBezTo>
                  <a:pt x="424" y="8"/>
                  <a:pt x="424" y="8"/>
                  <a:pt x="424" y="8"/>
                </a:cubicBezTo>
                <a:cubicBezTo>
                  <a:pt x="426" y="7"/>
                  <a:pt x="426" y="7"/>
                  <a:pt x="426" y="7"/>
                </a:cubicBezTo>
                <a:cubicBezTo>
                  <a:pt x="425" y="6"/>
                  <a:pt x="422" y="5"/>
                  <a:pt x="423" y="2"/>
                </a:cubicBezTo>
                <a:cubicBezTo>
                  <a:pt x="423" y="2"/>
                  <a:pt x="422" y="2"/>
                  <a:pt x="422" y="2"/>
                </a:cubicBezTo>
                <a:cubicBezTo>
                  <a:pt x="421" y="2"/>
                  <a:pt x="419" y="2"/>
                  <a:pt x="419" y="0"/>
                </a:cubicBezTo>
              </a:path>
            </a:pathLst>
          </a:custGeom>
          <a:gradFill rotWithShape="1">
            <a:gsLst>
              <a:gs pos="0">
                <a:srgbClr val="656667"/>
              </a:gs>
              <a:gs pos="100000">
                <a:srgbClr val="26262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2" name="Freeform 75"/>
          <p:cNvSpPr>
            <a:spLocks noEditPoints="1" noChangeArrowheads="1"/>
          </p:cNvSpPr>
          <p:nvPr/>
        </p:nvSpPr>
        <p:spPr bwMode="auto">
          <a:xfrm>
            <a:off x="2157413" y="4452938"/>
            <a:ext cx="1514475" cy="1230312"/>
          </a:xfrm>
          <a:custGeom>
            <a:avLst/>
            <a:gdLst>
              <a:gd name="T0" fmla="*/ 95 w 927"/>
              <a:gd name="T1" fmla="*/ 639 h 755"/>
              <a:gd name="T2" fmla="*/ 73 w 927"/>
              <a:gd name="T3" fmla="*/ 187 h 755"/>
              <a:gd name="T4" fmla="*/ 623 w 927"/>
              <a:gd name="T5" fmla="*/ 30 h 755"/>
              <a:gd name="T6" fmla="*/ 296 w 927"/>
              <a:gd name="T7" fmla="*/ 715 h 755"/>
              <a:gd name="T8" fmla="*/ 221 w 927"/>
              <a:gd name="T9" fmla="*/ 681 h 755"/>
              <a:gd name="T10" fmla="*/ 894 w 927"/>
              <a:gd name="T11" fmla="*/ 549 h 755"/>
              <a:gd name="T12" fmla="*/ 811 w 927"/>
              <a:gd name="T13" fmla="*/ 338 h 755"/>
              <a:gd name="T14" fmla="*/ 846 w 927"/>
              <a:gd name="T15" fmla="*/ 195 h 755"/>
              <a:gd name="T16" fmla="*/ 816 w 927"/>
              <a:gd name="T17" fmla="*/ 160 h 755"/>
              <a:gd name="T18" fmla="*/ 315 w 927"/>
              <a:gd name="T19" fmla="*/ 116 h 755"/>
              <a:gd name="T20" fmla="*/ 722 w 927"/>
              <a:gd name="T21" fmla="*/ 73 h 755"/>
              <a:gd name="T22" fmla="*/ 605 w 927"/>
              <a:gd name="T23" fmla="*/ 21 h 755"/>
              <a:gd name="T24" fmla="*/ 409 w 927"/>
              <a:gd name="T25" fmla="*/ 14 h 755"/>
              <a:gd name="T26" fmla="*/ 389 w 927"/>
              <a:gd name="T27" fmla="*/ 9 h 755"/>
              <a:gd name="T28" fmla="*/ 349 w 927"/>
              <a:gd name="T29" fmla="*/ 37 h 755"/>
              <a:gd name="T30" fmla="*/ 314 w 927"/>
              <a:gd name="T31" fmla="*/ 80 h 755"/>
              <a:gd name="T32" fmla="*/ 270 w 927"/>
              <a:gd name="T33" fmla="*/ 99 h 755"/>
              <a:gd name="T34" fmla="*/ 269 w 927"/>
              <a:gd name="T35" fmla="*/ 162 h 755"/>
              <a:gd name="T36" fmla="*/ 219 w 927"/>
              <a:gd name="T37" fmla="*/ 142 h 755"/>
              <a:gd name="T38" fmla="*/ 159 w 927"/>
              <a:gd name="T39" fmla="*/ 159 h 755"/>
              <a:gd name="T40" fmla="*/ 104 w 927"/>
              <a:gd name="T41" fmla="*/ 173 h 755"/>
              <a:gd name="T42" fmla="*/ 60 w 927"/>
              <a:gd name="T43" fmla="*/ 208 h 755"/>
              <a:gd name="T44" fmla="*/ 31 w 927"/>
              <a:gd name="T45" fmla="*/ 259 h 755"/>
              <a:gd name="T46" fmla="*/ 26 w 927"/>
              <a:gd name="T47" fmla="*/ 291 h 755"/>
              <a:gd name="T48" fmla="*/ 38 w 927"/>
              <a:gd name="T49" fmla="*/ 339 h 755"/>
              <a:gd name="T50" fmla="*/ 9 w 927"/>
              <a:gd name="T51" fmla="*/ 398 h 755"/>
              <a:gd name="T52" fmla="*/ 12 w 927"/>
              <a:gd name="T53" fmla="*/ 454 h 755"/>
              <a:gd name="T54" fmla="*/ 23 w 927"/>
              <a:gd name="T55" fmla="*/ 516 h 755"/>
              <a:gd name="T56" fmla="*/ 40 w 927"/>
              <a:gd name="T57" fmla="*/ 564 h 755"/>
              <a:gd name="T58" fmla="*/ 63 w 927"/>
              <a:gd name="T59" fmla="*/ 609 h 755"/>
              <a:gd name="T60" fmla="*/ 108 w 927"/>
              <a:gd name="T61" fmla="*/ 644 h 755"/>
              <a:gd name="T62" fmla="*/ 162 w 927"/>
              <a:gd name="T63" fmla="*/ 660 h 755"/>
              <a:gd name="T64" fmla="*/ 207 w 927"/>
              <a:gd name="T65" fmla="*/ 682 h 755"/>
              <a:gd name="T66" fmla="*/ 249 w 927"/>
              <a:gd name="T67" fmla="*/ 691 h 755"/>
              <a:gd name="T68" fmla="*/ 290 w 927"/>
              <a:gd name="T69" fmla="*/ 716 h 755"/>
              <a:gd name="T70" fmla="*/ 337 w 927"/>
              <a:gd name="T71" fmla="*/ 717 h 755"/>
              <a:gd name="T72" fmla="*/ 386 w 927"/>
              <a:gd name="T73" fmla="*/ 729 h 755"/>
              <a:gd name="T74" fmla="*/ 455 w 927"/>
              <a:gd name="T75" fmla="*/ 734 h 755"/>
              <a:gd name="T76" fmla="*/ 510 w 927"/>
              <a:gd name="T77" fmla="*/ 742 h 755"/>
              <a:gd name="T78" fmla="*/ 561 w 927"/>
              <a:gd name="T79" fmla="*/ 752 h 755"/>
              <a:gd name="T80" fmla="*/ 638 w 927"/>
              <a:gd name="T81" fmla="*/ 745 h 755"/>
              <a:gd name="T82" fmla="*/ 681 w 927"/>
              <a:gd name="T83" fmla="*/ 722 h 755"/>
              <a:gd name="T84" fmla="*/ 717 w 927"/>
              <a:gd name="T85" fmla="*/ 707 h 755"/>
              <a:gd name="T86" fmla="*/ 759 w 927"/>
              <a:gd name="T87" fmla="*/ 674 h 755"/>
              <a:gd name="T88" fmla="*/ 795 w 927"/>
              <a:gd name="T89" fmla="*/ 650 h 755"/>
              <a:gd name="T90" fmla="*/ 851 w 927"/>
              <a:gd name="T91" fmla="*/ 610 h 755"/>
              <a:gd name="T92" fmla="*/ 873 w 927"/>
              <a:gd name="T93" fmla="*/ 574 h 755"/>
              <a:gd name="T94" fmla="*/ 904 w 927"/>
              <a:gd name="T95" fmla="*/ 531 h 755"/>
              <a:gd name="T96" fmla="*/ 914 w 927"/>
              <a:gd name="T97" fmla="*/ 480 h 755"/>
              <a:gd name="T98" fmla="*/ 911 w 927"/>
              <a:gd name="T99" fmla="*/ 432 h 755"/>
              <a:gd name="T100" fmla="*/ 901 w 927"/>
              <a:gd name="T101" fmla="*/ 384 h 755"/>
              <a:gd name="T102" fmla="*/ 887 w 927"/>
              <a:gd name="T103" fmla="*/ 344 h 755"/>
              <a:gd name="T104" fmla="*/ 889 w 927"/>
              <a:gd name="T105" fmla="*/ 297 h 755"/>
              <a:gd name="T106" fmla="*/ 861 w 927"/>
              <a:gd name="T107" fmla="*/ 249 h 755"/>
              <a:gd name="T108" fmla="*/ 849 w 927"/>
              <a:gd name="T109" fmla="*/ 198 h 755"/>
              <a:gd name="T110" fmla="*/ 804 w 927"/>
              <a:gd name="T111" fmla="*/ 148 h 755"/>
              <a:gd name="T112" fmla="*/ 758 w 927"/>
              <a:gd name="T113" fmla="*/ 117 h 755"/>
              <a:gd name="T114" fmla="*/ 714 w 927"/>
              <a:gd name="T115" fmla="*/ 65 h 755"/>
              <a:gd name="T116" fmla="*/ 648 w 927"/>
              <a:gd name="T117" fmla="*/ 44 h 755"/>
              <a:gd name="T118" fmla="*/ 596 w 927"/>
              <a:gd name="T119" fmla="*/ 19 h 755"/>
              <a:gd name="T120" fmla="*/ 540 w 927"/>
              <a:gd name="T121" fmla="*/ 9 h 755"/>
              <a:gd name="T122" fmla="*/ 486 w 927"/>
              <a:gd name="T123" fmla="*/ 17 h 7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7"/>
              <a:gd name="T187" fmla="*/ 0 h 755"/>
              <a:gd name="T188" fmla="*/ 927 w 927"/>
              <a:gd name="T189" fmla="*/ 755 h 7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7" h="755">
                <a:moveTo>
                  <a:pt x="421" y="735"/>
                </a:moveTo>
                <a:cubicBezTo>
                  <a:pt x="420" y="736"/>
                  <a:pt x="420" y="736"/>
                  <a:pt x="420" y="736"/>
                </a:cubicBezTo>
                <a:cubicBezTo>
                  <a:pt x="421" y="736"/>
                  <a:pt x="421" y="736"/>
                  <a:pt x="421" y="735"/>
                </a:cubicBezTo>
                <a:moveTo>
                  <a:pt x="428" y="732"/>
                </a:moveTo>
                <a:cubicBezTo>
                  <a:pt x="428" y="732"/>
                  <a:pt x="428" y="732"/>
                  <a:pt x="428" y="732"/>
                </a:cubicBezTo>
                <a:cubicBezTo>
                  <a:pt x="428" y="732"/>
                  <a:pt x="428" y="732"/>
                  <a:pt x="428" y="732"/>
                </a:cubicBezTo>
                <a:moveTo>
                  <a:pt x="373" y="728"/>
                </a:moveTo>
                <a:cubicBezTo>
                  <a:pt x="373" y="728"/>
                  <a:pt x="372" y="729"/>
                  <a:pt x="372" y="729"/>
                </a:cubicBezTo>
                <a:cubicBezTo>
                  <a:pt x="373" y="729"/>
                  <a:pt x="373" y="729"/>
                  <a:pt x="373" y="729"/>
                </a:cubicBezTo>
                <a:cubicBezTo>
                  <a:pt x="373" y="729"/>
                  <a:pt x="373" y="729"/>
                  <a:pt x="373" y="728"/>
                </a:cubicBezTo>
                <a:moveTo>
                  <a:pt x="373" y="728"/>
                </a:move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moveTo>
                  <a:pt x="705" y="715"/>
                </a:moveTo>
                <a:cubicBezTo>
                  <a:pt x="705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5" y="715"/>
                  <a:pt x="705" y="715"/>
                </a:cubicBezTo>
                <a:moveTo>
                  <a:pt x="702" y="715"/>
                </a:moveTo>
                <a:cubicBezTo>
                  <a:pt x="703" y="715"/>
                  <a:pt x="704" y="715"/>
                  <a:pt x="705" y="715"/>
                </a:cubicBezTo>
                <a:cubicBezTo>
                  <a:pt x="704" y="715"/>
                  <a:pt x="704" y="715"/>
                  <a:pt x="703" y="715"/>
                </a:cubicBezTo>
                <a:cubicBezTo>
                  <a:pt x="703" y="715"/>
                  <a:pt x="703" y="715"/>
                  <a:pt x="702" y="715"/>
                </a:cubicBezTo>
                <a:moveTo>
                  <a:pt x="689" y="714"/>
                </a:move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moveTo>
                  <a:pt x="329" y="713"/>
                </a:moveTo>
                <a:cubicBezTo>
                  <a:pt x="329" y="713"/>
                  <a:pt x="329" y="714"/>
                  <a:pt x="329" y="714"/>
                </a:cubicBezTo>
                <a:cubicBezTo>
                  <a:pt x="329" y="714"/>
                  <a:pt x="329" y="714"/>
                  <a:pt x="329" y="714"/>
                </a:cubicBezTo>
                <a:cubicBezTo>
                  <a:pt x="329" y="714"/>
                  <a:pt x="329" y="714"/>
                  <a:pt x="329" y="713"/>
                </a:cubicBezTo>
                <a:moveTo>
                  <a:pt x="693" y="710"/>
                </a:move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moveTo>
                  <a:pt x="254" y="704"/>
                </a:moveTo>
                <a:cubicBezTo>
                  <a:pt x="254" y="705"/>
                  <a:pt x="254" y="705"/>
                  <a:pt x="254" y="705"/>
                </a:cubicBezTo>
                <a:cubicBezTo>
                  <a:pt x="254" y="705"/>
                  <a:pt x="254" y="704"/>
                  <a:pt x="254" y="704"/>
                </a:cubicBezTo>
                <a:moveTo>
                  <a:pt x="217" y="690"/>
                </a:moveTo>
                <a:cubicBezTo>
                  <a:pt x="217" y="690"/>
                  <a:pt x="217" y="690"/>
                  <a:pt x="217" y="690"/>
                </a:cubicBezTo>
                <a:cubicBezTo>
                  <a:pt x="217" y="690"/>
                  <a:pt x="217" y="690"/>
                  <a:pt x="217" y="690"/>
                </a:cubicBezTo>
                <a:moveTo>
                  <a:pt x="219" y="688"/>
                </a:move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moveTo>
                  <a:pt x="113" y="646"/>
                </a:moveTo>
                <a:cubicBezTo>
                  <a:pt x="113" y="647"/>
                  <a:pt x="113" y="647"/>
                  <a:pt x="113" y="647"/>
                </a:cubicBezTo>
                <a:cubicBezTo>
                  <a:pt x="113" y="647"/>
                  <a:pt x="113" y="647"/>
                  <a:pt x="113" y="646"/>
                </a:cubicBezTo>
                <a:moveTo>
                  <a:pt x="95" y="639"/>
                </a:moveTo>
                <a:cubicBezTo>
                  <a:pt x="95" y="639"/>
                  <a:pt x="95" y="639"/>
                  <a:pt x="95" y="639"/>
                </a:cubicBezTo>
                <a:cubicBezTo>
                  <a:pt x="95" y="639"/>
                  <a:pt x="95" y="639"/>
                  <a:pt x="95" y="639"/>
                </a:cubicBezTo>
                <a:moveTo>
                  <a:pt x="87" y="633"/>
                </a:moveTo>
                <a:cubicBezTo>
                  <a:pt x="87" y="633"/>
                  <a:pt x="87" y="633"/>
                  <a:pt x="87" y="633"/>
                </a:cubicBezTo>
                <a:cubicBezTo>
                  <a:pt x="87" y="633"/>
                  <a:pt x="87" y="633"/>
                  <a:pt x="87" y="633"/>
                </a:cubicBezTo>
                <a:moveTo>
                  <a:pt x="85" y="632"/>
                </a:moveTo>
                <a:cubicBezTo>
                  <a:pt x="85" y="632"/>
                  <a:pt x="84" y="632"/>
                  <a:pt x="84" y="632"/>
                </a:cubicBezTo>
                <a:cubicBezTo>
                  <a:pt x="84" y="632"/>
                  <a:pt x="85" y="632"/>
                  <a:pt x="85" y="632"/>
                </a:cubicBezTo>
                <a:moveTo>
                  <a:pt x="852" y="611"/>
                </a:moveTo>
                <a:cubicBezTo>
                  <a:pt x="852" y="611"/>
                  <a:pt x="852" y="611"/>
                  <a:pt x="852" y="611"/>
                </a:cubicBezTo>
                <a:cubicBezTo>
                  <a:pt x="852" y="611"/>
                  <a:pt x="852" y="611"/>
                  <a:pt x="852" y="611"/>
                </a:cubicBezTo>
                <a:moveTo>
                  <a:pt x="54" y="579"/>
                </a:move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4" y="579"/>
                  <a:pt x="54" y="579"/>
                </a:cubicBezTo>
                <a:moveTo>
                  <a:pt x="919" y="437"/>
                </a:moveTo>
                <a:cubicBezTo>
                  <a:pt x="920" y="437"/>
                  <a:pt x="920" y="437"/>
                  <a:pt x="920" y="437"/>
                </a:cubicBezTo>
                <a:cubicBezTo>
                  <a:pt x="919" y="437"/>
                  <a:pt x="919" y="437"/>
                  <a:pt x="919" y="437"/>
                </a:cubicBezTo>
                <a:moveTo>
                  <a:pt x="14" y="426"/>
                </a:moveTo>
                <a:cubicBezTo>
                  <a:pt x="14" y="426"/>
                  <a:pt x="14" y="427"/>
                  <a:pt x="15" y="427"/>
                </a:cubicBezTo>
                <a:cubicBezTo>
                  <a:pt x="15" y="427"/>
                  <a:pt x="15" y="426"/>
                  <a:pt x="15" y="426"/>
                </a:cubicBezTo>
                <a:cubicBezTo>
                  <a:pt x="15" y="426"/>
                  <a:pt x="14" y="426"/>
                  <a:pt x="14" y="426"/>
                </a:cubicBezTo>
                <a:moveTo>
                  <a:pt x="909" y="425"/>
                </a:moveTo>
                <a:cubicBezTo>
                  <a:pt x="909" y="425"/>
                  <a:pt x="909" y="425"/>
                  <a:pt x="909" y="425"/>
                </a:cubicBezTo>
                <a:cubicBezTo>
                  <a:pt x="909" y="425"/>
                  <a:pt x="909" y="425"/>
                  <a:pt x="910" y="425"/>
                </a:cubicBezTo>
                <a:cubicBezTo>
                  <a:pt x="909" y="425"/>
                  <a:pt x="909" y="425"/>
                  <a:pt x="909" y="425"/>
                </a:cubicBezTo>
                <a:moveTo>
                  <a:pt x="22" y="366"/>
                </a:moveTo>
                <a:cubicBezTo>
                  <a:pt x="22" y="366"/>
                  <a:pt x="22" y="367"/>
                  <a:pt x="22" y="367"/>
                </a:cubicBezTo>
                <a:cubicBezTo>
                  <a:pt x="22" y="367"/>
                  <a:pt x="22" y="366"/>
                  <a:pt x="22" y="366"/>
                </a:cubicBezTo>
                <a:moveTo>
                  <a:pt x="891" y="296"/>
                </a:moveTo>
                <a:cubicBezTo>
                  <a:pt x="891" y="296"/>
                  <a:pt x="891" y="296"/>
                  <a:pt x="890" y="296"/>
                </a:cubicBezTo>
                <a:cubicBezTo>
                  <a:pt x="890" y="296"/>
                  <a:pt x="891" y="296"/>
                  <a:pt x="891" y="296"/>
                </a:cubicBezTo>
                <a:cubicBezTo>
                  <a:pt x="891" y="296"/>
                  <a:pt x="891" y="296"/>
                  <a:pt x="891" y="296"/>
                </a:cubicBezTo>
                <a:moveTo>
                  <a:pt x="31" y="259"/>
                </a:moveTo>
                <a:cubicBezTo>
                  <a:pt x="31" y="259"/>
                  <a:pt x="31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moveTo>
                  <a:pt x="864" y="249"/>
                </a:moveTo>
                <a:cubicBezTo>
                  <a:pt x="864" y="249"/>
                  <a:pt x="864" y="250"/>
                  <a:pt x="864" y="250"/>
                </a:cubicBezTo>
                <a:cubicBezTo>
                  <a:pt x="864" y="249"/>
                  <a:pt x="864" y="249"/>
                  <a:pt x="864" y="249"/>
                </a:cubicBezTo>
                <a:moveTo>
                  <a:pt x="858" y="238"/>
                </a:moveTo>
                <a:cubicBezTo>
                  <a:pt x="858" y="238"/>
                  <a:pt x="858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moveTo>
                  <a:pt x="50" y="236"/>
                </a:move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moveTo>
                  <a:pt x="852" y="210"/>
                </a:moveTo>
                <a:cubicBezTo>
                  <a:pt x="851" y="211"/>
                  <a:pt x="851" y="211"/>
                  <a:pt x="850" y="211"/>
                </a:cubicBezTo>
                <a:cubicBezTo>
                  <a:pt x="852" y="210"/>
                  <a:pt x="852" y="210"/>
                  <a:pt x="852" y="210"/>
                </a:cubicBezTo>
                <a:moveTo>
                  <a:pt x="73" y="187"/>
                </a:moveTo>
                <a:cubicBezTo>
                  <a:pt x="73" y="187"/>
                  <a:pt x="73" y="188"/>
                  <a:pt x="73" y="188"/>
                </a:cubicBezTo>
                <a:cubicBezTo>
                  <a:pt x="73" y="188"/>
                  <a:pt x="73" y="187"/>
                  <a:pt x="73" y="187"/>
                </a:cubicBezTo>
                <a:moveTo>
                  <a:pt x="185" y="141"/>
                </a:moveTo>
                <a:cubicBezTo>
                  <a:pt x="185" y="141"/>
                  <a:pt x="185" y="141"/>
                  <a:pt x="185" y="142"/>
                </a:cubicBezTo>
                <a:cubicBezTo>
                  <a:pt x="185" y="141"/>
                  <a:pt x="185" y="141"/>
                  <a:pt x="185" y="141"/>
                </a:cubicBezTo>
                <a:moveTo>
                  <a:pt x="800" y="138"/>
                </a:move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moveTo>
                  <a:pt x="793" y="135"/>
                </a:moveTo>
                <a:cubicBezTo>
                  <a:pt x="793" y="135"/>
                  <a:pt x="794" y="135"/>
                  <a:pt x="794" y="135"/>
                </a:cubicBezTo>
                <a:cubicBezTo>
                  <a:pt x="794" y="135"/>
                  <a:pt x="793" y="135"/>
                  <a:pt x="793" y="135"/>
                </a:cubicBezTo>
                <a:moveTo>
                  <a:pt x="779" y="131"/>
                </a:moveTo>
                <a:cubicBezTo>
                  <a:pt x="779" y="131"/>
                  <a:pt x="778" y="131"/>
                  <a:pt x="778" y="131"/>
                </a:cubicBezTo>
                <a:cubicBezTo>
                  <a:pt x="778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moveTo>
                  <a:pt x="275" y="96"/>
                </a:moveTo>
                <a:cubicBezTo>
                  <a:pt x="275" y="96"/>
                  <a:pt x="275" y="97"/>
                  <a:pt x="276" y="97"/>
                </a:cubicBezTo>
                <a:cubicBezTo>
                  <a:pt x="275" y="96"/>
                  <a:pt x="275" y="96"/>
                  <a:pt x="275" y="96"/>
                </a:cubicBezTo>
                <a:moveTo>
                  <a:pt x="737" y="90"/>
                </a:moveTo>
                <a:cubicBezTo>
                  <a:pt x="736" y="90"/>
                  <a:pt x="736" y="91"/>
                  <a:pt x="736" y="91"/>
                </a:cubicBezTo>
                <a:cubicBezTo>
                  <a:pt x="736" y="91"/>
                  <a:pt x="736" y="90"/>
                  <a:pt x="737" y="90"/>
                </a:cubicBezTo>
                <a:moveTo>
                  <a:pt x="740" y="90"/>
                </a:moveTo>
                <a:cubicBezTo>
                  <a:pt x="740" y="90"/>
                  <a:pt x="740" y="90"/>
                  <a:pt x="740" y="90"/>
                </a:cubicBezTo>
                <a:cubicBezTo>
                  <a:pt x="740" y="90"/>
                  <a:pt x="740" y="90"/>
                  <a:pt x="740" y="90"/>
                </a:cubicBezTo>
                <a:moveTo>
                  <a:pt x="736" y="87"/>
                </a:move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6" y="87"/>
                  <a:pt x="736" y="87"/>
                </a:cubicBezTo>
                <a:cubicBezTo>
                  <a:pt x="736" y="87"/>
                  <a:pt x="736" y="87"/>
                  <a:pt x="736" y="87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710" y="64"/>
                </a:moveTo>
                <a:cubicBezTo>
                  <a:pt x="710" y="64"/>
                  <a:pt x="710" y="64"/>
                  <a:pt x="710" y="64"/>
                </a:cubicBezTo>
                <a:cubicBezTo>
                  <a:pt x="710" y="64"/>
                  <a:pt x="710" y="64"/>
                  <a:pt x="710" y="64"/>
                </a:cubicBezTo>
                <a:moveTo>
                  <a:pt x="684" y="43"/>
                </a:moveTo>
                <a:cubicBezTo>
                  <a:pt x="686" y="43"/>
                  <a:pt x="686" y="43"/>
                  <a:pt x="686" y="43"/>
                </a:cubicBezTo>
                <a:cubicBezTo>
                  <a:pt x="685" y="43"/>
                  <a:pt x="685" y="43"/>
                  <a:pt x="684" y="43"/>
                </a:cubicBezTo>
                <a:moveTo>
                  <a:pt x="621" y="31"/>
                </a:moveTo>
                <a:cubicBezTo>
                  <a:pt x="621" y="31"/>
                  <a:pt x="621" y="31"/>
                  <a:pt x="621" y="31"/>
                </a:cubicBezTo>
                <a:cubicBezTo>
                  <a:pt x="621" y="31"/>
                  <a:pt x="621" y="31"/>
                  <a:pt x="621" y="31"/>
                </a:cubicBezTo>
                <a:moveTo>
                  <a:pt x="623" y="30"/>
                </a:moveTo>
                <a:cubicBezTo>
                  <a:pt x="623" y="30"/>
                  <a:pt x="623" y="31"/>
                  <a:pt x="623" y="31"/>
                </a:cubicBezTo>
                <a:cubicBezTo>
                  <a:pt x="623" y="31"/>
                  <a:pt x="623" y="30"/>
                  <a:pt x="623" y="30"/>
                </a:cubicBezTo>
                <a:moveTo>
                  <a:pt x="623" y="30"/>
                </a:moveTo>
                <a:cubicBezTo>
                  <a:pt x="623" y="30"/>
                  <a:pt x="623" y="30"/>
                  <a:pt x="623" y="30"/>
                </a:cubicBezTo>
                <a:cubicBezTo>
                  <a:pt x="623" y="30"/>
                  <a:pt x="623" y="30"/>
                  <a:pt x="623" y="30"/>
                </a:cubicBezTo>
                <a:moveTo>
                  <a:pt x="478" y="17"/>
                </a:move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moveTo>
                  <a:pt x="469" y="13"/>
                </a:moveTo>
                <a:cubicBezTo>
                  <a:pt x="469" y="13"/>
                  <a:pt x="469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moveTo>
                  <a:pt x="464" y="10"/>
                </a:moveTo>
                <a:cubicBezTo>
                  <a:pt x="463" y="11"/>
                  <a:pt x="463" y="11"/>
                  <a:pt x="463" y="12"/>
                </a:cubicBezTo>
                <a:cubicBezTo>
                  <a:pt x="463" y="11"/>
                  <a:pt x="464" y="11"/>
                  <a:pt x="464" y="10"/>
                </a:cubicBezTo>
                <a:moveTo>
                  <a:pt x="534" y="9"/>
                </a:moveTo>
                <a:cubicBezTo>
                  <a:pt x="534" y="9"/>
                  <a:pt x="535" y="9"/>
                  <a:pt x="535" y="9"/>
                </a:cubicBezTo>
                <a:cubicBezTo>
                  <a:pt x="534" y="9"/>
                  <a:pt x="534" y="9"/>
                  <a:pt x="534" y="9"/>
                </a:cubicBezTo>
                <a:moveTo>
                  <a:pt x="543" y="7"/>
                </a:moveTo>
                <a:cubicBezTo>
                  <a:pt x="543" y="7"/>
                  <a:pt x="544" y="7"/>
                  <a:pt x="544" y="7"/>
                </a:cubicBezTo>
                <a:cubicBezTo>
                  <a:pt x="543" y="7"/>
                  <a:pt x="543" y="7"/>
                  <a:pt x="543" y="7"/>
                </a:cubicBezTo>
                <a:moveTo>
                  <a:pt x="431" y="6"/>
                </a:move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moveTo>
                  <a:pt x="553" y="750"/>
                </a:moveTo>
                <a:cubicBezTo>
                  <a:pt x="552" y="750"/>
                  <a:pt x="554" y="749"/>
                  <a:pt x="554" y="749"/>
                </a:cubicBezTo>
                <a:cubicBezTo>
                  <a:pt x="554" y="750"/>
                  <a:pt x="554" y="750"/>
                  <a:pt x="553" y="750"/>
                </a:cubicBezTo>
                <a:moveTo>
                  <a:pt x="666" y="738"/>
                </a:moveTo>
                <a:cubicBezTo>
                  <a:pt x="664" y="737"/>
                  <a:pt x="664" y="737"/>
                  <a:pt x="664" y="737"/>
                </a:cubicBezTo>
                <a:cubicBezTo>
                  <a:pt x="666" y="736"/>
                  <a:pt x="666" y="736"/>
                  <a:pt x="666" y="736"/>
                </a:cubicBezTo>
                <a:cubicBezTo>
                  <a:pt x="667" y="736"/>
                  <a:pt x="665" y="737"/>
                  <a:pt x="666" y="738"/>
                </a:cubicBezTo>
                <a:moveTo>
                  <a:pt x="665" y="734"/>
                </a:moveTo>
                <a:cubicBezTo>
                  <a:pt x="664" y="734"/>
                  <a:pt x="660" y="733"/>
                  <a:pt x="663" y="731"/>
                </a:cubicBezTo>
                <a:cubicBezTo>
                  <a:pt x="661" y="733"/>
                  <a:pt x="665" y="732"/>
                  <a:pt x="665" y="734"/>
                </a:cubicBezTo>
                <a:moveTo>
                  <a:pt x="674" y="729"/>
                </a:moveTo>
                <a:cubicBezTo>
                  <a:pt x="675" y="728"/>
                  <a:pt x="675" y="728"/>
                  <a:pt x="675" y="728"/>
                </a:cubicBezTo>
                <a:cubicBezTo>
                  <a:pt x="676" y="728"/>
                  <a:pt x="676" y="728"/>
                  <a:pt x="676" y="728"/>
                </a:cubicBezTo>
                <a:cubicBezTo>
                  <a:pt x="675" y="729"/>
                  <a:pt x="674" y="728"/>
                  <a:pt x="674" y="729"/>
                </a:cubicBezTo>
                <a:moveTo>
                  <a:pt x="677" y="726"/>
                </a:moveTo>
                <a:cubicBezTo>
                  <a:pt x="675" y="726"/>
                  <a:pt x="675" y="726"/>
                  <a:pt x="675" y="726"/>
                </a:cubicBezTo>
                <a:cubicBezTo>
                  <a:pt x="675" y="726"/>
                  <a:pt x="675" y="726"/>
                  <a:pt x="676" y="726"/>
                </a:cubicBezTo>
                <a:cubicBezTo>
                  <a:pt x="676" y="726"/>
                  <a:pt x="676" y="726"/>
                  <a:pt x="676" y="726"/>
                </a:cubicBezTo>
                <a:cubicBezTo>
                  <a:pt x="676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moveTo>
                  <a:pt x="404" y="724"/>
                </a:moveTo>
                <a:cubicBezTo>
                  <a:pt x="404" y="723"/>
                  <a:pt x="402" y="724"/>
                  <a:pt x="403" y="722"/>
                </a:cubicBezTo>
                <a:cubicBezTo>
                  <a:pt x="404" y="724"/>
                  <a:pt x="404" y="724"/>
                  <a:pt x="404" y="724"/>
                </a:cubicBezTo>
                <a:moveTo>
                  <a:pt x="675" y="724"/>
                </a:moveTo>
                <a:cubicBezTo>
                  <a:pt x="674" y="722"/>
                  <a:pt x="677" y="724"/>
                  <a:pt x="676" y="722"/>
                </a:cubicBezTo>
                <a:cubicBezTo>
                  <a:pt x="678" y="722"/>
                  <a:pt x="678" y="722"/>
                  <a:pt x="678" y="722"/>
                </a:cubicBezTo>
                <a:cubicBezTo>
                  <a:pt x="675" y="724"/>
                  <a:pt x="675" y="724"/>
                  <a:pt x="675" y="724"/>
                </a:cubicBezTo>
                <a:moveTo>
                  <a:pt x="295" y="717"/>
                </a:moveTo>
                <a:cubicBezTo>
                  <a:pt x="296" y="715"/>
                  <a:pt x="296" y="715"/>
                  <a:pt x="296" y="715"/>
                </a:cubicBezTo>
                <a:cubicBezTo>
                  <a:pt x="297" y="716"/>
                  <a:pt x="297" y="716"/>
                  <a:pt x="297" y="716"/>
                </a:cubicBezTo>
                <a:cubicBezTo>
                  <a:pt x="295" y="717"/>
                  <a:pt x="295" y="717"/>
                  <a:pt x="295" y="717"/>
                </a:cubicBezTo>
                <a:moveTo>
                  <a:pt x="569" y="714"/>
                </a:moveTo>
                <a:cubicBezTo>
                  <a:pt x="569" y="714"/>
                  <a:pt x="568" y="714"/>
                  <a:pt x="568" y="713"/>
                </a:cubicBezTo>
                <a:cubicBezTo>
                  <a:pt x="568" y="713"/>
                  <a:pt x="569" y="713"/>
                  <a:pt x="570" y="713"/>
                </a:cubicBezTo>
                <a:cubicBezTo>
                  <a:pt x="571" y="713"/>
                  <a:pt x="571" y="713"/>
                  <a:pt x="571" y="713"/>
                </a:cubicBezTo>
                <a:cubicBezTo>
                  <a:pt x="571" y="713"/>
                  <a:pt x="570" y="714"/>
                  <a:pt x="569" y="714"/>
                </a:cubicBezTo>
                <a:moveTo>
                  <a:pt x="298" y="713"/>
                </a:moveTo>
                <a:cubicBezTo>
                  <a:pt x="297" y="712"/>
                  <a:pt x="298" y="712"/>
                  <a:pt x="298" y="711"/>
                </a:cubicBezTo>
                <a:cubicBezTo>
                  <a:pt x="298" y="711"/>
                  <a:pt x="298" y="711"/>
                  <a:pt x="298" y="711"/>
                </a:cubicBezTo>
                <a:cubicBezTo>
                  <a:pt x="299" y="711"/>
                  <a:pt x="299" y="712"/>
                  <a:pt x="299" y="712"/>
                </a:cubicBezTo>
                <a:cubicBezTo>
                  <a:pt x="300" y="711"/>
                  <a:pt x="301" y="712"/>
                  <a:pt x="302" y="711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1" y="712"/>
                  <a:pt x="301" y="713"/>
                  <a:pt x="301" y="713"/>
                </a:cubicBezTo>
                <a:cubicBezTo>
                  <a:pt x="301" y="713"/>
                  <a:pt x="301" y="714"/>
                  <a:pt x="301" y="714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0" y="713"/>
                  <a:pt x="299" y="712"/>
                  <a:pt x="298" y="713"/>
                </a:cubicBezTo>
                <a:moveTo>
                  <a:pt x="708" y="710"/>
                </a:moveTo>
                <a:cubicBezTo>
                  <a:pt x="707" y="710"/>
                  <a:pt x="707" y="710"/>
                  <a:pt x="707" y="710"/>
                </a:cubicBezTo>
                <a:cubicBezTo>
                  <a:pt x="707" y="710"/>
                  <a:pt x="708" y="709"/>
                  <a:pt x="708" y="709"/>
                </a:cubicBezTo>
                <a:cubicBezTo>
                  <a:pt x="708" y="709"/>
                  <a:pt x="708" y="709"/>
                  <a:pt x="708" y="710"/>
                </a:cubicBezTo>
                <a:moveTo>
                  <a:pt x="289" y="710"/>
                </a:moveTo>
                <a:cubicBezTo>
                  <a:pt x="287" y="709"/>
                  <a:pt x="287" y="709"/>
                  <a:pt x="287" y="709"/>
                </a:cubicBezTo>
                <a:cubicBezTo>
                  <a:pt x="287" y="708"/>
                  <a:pt x="287" y="708"/>
                  <a:pt x="287" y="708"/>
                </a:cubicBezTo>
                <a:cubicBezTo>
                  <a:pt x="288" y="708"/>
                  <a:pt x="288" y="708"/>
                  <a:pt x="288" y="708"/>
                </a:cubicBezTo>
                <a:cubicBezTo>
                  <a:pt x="289" y="708"/>
                  <a:pt x="288" y="709"/>
                  <a:pt x="289" y="710"/>
                </a:cubicBezTo>
                <a:moveTo>
                  <a:pt x="274" y="705"/>
                </a:moveTo>
                <a:cubicBezTo>
                  <a:pt x="273" y="703"/>
                  <a:pt x="273" y="703"/>
                  <a:pt x="273" y="703"/>
                </a:cubicBezTo>
                <a:cubicBezTo>
                  <a:pt x="276" y="705"/>
                  <a:pt x="276" y="705"/>
                  <a:pt x="276" y="705"/>
                </a:cubicBezTo>
                <a:cubicBezTo>
                  <a:pt x="274" y="705"/>
                  <a:pt x="274" y="705"/>
                  <a:pt x="274" y="705"/>
                </a:cubicBezTo>
                <a:moveTo>
                  <a:pt x="722" y="699"/>
                </a:moveTo>
                <a:cubicBezTo>
                  <a:pt x="720" y="697"/>
                  <a:pt x="720" y="697"/>
                  <a:pt x="720" y="697"/>
                </a:cubicBezTo>
                <a:cubicBezTo>
                  <a:pt x="722" y="698"/>
                  <a:pt x="722" y="698"/>
                  <a:pt x="722" y="698"/>
                </a:cubicBezTo>
                <a:cubicBezTo>
                  <a:pt x="722" y="699"/>
                  <a:pt x="722" y="699"/>
                  <a:pt x="722" y="699"/>
                </a:cubicBezTo>
                <a:moveTo>
                  <a:pt x="261" y="695"/>
                </a:moveTo>
                <a:cubicBezTo>
                  <a:pt x="260" y="695"/>
                  <a:pt x="261" y="693"/>
                  <a:pt x="261" y="693"/>
                </a:cubicBezTo>
                <a:cubicBezTo>
                  <a:pt x="261" y="693"/>
                  <a:pt x="261" y="694"/>
                  <a:pt x="262" y="694"/>
                </a:cubicBezTo>
                <a:cubicBezTo>
                  <a:pt x="261" y="694"/>
                  <a:pt x="261" y="695"/>
                  <a:pt x="261" y="695"/>
                </a:cubicBezTo>
                <a:moveTo>
                  <a:pt x="721" y="691"/>
                </a:moveTo>
                <a:cubicBezTo>
                  <a:pt x="720" y="691"/>
                  <a:pt x="720" y="691"/>
                  <a:pt x="720" y="691"/>
                </a:cubicBezTo>
                <a:cubicBezTo>
                  <a:pt x="721" y="691"/>
                  <a:pt x="721" y="691"/>
                  <a:pt x="721" y="691"/>
                </a:cubicBezTo>
                <a:cubicBezTo>
                  <a:pt x="721" y="691"/>
                  <a:pt x="721" y="691"/>
                  <a:pt x="721" y="691"/>
                </a:cubicBezTo>
                <a:moveTo>
                  <a:pt x="213" y="682"/>
                </a:moveTo>
                <a:cubicBezTo>
                  <a:pt x="213" y="679"/>
                  <a:pt x="213" y="679"/>
                  <a:pt x="213" y="679"/>
                </a:cubicBezTo>
                <a:cubicBezTo>
                  <a:pt x="214" y="682"/>
                  <a:pt x="214" y="682"/>
                  <a:pt x="214" y="682"/>
                </a:cubicBezTo>
                <a:cubicBezTo>
                  <a:pt x="213" y="682"/>
                  <a:pt x="213" y="682"/>
                  <a:pt x="213" y="682"/>
                </a:cubicBezTo>
                <a:moveTo>
                  <a:pt x="221" y="681"/>
                </a:moveTo>
                <a:cubicBezTo>
                  <a:pt x="221" y="679"/>
                  <a:pt x="221" y="679"/>
                  <a:pt x="221" y="679"/>
                </a:cubicBezTo>
                <a:cubicBezTo>
                  <a:pt x="222" y="680"/>
                  <a:pt x="222" y="680"/>
                  <a:pt x="222" y="680"/>
                </a:cubicBezTo>
                <a:cubicBezTo>
                  <a:pt x="221" y="681"/>
                  <a:pt x="221" y="681"/>
                  <a:pt x="221" y="681"/>
                </a:cubicBezTo>
                <a:moveTo>
                  <a:pt x="207" y="680"/>
                </a:moveTo>
                <a:cubicBezTo>
                  <a:pt x="207" y="680"/>
                  <a:pt x="206" y="680"/>
                  <a:pt x="206" y="680"/>
                </a:cubicBezTo>
                <a:cubicBezTo>
                  <a:pt x="207" y="679"/>
                  <a:pt x="207" y="679"/>
                  <a:pt x="207" y="679"/>
                </a:cubicBezTo>
                <a:cubicBezTo>
                  <a:pt x="207" y="679"/>
                  <a:pt x="207" y="680"/>
                  <a:pt x="207" y="680"/>
                </a:cubicBezTo>
                <a:cubicBezTo>
                  <a:pt x="207" y="680"/>
                  <a:pt x="207" y="680"/>
                  <a:pt x="207" y="680"/>
                </a:cubicBezTo>
                <a:moveTo>
                  <a:pt x="214" y="672"/>
                </a:moveTo>
                <a:cubicBezTo>
                  <a:pt x="214" y="672"/>
                  <a:pt x="214" y="671"/>
                  <a:pt x="214" y="671"/>
                </a:cubicBezTo>
                <a:cubicBezTo>
                  <a:pt x="215" y="671"/>
                  <a:pt x="215" y="671"/>
                  <a:pt x="215" y="671"/>
                </a:cubicBezTo>
                <a:cubicBezTo>
                  <a:pt x="215" y="671"/>
                  <a:pt x="216" y="671"/>
                  <a:pt x="216" y="672"/>
                </a:cubicBezTo>
                <a:cubicBezTo>
                  <a:pt x="216" y="672"/>
                  <a:pt x="215" y="672"/>
                  <a:pt x="215" y="672"/>
                </a:cubicBezTo>
                <a:cubicBezTo>
                  <a:pt x="215" y="672"/>
                  <a:pt x="215" y="672"/>
                  <a:pt x="214" y="672"/>
                </a:cubicBezTo>
                <a:cubicBezTo>
                  <a:pt x="214" y="672"/>
                  <a:pt x="214" y="672"/>
                  <a:pt x="214" y="672"/>
                </a:cubicBezTo>
                <a:moveTo>
                  <a:pt x="166" y="663"/>
                </a:moveTo>
                <a:cubicBezTo>
                  <a:pt x="166" y="663"/>
                  <a:pt x="167" y="663"/>
                  <a:pt x="167" y="662"/>
                </a:cubicBezTo>
                <a:cubicBezTo>
                  <a:pt x="167" y="661"/>
                  <a:pt x="167" y="661"/>
                  <a:pt x="167" y="661"/>
                </a:cubicBezTo>
                <a:cubicBezTo>
                  <a:pt x="168" y="662"/>
                  <a:pt x="168" y="662"/>
                  <a:pt x="168" y="662"/>
                </a:cubicBezTo>
                <a:cubicBezTo>
                  <a:pt x="166" y="663"/>
                  <a:pt x="166" y="663"/>
                  <a:pt x="166" y="663"/>
                </a:cubicBezTo>
                <a:moveTo>
                  <a:pt x="145" y="661"/>
                </a:moveTo>
                <a:cubicBezTo>
                  <a:pt x="145" y="660"/>
                  <a:pt x="145" y="660"/>
                  <a:pt x="145" y="660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5" y="661"/>
                  <a:pt x="145" y="661"/>
                  <a:pt x="145" y="661"/>
                </a:cubicBezTo>
                <a:moveTo>
                  <a:pt x="778" y="650"/>
                </a:moveTo>
                <a:cubicBezTo>
                  <a:pt x="779" y="648"/>
                  <a:pt x="779" y="648"/>
                  <a:pt x="779" y="648"/>
                </a:cubicBezTo>
                <a:cubicBezTo>
                  <a:pt x="781" y="652"/>
                  <a:pt x="781" y="652"/>
                  <a:pt x="781" y="652"/>
                </a:cubicBezTo>
                <a:cubicBezTo>
                  <a:pt x="780" y="652"/>
                  <a:pt x="780" y="650"/>
                  <a:pt x="779" y="650"/>
                </a:cubicBezTo>
                <a:cubicBezTo>
                  <a:pt x="778" y="650"/>
                  <a:pt x="778" y="650"/>
                  <a:pt x="778" y="650"/>
                </a:cubicBezTo>
                <a:moveTo>
                  <a:pt x="121" y="639"/>
                </a:moveTo>
                <a:cubicBezTo>
                  <a:pt x="120" y="639"/>
                  <a:pt x="120" y="639"/>
                  <a:pt x="120" y="639"/>
                </a:cubicBezTo>
                <a:cubicBezTo>
                  <a:pt x="120" y="638"/>
                  <a:pt x="121" y="638"/>
                  <a:pt x="121" y="638"/>
                </a:cubicBezTo>
                <a:cubicBezTo>
                  <a:pt x="121" y="638"/>
                  <a:pt x="122" y="638"/>
                  <a:pt x="122" y="638"/>
                </a:cubicBezTo>
                <a:cubicBezTo>
                  <a:pt x="121" y="639"/>
                  <a:pt x="121" y="639"/>
                  <a:pt x="121" y="639"/>
                </a:cubicBezTo>
                <a:moveTo>
                  <a:pt x="823" y="638"/>
                </a:moveTo>
                <a:cubicBezTo>
                  <a:pt x="822" y="638"/>
                  <a:pt x="822" y="638"/>
                  <a:pt x="822" y="638"/>
                </a:cubicBezTo>
                <a:cubicBezTo>
                  <a:pt x="822" y="637"/>
                  <a:pt x="823" y="637"/>
                  <a:pt x="823" y="637"/>
                </a:cubicBezTo>
                <a:cubicBezTo>
                  <a:pt x="823" y="637"/>
                  <a:pt x="824" y="637"/>
                  <a:pt x="824" y="638"/>
                </a:cubicBezTo>
                <a:cubicBezTo>
                  <a:pt x="824" y="638"/>
                  <a:pt x="823" y="638"/>
                  <a:pt x="823" y="638"/>
                </a:cubicBezTo>
                <a:moveTo>
                  <a:pt x="88" y="631"/>
                </a:moveTo>
                <a:cubicBezTo>
                  <a:pt x="88" y="631"/>
                  <a:pt x="88" y="631"/>
                  <a:pt x="88" y="631"/>
                </a:cubicBezTo>
                <a:cubicBezTo>
                  <a:pt x="87" y="630"/>
                  <a:pt x="87" y="630"/>
                  <a:pt x="87" y="630"/>
                </a:cubicBezTo>
                <a:cubicBezTo>
                  <a:pt x="87" y="630"/>
                  <a:pt x="87" y="630"/>
                  <a:pt x="88" y="630"/>
                </a:cubicBezTo>
                <a:cubicBezTo>
                  <a:pt x="88" y="630"/>
                  <a:pt x="88" y="630"/>
                  <a:pt x="88" y="630"/>
                </a:cubicBezTo>
                <a:cubicBezTo>
                  <a:pt x="89" y="630"/>
                  <a:pt x="88" y="631"/>
                  <a:pt x="88" y="631"/>
                </a:cubicBezTo>
                <a:moveTo>
                  <a:pt x="61" y="600"/>
                </a:moveTo>
                <a:cubicBezTo>
                  <a:pt x="61" y="599"/>
                  <a:pt x="61" y="599"/>
                  <a:pt x="61" y="599"/>
                </a:cubicBezTo>
                <a:cubicBezTo>
                  <a:pt x="62" y="599"/>
                  <a:pt x="62" y="599"/>
                  <a:pt x="62" y="599"/>
                </a:cubicBezTo>
                <a:cubicBezTo>
                  <a:pt x="62" y="599"/>
                  <a:pt x="62" y="600"/>
                  <a:pt x="61" y="600"/>
                </a:cubicBezTo>
                <a:moveTo>
                  <a:pt x="894" y="549"/>
                </a:moveTo>
                <a:cubicBezTo>
                  <a:pt x="895" y="549"/>
                  <a:pt x="895" y="549"/>
                  <a:pt x="895" y="549"/>
                </a:cubicBezTo>
                <a:cubicBezTo>
                  <a:pt x="897" y="549"/>
                  <a:pt x="897" y="549"/>
                  <a:pt x="897" y="549"/>
                </a:cubicBezTo>
                <a:cubicBezTo>
                  <a:pt x="894" y="549"/>
                  <a:pt x="894" y="549"/>
                  <a:pt x="894" y="549"/>
                </a:cubicBezTo>
                <a:moveTo>
                  <a:pt x="15" y="492"/>
                </a:moveTo>
                <a:cubicBezTo>
                  <a:pt x="15" y="492"/>
                  <a:pt x="15" y="492"/>
                  <a:pt x="14" y="492"/>
                </a:cubicBezTo>
                <a:cubicBezTo>
                  <a:pt x="15" y="492"/>
                  <a:pt x="15" y="491"/>
                  <a:pt x="16" y="491"/>
                </a:cubicBezTo>
                <a:cubicBezTo>
                  <a:pt x="16" y="491"/>
                  <a:pt x="16" y="492"/>
                  <a:pt x="16" y="492"/>
                </a:cubicBezTo>
                <a:cubicBezTo>
                  <a:pt x="16" y="492"/>
                  <a:pt x="16" y="492"/>
                  <a:pt x="15" y="492"/>
                </a:cubicBezTo>
                <a:moveTo>
                  <a:pt x="907" y="468"/>
                </a:moveTo>
                <a:cubicBezTo>
                  <a:pt x="907" y="466"/>
                  <a:pt x="907" y="466"/>
                  <a:pt x="907" y="466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07" y="468"/>
                  <a:pt x="907" y="468"/>
                  <a:pt x="907" y="468"/>
                </a:cubicBezTo>
                <a:moveTo>
                  <a:pt x="921" y="452"/>
                </a:moveTo>
                <a:cubicBezTo>
                  <a:pt x="920" y="452"/>
                  <a:pt x="920" y="452"/>
                  <a:pt x="920" y="451"/>
                </a:cubicBezTo>
                <a:cubicBezTo>
                  <a:pt x="921" y="452"/>
                  <a:pt x="921" y="452"/>
                  <a:pt x="921" y="452"/>
                </a:cubicBezTo>
                <a:moveTo>
                  <a:pt x="915" y="447"/>
                </a:moveTo>
                <a:cubicBezTo>
                  <a:pt x="914" y="446"/>
                  <a:pt x="914" y="443"/>
                  <a:pt x="916" y="443"/>
                </a:cubicBezTo>
                <a:cubicBezTo>
                  <a:pt x="915" y="444"/>
                  <a:pt x="916" y="444"/>
                  <a:pt x="916" y="445"/>
                </a:cubicBezTo>
                <a:cubicBezTo>
                  <a:pt x="915" y="445"/>
                  <a:pt x="915" y="446"/>
                  <a:pt x="915" y="447"/>
                </a:cubicBezTo>
                <a:moveTo>
                  <a:pt x="34" y="387"/>
                </a:moveTo>
                <a:cubicBezTo>
                  <a:pt x="34" y="386"/>
                  <a:pt x="34" y="386"/>
                  <a:pt x="34" y="386"/>
                </a:cubicBezTo>
                <a:cubicBezTo>
                  <a:pt x="35" y="386"/>
                  <a:pt x="35" y="386"/>
                  <a:pt x="35" y="386"/>
                </a:cubicBezTo>
                <a:cubicBezTo>
                  <a:pt x="34" y="387"/>
                  <a:pt x="34" y="387"/>
                  <a:pt x="34" y="387"/>
                </a:cubicBezTo>
                <a:moveTo>
                  <a:pt x="21" y="385"/>
                </a:moveTo>
                <a:cubicBezTo>
                  <a:pt x="21" y="384"/>
                  <a:pt x="21" y="384"/>
                  <a:pt x="21" y="384"/>
                </a:cubicBezTo>
                <a:cubicBezTo>
                  <a:pt x="22" y="384"/>
                  <a:pt x="22" y="384"/>
                  <a:pt x="22" y="384"/>
                </a:cubicBezTo>
                <a:cubicBezTo>
                  <a:pt x="21" y="385"/>
                  <a:pt x="21" y="385"/>
                  <a:pt x="21" y="385"/>
                </a:cubicBezTo>
                <a:moveTo>
                  <a:pt x="896" y="367"/>
                </a:moveTo>
                <a:cubicBezTo>
                  <a:pt x="895" y="365"/>
                  <a:pt x="895" y="365"/>
                  <a:pt x="895" y="365"/>
                </a:cubicBezTo>
                <a:cubicBezTo>
                  <a:pt x="896" y="365"/>
                  <a:pt x="896" y="365"/>
                  <a:pt x="896" y="365"/>
                </a:cubicBezTo>
                <a:cubicBezTo>
                  <a:pt x="896" y="367"/>
                  <a:pt x="896" y="367"/>
                  <a:pt x="896" y="367"/>
                </a:cubicBezTo>
                <a:moveTo>
                  <a:pt x="883" y="346"/>
                </a:moveTo>
                <a:cubicBezTo>
                  <a:pt x="884" y="346"/>
                  <a:pt x="884" y="346"/>
                  <a:pt x="885" y="345"/>
                </a:cubicBezTo>
                <a:cubicBezTo>
                  <a:pt x="885" y="345"/>
                  <a:pt x="885" y="344"/>
                  <a:pt x="885" y="344"/>
                </a:cubicBezTo>
                <a:cubicBezTo>
                  <a:pt x="886" y="344"/>
                  <a:pt x="886" y="345"/>
                  <a:pt x="887" y="345"/>
                </a:cubicBezTo>
                <a:cubicBezTo>
                  <a:pt x="887" y="345"/>
                  <a:pt x="887" y="345"/>
                  <a:pt x="886" y="345"/>
                </a:cubicBezTo>
                <a:cubicBezTo>
                  <a:pt x="886" y="345"/>
                  <a:pt x="885" y="345"/>
                  <a:pt x="885" y="346"/>
                </a:cubicBezTo>
                <a:cubicBezTo>
                  <a:pt x="884" y="346"/>
                  <a:pt x="884" y="346"/>
                  <a:pt x="884" y="346"/>
                </a:cubicBezTo>
                <a:cubicBezTo>
                  <a:pt x="883" y="346"/>
                  <a:pt x="883" y="346"/>
                  <a:pt x="883" y="346"/>
                </a:cubicBezTo>
                <a:cubicBezTo>
                  <a:pt x="883" y="346"/>
                  <a:pt x="883" y="346"/>
                  <a:pt x="883" y="346"/>
                </a:cubicBezTo>
                <a:moveTo>
                  <a:pt x="875" y="338"/>
                </a:moveTo>
                <a:cubicBezTo>
                  <a:pt x="874" y="337"/>
                  <a:pt x="874" y="337"/>
                  <a:pt x="874" y="337"/>
                </a:cubicBezTo>
                <a:cubicBezTo>
                  <a:pt x="875" y="337"/>
                  <a:pt x="875" y="337"/>
                  <a:pt x="875" y="337"/>
                </a:cubicBezTo>
                <a:cubicBezTo>
                  <a:pt x="875" y="338"/>
                  <a:pt x="875" y="338"/>
                  <a:pt x="875" y="338"/>
                </a:cubicBezTo>
                <a:moveTo>
                  <a:pt x="877" y="336"/>
                </a:moveTo>
                <a:cubicBezTo>
                  <a:pt x="878" y="335"/>
                  <a:pt x="878" y="335"/>
                  <a:pt x="878" y="335"/>
                </a:cubicBezTo>
                <a:cubicBezTo>
                  <a:pt x="878" y="336"/>
                  <a:pt x="878" y="336"/>
                  <a:pt x="878" y="336"/>
                </a:cubicBezTo>
                <a:cubicBezTo>
                  <a:pt x="877" y="336"/>
                  <a:pt x="877" y="336"/>
                  <a:pt x="877" y="336"/>
                </a:cubicBezTo>
                <a:moveTo>
                  <a:pt x="880" y="335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5"/>
                  <a:pt x="881" y="335"/>
                </a:cubicBezTo>
                <a:cubicBezTo>
                  <a:pt x="880" y="335"/>
                  <a:pt x="880" y="335"/>
                  <a:pt x="880" y="335"/>
                </a:cubicBezTo>
                <a:moveTo>
                  <a:pt x="811" y="338"/>
                </a:moveTo>
                <a:cubicBezTo>
                  <a:pt x="809" y="336"/>
                  <a:pt x="814" y="333"/>
                  <a:pt x="815" y="331"/>
                </a:cubicBezTo>
                <a:cubicBezTo>
                  <a:pt x="817" y="334"/>
                  <a:pt x="812" y="335"/>
                  <a:pt x="811" y="338"/>
                </a:cubicBezTo>
                <a:moveTo>
                  <a:pt x="877" y="317"/>
                </a:moveTo>
                <a:cubicBezTo>
                  <a:pt x="875" y="316"/>
                  <a:pt x="875" y="316"/>
                  <a:pt x="875" y="316"/>
                </a:cubicBezTo>
                <a:cubicBezTo>
                  <a:pt x="876" y="316"/>
                  <a:pt x="877" y="317"/>
                  <a:pt x="878" y="317"/>
                </a:cubicBezTo>
                <a:cubicBezTo>
                  <a:pt x="877" y="317"/>
                  <a:pt x="877" y="317"/>
                  <a:pt x="877" y="317"/>
                </a:cubicBezTo>
                <a:moveTo>
                  <a:pt x="32" y="299"/>
                </a:moveTo>
                <a:cubicBezTo>
                  <a:pt x="30" y="296"/>
                  <a:pt x="30" y="296"/>
                  <a:pt x="30" y="296"/>
                </a:cubicBezTo>
                <a:cubicBezTo>
                  <a:pt x="30" y="296"/>
                  <a:pt x="31" y="296"/>
                  <a:pt x="31" y="296"/>
                </a:cubicBezTo>
                <a:cubicBezTo>
                  <a:pt x="32" y="296"/>
                  <a:pt x="33" y="298"/>
                  <a:pt x="32" y="299"/>
                </a:cubicBezTo>
                <a:moveTo>
                  <a:pt x="41" y="271"/>
                </a:moveTo>
                <a:cubicBezTo>
                  <a:pt x="40" y="271"/>
                  <a:pt x="40" y="271"/>
                  <a:pt x="40" y="27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41" y="270"/>
                  <a:pt x="41" y="271"/>
                  <a:pt x="41" y="271"/>
                </a:cubicBezTo>
                <a:moveTo>
                  <a:pt x="34" y="272"/>
                </a:moveTo>
                <a:cubicBezTo>
                  <a:pt x="36" y="270"/>
                  <a:pt x="36" y="270"/>
                  <a:pt x="36" y="270"/>
                </a:cubicBezTo>
                <a:cubicBezTo>
                  <a:pt x="36" y="271"/>
                  <a:pt x="36" y="271"/>
                  <a:pt x="36" y="271"/>
                </a:cubicBezTo>
                <a:cubicBezTo>
                  <a:pt x="34" y="272"/>
                  <a:pt x="34" y="272"/>
                  <a:pt x="34" y="272"/>
                </a:cubicBezTo>
                <a:moveTo>
                  <a:pt x="32" y="268"/>
                </a:moveTo>
                <a:cubicBezTo>
                  <a:pt x="31" y="268"/>
                  <a:pt x="31" y="267"/>
                  <a:pt x="30" y="267"/>
                </a:cubicBezTo>
                <a:cubicBezTo>
                  <a:pt x="30" y="267"/>
                  <a:pt x="31" y="267"/>
                  <a:pt x="32" y="267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32" y="267"/>
                  <a:pt x="32" y="268"/>
                  <a:pt x="32" y="268"/>
                </a:cubicBezTo>
                <a:moveTo>
                  <a:pt x="855" y="236"/>
                </a:moveTo>
                <a:cubicBezTo>
                  <a:pt x="854" y="234"/>
                  <a:pt x="854" y="234"/>
                  <a:pt x="854" y="234"/>
                </a:cubicBezTo>
                <a:cubicBezTo>
                  <a:pt x="855" y="235"/>
                  <a:pt x="855" y="235"/>
                  <a:pt x="855" y="236"/>
                </a:cubicBezTo>
                <a:cubicBezTo>
                  <a:pt x="855" y="236"/>
                  <a:pt x="855" y="236"/>
                  <a:pt x="855" y="236"/>
                </a:cubicBezTo>
                <a:moveTo>
                  <a:pt x="854" y="234"/>
                </a:moveTo>
                <a:cubicBezTo>
                  <a:pt x="854" y="234"/>
                  <a:pt x="853" y="234"/>
                  <a:pt x="853" y="234"/>
                </a:cubicBezTo>
                <a:cubicBezTo>
                  <a:pt x="854" y="233"/>
                  <a:pt x="854" y="233"/>
                  <a:pt x="854" y="233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moveTo>
                  <a:pt x="101" y="203"/>
                </a:moveTo>
                <a:cubicBezTo>
                  <a:pt x="101" y="203"/>
                  <a:pt x="99" y="202"/>
                  <a:pt x="98" y="202"/>
                </a:cubicBezTo>
                <a:cubicBezTo>
                  <a:pt x="100" y="202"/>
                  <a:pt x="100" y="202"/>
                  <a:pt x="101" y="203"/>
                </a:cubicBezTo>
                <a:moveTo>
                  <a:pt x="75" y="203"/>
                </a:moveTo>
                <a:cubicBezTo>
                  <a:pt x="75" y="203"/>
                  <a:pt x="75" y="203"/>
                  <a:pt x="74" y="203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76" y="202"/>
                  <a:pt x="76" y="203"/>
                  <a:pt x="75" y="203"/>
                </a:cubicBezTo>
                <a:moveTo>
                  <a:pt x="100" y="196"/>
                </a:moveTo>
                <a:cubicBezTo>
                  <a:pt x="102" y="195"/>
                  <a:pt x="102" y="195"/>
                  <a:pt x="102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0" y="196"/>
                  <a:pt x="100" y="196"/>
                  <a:pt x="100" y="196"/>
                </a:cubicBezTo>
                <a:moveTo>
                  <a:pt x="845" y="195"/>
                </a:moveTo>
                <a:cubicBezTo>
                  <a:pt x="844" y="195"/>
                  <a:pt x="844" y="195"/>
                  <a:pt x="844" y="195"/>
                </a:cubicBezTo>
                <a:cubicBezTo>
                  <a:pt x="844" y="194"/>
                  <a:pt x="844" y="194"/>
                  <a:pt x="845" y="194"/>
                </a:cubicBezTo>
                <a:cubicBezTo>
                  <a:pt x="845" y="194"/>
                  <a:pt x="845" y="194"/>
                  <a:pt x="846" y="195"/>
                </a:cubicBezTo>
                <a:cubicBezTo>
                  <a:pt x="846" y="195"/>
                  <a:pt x="846" y="195"/>
                  <a:pt x="847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6" y="195"/>
                  <a:pt x="845" y="195"/>
                  <a:pt x="845" y="195"/>
                </a:cubicBezTo>
                <a:moveTo>
                  <a:pt x="94" y="193"/>
                </a:moveTo>
                <a:cubicBezTo>
                  <a:pt x="91" y="192"/>
                  <a:pt x="91" y="192"/>
                  <a:pt x="91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6" y="192"/>
                  <a:pt x="99" y="193"/>
                  <a:pt x="98" y="195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4" y="193"/>
                  <a:pt x="94" y="193"/>
                  <a:pt x="94" y="193"/>
                </a:cubicBezTo>
                <a:moveTo>
                  <a:pt x="98" y="185"/>
                </a:moveTo>
                <a:cubicBezTo>
                  <a:pt x="93" y="185"/>
                  <a:pt x="93" y="185"/>
                  <a:pt x="93" y="185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8" y="185"/>
                  <a:pt x="98" y="185"/>
                  <a:pt x="98" y="185"/>
                </a:cubicBezTo>
                <a:moveTo>
                  <a:pt x="838" y="176"/>
                </a:moveTo>
                <a:cubicBezTo>
                  <a:pt x="839" y="175"/>
                  <a:pt x="839" y="175"/>
                  <a:pt x="839" y="175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8" y="176"/>
                  <a:pt x="838" y="176"/>
                  <a:pt x="838" y="176"/>
                </a:cubicBezTo>
                <a:moveTo>
                  <a:pt x="822" y="168"/>
                </a:moveTo>
                <a:cubicBezTo>
                  <a:pt x="822" y="166"/>
                  <a:pt x="822" y="166"/>
                  <a:pt x="822" y="166"/>
                </a:cubicBezTo>
                <a:cubicBezTo>
                  <a:pt x="823" y="168"/>
                  <a:pt x="823" y="168"/>
                  <a:pt x="823" y="168"/>
                </a:cubicBezTo>
                <a:cubicBezTo>
                  <a:pt x="822" y="168"/>
                  <a:pt x="822" y="168"/>
                  <a:pt x="822" y="168"/>
                </a:cubicBezTo>
                <a:moveTo>
                  <a:pt x="275" y="166"/>
                </a:moveTo>
                <a:cubicBezTo>
                  <a:pt x="275" y="166"/>
                  <a:pt x="275" y="165"/>
                  <a:pt x="276" y="165"/>
                </a:cubicBezTo>
                <a:cubicBezTo>
                  <a:pt x="276" y="165"/>
                  <a:pt x="276" y="165"/>
                  <a:pt x="277" y="165"/>
                </a:cubicBezTo>
                <a:cubicBezTo>
                  <a:pt x="277" y="165"/>
                  <a:pt x="277" y="165"/>
                  <a:pt x="276" y="165"/>
                </a:cubicBezTo>
                <a:cubicBezTo>
                  <a:pt x="276" y="165"/>
                  <a:pt x="276" y="166"/>
                  <a:pt x="275" y="166"/>
                </a:cubicBezTo>
                <a:moveTo>
                  <a:pt x="280" y="165"/>
                </a:moveTo>
                <a:cubicBezTo>
                  <a:pt x="278" y="164"/>
                  <a:pt x="278" y="164"/>
                  <a:pt x="278" y="164"/>
                </a:cubicBezTo>
                <a:cubicBezTo>
                  <a:pt x="280" y="164"/>
                  <a:pt x="280" y="164"/>
                  <a:pt x="280" y="164"/>
                </a:cubicBezTo>
                <a:cubicBezTo>
                  <a:pt x="280" y="165"/>
                  <a:pt x="280" y="165"/>
                  <a:pt x="280" y="165"/>
                </a:cubicBezTo>
                <a:moveTo>
                  <a:pt x="145" y="165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5"/>
                  <a:pt x="145" y="165"/>
                  <a:pt x="145" y="165"/>
                </a:cubicBezTo>
                <a:moveTo>
                  <a:pt x="282" y="169"/>
                </a:moveTo>
                <a:cubicBezTo>
                  <a:pt x="280" y="167"/>
                  <a:pt x="283" y="167"/>
                  <a:pt x="283" y="165"/>
                </a:cubicBezTo>
                <a:cubicBezTo>
                  <a:pt x="283" y="164"/>
                  <a:pt x="283" y="163"/>
                  <a:pt x="283" y="162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64"/>
                  <a:pt x="283" y="165"/>
                  <a:pt x="283" y="165"/>
                </a:cubicBezTo>
                <a:cubicBezTo>
                  <a:pt x="284" y="166"/>
                  <a:pt x="283" y="168"/>
                  <a:pt x="282" y="169"/>
                </a:cubicBezTo>
                <a:moveTo>
                  <a:pt x="130" y="164"/>
                </a:moveTo>
                <a:cubicBezTo>
                  <a:pt x="132" y="162"/>
                  <a:pt x="132" y="162"/>
                  <a:pt x="132" y="162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0" y="164"/>
                  <a:pt x="130" y="164"/>
                  <a:pt x="130" y="164"/>
                </a:cubicBezTo>
                <a:moveTo>
                  <a:pt x="815" y="161"/>
                </a:moveTo>
                <a:cubicBezTo>
                  <a:pt x="814" y="161"/>
                  <a:pt x="814" y="161"/>
                  <a:pt x="814" y="161"/>
                </a:cubicBezTo>
                <a:cubicBezTo>
                  <a:pt x="814" y="160"/>
                  <a:pt x="815" y="160"/>
                  <a:pt x="815" y="160"/>
                </a:cubicBezTo>
                <a:cubicBezTo>
                  <a:pt x="815" y="160"/>
                  <a:pt x="815" y="160"/>
                  <a:pt x="816" y="160"/>
                </a:cubicBezTo>
                <a:cubicBezTo>
                  <a:pt x="815" y="161"/>
                  <a:pt x="815" y="161"/>
                  <a:pt x="815" y="161"/>
                </a:cubicBezTo>
                <a:moveTo>
                  <a:pt x="174" y="156"/>
                </a:moveTo>
                <a:cubicBezTo>
                  <a:pt x="171" y="155"/>
                  <a:pt x="171" y="155"/>
                  <a:pt x="171" y="155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4" y="156"/>
                  <a:pt x="174" y="156"/>
                  <a:pt x="174" y="156"/>
                </a:cubicBezTo>
                <a:moveTo>
                  <a:pt x="241" y="155"/>
                </a:moveTo>
                <a:cubicBezTo>
                  <a:pt x="240" y="153"/>
                  <a:pt x="240" y="153"/>
                  <a:pt x="240" y="153"/>
                </a:cubicBezTo>
                <a:cubicBezTo>
                  <a:pt x="241" y="155"/>
                  <a:pt x="241" y="155"/>
                  <a:pt x="241" y="155"/>
                </a:cubicBezTo>
                <a:cubicBezTo>
                  <a:pt x="241" y="155"/>
                  <a:pt x="241" y="155"/>
                  <a:pt x="241" y="155"/>
                </a:cubicBezTo>
                <a:moveTo>
                  <a:pt x="283" y="162"/>
                </a:moveTo>
                <a:cubicBezTo>
                  <a:pt x="281" y="157"/>
                  <a:pt x="281" y="157"/>
                  <a:pt x="281" y="157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2" y="158"/>
                  <a:pt x="282" y="158"/>
                  <a:pt x="282" y="158"/>
                </a:cubicBezTo>
                <a:cubicBezTo>
                  <a:pt x="282" y="159"/>
                  <a:pt x="282" y="161"/>
                  <a:pt x="283" y="162"/>
                </a:cubicBezTo>
                <a:moveTo>
                  <a:pt x="804" y="151"/>
                </a:moveTo>
                <a:cubicBezTo>
                  <a:pt x="802" y="150"/>
                  <a:pt x="802" y="150"/>
                  <a:pt x="802" y="150"/>
                </a:cubicBezTo>
                <a:cubicBezTo>
                  <a:pt x="802" y="150"/>
                  <a:pt x="802" y="150"/>
                  <a:pt x="803" y="150"/>
                </a:cubicBezTo>
                <a:cubicBezTo>
                  <a:pt x="804" y="150"/>
                  <a:pt x="805" y="150"/>
                  <a:pt x="804" y="151"/>
                </a:cubicBezTo>
                <a:moveTo>
                  <a:pt x="176" y="148"/>
                </a:moveTo>
                <a:cubicBezTo>
                  <a:pt x="175" y="147"/>
                  <a:pt x="175" y="147"/>
                  <a:pt x="175" y="147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moveTo>
                  <a:pt x="235" y="149"/>
                </a:moveTo>
                <a:cubicBezTo>
                  <a:pt x="235" y="147"/>
                  <a:pt x="235" y="147"/>
                  <a:pt x="235" y="147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8"/>
                  <a:pt x="235" y="149"/>
                  <a:pt x="235" y="149"/>
                </a:cubicBezTo>
                <a:moveTo>
                  <a:pt x="176" y="145"/>
                </a:moveTo>
                <a:cubicBezTo>
                  <a:pt x="176" y="145"/>
                  <a:pt x="176" y="145"/>
                  <a:pt x="176" y="145"/>
                </a:cubicBezTo>
                <a:cubicBezTo>
                  <a:pt x="177" y="145"/>
                  <a:pt x="177" y="145"/>
                  <a:pt x="177" y="145"/>
                </a:cubicBezTo>
                <a:cubicBezTo>
                  <a:pt x="176" y="145"/>
                  <a:pt x="176" y="145"/>
                  <a:pt x="176" y="145"/>
                </a:cubicBezTo>
                <a:moveTo>
                  <a:pt x="224" y="137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7"/>
                  <a:pt x="224" y="137"/>
                  <a:pt x="224" y="137"/>
                </a:cubicBezTo>
                <a:cubicBezTo>
                  <a:pt x="224" y="137"/>
                  <a:pt x="224" y="137"/>
                  <a:pt x="224" y="137"/>
                </a:cubicBezTo>
                <a:moveTo>
                  <a:pt x="753" y="116"/>
                </a:moveTo>
                <a:cubicBezTo>
                  <a:pt x="753" y="116"/>
                  <a:pt x="754" y="116"/>
                  <a:pt x="754" y="116"/>
                </a:cubicBezTo>
                <a:cubicBezTo>
                  <a:pt x="755" y="116"/>
                  <a:pt x="757" y="116"/>
                  <a:pt x="755" y="118"/>
                </a:cubicBezTo>
                <a:cubicBezTo>
                  <a:pt x="755" y="118"/>
                  <a:pt x="755" y="118"/>
                  <a:pt x="755" y="118"/>
                </a:cubicBezTo>
                <a:cubicBezTo>
                  <a:pt x="755" y="118"/>
                  <a:pt x="755" y="117"/>
                  <a:pt x="754" y="117"/>
                </a:cubicBezTo>
                <a:cubicBezTo>
                  <a:pt x="754" y="117"/>
                  <a:pt x="754" y="116"/>
                  <a:pt x="753" y="116"/>
                </a:cubicBezTo>
                <a:cubicBezTo>
                  <a:pt x="753" y="116"/>
                  <a:pt x="753" y="116"/>
                  <a:pt x="753" y="116"/>
                </a:cubicBezTo>
                <a:moveTo>
                  <a:pt x="315" y="116"/>
                </a:moveTo>
                <a:cubicBezTo>
                  <a:pt x="315" y="116"/>
                  <a:pt x="316" y="115"/>
                  <a:pt x="316" y="115"/>
                </a:cubicBezTo>
                <a:cubicBezTo>
                  <a:pt x="316" y="115"/>
                  <a:pt x="316" y="115"/>
                  <a:pt x="316" y="115"/>
                </a:cubicBezTo>
                <a:cubicBezTo>
                  <a:pt x="317" y="115"/>
                  <a:pt x="317" y="115"/>
                  <a:pt x="317" y="115"/>
                </a:cubicBezTo>
                <a:cubicBezTo>
                  <a:pt x="317" y="115"/>
                  <a:pt x="317" y="116"/>
                  <a:pt x="316" y="116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116"/>
                  <a:pt x="315" y="116"/>
                  <a:pt x="315" y="116"/>
                </a:cubicBezTo>
                <a:moveTo>
                  <a:pt x="262" y="109"/>
                </a:moveTo>
                <a:cubicBezTo>
                  <a:pt x="263" y="108"/>
                  <a:pt x="263" y="108"/>
                  <a:pt x="263" y="108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9"/>
                  <a:pt x="262" y="109"/>
                  <a:pt x="262" y="109"/>
                </a:cubicBezTo>
                <a:moveTo>
                  <a:pt x="744" y="107"/>
                </a:moveTo>
                <a:cubicBezTo>
                  <a:pt x="741" y="106"/>
                  <a:pt x="741" y="106"/>
                  <a:pt x="741" y="106"/>
                </a:cubicBezTo>
                <a:cubicBezTo>
                  <a:pt x="746" y="106"/>
                  <a:pt x="746" y="106"/>
                  <a:pt x="746" y="106"/>
                </a:cubicBezTo>
                <a:cubicBezTo>
                  <a:pt x="744" y="107"/>
                  <a:pt x="744" y="107"/>
                  <a:pt x="744" y="107"/>
                </a:cubicBezTo>
                <a:moveTo>
                  <a:pt x="744" y="105"/>
                </a:moveTo>
                <a:cubicBezTo>
                  <a:pt x="744" y="104"/>
                  <a:pt x="744" y="104"/>
                  <a:pt x="744" y="104"/>
                </a:cubicBezTo>
                <a:cubicBezTo>
                  <a:pt x="744" y="104"/>
                  <a:pt x="745" y="104"/>
                  <a:pt x="745" y="103"/>
                </a:cubicBezTo>
                <a:cubicBezTo>
                  <a:pt x="746" y="103"/>
                  <a:pt x="746" y="102"/>
                  <a:pt x="746" y="102"/>
                </a:cubicBezTo>
                <a:cubicBezTo>
                  <a:pt x="746" y="103"/>
                  <a:pt x="746" y="103"/>
                  <a:pt x="745" y="103"/>
                </a:cubicBezTo>
                <a:cubicBezTo>
                  <a:pt x="745" y="104"/>
                  <a:pt x="745" y="104"/>
                  <a:pt x="744" y="105"/>
                </a:cubicBezTo>
                <a:moveTo>
                  <a:pt x="300" y="103"/>
                </a:moveTo>
                <a:cubicBezTo>
                  <a:pt x="300" y="101"/>
                  <a:pt x="300" y="101"/>
                  <a:pt x="300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300" y="103"/>
                  <a:pt x="300" y="103"/>
                  <a:pt x="300" y="103"/>
                </a:cubicBezTo>
                <a:moveTo>
                  <a:pt x="289" y="101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1"/>
                  <a:pt x="292" y="101"/>
                  <a:pt x="292" y="101"/>
                </a:cubicBezTo>
                <a:cubicBezTo>
                  <a:pt x="289" y="101"/>
                  <a:pt x="289" y="101"/>
                  <a:pt x="289" y="101"/>
                </a:cubicBezTo>
                <a:moveTo>
                  <a:pt x="730" y="85"/>
                </a:moveTo>
                <a:cubicBezTo>
                  <a:pt x="730" y="85"/>
                  <a:pt x="731" y="85"/>
                  <a:pt x="731" y="84"/>
                </a:cubicBezTo>
                <a:cubicBezTo>
                  <a:pt x="731" y="83"/>
                  <a:pt x="731" y="83"/>
                  <a:pt x="731" y="83"/>
                </a:cubicBezTo>
                <a:cubicBezTo>
                  <a:pt x="731" y="86"/>
                  <a:pt x="733" y="88"/>
                  <a:pt x="732" y="90"/>
                </a:cubicBezTo>
                <a:cubicBezTo>
                  <a:pt x="731" y="90"/>
                  <a:pt x="731" y="90"/>
                  <a:pt x="731" y="90"/>
                </a:cubicBezTo>
                <a:cubicBezTo>
                  <a:pt x="732" y="89"/>
                  <a:pt x="732" y="89"/>
                  <a:pt x="732" y="87"/>
                </a:cubicBezTo>
                <a:cubicBezTo>
                  <a:pt x="732" y="87"/>
                  <a:pt x="732" y="87"/>
                  <a:pt x="731" y="87"/>
                </a:cubicBezTo>
                <a:cubicBezTo>
                  <a:pt x="731" y="87"/>
                  <a:pt x="731" y="87"/>
                  <a:pt x="731" y="87"/>
                </a:cubicBezTo>
                <a:cubicBezTo>
                  <a:pt x="730" y="86"/>
                  <a:pt x="730" y="86"/>
                  <a:pt x="730" y="86"/>
                </a:cubicBezTo>
                <a:cubicBezTo>
                  <a:pt x="730" y="87"/>
                  <a:pt x="729" y="87"/>
                  <a:pt x="729" y="87"/>
                </a:cubicBezTo>
                <a:cubicBezTo>
                  <a:pt x="729" y="87"/>
                  <a:pt x="729" y="87"/>
                  <a:pt x="728" y="87"/>
                </a:cubicBezTo>
                <a:cubicBezTo>
                  <a:pt x="728" y="86"/>
                  <a:pt x="728" y="86"/>
                  <a:pt x="727" y="86"/>
                </a:cubicBezTo>
                <a:cubicBezTo>
                  <a:pt x="728" y="85"/>
                  <a:pt x="728" y="84"/>
                  <a:pt x="728" y="83"/>
                </a:cubicBezTo>
                <a:cubicBezTo>
                  <a:pt x="728" y="84"/>
                  <a:pt x="729" y="85"/>
                  <a:pt x="730" y="85"/>
                </a:cubicBezTo>
                <a:moveTo>
                  <a:pt x="723" y="73"/>
                </a:move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2"/>
                  <a:pt x="723" y="72"/>
                  <a:pt x="723" y="72"/>
                </a:cubicBezTo>
                <a:cubicBezTo>
                  <a:pt x="724" y="72"/>
                  <a:pt x="724" y="72"/>
                  <a:pt x="724" y="72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26" y="73"/>
                  <a:pt x="726" y="73"/>
                  <a:pt x="726" y="73"/>
                </a:cubicBezTo>
                <a:cubicBezTo>
                  <a:pt x="726" y="74"/>
                  <a:pt x="726" y="74"/>
                  <a:pt x="726" y="74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2" y="73"/>
                  <a:pt x="722" y="73"/>
                  <a:pt x="722" y="73"/>
                </a:cubicBezTo>
                <a:cubicBezTo>
                  <a:pt x="721" y="73"/>
                  <a:pt x="721" y="73"/>
                  <a:pt x="721" y="73"/>
                </a:cubicBezTo>
                <a:cubicBezTo>
                  <a:pt x="721" y="72"/>
                  <a:pt x="722" y="72"/>
                  <a:pt x="722" y="72"/>
                </a:cubicBezTo>
                <a:cubicBezTo>
                  <a:pt x="722" y="72"/>
                  <a:pt x="722" y="73"/>
                  <a:pt x="722" y="73"/>
                </a:cubicBezTo>
                <a:cubicBezTo>
                  <a:pt x="723" y="73"/>
                  <a:pt x="723" y="73"/>
                  <a:pt x="723" y="73"/>
                </a:cubicBezTo>
                <a:moveTo>
                  <a:pt x="725" y="71"/>
                </a:moveTo>
                <a:cubicBezTo>
                  <a:pt x="725" y="71"/>
                  <a:pt x="725" y="71"/>
                  <a:pt x="725" y="71"/>
                </a:cubicBezTo>
                <a:cubicBezTo>
                  <a:pt x="727" y="70"/>
                  <a:pt x="727" y="70"/>
                  <a:pt x="727" y="70"/>
                </a:cubicBezTo>
                <a:cubicBezTo>
                  <a:pt x="727" y="72"/>
                  <a:pt x="729" y="72"/>
                  <a:pt x="727" y="74"/>
                </a:cubicBezTo>
                <a:cubicBezTo>
                  <a:pt x="728" y="73"/>
                  <a:pt x="726" y="71"/>
                  <a:pt x="725" y="71"/>
                </a:cubicBezTo>
                <a:cubicBezTo>
                  <a:pt x="725" y="71"/>
                  <a:pt x="725" y="71"/>
                  <a:pt x="725" y="71"/>
                </a:cubicBezTo>
                <a:moveTo>
                  <a:pt x="316" y="72"/>
                </a:moveTo>
                <a:cubicBezTo>
                  <a:pt x="314" y="70"/>
                  <a:pt x="314" y="70"/>
                  <a:pt x="314" y="70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6" y="72"/>
                  <a:pt x="316" y="72"/>
                  <a:pt x="316" y="72"/>
                </a:cubicBezTo>
                <a:moveTo>
                  <a:pt x="708" y="67"/>
                </a:moveTo>
                <a:cubicBezTo>
                  <a:pt x="707" y="66"/>
                  <a:pt x="707" y="66"/>
                  <a:pt x="707" y="66"/>
                </a:cubicBezTo>
                <a:cubicBezTo>
                  <a:pt x="708" y="66"/>
                  <a:pt x="708" y="66"/>
                  <a:pt x="708" y="66"/>
                </a:cubicBezTo>
                <a:cubicBezTo>
                  <a:pt x="708" y="67"/>
                  <a:pt x="708" y="67"/>
                  <a:pt x="708" y="67"/>
                </a:cubicBezTo>
                <a:moveTo>
                  <a:pt x="345" y="53"/>
                </a:moveTo>
                <a:cubicBezTo>
                  <a:pt x="345" y="53"/>
                  <a:pt x="345" y="53"/>
                  <a:pt x="346" y="53"/>
                </a:cubicBezTo>
                <a:cubicBezTo>
                  <a:pt x="346" y="53"/>
                  <a:pt x="346" y="53"/>
                  <a:pt x="347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8" y="53"/>
                  <a:pt x="347" y="54"/>
                  <a:pt x="346" y="54"/>
                </a:cubicBezTo>
                <a:cubicBezTo>
                  <a:pt x="346" y="54"/>
                  <a:pt x="345" y="53"/>
                  <a:pt x="345" y="53"/>
                </a:cubicBezTo>
                <a:cubicBezTo>
                  <a:pt x="345" y="53"/>
                  <a:pt x="345" y="53"/>
                  <a:pt x="345" y="53"/>
                </a:cubicBezTo>
                <a:moveTo>
                  <a:pt x="352" y="44"/>
                </a:moveTo>
                <a:cubicBezTo>
                  <a:pt x="351" y="43"/>
                  <a:pt x="351" y="43"/>
                  <a:pt x="351" y="43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4"/>
                  <a:pt x="352" y="44"/>
                  <a:pt x="352" y="44"/>
                </a:cubicBezTo>
                <a:moveTo>
                  <a:pt x="349" y="43"/>
                </a:moveTo>
                <a:cubicBezTo>
                  <a:pt x="348" y="43"/>
                  <a:pt x="348" y="43"/>
                  <a:pt x="348" y="43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49" y="43"/>
                  <a:pt x="349" y="43"/>
                  <a:pt x="349" y="43"/>
                </a:cubicBezTo>
                <a:moveTo>
                  <a:pt x="369" y="39"/>
                </a:moveTo>
                <a:cubicBezTo>
                  <a:pt x="368" y="38"/>
                  <a:pt x="368" y="38"/>
                  <a:pt x="368" y="38"/>
                </a:cubicBezTo>
                <a:cubicBezTo>
                  <a:pt x="368" y="38"/>
                  <a:pt x="369" y="38"/>
                  <a:pt x="369" y="39"/>
                </a:cubicBezTo>
                <a:cubicBezTo>
                  <a:pt x="369" y="39"/>
                  <a:pt x="369" y="39"/>
                  <a:pt x="369" y="39"/>
                </a:cubicBezTo>
                <a:moveTo>
                  <a:pt x="623" y="35"/>
                </a:moveTo>
                <a:cubicBezTo>
                  <a:pt x="623" y="35"/>
                  <a:pt x="623" y="35"/>
                  <a:pt x="624" y="35"/>
                </a:cubicBezTo>
                <a:cubicBezTo>
                  <a:pt x="624" y="34"/>
                  <a:pt x="624" y="34"/>
                  <a:pt x="624" y="34"/>
                </a:cubicBezTo>
                <a:cubicBezTo>
                  <a:pt x="624" y="34"/>
                  <a:pt x="625" y="34"/>
                  <a:pt x="625" y="34"/>
                </a:cubicBezTo>
                <a:cubicBezTo>
                  <a:pt x="625" y="35"/>
                  <a:pt x="624" y="36"/>
                  <a:pt x="623" y="36"/>
                </a:cubicBezTo>
                <a:cubicBezTo>
                  <a:pt x="622" y="36"/>
                  <a:pt x="622" y="35"/>
                  <a:pt x="623" y="35"/>
                </a:cubicBezTo>
                <a:cubicBezTo>
                  <a:pt x="623" y="35"/>
                  <a:pt x="623" y="35"/>
                  <a:pt x="623" y="35"/>
                </a:cubicBezTo>
                <a:moveTo>
                  <a:pt x="370" y="26"/>
                </a:moveTo>
                <a:cubicBezTo>
                  <a:pt x="369" y="26"/>
                  <a:pt x="369" y="26"/>
                  <a:pt x="369" y="26"/>
                </a:cubicBezTo>
                <a:cubicBezTo>
                  <a:pt x="370" y="25"/>
                  <a:pt x="370" y="25"/>
                  <a:pt x="370" y="25"/>
                </a:cubicBezTo>
                <a:cubicBezTo>
                  <a:pt x="370" y="26"/>
                  <a:pt x="370" y="26"/>
                  <a:pt x="370" y="26"/>
                </a:cubicBezTo>
                <a:moveTo>
                  <a:pt x="368" y="25"/>
                </a:moveTo>
                <a:cubicBezTo>
                  <a:pt x="368" y="23"/>
                  <a:pt x="368" y="23"/>
                  <a:pt x="368" y="23"/>
                </a:cubicBezTo>
                <a:cubicBezTo>
                  <a:pt x="369" y="24"/>
                  <a:pt x="369" y="24"/>
                  <a:pt x="369" y="24"/>
                </a:cubicBezTo>
                <a:cubicBezTo>
                  <a:pt x="368" y="25"/>
                  <a:pt x="368" y="25"/>
                  <a:pt x="368" y="25"/>
                </a:cubicBezTo>
                <a:moveTo>
                  <a:pt x="605" y="21"/>
                </a:moveTo>
                <a:cubicBezTo>
                  <a:pt x="608" y="20"/>
                  <a:pt x="608" y="20"/>
                  <a:pt x="608" y="20"/>
                </a:cubicBezTo>
                <a:cubicBezTo>
                  <a:pt x="608" y="21"/>
                  <a:pt x="608" y="22"/>
                  <a:pt x="607" y="22"/>
                </a:cubicBezTo>
                <a:cubicBezTo>
                  <a:pt x="607" y="22"/>
                  <a:pt x="606" y="21"/>
                  <a:pt x="606" y="21"/>
                </a:cubicBezTo>
                <a:cubicBezTo>
                  <a:pt x="606" y="21"/>
                  <a:pt x="606" y="21"/>
                  <a:pt x="605" y="21"/>
                </a:cubicBezTo>
                <a:cubicBezTo>
                  <a:pt x="605" y="21"/>
                  <a:pt x="605" y="21"/>
                  <a:pt x="605" y="21"/>
                </a:cubicBezTo>
                <a:moveTo>
                  <a:pt x="478" y="19"/>
                </a:moveTo>
                <a:cubicBezTo>
                  <a:pt x="477" y="18"/>
                  <a:pt x="477" y="18"/>
                  <a:pt x="477" y="18"/>
                </a:cubicBezTo>
                <a:cubicBezTo>
                  <a:pt x="477" y="18"/>
                  <a:pt x="478" y="19"/>
                  <a:pt x="478" y="19"/>
                </a:cubicBezTo>
                <a:moveTo>
                  <a:pt x="581" y="19"/>
                </a:moveTo>
                <a:cubicBezTo>
                  <a:pt x="583" y="16"/>
                  <a:pt x="583" y="16"/>
                  <a:pt x="583" y="16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1" y="19"/>
                  <a:pt x="581" y="19"/>
                  <a:pt x="581" y="19"/>
                </a:cubicBezTo>
                <a:moveTo>
                  <a:pt x="464" y="18"/>
                </a:moveTo>
                <a:cubicBezTo>
                  <a:pt x="462" y="17"/>
                  <a:pt x="462" y="17"/>
                  <a:pt x="462" y="17"/>
                </a:cubicBezTo>
                <a:cubicBezTo>
                  <a:pt x="463" y="16"/>
                  <a:pt x="463" y="16"/>
                  <a:pt x="463" y="16"/>
                </a:cubicBezTo>
                <a:cubicBezTo>
                  <a:pt x="464" y="18"/>
                  <a:pt x="464" y="18"/>
                  <a:pt x="464" y="18"/>
                </a:cubicBezTo>
                <a:moveTo>
                  <a:pt x="436" y="19"/>
                </a:moveTo>
                <a:cubicBezTo>
                  <a:pt x="434" y="17"/>
                  <a:pt x="436" y="17"/>
                  <a:pt x="435" y="15"/>
                </a:cubicBezTo>
                <a:cubicBezTo>
                  <a:pt x="437" y="16"/>
                  <a:pt x="436" y="17"/>
                  <a:pt x="436" y="19"/>
                </a:cubicBezTo>
                <a:moveTo>
                  <a:pt x="400" y="15"/>
                </a:moveTo>
                <a:cubicBezTo>
                  <a:pt x="399" y="14"/>
                  <a:pt x="399" y="14"/>
                  <a:pt x="399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0" y="15"/>
                  <a:pt x="400" y="15"/>
                  <a:pt x="400" y="15"/>
                </a:cubicBezTo>
                <a:moveTo>
                  <a:pt x="440" y="16"/>
                </a:moveTo>
                <a:cubicBezTo>
                  <a:pt x="439" y="15"/>
                  <a:pt x="439" y="15"/>
                  <a:pt x="439" y="15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6"/>
                  <a:pt x="440" y="16"/>
                  <a:pt x="440" y="16"/>
                </a:cubicBezTo>
                <a:moveTo>
                  <a:pt x="603" y="16"/>
                </a:moveTo>
                <a:cubicBezTo>
                  <a:pt x="602" y="16"/>
                  <a:pt x="602" y="16"/>
                  <a:pt x="602" y="16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5"/>
                  <a:pt x="603" y="15"/>
                  <a:pt x="603" y="16"/>
                </a:cubicBezTo>
                <a:cubicBezTo>
                  <a:pt x="603" y="16"/>
                  <a:pt x="603" y="16"/>
                  <a:pt x="603" y="16"/>
                </a:cubicBezTo>
                <a:moveTo>
                  <a:pt x="397" y="15"/>
                </a:moveTo>
                <a:cubicBezTo>
                  <a:pt x="394" y="14"/>
                  <a:pt x="394" y="14"/>
                  <a:pt x="394" y="14"/>
                </a:cubicBezTo>
                <a:cubicBezTo>
                  <a:pt x="395" y="13"/>
                  <a:pt x="395" y="13"/>
                  <a:pt x="395" y="13"/>
                </a:cubicBezTo>
                <a:cubicBezTo>
                  <a:pt x="395" y="14"/>
                  <a:pt x="395" y="14"/>
                  <a:pt x="395" y="14"/>
                </a:cubicBezTo>
                <a:cubicBezTo>
                  <a:pt x="397" y="15"/>
                  <a:pt x="397" y="15"/>
                  <a:pt x="397" y="15"/>
                </a:cubicBezTo>
                <a:moveTo>
                  <a:pt x="415" y="13"/>
                </a:moveTo>
                <a:cubicBezTo>
                  <a:pt x="415" y="13"/>
                  <a:pt x="415" y="13"/>
                  <a:pt x="415" y="1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6" y="12"/>
                  <a:pt x="416" y="12"/>
                  <a:pt x="416" y="12"/>
                </a:cubicBezTo>
                <a:cubicBezTo>
                  <a:pt x="415" y="13"/>
                  <a:pt x="415" y="13"/>
                  <a:pt x="415" y="13"/>
                </a:cubicBezTo>
                <a:moveTo>
                  <a:pt x="410" y="14"/>
                </a:moveTo>
                <a:cubicBezTo>
                  <a:pt x="412" y="14"/>
                  <a:pt x="408" y="13"/>
                  <a:pt x="411" y="12"/>
                </a:cubicBezTo>
                <a:cubicBezTo>
                  <a:pt x="410" y="12"/>
                  <a:pt x="410" y="14"/>
                  <a:pt x="412" y="14"/>
                </a:cubicBezTo>
                <a:cubicBezTo>
                  <a:pt x="412" y="14"/>
                  <a:pt x="412" y="14"/>
                  <a:pt x="412" y="14"/>
                </a:cubicBezTo>
                <a:cubicBezTo>
                  <a:pt x="412" y="14"/>
                  <a:pt x="411" y="15"/>
                  <a:pt x="410" y="15"/>
                </a:cubicBezTo>
                <a:cubicBezTo>
                  <a:pt x="410" y="15"/>
                  <a:pt x="410" y="15"/>
                  <a:pt x="409" y="14"/>
                </a:cubicBezTo>
                <a:cubicBezTo>
                  <a:pt x="410" y="14"/>
                  <a:pt x="410" y="14"/>
                  <a:pt x="410" y="14"/>
                </a:cubicBezTo>
                <a:moveTo>
                  <a:pt x="379" y="13"/>
                </a:moveTo>
                <a:cubicBezTo>
                  <a:pt x="377" y="12"/>
                  <a:pt x="377" y="12"/>
                  <a:pt x="377" y="12"/>
                </a:cubicBezTo>
                <a:cubicBezTo>
                  <a:pt x="377" y="11"/>
                  <a:pt x="378" y="11"/>
                  <a:pt x="378" y="11"/>
                </a:cubicBezTo>
                <a:cubicBezTo>
                  <a:pt x="378" y="11"/>
                  <a:pt x="379" y="11"/>
                  <a:pt x="379" y="11"/>
                </a:cubicBezTo>
                <a:cubicBezTo>
                  <a:pt x="378" y="11"/>
                  <a:pt x="378" y="11"/>
                  <a:pt x="378" y="11"/>
                </a:cubicBezTo>
                <a:cubicBezTo>
                  <a:pt x="379" y="13"/>
                  <a:pt x="379" y="13"/>
                  <a:pt x="379" y="13"/>
                </a:cubicBezTo>
                <a:moveTo>
                  <a:pt x="546" y="10"/>
                </a:moveTo>
                <a:cubicBezTo>
                  <a:pt x="547" y="8"/>
                  <a:pt x="547" y="8"/>
                  <a:pt x="547" y="8"/>
                </a:cubicBezTo>
                <a:cubicBezTo>
                  <a:pt x="546" y="9"/>
                  <a:pt x="546" y="9"/>
                  <a:pt x="546" y="9"/>
                </a:cubicBezTo>
                <a:cubicBezTo>
                  <a:pt x="546" y="10"/>
                  <a:pt x="546" y="10"/>
                  <a:pt x="546" y="10"/>
                </a:cubicBezTo>
                <a:moveTo>
                  <a:pt x="549" y="8"/>
                </a:moveTo>
                <a:cubicBezTo>
                  <a:pt x="549" y="7"/>
                  <a:pt x="549" y="7"/>
                  <a:pt x="549" y="7"/>
                </a:cubicBezTo>
                <a:cubicBezTo>
                  <a:pt x="550" y="7"/>
                  <a:pt x="550" y="7"/>
                  <a:pt x="550" y="7"/>
                </a:cubicBezTo>
                <a:cubicBezTo>
                  <a:pt x="549" y="8"/>
                  <a:pt x="549" y="8"/>
                  <a:pt x="549" y="8"/>
                </a:cubicBezTo>
                <a:moveTo>
                  <a:pt x="423" y="7"/>
                </a:moveTo>
                <a:cubicBezTo>
                  <a:pt x="422" y="7"/>
                  <a:pt x="422" y="7"/>
                  <a:pt x="422" y="7"/>
                </a:cubicBezTo>
                <a:cubicBezTo>
                  <a:pt x="423" y="6"/>
                  <a:pt x="423" y="6"/>
                  <a:pt x="423" y="6"/>
                </a:cubicBezTo>
                <a:cubicBezTo>
                  <a:pt x="423" y="7"/>
                  <a:pt x="423" y="7"/>
                  <a:pt x="423" y="7"/>
                </a:cubicBezTo>
                <a:moveTo>
                  <a:pt x="378" y="7"/>
                </a:moveTo>
                <a:cubicBezTo>
                  <a:pt x="378" y="6"/>
                  <a:pt x="378" y="6"/>
                  <a:pt x="378" y="6"/>
                </a:cubicBezTo>
                <a:cubicBezTo>
                  <a:pt x="380" y="6"/>
                  <a:pt x="380" y="6"/>
                  <a:pt x="380" y="6"/>
                </a:cubicBezTo>
                <a:cubicBezTo>
                  <a:pt x="378" y="7"/>
                  <a:pt x="378" y="7"/>
                  <a:pt x="378" y="7"/>
                </a:cubicBezTo>
                <a:moveTo>
                  <a:pt x="419" y="0"/>
                </a:moveTo>
                <a:cubicBezTo>
                  <a:pt x="416" y="1"/>
                  <a:pt x="418" y="9"/>
                  <a:pt x="414" y="9"/>
                </a:cubicBezTo>
                <a:cubicBezTo>
                  <a:pt x="414" y="9"/>
                  <a:pt x="413" y="9"/>
                  <a:pt x="412" y="9"/>
                </a:cubicBezTo>
                <a:cubicBezTo>
                  <a:pt x="412" y="7"/>
                  <a:pt x="413" y="4"/>
                  <a:pt x="410" y="4"/>
                </a:cubicBezTo>
                <a:cubicBezTo>
                  <a:pt x="412" y="5"/>
                  <a:pt x="410" y="7"/>
                  <a:pt x="412" y="8"/>
                </a:cubicBezTo>
                <a:cubicBezTo>
                  <a:pt x="411" y="8"/>
                  <a:pt x="410" y="8"/>
                  <a:pt x="409" y="8"/>
                </a:cubicBezTo>
                <a:cubicBezTo>
                  <a:pt x="406" y="8"/>
                  <a:pt x="404" y="7"/>
                  <a:pt x="404" y="7"/>
                </a:cubicBezTo>
                <a:cubicBezTo>
                  <a:pt x="404" y="8"/>
                  <a:pt x="404" y="8"/>
                  <a:pt x="404" y="8"/>
                </a:cubicBezTo>
                <a:cubicBezTo>
                  <a:pt x="401" y="9"/>
                  <a:pt x="401" y="9"/>
                  <a:pt x="401" y="9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13"/>
                  <a:pt x="403" y="13"/>
                  <a:pt x="403" y="13"/>
                </a:cubicBezTo>
                <a:cubicBezTo>
                  <a:pt x="402" y="13"/>
                  <a:pt x="401" y="13"/>
                  <a:pt x="401" y="12"/>
                </a:cubicBezTo>
                <a:cubicBezTo>
                  <a:pt x="401" y="11"/>
                  <a:pt x="401" y="10"/>
                  <a:pt x="400" y="10"/>
                </a:cubicBezTo>
                <a:cubicBezTo>
                  <a:pt x="400" y="10"/>
                  <a:pt x="399" y="10"/>
                  <a:pt x="399" y="11"/>
                </a:cubicBezTo>
                <a:cubicBezTo>
                  <a:pt x="398" y="11"/>
                  <a:pt x="398" y="11"/>
                  <a:pt x="397" y="11"/>
                </a:cubicBezTo>
                <a:cubicBezTo>
                  <a:pt x="397" y="11"/>
                  <a:pt x="396" y="11"/>
                  <a:pt x="396" y="10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5" y="12"/>
                  <a:pt x="395" y="12"/>
                  <a:pt x="39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394" y="11"/>
                  <a:pt x="394" y="11"/>
                  <a:pt x="393" y="11"/>
                </a:cubicBezTo>
                <a:cubicBezTo>
                  <a:pt x="393" y="11"/>
                  <a:pt x="393" y="11"/>
                  <a:pt x="393" y="11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1" y="11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91" y="10"/>
                  <a:pt x="389" y="10"/>
                  <a:pt x="389" y="9"/>
                </a:cubicBezTo>
                <a:cubicBezTo>
                  <a:pt x="389" y="9"/>
                  <a:pt x="389" y="9"/>
                  <a:pt x="389" y="9"/>
                </a:cubicBezTo>
                <a:cubicBezTo>
                  <a:pt x="388" y="10"/>
                  <a:pt x="388" y="10"/>
                  <a:pt x="388" y="10"/>
                </a:cubicBezTo>
                <a:cubicBezTo>
                  <a:pt x="388" y="9"/>
                  <a:pt x="387" y="9"/>
                  <a:pt x="387" y="9"/>
                </a:cubicBezTo>
                <a:cubicBezTo>
                  <a:pt x="386" y="9"/>
                  <a:pt x="386" y="10"/>
                  <a:pt x="385" y="10"/>
                </a:cubicBezTo>
                <a:cubicBezTo>
                  <a:pt x="385" y="11"/>
                  <a:pt x="385" y="11"/>
                  <a:pt x="384" y="11"/>
                </a:cubicBezTo>
                <a:cubicBezTo>
                  <a:pt x="384" y="11"/>
                  <a:pt x="384" y="11"/>
                  <a:pt x="383" y="10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9"/>
                  <a:pt x="383" y="7"/>
                  <a:pt x="383" y="6"/>
                </a:cubicBezTo>
                <a:cubicBezTo>
                  <a:pt x="383" y="5"/>
                  <a:pt x="381" y="4"/>
                  <a:pt x="380" y="4"/>
                </a:cubicBezTo>
                <a:cubicBezTo>
                  <a:pt x="380" y="4"/>
                  <a:pt x="380" y="4"/>
                  <a:pt x="380" y="5"/>
                </a:cubicBezTo>
                <a:cubicBezTo>
                  <a:pt x="378" y="5"/>
                  <a:pt x="376" y="7"/>
                  <a:pt x="377" y="8"/>
                </a:cubicBezTo>
                <a:cubicBezTo>
                  <a:pt x="377" y="9"/>
                  <a:pt x="377" y="9"/>
                  <a:pt x="376" y="10"/>
                </a:cubicBezTo>
                <a:cubicBezTo>
                  <a:pt x="375" y="9"/>
                  <a:pt x="375" y="9"/>
                  <a:pt x="375" y="8"/>
                </a:cubicBezTo>
                <a:cubicBezTo>
                  <a:pt x="375" y="8"/>
                  <a:pt x="375" y="8"/>
                  <a:pt x="375" y="8"/>
                </a:cubicBezTo>
                <a:cubicBezTo>
                  <a:pt x="375" y="8"/>
                  <a:pt x="375" y="9"/>
                  <a:pt x="375" y="9"/>
                </a:cubicBezTo>
                <a:cubicBezTo>
                  <a:pt x="375" y="10"/>
                  <a:pt x="375" y="11"/>
                  <a:pt x="374" y="11"/>
                </a:cubicBezTo>
                <a:cubicBezTo>
                  <a:pt x="374" y="11"/>
                  <a:pt x="374" y="11"/>
                  <a:pt x="374" y="10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5" y="14"/>
                  <a:pt x="375" y="14"/>
                  <a:pt x="375" y="14"/>
                </a:cubicBezTo>
                <a:cubicBezTo>
                  <a:pt x="373" y="13"/>
                  <a:pt x="373" y="13"/>
                  <a:pt x="373" y="13"/>
                </a:cubicBezTo>
                <a:cubicBezTo>
                  <a:pt x="374" y="15"/>
                  <a:pt x="374" y="15"/>
                  <a:pt x="374" y="15"/>
                </a:cubicBezTo>
                <a:cubicBezTo>
                  <a:pt x="374" y="15"/>
                  <a:pt x="373" y="15"/>
                  <a:pt x="373" y="15"/>
                </a:cubicBezTo>
                <a:cubicBezTo>
                  <a:pt x="372" y="15"/>
                  <a:pt x="371" y="15"/>
                  <a:pt x="371" y="16"/>
                </a:cubicBezTo>
                <a:cubicBezTo>
                  <a:pt x="371" y="17"/>
                  <a:pt x="370" y="17"/>
                  <a:pt x="370" y="17"/>
                </a:cubicBezTo>
                <a:cubicBezTo>
                  <a:pt x="369" y="17"/>
                  <a:pt x="369" y="17"/>
                  <a:pt x="368" y="17"/>
                </a:cubicBezTo>
                <a:cubicBezTo>
                  <a:pt x="369" y="19"/>
                  <a:pt x="369" y="19"/>
                  <a:pt x="369" y="19"/>
                </a:cubicBezTo>
                <a:cubicBezTo>
                  <a:pt x="366" y="19"/>
                  <a:pt x="366" y="19"/>
                  <a:pt x="366" y="19"/>
                </a:cubicBezTo>
                <a:cubicBezTo>
                  <a:pt x="367" y="20"/>
                  <a:pt x="368" y="21"/>
                  <a:pt x="368" y="21"/>
                </a:cubicBezTo>
                <a:cubicBezTo>
                  <a:pt x="369" y="21"/>
                  <a:pt x="370" y="20"/>
                  <a:pt x="371" y="20"/>
                </a:cubicBezTo>
                <a:cubicBezTo>
                  <a:pt x="371" y="19"/>
                  <a:pt x="372" y="19"/>
                  <a:pt x="373" y="19"/>
                </a:cubicBezTo>
                <a:cubicBezTo>
                  <a:pt x="373" y="19"/>
                  <a:pt x="374" y="19"/>
                  <a:pt x="375" y="20"/>
                </a:cubicBezTo>
                <a:cubicBezTo>
                  <a:pt x="374" y="21"/>
                  <a:pt x="373" y="21"/>
                  <a:pt x="372" y="22"/>
                </a:cubicBezTo>
                <a:cubicBezTo>
                  <a:pt x="372" y="22"/>
                  <a:pt x="371" y="22"/>
                  <a:pt x="370" y="22"/>
                </a:cubicBezTo>
                <a:cubicBezTo>
                  <a:pt x="368" y="22"/>
                  <a:pt x="366" y="20"/>
                  <a:pt x="364" y="20"/>
                </a:cubicBezTo>
                <a:cubicBezTo>
                  <a:pt x="364" y="21"/>
                  <a:pt x="364" y="21"/>
                  <a:pt x="364" y="21"/>
                </a:cubicBezTo>
                <a:cubicBezTo>
                  <a:pt x="364" y="21"/>
                  <a:pt x="364" y="21"/>
                  <a:pt x="365" y="21"/>
                </a:cubicBezTo>
                <a:cubicBezTo>
                  <a:pt x="362" y="22"/>
                  <a:pt x="362" y="22"/>
                  <a:pt x="362" y="22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3" y="28"/>
                  <a:pt x="363" y="28"/>
                  <a:pt x="363" y="28"/>
                </a:cubicBezTo>
                <a:cubicBezTo>
                  <a:pt x="363" y="28"/>
                  <a:pt x="362" y="28"/>
                  <a:pt x="361" y="28"/>
                </a:cubicBezTo>
                <a:cubicBezTo>
                  <a:pt x="360" y="28"/>
                  <a:pt x="358" y="28"/>
                  <a:pt x="357" y="28"/>
                </a:cubicBezTo>
                <a:cubicBezTo>
                  <a:pt x="359" y="29"/>
                  <a:pt x="359" y="29"/>
                  <a:pt x="359" y="29"/>
                </a:cubicBezTo>
                <a:cubicBezTo>
                  <a:pt x="354" y="32"/>
                  <a:pt x="354" y="32"/>
                  <a:pt x="354" y="32"/>
                </a:cubicBezTo>
                <a:cubicBezTo>
                  <a:pt x="358" y="33"/>
                  <a:pt x="352" y="33"/>
                  <a:pt x="354" y="34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55" y="35"/>
                  <a:pt x="356" y="36"/>
                  <a:pt x="355" y="37"/>
                </a:cubicBezTo>
                <a:cubicBezTo>
                  <a:pt x="354" y="37"/>
                  <a:pt x="351" y="37"/>
                  <a:pt x="351" y="40"/>
                </a:cubicBezTo>
                <a:cubicBezTo>
                  <a:pt x="351" y="39"/>
                  <a:pt x="350" y="39"/>
                  <a:pt x="351" y="38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8" y="37"/>
                  <a:pt x="348" y="37"/>
                  <a:pt x="349" y="37"/>
                </a:cubicBezTo>
                <a:cubicBezTo>
                  <a:pt x="349" y="37"/>
                  <a:pt x="349" y="37"/>
                  <a:pt x="349" y="37"/>
                </a:cubicBezTo>
                <a:cubicBezTo>
                  <a:pt x="349" y="37"/>
                  <a:pt x="349" y="37"/>
                  <a:pt x="348" y="36"/>
                </a:cubicBezTo>
                <a:cubicBezTo>
                  <a:pt x="346" y="40"/>
                  <a:pt x="346" y="40"/>
                  <a:pt x="346" y="40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4" y="41"/>
                  <a:pt x="346" y="41"/>
                  <a:pt x="347" y="41"/>
                </a:cubicBezTo>
                <a:cubicBezTo>
                  <a:pt x="342" y="45"/>
                  <a:pt x="342" y="45"/>
                  <a:pt x="342" y="4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3" y="48"/>
                  <a:pt x="344" y="48"/>
                  <a:pt x="344" y="48"/>
                </a:cubicBezTo>
                <a:cubicBezTo>
                  <a:pt x="344" y="48"/>
                  <a:pt x="345" y="48"/>
                  <a:pt x="345" y="48"/>
                </a:cubicBezTo>
                <a:cubicBezTo>
                  <a:pt x="345" y="48"/>
                  <a:pt x="346" y="48"/>
                  <a:pt x="346" y="48"/>
                </a:cubicBezTo>
                <a:cubicBezTo>
                  <a:pt x="346" y="48"/>
                  <a:pt x="347" y="48"/>
                  <a:pt x="347" y="49"/>
                </a:cubicBezTo>
                <a:cubicBezTo>
                  <a:pt x="344" y="51"/>
                  <a:pt x="344" y="50"/>
                  <a:pt x="342" y="52"/>
                </a:cubicBezTo>
                <a:cubicBezTo>
                  <a:pt x="342" y="52"/>
                  <a:pt x="342" y="51"/>
                  <a:pt x="341" y="51"/>
                </a:cubicBezTo>
                <a:cubicBezTo>
                  <a:pt x="340" y="51"/>
                  <a:pt x="340" y="52"/>
                  <a:pt x="340" y="52"/>
                </a:cubicBezTo>
                <a:cubicBezTo>
                  <a:pt x="340" y="53"/>
                  <a:pt x="342" y="54"/>
                  <a:pt x="340" y="55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40" y="58"/>
                  <a:pt x="339" y="58"/>
                  <a:pt x="338" y="59"/>
                </a:cubicBezTo>
                <a:cubicBezTo>
                  <a:pt x="338" y="59"/>
                  <a:pt x="338" y="59"/>
                  <a:pt x="338" y="58"/>
                </a:cubicBezTo>
                <a:cubicBezTo>
                  <a:pt x="337" y="58"/>
                  <a:pt x="337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4" y="58"/>
                  <a:pt x="333" y="58"/>
                  <a:pt x="332" y="57"/>
                </a:cubicBezTo>
                <a:cubicBezTo>
                  <a:pt x="331" y="58"/>
                  <a:pt x="329" y="58"/>
                  <a:pt x="330" y="59"/>
                </a:cubicBezTo>
                <a:cubicBezTo>
                  <a:pt x="330" y="60"/>
                  <a:pt x="329" y="60"/>
                  <a:pt x="328" y="60"/>
                </a:cubicBezTo>
                <a:cubicBezTo>
                  <a:pt x="328" y="60"/>
                  <a:pt x="328" y="60"/>
                  <a:pt x="328" y="60"/>
                </a:cubicBezTo>
                <a:cubicBezTo>
                  <a:pt x="329" y="61"/>
                  <a:pt x="329" y="62"/>
                  <a:pt x="329" y="63"/>
                </a:cubicBezTo>
                <a:cubicBezTo>
                  <a:pt x="328" y="64"/>
                  <a:pt x="328" y="64"/>
                  <a:pt x="328" y="64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29" y="66"/>
                  <a:pt x="328" y="67"/>
                  <a:pt x="328" y="67"/>
                </a:cubicBezTo>
                <a:cubicBezTo>
                  <a:pt x="327" y="67"/>
                  <a:pt x="325" y="64"/>
                  <a:pt x="325" y="64"/>
                </a:cubicBezTo>
                <a:cubicBezTo>
                  <a:pt x="325" y="65"/>
                  <a:pt x="325" y="65"/>
                  <a:pt x="324" y="65"/>
                </a:cubicBezTo>
                <a:cubicBezTo>
                  <a:pt x="324" y="65"/>
                  <a:pt x="323" y="65"/>
                  <a:pt x="323" y="65"/>
                </a:cubicBezTo>
                <a:cubicBezTo>
                  <a:pt x="323" y="65"/>
                  <a:pt x="322" y="64"/>
                  <a:pt x="322" y="64"/>
                </a:cubicBezTo>
                <a:cubicBezTo>
                  <a:pt x="321" y="64"/>
                  <a:pt x="321" y="65"/>
                  <a:pt x="320" y="65"/>
                </a:cubicBezTo>
                <a:cubicBezTo>
                  <a:pt x="322" y="68"/>
                  <a:pt x="322" y="68"/>
                  <a:pt x="322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19" y="68"/>
                  <a:pt x="317" y="67"/>
                </a:cubicBezTo>
                <a:cubicBezTo>
                  <a:pt x="316" y="67"/>
                  <a:pt x="315" y="66"/>
                  <a:pt x="314" y="66"/>
                </a:cubicBezTo>
                <a:cubicBezTo>
                  <a:pt x="313" y="66"/>
                  <a:pt x="313" y="66"/>
                  <a:pt x="313" y="66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9"/>
                  <a:pt x="310" y="69"/>
                  <a:pt x="310" y="69"/>
                </a:cubicBezTo>
                <a:cubicBezTo>
                  <a:pt x="310" y="70"/>
                  <a:pt x="311" y="70"/>
                  <a:pt x="311" y="70"/>
                </a:cubicBezTo>
                <a:cubicBezTo>
                  <a:pt x="310" y="72"/>
                  <a:pt x="311" y="74"/>
                  <a:pt x="308" y="74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1" y="78"/>
                  <a:pt x="311" y="78"/>
                  <a:pt x="311" y="78"/>
                </a:cubicBezTo>
                <a:cubicBezTo>
                  <a:pt x="313" y="78"/>
                  <a:pt x="314" y="79"/>
                  <a:pt x="314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21" y="84"/>
                  <a:pt x="317" y="86"/>
                </a:cubicBezTo>
                <a:cubicBezTo>
                  <a:pt x="322" y="90"/>
                  <a:pt x="314" y="91"/>
                  <a:pt x="318" y="97"/>
                </a:cubicBezTo>
                <a:cubicBezTo>
                  <a:pt x="317" y="98"/>
                  <a:pt x="317" y="101"/>
                  <a:pt x="315" y="101"/>
                </a:cubicBezTo>
                <a:cubicBezTo>
                  <a:pt x="315" y="101"/>
                  <a:pt x="314" y="101"/>
                  <a:pt x="314" y="100"/>
                </a:cubicBezTo>
                <a:cubicBezTo>
                  <a:pt x="315" y="102"/>
                  <a:pt x="315" y="102"/>
                  <a:pt x="315" y="102"/>
                </a:cubicBezTo>
                <a:cubicBezTo>
                  <a:pt x="313" y="103"/>
                  <a:pt x="316" y="106"/>
                  <a:pt x="314" y="106"/>
                </a:cubicBezTo>
                <a:cubicBezTo>
                  <a:pt x="313" y="105"/>
                  <a:pt x="313" y="105"/>
                  <a:pt x="313" y="105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08" y="108"/>
                  <a:pt x="307" y="102"/>
                  <a:pt x="306" y="100"/>
                </a:cubicBezTo>
                <a:cubicBezTo>
                  <a:pt x="307" y="99"/>
                  <a:pt x="308" y="97"/>
                  <a:pt x="307" y="96"/>
                </a:cubicBezTo>
                <a:cubicBezTo>
                  <a:pt x="306" y="96"/>
                  <a:pt x="306" y="96"/>
                  <a:pt x="306" y="96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0" y="98"/>
                  <a:pt x="302" y="101"/>
                  <a:pt x="299" y="101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300" y="98"/>
                  <a:pt x="295" y="95"/>
                  <a:pt x="293" y="94"/>
                </a:cubicBezTo>
                <a:cubicBezTo>
                  <a:pt x="292" y="94"/>
                  <a:pt x="293" y="95"/>
                  <a:pt x="292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0" y="92"/>
                  <a:pt x="287" y="94"/>
                  <a:pt x="284" y="92"/>
                </a:cubicBezTo>
                <a:cubicBezTo>
                  <a:pt x="286" y="92"/>
                  <a:pt x="286" y="92"/>
                  <a:pt x="286" y="92"/>
                </a:cubicBezTo>
                <a:cubicBezTo>
                  <a:pt x="285" y="92"/>
                  <a:pt x="284" y="92"/>
                  <a:pt x="283" y="92"/>
                </a:cubicBezTo>
                <a:cubicBezTo>
                  <a:pt x="283" y="92"/>
                  <a:pt x="282" y="92"/>
                  <a:pt x="282" y="92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2" y="89"/>
                  <a:pt x="282" y="89"/>
                  <a:pt x="282" y="89"/>
                </a:cubicBezTo>
                <a:cubicBezTo>
                  <a:pt x="282" y="90"/>
                  <a:pt x="281" y="90"/>
                  <a:pt x="281" y="90"/>
                </a:cubicBezTo>
                <a:cubicBezTo>
                  <a:pt x="280" y="90"/>
                  <a:pt x="280" y="90"/>
                  <a:pt x="279" y="90"/>
                </a:cubicBezTo>
                <a:cubicBezTo>
                  <a:pt x="279" y="89"/>
                  <a:pt x="278" y="89"/>
                  <a:pt x="278" y="89"/>
                </a:cubicBezTo>
                <a:cubicBezTo>
                  <a:pt x="278" y="89"/>
                  <a:pt x="278" y="89"/>
                  <a:pt x="278" y="89"/>
                </a:cubicBezTo>
                <a:cubicBezTo>
                  <a:pt x="279" y="92"/>
                  <a:pt x="279" y="92"/>
                  <a:pt x="279" y="92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281" y="92"/>
                  <a:pt x="280" y="94"/>
                  <a:pt x="279" y="94"/>
                </a:cubicBezTo>
                <a:cubicBezTo>
                  <a:pt x="279" y="94"/>
                  <a:pt x="279" y="94"/>
                  <a:pt x="278" y="94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7" y="97"/>
                  <a:pt x="277" y="97"/>
                </a:cubicBezTo>
                <a:cubicBezTo>
                  <a:pt x="277" y="97"/>
                  <a:pt x="276" y="97"/>
                  <a:pt x="276" y="97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5" y="98"/>
                  <a:pt x="274" y="97"/>
                  <a:pt x="274" y="96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0" y="97"/>
                  <a:pt x="270" y="97"/>
                  <a:pt x="270" y="97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0" y="99"/>
                  <a:pt x="270" y="99"/>
                  <a:pt x="270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0" y="100"/>
                  <a:pt x="270" y="102"/>
                  <a:pt x="270" y="103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04"/>
                  <a:pt x="267" y="105"/>
                  <a:pt x="266" y="105"/>
                </a:cubicBezTo>
                <a:cubicBezTo>
                  <a:pt x="266" y="105"/>
                  <a:pt x="265" y="104"/>
                  <a:pt x="265" y="104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4" y="105"/>
                  <a:pt x="266" y="106"/>
                  <a:pt x="264" y="107"/>
                </a:cubicBezTo>
                <a:cubicBezTo>
                  <a:pt x="262" y="104"/>
                  <a:pt x="262" y="104"/>
                  <a:pt x="262" y="104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4" y="106"/>
                  <a:pt x="262" y="108"/>
                  <a:pt x="261" y="109"/>
                </a:cubicBezTo>
                <a:cubicBezTo>
                  <a:pt x="262" y="112"/>
                  <a:pt x="266" y="112"/>
                  <a:pt x="262" y="115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59" y="114"/>
                  <a:pt x="259" y="114"/>
                  <a:pt x="259" y="114"/>
                </a:cubicBezTo>
                <a:cubicBezTo>
                  <a:pt x="260" y="116"/>
                  <a:pt x="260" y="119"/>
                  <a:pt x="262" y="119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2" y="121"/>
                  <a:pt x="262" y="121"/>
                  <a:pt x="262" y="121"/>
                </a:cubicBezTo>
                <a:cubicBezTo>
                  <a:pt x="259" y="123"/>
                  <a:pt x="261" y="124"/>
                  <a:pt x="261" y="127"/>
                </a:cubicBezTo>
                <a:cubicBezTo>
                  <a:pt x="255" y="129"/>
                  <a:pt x="262" y="130"/>
                  <a:pt x="260" y="133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33"/>
                  <a:pt x="260" y="133"/>
                  <a:pt x="261" y="133"/>
                </a:cubicBezTo>
                <a:cubicBezTo>
                  <a:pt x="262" y="133"/>
                  <a:pt x="262" y="133"/>
                  <a:pt x="262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0" y="140"/>
                  <a:pt x="266" y="137"/>
                  <a:pt x="264" y="141"/>
                </a:cubicBezTo>
                <a:cubicBezTo>
                  <a:pt x="271" y="146"/>
                  <a:pt x="271" y="153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9" y="157"/>
                  <a:pt x="282" y="160"/>
                  <a:pt x="281" y="162"/>
                </a:cubicBezTo>
                <a:cubicBezTo>
                  <a:pt x="281" y="162"/>
                  <a:pt x="281" y="162"/>
                  <a:pt x="281" y="162"/>
                </a:cubicBezTo>
                <a:cubicBezTo>
                  <a:pt x="280" y="162"/>
                  <a:pt x="280" y="161"/>
                  <a:pt x="279" y="160"/>
                </a:cubicBezTo>
                <a:cubicBezTo>
                  <a:pt x="279" y="160"/>
                  <a:pt x="279" y="160"/>
                  <a:pt x="279" y="160"/>
                </a:cubicBezTo>
                <a:cubicBezTo>
                  <a:pt x="278" y="160"/>
                  <a:pt x="278" y="160"/>
                  <a:pt x="277" y="159"/>
                </a:cubicBezTo>
                <a:cubicBezTo>
                  <a:pt x="276" y="159"/>
                  <a:pt x="276" y="158"/>
                  <a:pt x="275" y="158"/>
                </a:cubicBezTo>
                <a:cubicBezTo>
                  <a:pt x="275" y="158"/>
                  <a:pt x="275" y="158"/>
                  <a:pt x="274" y="159"/>
                </a:cubicBezTo>
                <a:cubicBezTo>
                  <a:pt x="277" y="159"/>
                  <a:pt x="276" y="161"/>
                  <a:pt x="278" y="163"/>
                </a:cubicBezTo>
                <a:cubicBezTo>
                  <a:pt x="277" y="164"/>
                  <a:pt x="277" y="165"/>
                  <a:pt x="276" y="165"/>
                </a:cubicBezTo>
                <a:cubicBezTo>
                  <a:pt x="275" y="165"/>
                  <a:pt x="274" y="164"/>
                  <a:pt x="273" y="164"/>
                </a:cubicBezTo>
                <a:cubicBezTo>
                  <a:pt x="273" y="164"/>
                  <a:pt x="272" y="163"/>
                  <a:pt x="271" y="163"/>
                </a:cubicBezTo>
                <a:cubicBezTo>
                  <a:pt x="271" y="163"/>
                  <a:pt x="271" y="163"/>
                  <a:pt x="270" y="164"/>
                </a:cubicBezTo>
                <a:cubicBezTo>
                  <a:pt x="271" y="163"/>
                  <a:pt x="271" y="163"/>
                  <a:pt x="272" y="163"/>
                </a:cubicBezTo>
                <a:cubicBezTo>
                  <a:pt x="272" y="163"/>
                  <a:pt x="272" y="163"/>
                  <a:pt x="272" y="163"/>
                </a:cubicBezTo>
                <a:cubicBezTo>
                  <a:pt x="272" y="163"/>
                  <a:pt x="272" y="163"/>
                  <a:pt x="273" y="163"/>
                </a:cubicBezTo>
                <a:cubicBezTo>
                  <a:pt x="273" y="163"/>
                  <a:pt x="273" y="163"/>
                  <a:pt x="274" y="163"/>
                </a:cubicBezTo>
                <a:cubicBezTo>
                  <a:pt x="273" y="162"/>
                  <a:pt x="272" y="163"/>
                  <a:pt x="272" y="162"/>
                </a:cubicBezTo>
                <a:cubicBezTo>
                  <a:pt x="271" y="162"/>
                  <a:pt x="270" y="163"/>
                  <a:pt x="269" y="163"/>
                </a:cubicBezTo>
                <a:cubicBezTo>
                  <a:pt x="269" y="163"/>
                  <a:pt x="269" y="163"/>
                  <a:pt x="269" y="162"/>
                </a:cubicBezTo>
                <a:cubicBezTo>
                  <a:pt x="269" y="162"/>
                  <a:pt x="268" y="162"/>
                  <a:pt x="269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67" y="159"/>
                  <a:pt x="266" y="159"/>
                  <a:pt x="265" y="159"/>
                </a:cubicBezTo>
                <a:cubicBezTo>
                  <a:pt x="264" y="159"/>
                  <a:pt x="264" y="159"/>
                  <a:pt x="264" y="159"/>
                </a:cubicBezTo>
                <a:cubicBezTo>
                  <a:pt x="263" y="159"/>
                  <a:pt x="263" y="159"/>
                  <a:pt x="262" y="159"/>
                </a:cubicBezTo>
                <a:cubicBezTo>
                  <a:pt x="261" y="159"/>
                  <a:pt x="259" y="158"/>
                  <a:pt x="259" y="156"/>
                </a:cubicBezTo>
                <a:cubicBezTo>
                  <a:pt x="259" y="156"/>
                  <a:pt x="258" y="156"/>
                  <a:pt x="258" y="156"/>
                </a:cubicBezTo>
                <a:cubicBezTo>
                  <a:pt x="258" y="156"/>
                  <a:pt x="258" y="156"/>
                  <a:pt x="257" y="156"/>
                </a:cubicBezTo>
                <a:cubicBezTo>
                  <a:pt x="259" y="154"/>
                  <a:pt x="259" y="154"/>
                  <a:pt x="259" y="154"/>
                </a:cubicBezTo>
                <a:cubicBezTo>
                  <a:pt x="258" y="154"/>
                  <a:pt x="257" y="154"/>
                  <a:pt x="257" y="154"/>
                </a:cubicBezTo>
                <a:cubicBezTo>
                  <a:pt x="257" y="154"/>
                  <a:pt x="257" y="154"/>
                  <a:pt x="256" y="154"/>
                </a:cubicBezTo>
                <a:cubicBezTo>
                  <a:pt x="257" y="153"/>
                  <a:pt x="257" y="153"/>
                  <a:pt x="257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5" y="153"/>
                  <a:pt x="254" y="153"/>
                </a:cubicBezTo>
                <a:cubicBezTo>
                  <a:pt x="254" y="153"/>
                  <a:pt x="253" y="154"/>
                  <a:pt x="252" y="154"/>
                </a:cubicBezTo>
                <a:cubicBezTo>
                  <a:pt x="252" y="154"/>
                  <a:pt x="251" y="153"/>
                  <a:pt x="251" y="152"/>
                </a:cubicBezTo>
                <a:cubicBezTo>
                  <a:pt x="253" y="152"/>
                  <a:pt x="253" y="152"/>
                  <a:pt x="253" y="152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49" y="153"/>
                  <a:pt x="248" y="153"/>
                </a:cubicBezTo>
                <a:cubicBezTo>
                  <a:pt x="246" y="153"/>
                  <a:pt x="245" y="151"/>
                  <a:pt x="244" y="151"/>
                </a:cubicBezTo>
                <a:cubicBezTo>
                  <a:pt x="243" y="151"/>
                  <a:pt x="242" y="150"/>
                  <a:pt x="242" y="149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42" y="149"/>
                  <a:pt x="240" y="148"/>
                </a:cubicBezTo>
                <a:cubicBezTo>
                  <a:pt x="240" y="149"/>
                  <a:pt x="239" y="151"/>
                  <a:pt x="238" y="151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37" y="150"/>
                  <a:pt x="237" y="149"/>
                  <a:pt x="238" y="149"/>
                </a:cubicBezTo>
                <a:cubicBezTo>
                  <a:pt x="238" y="149"/>
                  <a:pt x="236" y="148"/>
                  <a:pt x="236" y="146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4" y="142"/>
                  <a:pt x="234" y="142"/>
                  <a:pt x="233" y="142"/>
                </a:cubicBezTo>
                <a:cubicBezTo>
                  <a:pt x="233" y="142"/>
                  <a:pt x="233" y="142"/>
                  <a:pt x="232" y="142"/>
                </a:cubicBezTo>
                <a:cubicBezTo>
                  <a:pt x="232" y="142"/>
                  <a:pt x="232" y="142"/>
                  <a:pt x="231" y="142"/>
                </a:cubicBezTo>
                <a:cubicBezTo>
                  <a:pt x="231" y="142"/>
                  <a:pt x="231" y="142"/>
                  <a:pt x="230" y="143"/>
                </a:cubicBezTo>
                <a:cubicBezTo>
                  <a:pt x="231" y="141"/>
                  <a:pt x="229" y="140"/>
                  <a:pt x="228" y="140"/>
                </a:cubicBezTo>
                <a:cubicBezTo>
                  <a:pt x="228" y="140"/>
                  <a:pt x="228" y="141"/>
                  <a:pt x="228" y="141"/>
                </a:cubicBezTo>
                <a:cubicBezTo>
                  <a:pt x="227" y="139"/>
                  <a:pt x="227" y="139"/>
                  <a:pt x="227" y="139"/>
                </a:cubicBezTo>
                <a:cubicBezTo>
                  <a:pt x="225" y="138"/>
                  <a:pt x="224" y="135"/>
                  <a:pt x="221" y="135"/>
                </a:cubicBezTo>
                <a:cubicBezTo>
                  <a:pt x="221" y="135"/>
                  <a:pt x="221" y="135"/>
                  <a:pt x="220" y="135"/>
                </a:cubicBezTo>
                <a:cubicBezTo>
                  <a:pt x="221" y="136"/>
                  <a:pt x="221" y="136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8" y="137"/>
                  <a:pt x="219" y="138"/>
                </a:cubicBezTo>
                <a:cubicBezTo>
                  <a:pt x="219" y="138"/>
                  <a:pt x="219" y="138"/>
                  <a:pt x="219" y="138"/>
                </a:cubicBezTo>
                <a:cubicBezTo>
                  <a:pt x="219" y="138"/>
                  <a:pt x="219" y="138"/>
                  <a:pt x="220" y="137"/>
                </a:cubicBezTo>
                <a:cubicBezTo>
                  <a:pt x="220" y="137"/>
                  <a:pt x="220" y="137"/>
                  <a:pt x="221" y="137"/>
                </a:cubicBezTo>
                <a:cubicBezTo>
                  <a:pt x="221" y="137"/>
                  <a:pt x="221" y="137"/>
                  <a:pt x="221" y="138"/>
                </a:cubicBezTo>
                <a:cubicBezTo>
                  <a:pt x="221" y="139"/>
                  <a:pt x="218" y="141"/>
                  <a:pt x="216" y="141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9" y="142"/>
                  <a:pt x="219" y="142"/>
                  <a:pt x="219" y="142"/>
                </a:cubicBezTo>
                <a:cubicBezTo>
                  <a:pt x="220" y="146"/>
                  <a:pt x="215" y="144"/>
                  <a:pt x="216" y="147"/>
                </a:cubicBezTo>
                <a:cubicBezTo>
                  <a:pt x="215" y="147"/>
                  <a:pt x="214" y="147"/>
                  <a:pt x="214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7" y="144"/>
                  <a:pt x="207" y="143"/>
                  <a:pt x="207" y="142"/>
                </a:cubicBezTo>
                <a:cubicBezTo>
                  <a:pt x="207" y="141"/>
                  <a:pt x="207" y="139"/>
                  <a:pt x="206" y="139"/>
                </a:cubicBezTo>
                <a:cubicBezTo>
                  <a:pt x="206" y="139"/>
                  <a:pt x="205" y="139"/>
                  <a:pt x="205" y="139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3" y="138"/>
                  <a:pt x="200" y="139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9"/>
                  <a:pt x="197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5" y="139"/>
                </a:cubicBezTo>
                <a:cubicBezTo>
                  <a:pt x="193" y="139"/>
                  <a:pt x="195" y="143"/>
                  <a:pt x="195" y="143"/>
                </a:cubicBezTo>
                <a:cubicBezTo>
                  <a:pt x="194" y="143"/>
                  <a:pt x="192" y="143"/>
                  <a:pt x="191" y="141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43"/>
                  <a:pt x="191" y="142"/>
                  <a:pt x="193" y="143"/>
                </a:cubicBezTo>
                <a:cubicBezTo>
                  <a:pt x="193" y="144"/>
                  <a:pt x="192" y="144"/>
                  <a:pt x="191" y="144"/>
                </a:cubicBezTo>
                <a:cubicBezTo>
                  <a:pt x="191" y="144"/>
                  <a:pt x="191" y="144"/>
                  <a:pt x="190" y="144"/>
                </a:cubicBezTo>
                <a:cubicBezTo>
                  <a:pt x="190" y="144"/>
                  <a:pt x="190" y="144"/>
                  <a:pt x="190" y="144"/>
                </a:cubicBezTo>
                <a:cubicBezTo>
                  <a:pt x="189" y="144"/>
                  <a:pt x="188" y="144"/>
                  <a:pt x="188" y="145"/>
                </a:cubicBezTo>
                <a:cubicBezTo>
                  <a:pt x="187" y="143"/>
                  <a:pt x="185" y="143"/>
                  <a:pt x="185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85" y="144"/>
                  <a:pt x="184" y="144"/>
                  <a:pt x="184" y="144"/>
                </a:cubicBezTo>
                <a:cubicBezTo>
                  <a:pt x="183" y="144"/>
                  <a:pt x="182" y="144"/>
                  <a:pt x="182" y="144"/>
                </a:cubicBezTo>
                <a:cubicBezTo>
                  <a:pt x="181" y="144"/>
                  <a:pt x="181" y="143"/>
                  <a:pt x="180" y="143"/>
                </a:cubicBezTo>
                <a:cubicBezTo>
                  <a:pt x="180" y="143"/>
                  <a:pt x="180" y="143"/>
                  <a:pt x="180" y="144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80" y="143"/>
                  <a:pt x="179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3"/>
                  <a:pt x="174" y="142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4" y="143"/>
                  <a:pt x="176" y="145"/>
                  <a:pt x="174" y="14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1" y="144"/>
                  <a:pt x="171" y="144"/>
                  <a:pt x="171" y="144"/>
                </a:cubicBezTo>
                <a:cubicBezTo>
                  <a:pt x="172" y="149"/>
                  <a:pt x="167" y="149"/>
                  <a:pt x="171" y="153"/>
                </a:cubicBezTo>
                <a:cubicBezTo>
                  <a:pt x="168" y="154"/>
                  <a:pt x="166" y="156"/>
                  <a:pt x="165" y="156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3" y="156"/>
                  <a:pt x="164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160" y="157"/>
                  <a:pt x="160" y="157"/>
                  <a:pt x="160" y="156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8"/>
                  <a:pt x="158" y="158"/>
                  <a:pt x="158" y="157"/>
                </a:cubicBezTo>
                <a:cubicBezTo>
                  <a:pt x="157" y="157"/>
                  <a:pt x="156" y="156"/>
                  <a:pt x="155" y="156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3" y="157"/>
                  <a:pt x="153" y="157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160"/>
                  <a:pt x="150" y="160"/>
                  <a:pt x="150" y="160"/>
                </a:cubicBezTo>
                <a:cubicBezTo>
                  <a:pt x="151" y="162"/>
                  <a:pt x="149" y="163"/>
                  <a:pt x="147" y="163"/>
                </a:cubicBezTo>
                <a:cubicBezTo>
                  <a:pt x="146" y="163"/>
                  <a:pt x="145" y="163"/>
                  <a:pt x="145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5" y="162"/>
                  <a:pt x="144" y="162"/>
                  <a:pt x="144" y="162"/>
                </a:cubicBezTo>
                <a:cubicBezTo>
                  <a:pt x="143" y="162"/>
                  <a:pt x="142" y="161"/>
                  <a:pt x="141" y="159"/>
                </a:cubicBezTo>
                <a:cubicBezTo>
                  <a:pt x="141" y="158"/>
                  <a:pt x="140" y="157"/>
                  <a:pt x="139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8" y="159"/>
                  <a:pt x="138" y="160"/>
                  <a:pt x="138" y="161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0"/>
                  <a:pt x="136" y="160"/>
                  <a:pt x="136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59"/>
                  <a:pt x="135" y="159"/>
                  <a:pt x="134" y="160"/>
                </a:cubicBezTo>
                <a:cubicBezTo>
                  <a:pt x="134" y="160"/>
                  <a:pt x="134" y="160"/>
                  <a:pt x="133" y="160"/>
                </a:cubicBezTo>
                <a:cubicBezTo>
                  <a:pt x="133" y="159"/>
                  <a:pt x="132" y="159"/>
                  <a:pt x="131" y="159"/>
                </a:cubicBezTo>
                <a:cubicBezTo>
                  <a:pt x="129" y="159"/>
                  <a:pt x="127" y="161"/>
                  <a:pt x="126" y="16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6"/>
                  <a:pt x="127" y="167"/>
                  <a:pt x="126" y="167"/>
                </a:cubicBezTo>
                <a:cubicBezTo>
                  <a:pt x="125" y="167"/>
                  <a:pt x="125" y="166"/>
                  <a:pt x="124" y="166"/>
                </a:cubicBezTo>
                <a:cubicBezTo>
                  <a:pt x="123" y="166"/>
                  <a:pt x="122" y="165"/>
                  <a:pt x="121" y="165"/>
                </a:cubicBezTo>
                <a:cubicBezTo>
                  <a:pt x="121" y="165"/>
                  <a:pt x="121" y="165"/>
                  <a:pt x="120" y="166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19" y="173"/>
                  <a:pt x="118" y="175"/>
                  <a:pt x="119" y="176"/>
                </a:cubicBezTo>
                <a:cubicBezTo>
                  <a:pt x="118" y="177"/>
                  <a:pt x="118" y="177"/>
                  <a:pt x="117" y="177"/>
                </a:cubicBezTo>
                <a:cubicBezTo>
                  <a:pt x="114" y="177"/>
                  <a:pt x="111" y="172"/>
                  <a:pt x="108" y="170"/>
                </a:cubicBezTo>
                <a:cubicBezTo>
                  <a:pt x="109" y="172"/>
                  <a:pt x="110" y="174"/>
                  <a:pt x="112" y="174"/>
                </a:cubicBezTo>
                <a:cubicBezTo>
                  <a:pt x="112" y="175"/>
                  <a:pt x="111" y="175"/>
                  <a:pt x="110" y="175"/>
                </a:cubicBezTo>
                <a:cubicBezTo>
                  <a:pt x="109" y="175"/>
                  <a:pt x="108" y="175"/>
                  <a:pt x="107" y="174"/>
                </a:cubicBezTo>
                <a:cubicBezTo>
                  <a:pt x="106" y="175"/>
                  <a:pt x="105" y="175"/>
                  <a:pt x="105" y="175"/>
                </a:cubicBezTo>
                <a:cubicBezTo>
                  <a:pt x="105" y="175"/>
                  <a:pt x="104" y="174"/>
                  <a:pt x="104" y="173"/>
                </a:cubicBezTo>
                <a:cubicBezTo>
                  <a:pt x="103" y="173"/>
                  <a:pt x="103" y="172"/>
                  <a:pt x="102" y="172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6"/>
                  <a:pt x="101" y="176"/>
                  <a:pt x="99" y="176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8"/>
                  <a:pt x="98" y="178"/>
                  <a:pt x="98" y="178"/>
                </a:cubicBezTo>
                <a:cubicBezTo>
                  <a:pt x="98" y="178"/>
                  <a:pt x="98" y="177"/>
                  <a:pt x="98" y="177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7" y="182"/>
                  <a:pt x="96" y="181"/>
                  <a:pt x="96" y="181"/>
                </a:cubicBezTo>
                <a:cubicBezTo>
                  <a:pt x="94" y="181"/>
                  <a:pt x="93" y="186"/>
                  <a:pt x="91" y="186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0" y="185"/>
                  <a:pt x="90" y="185"/>
                  <a:pt x="89" y="185"/>
                </a:cubicBezTo>
                <a:cubicBezTo>
                  <a:pt x="88" y="185"/>
                  <a:pt x="87" y="186"/>
                  <a:pt x="87" y="186"/>
                </a:cubicBezTo>
                <a:cubicBezTo>
                  <a:pt x="86" y="190"/>
                  <a:pt x="90" y="188"/>
                  <a:pt x="91" y="191"/>
                </a:cubicBezTo>
                <a:cubicBezTo>
                  <a:pt x="90" y="193"/>
                  <a:pt x="89" y="191"/>
                  <a:pt x="88" y="193"/>
                </a:cubicBezTo>
                <a:cubicBezTo>
                  <a:pt x="88" y="192"/>
                  <a:pt x="88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6" y="191"/>
                  <a:pt x="85" y="191"/>
                  <a:pt x="85" y="191"/>
                </a:cubicBezTo>
                <a:cubicBezTo>
                  <a:pt x="81" y="191"/>
                  <a:pt x="83" y="186"/>
                  <a:pt x="81" y="185"/>
                </a:cubicBezTo>
                <a:cubicBezTo>
                  <a:pt x="81" y="185"/>
                  <a:pt x="80" y="185"/>
                  <a:pt x="80" y="185"/>
                </a:cubicBezTo>
                <a:cubicBezTo>
                  <a:pt x="79" y="185"/>
                  <a:pt x="78" y="186"/>
                  <a:pt x="77" y="187"/>
                </a:cubicBezTo>
                <a:cubicBezTo>
                  <a:pt x="76" y="188"/>
                  <a:pt x="75" y="188"/>
                  <a:pt x="74" y="188"/>
                </a:cubicBezTo>
                <a:cubicBezTo>
                  <a:pt x="74" y="188"/>
                  <a:pt x="73" y="188"/>
                  <a:pt x="73" y="188"/>
                </a:cubicBezTo>
                <a:cubicBezTo>
                  <a:pt x="74" y="189"/>
                  <a:pt x="70" y="189"/>
                  <a:pt x="72" y="191"/>
                </a:cubicBezTo>
                <a:cubicBezTo>
                  <a:pt x="71" y="190"/>
                  <a:pt x="70" y="190"/>
                  <a:pt x="69" y="190"/>
                </a:cubicBezTo>
                <a:cubicBezTo>
                  <a:pt x="69" y="190"/>
                  <a:pt x="69" y="190"/>
                  <a:pt x="69" y="190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71" y="194"/>
                  <a:pt x="73" y="196"/>
                  <a:pt x="72" y="19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6"/>
                  <a:pt x="69" y="196"/>
                  <a:pt x="69" y="19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7" y="200"/>
                  <a:pt x="73" y="200"/>
                  <a:pt x="72" y="204"/>
                </a:cubicBezTo>
                <a:cubicBezTo>
                  <a:pt x="72" y="203"/>
                  <a:pt x="71" y="203"/>
                  <a:pt x="69" y="203"/>
                </a:cubicBezTo>
                <a:cubicBezTo>
                  <a:pt x="69" y="203"/>
                  <a:pt x="69" y="203"/>
                  <a:pt x="68" y="203"/>
                </a:cubicBezTo>
                <a:cubicBezTo>
                  <a:pt x="68" y="203"/>
                  <a:pt x="67" y="203"/>
                  <a:pt x="67" y="203"/>
                </a:cubicBezTo>
                <a:cubicBezTo>
                  <a:pt x="66" y="203"/>
                  <a:pt x="65" y="203"/>
                  <a:pt x="65" y="203"/>
                </a:cubicBezTo>
                <a:cubicBezTo>
                  <a:pt x="67" y="205"/>
                  <a:pt x="63" y="205"/>
                  <a:pt x="62" y="206"/>
                </a:cubicBezTo>
                <a:cubicBezTo>
                  <a:pt x="64" y="207"/>
                  <a:pt x="64" y="207"/>
                  <a:pt x="64" y="207"/>
                </a:cubicBezTo>
                <a:cubicBezTo>
                  <a:pt x="63" y="208"/>
                  <a:pt x="62" y="209"/>
                  <a:pt x="62" y="209"/>
                </a:cubicBezTo>
                <a:cubicBezTo>
                  <a:pt x="61" y="209"/>
                  <a:pt x="61" y="208"/>
                  <a:pt x="60" y="208"/>
                </a:cubicBezTo>
                <a:cubicBezTo>
                  <a:pt x="60" y="208"/>
                  <a:pt x="59" y="207"/>
                  <a:pt x="59" y="207"/>
                </a:cubicBezTo>
                <a:cubicBezTo>
                  <a:pt x="59" y="207"/>
                  <a:pt x="58" y="207"/>
                  <a:pt x="58" y="207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59" y="210"/>
                  <a:pt x="58" y="210"/>
                  <a:pt x="58" y="210"/>
                </a:cubicBezTo>
                <a:cubicBezTo>
                  <a:pt x="57" y="210"/>
                  <a:pt x="56" y="210"/>
                  <a:pt x="55" y="209"/>
                </a:cubicBezTo>
                <a:cubicBezTo>
                  <a:pt x="55" y="208"/>
                  <a:pt x="54" y="207"/>
                  <a:pt x="53" y="207"/>
                </a:cubicBezTo>
                <a:cubicBezTo>
                  <a:pt x="53" y="207"/>
                  <a:pt x="53" y="207"/>
                  <a:pt x="53" y="207"/>
                </a:cubicBezTo>
                <a:cubicBezTo>
                  <a:pt x="53" y="212"/>
                  <a:pt x="57" y="210"/>
                  <a:pt x="57" y="214"/>
                </a:cubicBezTo>
                <a:cubicBezTo>
                  <a:pt x="61" y="216"/>
                  <a:pt x="59" y="220"/>
                  <a:pt x="62" y="221"/>
                </a:cubicBezTo>
                <a:cubicBezTo>
                  <a:pt x="62" y="222"/>
                  <a:pt x="64" y="224"/>
                  <a:pt x="62" y="225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2" y="226"/>
                  <a:pt x="64" y="227"/>
                  <a:pt x="62" y="228"/>
                </a:cubicBezTo>
                <a:cubicBezTo>
                  <a:pt x="62" y="227"/>
                  <a:pt x="61" y="227"/>
                  <a:pt x="60" y="227"/>
                </a:cubicBezTo>
                <a:cubicBezTo>
                  <a:pt x="59" y="227"/>
                  <a:pt x="58" y="227"/>
                  <a:pt x="58" y="228"/>
                </a:cubicBezTo>
                <a:cubicBezTo>
                  <a:pt x="58" y="228"/>
                  <a:pt x="58" y="228"/>
                  <a:pt x="58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30"/>
                  <a:pt x="56" y="230"/>
                  <a:pt x="56" y="230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3"/>
                  <a:pt x="54" y="233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51" y="234"/>
                  <a:pt x="51" y="236"/>
                  <a:pt x="50" y="236"/>
                </a:cubicBezTo>
                <a:cubicBezTo>
                  <a:pt x="53" y="237"/>
                  <a:pt x="57" y="239"/>
                  <a:pt x="57" y="242"/>
                </a:cubicBezTo>
                <a:cubicBezTo>
                  <a:pt x="57" y="243"/>
                  <a:pt x="56" y="244"/>
                  <a:pt x="55" y="244"/>
                </a:cubicBezTo>
                <a:cubicBezTo>
                  <a:pt x="55" y="244"/>
                  <a:pt x="55" y="244"/>
                  <a:pt x="54" y="244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50" y="243"/>
                  <a:pt x="47" y="244"/>
                  <a:pt x="45" y="242"/>
                </a:cubicBezTo>
                <a:cubicBezTo>
                  <a:pt x="45" y="242"/>
                  <a:pt x="45" y="244"/>
                  <a:pt x="43" y="244"/>
                </a:cubicBezTo>
                <a:cubicBezTo>
                  <a:pt x="43" y="244"/>
                  <a:pt x="43" y="244"/>
                  <a:pt x="42" y="244"/>
                </a:cubicBezTo>
                <a:cubicBezTo>
                  <a:pt x="42" y="245"/>
                  <a:pt x="42" y="245"/>
                  <a:pt x="42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4" y="245"/>
                  <a:pt x="37" y="244"/>
                  <a:pt x="37" y="246"/>
                </a:cubicBezTo>
                <a:cubicBezTo>
                  <a:pt x="36" y="246"/>
                  <a:pt x="36" y="247"/>
                  <a:pt x="35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3" y="247"/>
                  <a:pt x="32" y="248"/>
                  <a:pt x="33" y="249"/>
                </a:cubicBezTo>
                <a:cubicBezTo>
                  <a:pt x="33" y="250"/>
                  <a:pt x="34" y="250"/>
                  <a:pt x="34" y="250"/>
                </a:cubicBezTo>
                <a:cubicBezTo>
                  <a:pt x="34" y="250"/>
                  <a:pt x="35" y="249"/>
                  <a:pt x="35" y="249"/>
                </a:cubicBezTo>
                <a:cubicBezTo>
                  <a:pt x="36" y="251"/>
                  <a:pt x="40" y="249"/>
                  <a:pt x="40" y="252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38" y="254"/>
                  <a:pt x="38" y="254"/>
                  <a:pt x="37" y="253"/>
                </a:cubicBezTo>
                <a:cubicBezTo>
                  <a:pt x="37" y="253"/>
                  <a:pt x="36" y="252"/>
                  <a:pt x="36" y="252"/>
                </a:cubicBezTo>
                <a:cubicBezTo>
                  <a:pt x="35" y="252"/>
                  <a:pt x="35" y="253"/>
                  <a:pt x="34" y="253"/>
                </a:cubicBezTo>
                <a:cubicBezTo>
                  <a:pt x="36" y="254"/>
                  <a:pt x="36" y="254"/>
                  <a:pt x="36" y="254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39" y="257"/>
                  <a:pt x="32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cubicBezTo>
                  <a:pt x="31" y="260"/>
                  <a:pt x="32" y="260"/>
                  <a:pt x="32" y="260"/>
                </a:cubicBezTo>
                <a:cubicBezTo>
                  <a:pt x="33" y="260"/>
                  <a:pt x="33" y="260"/>
                  <a:pt x="33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5" y="260"/>
                  <a:pt x="35" y="260"/>
                  <a:pt x="36" y="261"/>
                </a:cubicBezTo>
                <a:cubicBezTo>
                  <a:pt x="35" y="262"/>
                  <a:pt x="34" y="261"/>
                  <a:pt x="33" y="262"/>
                </a:cubicBezTo>
                <a:cubicBezTo>
                  <a:pt x="33" y="262"/>
                  <a:pt x="34" y="263"/>
                  <a:pt x="34" y="263"/>
                </a:cubicBezTo>
                <a:cubicBezTo>
                  <a:pt x="35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7" y="262"/>
                  <a:pt x="37" y="263"/>
                  <a:pt x="37" y="264"/>
                </a:cubicBezTo>
                <a:cubicBezTo>
                  <a:pt x="37" y="263"/>
                  <a:pt x="37" y="263"/>
                  <a:pt x="37" y="263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8" y="263"/>
                  <a:pt x="38" y="263"/>
                  <a:pt x="38" y="263"/>
                </a:cubicBezTo>
                <a:cubicBezTo>
                  <a:pt x="39" y="264"/>
                  <a:pt x="40" y="265"/>
                  <a:pt x="40" y="265"/>
                </a:cubicBezTo>
                <a:cubicBezTo>
                  <a:pt x="38" y="266"/>
                  <a:pt x="36" y="267"/>
                  <a:pt x="36" y="267"/>
                </a:cubicBezTo>
                <a:cubicBezTo>
                  <a:pt x="36" y="267"/>
                  <a:pt x="35" y="267"/>
                  <a:pt x="35" y="267"/>
                </a:cubicBezTo>
                <a:cubicBezTo>
                  <a:pt x="34" y="266"/>
                  <a:pt x="32" y="265"/>
                  <a:pt x="30" y="265"/>
                </a:cubicBezTo>
                <a:cubicBezTo>
                  <a:pt x="29" y="265"/>
                  <a:pt x="28" y="266"/>
                  <a:pt x="28" y="268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9" y="268"/>
                  <a:pt x="29" y="267"/>
                  <a:pt x="30" y="267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1" y="270"/>
                  <a:pt x="31" y="270"/>
                  <a:pt x="30" y="270"/>
                </a:cubicBezTo>
                <a:cubicBezTo>
                  <a:pt x="30" y="270"/>
                  <a:pt x="30" y="270"/>
                  <a:pt x="30" y="270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72"/>
                  <a:pt x="35" y="274"/>
                  <a:pt x="37" y="275"/>
                </a:cubicBezTo>
                <a:cubicBezTo>
                  <a:pt x="36" y="276"/>
                  <a:pt x="36" y="278"/>
                  <a:pt x="35" y="278"/>
                </a:cubicBezTo>
                <a:cubicBezTo>
                  <a:pt x="35" y="278"/>
                  <a:pt x="35" y="278"/>
                  <a:pt x="35" y="278"/>
                </a:cubicBezTo>
                <a:cubicBezTo>
                  <a:pt x="34" y="277"/>
                  <a:pt x="34" y="277"/>
                  <a:pt x="34" y="277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33" y="278"/>
                  <a:pt x="35" y="278"/>
                  <a:pt x="34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32" y="282"/>
                  <a:pt x="32" y="282"/>
                  <a:pt x="32" y="282"/>
                </a:cubicBezTo>
                <a:cubicBezTo>
                  <a:pt x="33" y="282"/>
                  <a:pt x="33" y="282"/>
                  <a:pt x="33" y="283"/>
                </a:cubicBezTo>
                <a:cubicBezTo>
                  <a:pt x="33" y="283"/>
                  <a:pt x="32" y="283"/>
                  <a:pt x="31" y="283"/>
                </a:cubicBezTo>
                <a:cubicBezTo>
                  <a:pt x="31" y="283"/>
                  <a:pt x="31" y="283"/>
                  <a:pt x="31" y="283"/>
                </a:cubicBezTo>
                <a:cubicBezTo>
                  <a:pt x="30" y="283"/>
                  <a:pt x="31" y="282"/>
                  <a:pt x="31" y="282"/>
                </a:cubicBezTo>
                <a:cubicBezTo>
                  <a:pt x="30" y="282"/>
                  <a:pt x="30" y="283"/>
                  <a:pt x="30" y="283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27" y="285"/>
                  <a:pt x="28" y="285"/>
                  <a:pt x="29" y="287"/>
                </a:cubicBezTo>
                <a:cubicBezTo>
                  <a:pt x="29" y="287"/>
                  <a:pt x="28" y="287"/>
                  <a:pt x="28" y="287"/>
                </a:cubicBezTo>
                <a:cubicBezTo>
                  <a:pt x="28" y="287"/>
                  <a:pt x="27" y="287"/>
                  <a:pt x="27" y="287"/>
                </a:cubicBezTo>
                <a:cubicBezTo>
                  <a:pt x="27" y="288"/>
                  <a:pt x="27" y="288"/>
                  <a:pt x="26" y="288"/>
                </a:cubicBezTo>
                <a:cubicBezTo>
                  <a:pt x="26" y="288"/>
                  <a:pt x="25" y="288"/>
                  <a:pt x="24" y="287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89"/>
                  <a:pt x="24" y="289"/>
                  <a:pt x="24" y="289"/>
                </a:cubicBezTo>
                <a:cubicBezTo>
                  <a:pt x="24" y="289"/>
                  <a:pt x="24" y="289"/>
                  <a:pt x="24" y="289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6" y="291"/>
                  <a:pt x="26" y="292"/>
                  <a:pt x="27" y="292"/>
                </a:cubicBezTo>
                <a:cubicBezTo>
                  <a:pt x="27" y="292"/>
                  <a:pt x="28" y="292"/>
                  <a:pt x="28" y="291"/>
                </a:cubicBezTo>
                <a:cubicBezTo>
                  <a:pt x="29" y="291"/>
                  <a:pt x="29" y="291"/>
                  <a:pt x="30" y="291"/>
                </a:cubicBezTo>
                <a:cubicBezTo>
                  <a:pt x="30" y="291"/>
                  <a:pt x="31" y="291"/>
                  <a:pt x="31" y="292"/>
                </a:cubicBezTo>
                <a:cubicBezTo>
                  <a:pt x="32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2" y="294"/>
                  <a:pt x="32" y="294"/>
                  <a:pt x="32" y="294"/>
                </a:cubicBezTo>
                <a:cubicBezTo>
                  <a:pt x="28" y="296"/>
                  <a:pt x="28" y="296"/>
                  <a:pt x="28" y="296"/>
                </a:cubicBezTo>
                <a:cubicBezTo>
                  <a:pt x="31" y="298"/>
                  <a:pt x="28" y="302"/>
                  <a:pt x="33" y="302"/>
                </a:cubicBezTo>
                <a:cubicBezTo>
                  <a:pt x="33" y="303"/>
                  <a:pt x="32" y="303"/>
                  <a:pt x="31" y="303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33" y="305"/>
                  <a:pt x="32" y="305"/>
                  <a:pt x="32" y="305"/>
                </a:cubicBezTo>
                <a:cubicBezTo>
                  <a:pt x="32" y="305"/>
                  <a:pt x="31" y="305"/>
                  <a:pt x="31" y="305"/>
                </a:cubicBezTo>
                <a:cubicBezTo>
                  <a:pt x="31" y="305"/>
                  <a:pt x="31" y="305"/>
                  <a:pt x="30" y="305"/>
                </a:cubicBezTo>
                <a:cubicBezTo>
                  <a:pt x="30" y="305"/>
                  <a:pt x="30" y="305"/>
                  <a:pt x="30" y="305"/>
                </a:cubicBezTo>
                <a:cubicBezTo>
                  <a:pt x="31" y="306"/>
                  <a:pt x="31" y="306"/>
                  <a:pt x="31" y="306"/>
                </a:cubicBezTo>
                <a:cubicBezTo>
                  <a:pt x="30" y="307"/>
                  <a:pt x="30" y="307"/>
                  <a:pt x="30" y="307"/>
                </a:cubicBezTo>
                <a:cubicBezTo>
                  <a:pt x="28" y="309"/>
                  <a:pt x="26" y="310"/>
                  <a:pt x="23" y="310"/>
                </a:cubicBezTo>
                <a:cubicBezTo>
                  <a:pt x="23" y="310"/>
                  <a:pt x="23" y="310"/>
                  <a:pt x="22" y="310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4" y="312"/>
                  <a:pt x="26" y="312"/>
                  <a:pt x="27" y="313"/>
                </a:cubicBezTo>
                <a:cubicBezTo>
                  <a:pt x="26" y="314"/>
                  <a:pt x="26" y="314"/>
                  <a:pt x="26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29" y="316"/>
                  <a:pt x="28" y="315"/>
                  <a:pt x="27" y="316"/>
                </a:cubicBezTo>
                <a:cubicBezTo>
                  <a:pt x="27" y="317"/>
                  <a:pt x="27" y="317"/>
                  <a:pt x="27" y="317"/>
                </a:cubicBezTo>
                <a:cubicBezTo>
                  <a:pt x="29" y="317"/>
                  <a:pt x="29" y="317"/>
                  <a:pt x="29" y="317"/>
                </a:cubicBezTo>
                <a:cubicBezTo>
                  <a:pt x="29" y="319"/>
                  <a:pt x="30" y="319"/>
                  <a:pt x="31" y="319"/>
                </a:cubicBezTo>
                <a:cubicBezTo>
                  <a:pt x="31" y="319"/>
                  <a:pt x="31" y="319"/>
                  <a:pt x="31" y="319"/>
                </a:cubicBezTo>
                <a:cubicBezTo>
                  <a:pt x="31" y="319"/>
                  <a:pt x="31" y="319"/>
                  <a:pt x="32" y="319"/>
                </a:cubicBezTo>
                <a:cubicBezTo>
                  <a:pt x="33" y="319"/>
                  <a:pt x="34" y="319"/>
                  <a:pt x="33" y="322"/>
                </a:cubicBezTo>
                <a:cubicBezTo>
                  <a:pt x="34" y="323"/>
                  <a:pt x="35" y="323"/>
                  <a:pt x="36" y="323"/>
                </a:cubicBezTo>
                <a:cubicBezTo>
                  <a:pt x="37" y="323"/>
                  <a:pt x="38" y="323"/>
                  <a:pt x="38" y="323"/>
                </a:cubicBezTo>
                <a:cubicBezTo>
                  <a:pt x="39" y="323"/>
                  <a:pt x="40" y="323"/>
                  <a:pt x="40" y="323"/>
                </a:cubicBezTo>
                <a:cubicBezTo>
                  <a:pt x="41" y="323"/>
                  <a:pt x="42" y="323"/>
                  <a:pt x="43" y="323"/>
                </a:cubicBezTo>
                <a:cubicBezTo>
                  <a:pt x="43" y="325"/>
                  <a:pt x="41" y="323"/>
                  <a:pt x="41" y="325"/>
                </a:cubicBezTo>
                <a:cubicBezTo>
                  <a:pt x="41" y="325"/>
                  <a:pt x="41" y="325"/>
                  <a:pt x="41" y="325"/>
                </a:cubicBezTo>
                <a:cubicBezTo>
                  <a:pt x="46" y="325"/>
                  <a:pt x="47" y="330"/>
                  <a:pt x="51" y="331"/>
                </a:cubicBezTo>
                <a:cubicBezTo>
                  <a:pt x="51" y="332"/>
                  <a:pt x="51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49" y="332"/>
                  <a:pt x="49" y="332"/>
                  <a:pt x="50" y="333"/>
                </a:cubicBezTo>
                <a:cubicBezTo>
                  <a:pt x="49" y="334"/>
                  <a:pt x="48" y="334"/>
                  <a:pt x="47" y="334"/>
                </a:cubicBezTo>
                <a:cubicBezTo>
                  <a:pt x="48" y="336"/>
                  <a:pt x="48" y="336"/>
                  <a:pt x="48" y="336"/>
                </a:cubicBezTo>
                <a:cubicBezTo>
                  <a:pt x="47" y="337"/>
                  <a:pt x="47" y="337"/>
                  <a:pt x="47" y="337"/>
                </a:cubicBezTo>
                <a:cubicBezTo>
                  <a:pt x="46" y="336"/>
                  <a:pt x="46" y="336"/>
                  <a:pt x="45" y="336"/>
                </a:cubicBezTo>
                <a:cubicBezTo>
                  <a:pt x="44" y="336"/>
                  <a:pt x="43" y="337"/>
                  <a:pt x="42" y="337"/>
                </a:cubicBezTo>
                <a:cubicBezTo>
                  <a:pt x="41" y="338"/>
                  <a:pt x="40" y="339"/>
                  <a:pt x="38" y="339"/>
                </a:cubicBezTo>
                <a:cubicBezTo>
                  <a:pt x="38" y="339"/>
                  <a:pt x="38" y="339"/>
                  <a:pt x="38" y="339"/>
                </a:cubicBezTo>
                <a:cubicBezTo>
                  <a:pt x="38" y="341"/>
                  <a:pt x="41" y="341"/>
                  <a:pt x="39" y="342"/>
                </a:cubicBezTo>
                <a:cubicBezTo>
                  <a:pt x="40" y="342"/>
                  <a:pt x="40" y="342"/>
                  <a:pt x="40" y="342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7" y="346"/>
                  <a:pt x="37" y="347"/>
                  <a:pt x="36" y="347"/>
                </a:cubicBezTo>
                <a:cubicBezTo>
                  <a:pt x="36" y="347"/>
                  <a:pt x="35" y="346"/>
                  <a:pt x="34" y="346"/>
                </a:cubicBezTo>
                <a:cubicBezTo>
                  <a:pt x="34" y="346"/>
                  <a:pt x="33" y="346"/>
                  <a:pt x="33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32" y="347"/>
                  <a:pt x="32" y="347"/>
                  <a:pt x="32" y="347"/>
                </a:cubicBezTo>
                <a:cubicBezTo>
                  <a:pt x="34" y="351"/>
                  <a:pt x="27" y="351"/>
                  <a:pt x="26" y="351"/>
                </a:cubicBezTo>
                <a:cubicBezTo>
                  <a:pt x="26" y="353"/>
                  <a:pt x="26" y="353"/>
                  <a:pt x="26" y="353"/>
                </a:cubicBezTo>
                <a:cubicBezTo>
                  <a:pt x="26" y="353"/>
                  <a:pt x="25" y="353"/>
                  <a:pt x="25" y="353"/>
                </a:cubicBezTo>
                <a:cubicBezTo>
                  <a:pt x="24" y="353"/>
                  <a:pt x="22" y="353"/>
                  <a:pt x="22" y="351"/>
                </a:cubicBezTo>
                <a:cubicBezTo>
                  <a:pt x="20" y="352"/>
                  <a:pt x="20" y="352"/>
                  <a:pt x="20" y="352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0" y="354"/>
                  <a:pt x="21" y="356"/>
                  <a:pt x="20" y="356"/>
                </a:cubicBezTo>
                <a:cubicBezTo>
                  <a:pt x="20" y="356"/>
                  <a:pt x="20" y="356"/>
                  <a:pt x="19" y="356"/>
                </a:cubicBezTo>
                <a:cubicBezTo>
                  <a:pt x="23" y="357"/>
                  <a:pt x="22" y="359"/>
                  <a:pt x="22" y="363"/>
                </a:cubicBezTo>
                <a:cubicBezTo>
                  <a:pt x="24" y="362"/>
                  <a:pt x="24" y="362"/>
                  <a:pt x="24" y="362"/>
                </a:cubicBezTo>
                <a:cubicBezTo>
                  <a:pt x="25" y="363"/>
                  <a:pt x="26" y="364"/>
                  <a:pt x="26" y="365"/>
                </a:cubicBezTo>
                <a:cubicBezTo>
                  <a:pt x="26" y="365"/>
                  <a:pt x="26" y="365"/>
                  <a:pt x="25" y="365"/>
                </a:cubicBezTo>
                <a:cubicBezTo>
                  <a:pt x="25" y="365"/>
                  <a:pt x="24" y="366"/>
                  <a:pt x="24" y="366"/>
                </a:cubicBezTo>
                <a:cubicBezTo>
                  <a:pt x="24" y="366"/>
                  <a:pt x="23" y="367"/>
                  <a:pt x="23" y="367"/>
                </a:cubicBezTo>
                <a:cubicBezTo>
                  <a:pt x="23" y="367"/>
                  <a:pt x="22" y="367"/>
                  <a:pt x="22" y="367"/>
                </a:cubicBezTo>
                <a:cubicBezTo>
                  <a:pt x="30" y="372"/>
                  <a:pt x="16" y="368"/>
                  <a:pt x="19" y="372"/>
                </a:cubicBezTo>
                <a:cubicBezTo>
                  <a:pt x="19" y="373"/>
                  <a:pt x="18" y="373"/>
                  <a:pt x="17" y="374"/>
                </a:cubicBezTo>
                <a:cubicBezTo>
                  <a:pt x="18" y="374"/>
                  <a:pt x="18" y="374"/>
                  <a:pt x="18" y="374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21" y="375"/>
                  <a:pt x="21" y="375"/>
                  <a:pt x="21" y="375"/>
                </a:cubicBezTo>
                <a:cubicBezTo>
                  <a:pt x="21" y="375"/>
                  <a:pt x="22" y="376"/>
                  <a:pt x="22" y="377"/>
                </a:cubicBezTo>
                <a:cubicBezTo>
                  <a:pt x="20" y="377"/>
                  <a:pt x="20" y="377"/>
                  <a:pt x="20" y="377"/>
                </a:cubicBezTo>
                <a:cubicBezTo>
                  <a:pt x="21" y="378"/>
                  <a:pt x="19" y="379"/>
                  <a:pt x="19" y="379"/>
                </a:cubicBezTo>
                <a:cubicBezTo>
                  <a:pt x="19" y="379"/>
                  <a:pt x="19" y="379"/>
                  <a:pt x="19" y="379"/>
                </a:cubicBezTo>
                <a:cubicBezTo>
                  <a:pt x="20" y="379"/>
                  <a:pt x="20" y="380"/>
                  <a:pt x="20" y="380"/>
                </a:cubicBezTo>
                <a:cubicBezTo>
                  <a:pt x="20" y="381"/>
                  <a:pt x="20" y="382"/>
                  <a:pt x="20" y="382"/>
                </a:cubicBezTo>
                <a:cubicBezTo>
                  <a:pt x="21" y="382"/>
                  <a:pt x="21" y="382"/>
                  <a:pt x="21" y="382"/>
                </a:cubicBezTo>
                <a:cubicBezTo>
                  <a:pt x="21" y="381"/>
                  <a:pt x="22" y="381"/>
                  <a:pt x="22" y="381"/>
                </a:cubicBezTo>
                <a:cubicBezTo>
                  <a:pt x="22" y="381"/>
                  <a:pt x="23" y="381"/>
                  <a:pt x="23" y="381"/>
                </a:cubicBezTo>
                <a:cubicBezTo>
                  <a:pt x="24" y="381"/>
                  <a:pt x="24" y="382"/>
                  <a:pt x="24" y="382"/>
                </a:cubicBezTo>
                <a:cubicBezTo>
                  <a:pt x="23" y="382"/>
                  <a:pt x="23" y="382"/>
                  <a:pt x="23" y="382"/>
                </a:cubicBezTo>
                <a:cubicBezTo>
                  <a:pt x="21" y="382"/>
                  <a:pt x="19" y="384"/>
                  <a:pt x="18" y="387"/>
                </a:cubicBezTo>
                <a:cubicBezTo>
                  <a:pt x="20" y="385"/>
                  <a:pt x="20" y="385"/>
                  <a:pt x="20" y="385"/>
                </a:cubicBezTo>
                <a:cubicBezTo>
                  <a:pt x="21" y="388"/>
                  <a:pt x="16" y="389"/>
                  <a:pt x="16" y="389"/>
                </a:cubicBezTo>
                <a:cubicBezTo>
                  <a:pt x="17" y="389"/>
                  <a:pt x="18" y="389"/>
                  <a:pt x="18" y="390"/>
                </a:cubicBezTo>
                <a:cubicBezTo>
                  <a:pt x="18" y="390"/>
                  <a:pt x="18" y="391"/>
                  <a:pt x="17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91"/>
                  <a:pt x="17" y="391"/>
                  <a:pt x="16" y="391"/>
                </a:cubicBezTo>
                <a:cubicBezTo>
                  <a:pt x="15" y="391"/>
                  <a:pt x="15" y="393"/>
                  <a:pt x="14" y="393"/>
                </a:cubicBezTo>
                <a:cubicBezTo>
                  <a:pt x="14" y="393"/>
                  <a:pt x="13" y="393"/>
                  <a:pt x="13" y="393"/>
                </a:cubicBezTo>
                <a:cubicBezTo>
                  <a:pt x="8" y="393"/>
                  <a:pt x="14" y="395"/>
                  <a:pt x="9" y="398"/>
                </a:cubicBezTo>
                <a:cubicBezTo>
                  <a:pt x="12" y="399"/>
                  <a:pt x="13" y="401"/>
                  <a:pt x="12" y="403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11" y="405"/>
                  <a:pt x="11" y="405"/>
                  <a:pt x="11" y="405"/>
                </a:cubicBezTo>
                <a:cubicBezTo>
                  <a:pt x="11" y="405"/>
                  <a:pt x="10" y="405"/>
                  <a:pt x="10" y="405"/>
                </a:cubicBezTo>
                <a:cubicBezTo>
                  <a:pt x="9" y="405"/>
                  <a:pt x="9" y="404"/>
                  <a:pt x="8" y="403"/>
                </a:cubicBezTo>
                <a:cubicBezTo>
                  <a:pt x="8" y="404"/>
                  <a:pt x="7" y="406"/>
                  <a:pt x="6" y="406"/>
                </a:cubicBezTo>
                <a:cubicBezTo>
                  <a:pt x="6" y="406"/>
                  <a:pt x="6" y="406"/>
                  <a:pt x="5" y="406"/>
                </a:cubicBezTo>
                <a:cubicBezTo>
                  <a:pt x="6" y="407"/>
                  <a:pt x="11" y="407"/>
                  <a:pt x="11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3" y="410"/>
                  <a:pt x="13" y="410"/>
                  <a:pt x="13" y="410"/>
                </a:cubicBezTo>
                <a:cubicBezTo>
                  <a:pt x="13" y="412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2"/>
                  <a:pt x="9" y="412"/>
                  <a:pt x="9" y="412"/>
                </a:cubicBezTo>
                <a:cubicBezTo>
                  <a:pt x="8" y="413"/>
                  <a:pt x="9" y="414"/>
                  <a:pt x="9" y="414"/>
                </a:cubicBezTo>
                <a:cubicBezTo>
                  <a:pt x="5" y="414"/>
                  <a:pt x="5" y="414"/>
                  <a:pt x="5" y="414"/>
                </a:cubicBezTo>
                <a:cubicBezTo>
                  <a:pt x="3" y="415"/>
                  <a:pt x="6" y="416"/>
                  <a:pt x="7" y="417"/>
                </a:cubicBezTo>
                <a:cubicBezTo>
                  <a:pt x="8" y="417"/>
                  <a:pt x="8" y="417"/>
                  <a:pt x="8" y="417"/>
                </a:cubicBezTo>
                <a:cubicBezTo>
                  <a:pt x="11" y="417"/>
                  <a:pt x="12" y="419"/>
                  <a:pt x="15" y="421"/>
                </a:cubicBezTo>
                <a:cubicBezTo>
                  <a:pt x="16" y="423"/>
                  <a:pt x="14" y="423"/>
                  <a:pt x="13" y="424"/>
                </a:cubicBezTo>
                <a:cubicBezTo>
                  <a:pt x="13" y="424"/>
                  <a:pt x="14" y="424"/>
                  <a:pt x="14" y="424"/>
                </a:cubicBezTo>
                <a:cubicBezTo>
                  <a:pt x="16" y="424"/>
                  <a:pt x="18" y="425"/>
                  <a:pt x="18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26"/>
                  <a:pt x="17" y="426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5" y="426"/>
                  <a:pt x="15" y="426"/>
                  <a:pt x="15" y="426"/>
                </a:cubicBezTo>
                <a:cubicBezTo>
                  <a:pt x="18" y="427"/>
                  <a:pt x="17" y="429"/>
                  <a:pt x="19" y="431"/>
                </a:cubicBezTo>
                <a:cubicBezTo>
                  <a:pt x="19" y="431"/>
                  <a:pt x="19" y="431"/>
                  <a:pt x="19" y="431"/>
                </a:cubicBezTo>
                <a:cubicBezTo>
                  <a:pt x="17" y="431"/>
                  <a:pt x="16" y="429"/>
                  <a:pt x="15" y="429"/>
                </a:cubicBezTo>
                <a:cubicBezTo>
                  <a:pt x="16" y="431"/>
                  <a:pt x="16" y="430"/>
                  <a:pt x="17" y="432"/>
                </a:cubicBezTo>
                <a:cubicBezTo>
                  <a:pt x="18" y="436"/>
                  <a:pt x="13" y="432"/>
                  <a:pt x="13" y="436"/>
                </a:cubicBezTo>
                <a:cubicBezTo>
                  <a:pt x="12" y="435"/>
                  <a:pt x="12" y="435"/>
                  <a:pt x="12" y="435"/>
                </a:cubicBezTo>
                <a:cubicBezTo>
                  <a:pt x="11" y="437"/>
                  <a:pt x="7" y="435"/>
                  <a:pt x="7" y="439"/>
                </a:cubicBezTo>
                <a:cubicBezTo>
                  <a:pt x="8" y="439"/>
                  <a:pt x="8" y="439"/>
                  <a:pt x="8" y="439"/>
                </a:cubicBezTo>
                <a:cubicBezTo>
                  <a:pt x="7" y="441"/>
                  <a:pt x="7" y="441"/>
                  <a:pt x="7" y="441"/>
                </a:cubicBezTo>
                <a:cubicBezTo>
                  <a:pt x="7" y="441"/>
                  <a:pt x="7" y="441"/>
                  <a:pt x="7" y="441"/>
                </a:cubicBezTo>
                <a:cubicBezTo>
                  <a:pt x="8" y="441"/>
                  <a:pt x="8" y="441"/>
                  <a:pt x="9" y="441"/>
                </a:cubicBezTo>
                <a:cubicBezTo>
                  <a:pt x="9" y="441"/>
                  <a:pt x="10" y="441"/>
                  <a:pt x="10" y="441"/>
                </a:cubicBezTo>
                <a:cubicBezTo>
                  <a:pt x="11" y="441"/>
                  <a:pt x="11" y="441"/>
                  <a:pt x="11" y="442"/>
                </a:cubicBezTo>
                <a:cubicBezTo>
                  <a:pt x="13" y="441"/>
                  <a:pt x="11" y="441"/>
                  <a:pt x="13" y="440"/>
                </a:cubicBezTo>
                <a:cubicBezTo>
                  <a:pt x="14" y="442"/>
                  <a:pt x="15" y="445"/>
                  <a:pt x="14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8" y="448"/>
                  <a:pt x="18" y="448"/>
                  <a:pt x="18" y="448"/>
                </a:cubicBezTo>
                <a:cubicBezTo>
                  <a:pt x="19" y="449"/>
                  <a:pt x="19" y="451"/>
                  <a:pt x="19" y="452"/>
                </a:cubicBezTo>
                <a:cubicBezTo>
                  <a:pt x="18" y="451"/>
                  <a:pt x="17" y="451"/>
                  <a:pt x="16" y="451"/>
                </a:cubicBezTo>
                <a:cubicBezTo>
                  <a:pt x="16" y="451"/>
                  <a:pt x="15" y="451"/>
                  <a:pt x="15" y="451"/>
                </a:cubicBezTo>
                <a:cubicBezTo>
                  <a:pt x="15" y="452"/>
                  <a:pt x="15" y="452"/>
                  <a:pt x="15" y="452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9" y="454"/>
                  <a:pt x="9" y="454"/>
                  <a:pt x="9" y="454"/>
                </a:cubicBezTo>
                <a:cubicBezTo>
                  <a:pt x="9" y="454"/>
                  <a:pt x="10" y="454"/>
                  <a:pt x="11" y="455"/>
                </a:cubicBezTo>
                <a:cubicBezTo>
                  <a:pt x="10" y="456"/>
                  <a:pt x="10" y="456"/>
                  <a:pt x="10" y="456"/>
                </a:cubicBezTo>
                <a:cubicBezTo>
                  <a:pt x="10" y="456"/>
                  <a:pt x="10" y="456"/>
                  <a:pt x="9" y="456"/>
                </a:cubicBezTo>
                <a:cubicBezTo>
                  <a:pt x="9" y="456"/>
                  <a:pt x="9" y="455"/>
                  <a:pt x="8" y="455"/>
                </a:cubicBezTo>
                <a:cubicBezTo>
                  <a:pt x="8" y="455"/>
                  <a:pt x="8" y="455"/>
                  <a:pt x="8" y="456"/>
                </a:cubicBezTo>
                <a:cubicBezTo>
                  <a:pt x="8" y="457"/>
                  <a:pt x="9" y="457"/>
                  <a:pt x="9" y="457"/>
                </a:cubicBezTo>
                <a:cubicBezTo>
                  <a:pt x="10" y="457"/>
                  <a:pt x="10" y="457"/>
                  <a:pt x="11" y="457"/>
                </a:cubicBezTo>
                <a:cubicBezTo>
                  <a:pt x="11" y="457"/>
                  <a:pt x="11" y="457"/>
                  <a:pt x="12" y="457"/>
                </a:cubicBezTo>
                <a:cubicBezTo>
                  <a:pt x="12" y="457"/>
                  <a:pt x="13" y="457"/>
                  <a:pt x="13" y="458"/>
                </a:cubicBezTo>
                <a:cubicBezTo>
                  <a:pt x="12" y="459"/>
                  <a:pt x="11" y="459"/>
                  <a:pt x="10" y="459"/>
                </a:cubicBezTo>
                <a:cubicBezTo>
                  <a:pt x="9" y="459"/>
                  <a:pt x="9" y="459"/>
                  <a:pt x="8" y="459"/>
                </a:cubicBezTo>
                <a:cubicBezTo>
                  <a:pt x="8" y="459"/>
                  <a:pt x="8" y="459"/>
                  <a:pt x="8" y="459"/>
                </a:cubicBezTo>
                <a:cubicBezTo>
                  <a:pt x="8" y="459"/>
                  <a:pt x="8" y="459"/>
                  <a:pt x="7" y="459"/>
                </a:cubicBezTo>
                <a:cubicBezTo>
                  <a:pt x="11" y="461"/>
                  <a:pt x="11" y="461"/>
                  <a:pt x="11" y="461"/>
                </a:cubicBezTo>
                <a:cubicBezTo>
                  <a:pt x="9" y="462"/>
                  <a:pt x="7" y="461"/>
                  <a:pt x="7" y="463"/>
                </a:cubicBezTo>
                <a:cubicBezTo>
                  <a:pt x="9" y="464"/>
                  <a:pt x="10" y="464"/>
                  <a:pt x="11" y="466"/>
                </a:cubicBezTo>
                <a:cubicBezTo>
                  <a:pt x="11" y="468"/>
                  <a:pt x="10" y="469"/>
                  <a:pt x="9" y="469"/>
                </a:cubicBezTo>
                <a:cubicBezTo>
                  <a:pt x="8" y="469"/>
                  <a:pt x="7" y="469"/>
                  <a:pt x="6" y="469"/>
                </a:cubicBezTo>
                <a:cubicBezTo>
                  <a:pt x="5" y="468"/>
                  <a:pt x="4" y="468"/>
                  <a:pt x="4" y="468"/>
                </a:cubicBezTo>
                <a:cubicBezTo>
                  <a:pt x="3" y="468"/>
                  <a:pt x="3" y="468"/>
                  <a:pt x="3" y="469"/>
                </a:cubicBezTo>
                <a:cubicBezTo>
                  <a:pt x="3" y="470"/>
                  <a:pt x="2" y="471"/>
                  <a:pt x="1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2" y="473"/>
                  <a:pt x="5" y="474"/>
                  <a:pt x="4" y="476"/>
                </a:cubicBezTo>
                <a:cubicBezTo>
                  <a:pt x="4" y="476"/>
                  <a:pt x="5" y="477"/>
                  <a:pt x="5" y="477"/>
                </a:cubicBezTo>
                <a:cubicBezTo>
                  <a:pt x="6" y="477"/>
                  <a:pt x="6" y="476"/>
                  <a:pt x="7" y="476"/>
                </a:cubicBezTo>
                <a:cubicBezTo>
                  <a:pt x="7" y="476"/>
                  <a:pt x="8" y="476"/>
                  <a:pt x="8" y="476"/>
                </a:cubicBezTo>
                <a:cubicBezTo>
                  <a:pt x="9" y="476"/>
                  <a:pt x="9" y="477"/>
                  <a:pt x="9" y="478"/>
                </a:cubicBezTo>
                <a:cubicBezTo>
                  <a:pt x="5" y="479"/>
                  <a:pt x="5" y="479"/>
                  <a:pt x="5" y="479"/>
                </a:cubicBezTo>
                <a:cubicBezTo>
                  <a:pt x="7" y="480"/>
                  <a:pt x="7" y="482"/>
                  <a:pt x="5" y="484"/>
                </a:cubicBezTo>
                <a:cubicBezTo>
                  <a:pt x="5" y="484"/>
                  <a:pt x="9" y="485"/>
                  <a:pt x="7" y="486"/>
                </a:cubicBezTo>
                <a:cubicBezTo>
                  <a:pt x="8" y="486"/>
                  <a:pt x="9" y="486"/>
                  <a:pt x="10" y="487"/>
                </a:cubicBezTo>
                <a:cubicBezTo>
                  <a:pt x="9" y="490"/>
                  <a:pt x="12" y="489"/>
                  <a:pt x="14" y="491"/>
                </a:cubicBezTo>
                <a:cubicBezTo>
                  <a:pt x="10" y="494"/>
                  <a:pt x="10" y="494"/>
                  <a:pt x="10" y="494"/>
                </a:cubicBezTo>
                <a:cubicBezTo>
                  <a:pt x="9" y="497"/>
                  <a:pt x="9" y="497"/>
                  <a:pt x="9" y="497"/>
                </a:cubicBezTo>
                <a:cubicBezTo>
                  <a:pt x="10" y="497"/>
                  <a:pt x="10" y="497"/>
                  <a:pt x="10" y="497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2" y="498"/>
                  <a:pt x="12" y="497"/>
                  <a:pt x="13" y="497"/>
                </a:cubicBezTo>
                <a:cubicBezTo>
                  <a:pt x="14" y="497"/>
                  <a:pt x="13" y="500"/>
                  <a:pt x="14" y="500"/>
                </a:cubicBezTo>
                <a:cubicBezTo>
                  <a:pt x="15" y="500"/>
                  <a:pt x="15" y="500"/>
                  <a:pt x="15" y="500"/>
                </a:cubicBezTo>
                <a:cubicBezTo>
                  <a:pt x="17" y="500"/>
                  <a:pt x="17" y="501"/>
                  <a:pt x="18" y="502"/>
                </a:cubicBezTo>
                <a:cubicBezTo>
                  <a:pt x="18" y="502"/>
                  <a:pt x="19" y="503"/>
                  <a:pt x="20" y="503"/>
                </a:cubicBezTo>
                <a:cubicBezTo>
                  <a:pt x="21" y="503"/>
                  <a:pt x="21" y="503"/>
                  <a:pt x="22" y="503"/>
                </a:cubicBezTo>
                <a:cubicBezTo>
                  <a:pt x="18" y="505"/>
                  <a:pt x="22" y="507"/>
                  <a:pt x="22" y="509"/>
                </a:cubicBezTo>
                <a:cubicBezTo>
                  <a:pt x="22" y="509"/>
                  <a:pt x="22" y="509"/>
                  <a:pt x="22" y="509"/>
                </a:cubicBezTo>
                <a:cubicBezTo>
                  <a:pt x="22" y="509"/>
                  <a:pt x="22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0" y="513"/>
                  <a:pt x="20" y="514"/>
                  <a:pt x="23" y="516"/>
                </a:cubicBezTo>
                <a:cubicBezTo>
                  <a:pt x="19" y="516"/>
                  <a:pt x="19" y="516"/>
                  <a:pt x="19" y="516"/>
                </a:cubicBezTo>
                <a:cubicBezTo>
                  <a:pt x="20" y="518"/>
                  <a:pt x="22" y="517"/>
                  <a:pt x="21" y="519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19"/>
                  <a:pt x="21" y="519"/>
                  <a:pt x="20" y="519"/>
                </a:cubicBezTo>
                <a:cubicBezTo>
                  <a:pt x="20" y="519"/>
                  <a:pt x="20" y="519"/>
                  <a:pt x="20" y="519"/>
                </a:cubicBezTo>
                <a:cubicBezTo>
                  <a:pt x="19" y="519"/>
                  <a:pt x="19" y="519"/>
                  <a:pt x="19" y="518"/>
                </a:cubicBezTo>
                <a:cubicBezTo>
                  <a:pt x="20" y="518"/>
                  <a:pt x="20" y="518"/>
                  <a:pt x="20" y="518"/>
                </a:cubicBezTo>
                <a:cubicBezTo>
                  <a:pt x="17" y="518"/>
                  <a:pt x="17" y="518"/>
                  <a:pt x="17" y="518"/>
                </a:cubicBezTo>
                <a:cubicBezTo>
                  <a:pt x="16" y="519"/>
                  <a:pt x="19" y="520"/>
                  <a:pt x="17" y="522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17" y="522"/>
                  <a:pt x="17" y="522"/>
                  <a:pt x="18" y="522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18" y="522"/>
                  <a:pt x="18" y="522"/>
                  <a:pt x="19" y="522"/>
                </a:cubicBezTo>
                <a:cubicBezTo>
                  <a:pt x="24" y="528"/>
                  <a:pt x="11" y="525"/>
                  <a:pt x="18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15" y="532"/>
                  <a:pt x="14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2" y="532"/>
                  <a:pt x="11" y="532"/>
                  <a:pt x="12" y="534"/>
                </a:cubicBezTo>
                <a:cubicBezTo>
                  <a:pt x="14" y="533"/>
                  <a:pt x="14" y="533"/>
                  <a:pt x="14" y="533"/>
                </a:cubicBezTo>
                <a:cubicBezTo>
                  <a:pt x="17" y="533"/>
                  <a:pt x="15" y="536"/>
                  <a:pt x="17" y="536"/>
                </a:cubicBezTo>
                <a:cubicBezTo>
                  <a:pt x="17" y="536"/>
                  <a:pt x="17" y="536"/>
                  <a:pt x="18" y="536"/>
                </a:cubicBezTo>
                <a:cubicBezTo>
                  <a:pt x="17" y="535"/>
                  <a:pt x="19" y="534"/>
                  <a:pt x="18" y="533"/>
                </a:cubicBezTo>
                <a:cubicBezTo>
                  <a:pt x="18" y="533"/>
                  <a:pt x="19" y="532"/>
                  <a:pt x="19" y="532"/>
                </a:cubicBezTo>
                <a:cubicBezTo>
                  <a:pt x="19" y="532"/>
                  <a:pt x="20" y="532"/>
                  <a:pt x="20" y="533"/>
                </a:cubicBezTo>
                <a:cubicBezTo>
                  <a:pt x="23" y="534"/>
                  <a:pt x="22" y="536"/>
                  <a:pt x="21" y="537"/>
                </a:cubicBezTo>
                <a:cubicBezTo>
                  <a:pt x="21" y="537"/>
                  <a:pt x="21" y="537"/>
                  <a:pt x="21" y="537"/>
                </a:cubicBezTo>
                <a:cubicBezTo>
                  <a:pt x="20" y="537"/>
                  <a:pt x="20" y="536"/>
                  <a:pt x="20" y="536"/>
                </a:cubicBezTo>
                <a:cubicBezTo>
                  <a:pt x="20" y="537"/>
                  <a:pt x="21" y="537"/>
                  <a:pt x="20" y="538"/>
                </a:cubicBezTo>
                <a:cubicBezTo>
                  <a:pt x="25" y="538"/>
                  <a:pt x="25" y="538"/>
                  <a:pt x="25" y="538"/>
                </a:cubicBezTo>
                <a:cubicBezTo>
                  <a:pt x="25" y="544"/>
                  <a:pt x="25" y="544"/>
                  <a:pt x="25" y="544"/>
                </a:cubicBezTo>
                <a:cubicBezTo>
                  <a:pt x="24" y="544"/>
                  <a:pt x="24" y="544"/>
                  <a:pt x="24" y="544"/>
                </a:cubicBezTo>
                <a:cubicBezTo>
                  <a:pt x="22" y="544"/>
                  <a:pt x="24" y="548"/>
                  <a:pt x="23" y="548"/>
                </a:cubicBezTo>
                <a:cubicBezTo>
                  <a:pt x="23" y="548"/>
                  <a:pt x="23" y="548"/>
                  <a:pt x="23" y="548"/>
                </a:cubicBezTo>
                <a:cubicBezTo>
                  <a:pt x="23" y="549"/>
                  <a:pt x="24" y="550"/>
                  <a:pt x="25" y="550"/>
                </a:cubicBezTo>
                <a:cubicBezTo>
                  <a:pt x="25" y="550"/>
                  <a:pt x="26" y="550"/>
                  <a:pt x="26" y="549"/>
                </a:cubicBezTo>
                <a:cubicBezTo>
                  <a:pt x="26" y="551"/>
                  <a:pt x="26" y="551"/>
                  <a:pt x="26" y="551"/>
                </a:cubicBezTo>
                <a:cubicBezTo>
                  <a:pt x="30" y="551"/>
                  <a:pt x="30" y="551"/>
                  <a:pt x="30" y="551"/>
                </a:cubicBezTo>
                <a:cubicBezTo>
                  <a:pt x="33" y="552"/>
                  <a:pt x="30" y="554"/>
                  <a:pt x="31" y="554"/>
                </a:cubicBezTo>
                <a:cubicBezTo>
                  <a:pt x="31" y="554"/>
                  <a:pt x="31" y="554"/>
                  <a:pt x="32" y="553"/>
                </a:cubicBezTo>
                <a:cubicBezTo>
                  <a:pt x="34" y="555"/>
                  <a:pt x="32" y="559"/>
                  <a:pt x="35" y="560"/>
                </a:cubicBezTo>
                <a:cubicBezTo>
                  <a:pt x="37" y="557"/>
                  <a:pt x="37" y="557"/>
                  <a:pt x="37" y="557"/>
                </a:cubicBezTo>
                <a:cubicBezTo>
                  <a:pt x="37" y="558"/>
                  <a:pt x="40" y="559"/>
                  <a:pt x="39" y="559"/>
                </a:cubicBezTo>
                <a:cubicBezTo>
                  <a:pt x="39" y="559"/>
                  <a:pt x="39" y="559"/>
                  <a:pt x="39" y="559"/>
                </a:cubicBezTo>
                <a:cubicBezTo>
                  <a:pt x="36" y="559"/>
                  <a:pt x="35" y="564"/>
                  <a:pt x="32" y="564"/>
                </a:cubicBezTo>
                <a:cubicBezTo>
                  <a:pt x="36" y="563"/>
                  <a:pt x="36" y="563"/>
                  <a:pt x="36" y="563"/>
                </a:cubicBezTo>
                <a:cubicBezTo>
                  <a:pt x="37" y="564"/>
                  <a:pt x="37" y="564"/>
                  <a:pt x="37" y="564"/>
                </a:cubicBezTo>
                <a:cubicBezTo>
                  <a:pt x="37" y="564"/>
                  <a:pt x="38" y="564"/>
                  <a:pt x="39" y="564"/>
                </a:cubicBezTo>
                <a:cubicBezTo>
                  <a:pt x="39" y="564"/>
                  <a:pt x="39" y="564"/>
                  <a:pt x="39" y="564"/>
                </a:cubicBezTo>
                <a:cubicBezTo>
                  <a:pt x="40" y="564"/>
                  <a:pt x="40" y="564"/>
                  <a:pt x="40" y="564"/>
                </a:cubicBezTo>
                <a:cubicBezTo>
                  <a:pt x="42" y="564"/>
                  <a:pt x="43" y="564"/>
                  <a:pt x="44" y="563"/>
                </a:cubicBezTo>
                <a:cubicBezTo>
                  <a:pt x="45" y="564"/>
                  <a:pt x="45" y="564"/>
                  <a:pt x="45" y="564"/>
                </a:cubicBezTo>
                <a:cubicBezTo>
                  <a:pt x="44" y="564"/>
                  <a:pt x="44" y="565"/>
                  <a:pt x="44" y="565"/>
                </a:cubicBezTo>
                <a:cubicBezTo>
                  <a:pt x="46" y="566"/>
                  <a:pt x="46" y="566"/>
                  <a:pt x="46" y="566"/>
                </a:cubicBezTo>
                <a:cubicBezTo>
                  <a:pt x="46" y="568"/>
                  <a:pt x="44" y="568"/>
                  <a:pt x="43" y="568"/>
                </a:cubicBezTo>
                <a:cubicBezTo>
                  <a:pt x="44" y="568"/>
                  <a:pt x="44" y="568"/>
                  <a:pt x="44" y="568"/>
                </a:cubicBezTo>
                <a:cubicBezTo>
                  <a:pt x="44" y="568"/>
                  <a:pt x="45" y="568"/>
                  <a:pt x="45" y="568"/>
                </a:cubicBezTo>
                <a:cubicBezTo>
                  <a:pt x="46" y="571"/>
                  <a:pt x="46" y="571"/>
                  <a:pt x="46" y="571"/>
                </a:cubicBezTo>
                <a:cubicBezTo>
                  <a:pt x="47" y="571"/>
                  <a:pt x="48" y="570"/>
                  <a:pt x="48" y="570"/>
                </a:cubicBezTo>
                <a:cubicBezTo>
                  <a:pt x="49" y="570"/>
                  <a:pt x="48" y="571"/>
                  <a:pt x="48" y="571"/>
                </a:cubicBezTo>
                <a:cubicBezTo>
                  <a:pt x="48" y="572"/>
                  <a:pt x="48" y="572"/>
                  <a:pt x="49" y="572"/>
                </a:cubicBezTo>
                <a:cubicBezTo>
                  <a:pt x="49" y="572"/>
                  <a:pt x="50" y="572"/>
                  <a:pt x="50" y="572"/>
                </a:cubicBezTo>
                <a:cubicBezTo>
                  <a:pt x="47" y="574"/>
                  <a:pt x="46" y="575"/>
                  <a:pt x="47" y="578"/>
                </a:cubicBezTo>
                <a:cubicBezTo>
                  <a:pt x="47" y="578"/>
                  <a:pt x="48" y="578"/>
                  <a:pt x="49" y="578"/>
                </a:cubicBezTo>
                <a:cubicBezTo>
                  <a:pt x="49" y="578"/>
                  <a:pt x="49" y="578"/>
                  <a:pt x="50" y="578"/>
                </a:cubicBezTo>
                <a:cubicBezTo>
                  <a:pt x="49" y="579"/>
                  <a:pt x="49" y="579"/>
                  <a:pt x="49" y="579"/>
                </a:cubicBezTo>
                <a:cubicBezTo>
                  <a:pt x="50" y="578"/>
                  <a:pt x="53" y="577"/>
                  <a:pt x="55" y="577"/>
                </a:cubicBezTo>
                <a:cubicBezTo>
                  <a:pt x="56" y="577"/>
                  <a:pt x="56" y="577"/>
                  <a:pt x="57" y="577"/>
                </a:cubicBez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5" y="579"/>
                  <a:pt x="55" y="579"/>
                </a:cubicBezTo>
                <a:cubicBezTo>
                  <a:pt x="56" y="579"/>
                  <a:pt x="58" y="581"/>
                  <a:pt x="59" y="581"/>
                </a:cubicBezTo>
                <a:cubicBezTo>
                  <a:pt x="58" y="582"/>
                  <a:pt x="58" y="582"/>
                  <a:pt x="58" y="582"/>
                </a:cubicBezTo>
                <a:cubicBezTo>
                  <a:pt x="58" y="583"/>
                  <a:pt x="58" y="583"/>
                  <a:pt x="58" y="583"/>
                </a:cubicBezTo>
                <a:cubicBezTo>
                  <a:pt x="58" y="583"/>
                  <a:pt x="58" y="583"/>
                  <a:pt x="59" y="582"/>
                </a:cubicBezTo>
                <a:cubicBezTo>
                  <a:pt x="59" y="582"/>
                  <a:pt x="59" y="582"/>
                  <a:pt x="59" y="582"/>
                </a:cubicBezTo>
                <a:cubicBezTo>
                  <a:pt x="60" y="582"/>
                  <a:pt x="60" y="583"/>
                  <a:pt x="60" y="584"/>
                </a:cubicBezTo>
                <a:cubicBezTo>
                  <a:pt x="60" y="584"/>
                  <a:pt x="60" y="584"/>
                  <a:pt x="60" y="584"/>
                </a:cubicBezTo>
                <a:cubicBezTo>
                  <a:pt x="60" y="584"/>
                  <a:pt x="59" y="584"/>
                  <a:pt x="60" y="584"/>
                </a:cubicBezTo>
                <a:cubicBezTo>
                  <a:pt x="61" y="584"/>
                  <a:pt x="61" y="584"/>
                  <a:pt x="61" y="584"/>
                </a:cubicBezTo>
                <a:cubicBezTo>
                  <a:pt x="62" y="584"/>
                  <a:pt x="63" y="585"/>
                  <a:pt x="64" y="586"/>
                </a:cubicBezTo>
                <a:cubicBezTo>
                  <a:pt x="63" y="587"/>
                  <a:pt x="63" y="587"/>
                  <a:pt x="63" y="587"/>
                </a:cubicBezTo>
                <a:cubicBezTo>
                  <a:pt x="64" y="587"/>
                  <a:pt x="64" y="587"/>
                  <a:pt x="64" y="587"/>
                </a:cubicBezTo>
                <a:cubicBezTo>
                  <a:pt x="64" y="588"/>
                  <a:pt x="64" y="588"/>
                  <a:pt x="64" y="588"/>
                </a:cubicBezTo>
                <a:cubicBezTo>
                  <a:pt x="63" y="588"/>
                  <a:pt x="61" y="589"/>
                  <a:pt x="60" y="589"/>
                </a:cubicBezTo>
                <a:cubicBezTo>
                  <a:pt x="60" y="589"/>
                  <a:pt x="60" y="589"/>
                  <a:pt x="59" y="588"/>
                </a:cubicBezTo>
                <a:cubicBezTo>
                  <a:pt x="60" y="589"/>
                  <a:pt x="56" y="589"/>
                  <a:pt x="58" y="590"/>
                </a:cubicBezTo>
                <a:cubicBezTo>
                  <a:pt x="54" y="591"/>
                  <a:pt x="57" y="596"/>
                  <a:pt x="55" y="597"/>
                </a:cubicBezTo>
                <a:cubicBezTo>
                  <a:pt x="55" y="597"/>
                  <a:pt x="55" y="597"/>
                  <a:pt x="55" y="597"/>
                </a:cubicBezTo>
                <a:cubicBezTo>
                  <a:pt x="56" y="597"/>
                  <a:pt x="57" y="598"/>
                  <a:pt x="57" y="598"/>
                </a:cubicBezTo>
                <a:cubicBezTo>
                  <a:pt x="55" y="599"/>
                  <a:pt x="55" y="599"/>
                  <a:pt x="55" y="601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601"/>
                  <a:pt x="56" y="600"/>
                  <a:pt x="57" y="600"/>
                </a:cubicBezTo>
                <a:cubicBezTo>
                  <a:pt x="57" y="602"/>
                  <a:pt x="57" y="602"/>
                  <a:pt x="57" y="602"/>
                </a:cubicBezTo>
                <a:cubicBezTo>
                  <a:pt x="58" y="602"/>
                  <a:pt x="58" y="602"/>
                  <a:pt x="59" y="602"/>
                </a:cubicBezTo>
                <a:cubicBezTo>
                  <a:pt x="59" y="602"/>
                  <a:pt x="60" y="602"/>
                  <a:pt x="61" y="603"/>
                </a:cubicBezTo>
                <a:cubicBezTo>
                  <a:pt x="61" y="603"/>
                  <a:pt x="62" y="604"/>
                  <a:pt x="63" y="604"/>
                </a:cubicBezTo>
                <a:cubicBezTo>
                  <a:pt x="63" y="604"/>
                  <a:pt x="63" y="604"/>
                  <a:pt x="64" y="604"/>
                </a:cubicBezTo>
                <a:cubicBezTo>
                  <a:pt x="64" y="605"/>
                  <a:pt x="62" y="606"/>
                  <a:pt x="64" y="606"/>
                </a:cubicBezTo>
                <a:cubicBezTo>
                  <a:pt x="62" y="608"/>
                  <a:pt x="62" y="608"/>
                  <a:pt x="62" y="608"/>
                </a:cubicBezTo>
                <a:cubicBezTo>
                  <a:pt x="62" y="608"/>
                  <a:pt x="63" y="609"/>
                  <a:pt x="63" y="609"/>
                </a:cubicBezTo>
                <a:cubicBezTo>
                  <a:pt x="64" y="609"/>
                  <a:pt x="64" y="608"/>
                  <a:pt x="65" y="608"/>
                </a:cubicBezTo>
                <a:cubicBezTo>
                  <a:pt x="65" y="608"/>
                  <a:pt x="66" y="608"/>
                  <a:pt x="66" y="608"/>
                </a:cubicBezTo>
                <a:cubicBezTo>
                  <a:pt x="67" y="608"/>
                  <a:pt x="67" y="608"/>
                  <a:pt x="67" y="609"/>
                </a:cubicBezTo>
                <a:cubicBezTo>
                  <a:pt x="63" y="610"/>
                  <a:pt x="64" y="610"/>
                  <a:pt x="61" y="613"/>
                </a:cubicBezTo>
                <a:cubicBezTo>
                  <a:pt x="62" y="612"/>
                  <a:pt x="63" y="611"/>
                  <a:pt x="63" y="611"/>
                </a:cubicBezTo>
                <a:cubicBezTo>
                  <a:pt x="64" y="611"/>
                  <a:pt x="65" y="613"/>
                  <a:pt x="66" y="614"/>
                </a:cubicBezTo>
                <a:cubicBezTo>
                  <a:pt x="66" y="613"/>
                  <a:pt x="66" y="612"/>
                  <a:pt x="66" y="612"/>
                </a:cubicBezTo>
                <a:cubicBezTo>
                  <a:pt x="68" y="611"/>
                  <a:pt x="68" y="611"/>
                  <a:pt x="68" y="611"/>
                </a:cubicBezTo>
                <a:cubicBezTo>
                  <a:pt x="69" y="612"/>
                  <a:pt x="69" y="612"/>
                  <a:pt x="69" y="612"/>
                </a:cubicBezTo>
                <a:cubicBezTo>
                  <a:pt x="67" y="613"/>
                  <a:pt x="67" y="613"/>
                  <a:pt x="67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9" y="613"/>
                  <a:pt x="70" y="613"/>
                  <a:pt x="70" y="613"/>
                </a:cubicBezTo>
                <a:cubicBezTo>
                  <a:pt x="71" y="612"/>
                  <a:pt x="72" y="612"/>
                  <a:pt x="72" y="612"/>
                </a:cubicBezTo>
                <a:cubicBezTo>
                  <a:pt x="73" y="612"/>
                  <a:pt x="73" y="612"/>
                  <a:pt x="73" y="612"/>
                </a:cubicBezTo>
                <a:cubicBezTo>
                  <a:pt x="75" y="615"/>
                  <a:pt x="72" y="615"/>
                  <a:pt x="74" y="617"/>
                </a:cubicBezTo>
                <a:cubicBezTo>
                  <a:pt x="74" y="617"/>
                  <a:pt x="74" y="616"/>
                  <a:pt x="75" y="616"/>
                </a:cubicBezTo>
                <a:cubicBezTo>
                  <a:pt x="76" y="616"/>
                  <a:pt x="77" y="617"/>
                  <a:pt x="77" y="618"/>
                </a:cubicBezTo>
                <a:cubicBezTo>
                  <a:pt x="77" y="618"/>
                  <a:pt x="77" y="618"/>
                  <a:pt x="77" y="618"/>
                </a:cubicBezTo>
                <a:cubicBezTo>
                  <a:pt x="78" y="620"/>
                  <a:pt x="78" y="620"/>
                  <a:pt x="78" y="620"/>
                </a:cubicBezTo>
                <a:cubicBezTo>
                  <a:pt x="78" y="620"/>
                  <a:pt x="78" y="620"/>
                  <a:pt x="77" y="620"/>
                </a:cubicBezTo>
                <a:cubicBezTo>
                  <a:pt x="77" y="620"/>
                  <a:pt x="77" y="620"/>
                  <a:pt x="77" y="620"/>
                </a:cubicBezTo>
                <a:cubicBezTo>
                  <a:pt x="77" y="619"/>
                  <a:pt x="76" y="619"/>
                  <a:pt x="76" y="619"/>
                </a:cubicBezTo>
                <a:cubicBezTo>
                  <a:pt x="76" y="619"/>
                  <a:pt x="76" y="619"/>
                  <a:pt x="76" y="620"/>
                </a:cubicBezTo>
                <a:cubicBezTo>
                  <a:pt x="76" y="620"/>
                  <a:pt x="76" y="620"/>
                  <a:pt x="76" y="620"/>
                </a:cubicBezTo>
                <a:cubicBezTo>
                  <a:pt x="78" y="620"/>
                  <a:pt x="77" y="622"/>
                  <a:pt x="80" y="622"/>
                </a:cubicBezTo>
                <a:cubicBezTo>
                  <a:pt x="79" y="623"/>
                  <a:pt x="78" y="624"/>
                  <a:pt x="77" y="624"/>
                </a:cubicBezTo>
                <a:cubicBezTo>
                  <a:pt x="77" y="624"/>
                  <a:pt x="76" y="624"/>
                  <a:pt x="76" y="624"/>
                </a:cubicBezTo>
                <a:cubicBezTo>
                  <a:pt x="77" y="626"/>
                  <a:pt x="79" y="626"/>
                  <a:pt x="80" y="626"/>
                </a:cubicBezTo>
                <a:cubicBezTo>
                  <a:pt x="80" y="627"/>
                  <a:pt x="80" y="627"/>
                  <a:pt x="80" y="627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5" y="625"/>
                  <a:pt x="85" y="628"/>
                  <a:pt x="86" y="630"/>
                </a:cubicBezTo>
                <a:cubicBezTo>
                  <a:pt x="87" y="630"/>
                  <a:pt x="86" y="631"/>
                  <a:pt x="85" y="632"/>
                </a:cubicBezTo>
                <a:cubicBezTo>
                  <a:pt x="85" y="632"/>
                  <a:pt x="85" y="632"/>
                  <a:pt x="85" y="631"/>
                </a:cubicBezTo>
                <a:cubicBezTo>
                  <a:pt x="89" y="632"/>
                  <a:pt x="89" y="632"/>
                  <a:pt x="89" y="632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7" y="633"/>
                  <a:pt x="87" y="633"/>
                  <a:pt x="87" y="633"/>
                </a:cubicBezTo>
                <a:cubicBezTo>
                  <a:pt x="88" y="633"/>
                  <a:pt x="88" y="635"/>
                  <a:pt x="88" y="635"/>
                </a:cubicBezTo>
                <a:cubicBezTo>
                  <a:pt x="88" y="635"/>
                  <a:pt x="88" y="635"/>
                  <a:pt x="88" y="634"/>
                </a:cubicBezTo>
                <a:cubicBezTo>
                  <a:pt x="90" y="633"/>
                  <a:pt x="90" y="633"/>
                  <a:pt x="90" y="633"/>
                </a:cubicBezTo>
                <a:cubicBezTo>
                  <a:pt x="90" y="635"/>
                  <a:pt x="95" y="639"/>
                  <a:pt x="95" y="639"/>
                </a:cubicBezTo>
                <a:cubicBezTo>
                  <a:pt x="95" y="639"/>
                  <a:pt x="96" y="638"/>
                  <a:pt x="97" y="638"/>
                </a:cubicBezTo>
                <a:cubicBezTo>
                  <a:pt x="98" y="638"/>
                  <a:pt x="98" y="638"/>
                  <a:pt x="98" y="638"/>
                </a:cubicBezTo>
                <a:cubicBezTo>
                  <a:pt x="100" y="640"/>
                  <a:pt x="97" y="640"/>
                  <a:pt x="98" y="641"/>
                </a:cubicBezTo>
                <a:cubicBezTo>
                  <a:pt x="99" y="639"/>
                  <a:pt x="100" y="639"/>
                  <a:pt x="101" y="639"/>
                </a:cubicBezTo>
                <a:cubicBezTo>
                  <a:pt x="102" y="639"/>
                  <a:pt x="103" y="639"/>
                  <a:pt x="104" y="640"/>
                </a:cubicBezTo>
                <a:cubicBezTo>
                  <a:pt x="106" y="641"/>
                  <a:pt x="107" y="642"/>
                  <a:pt x="108" y="642"/>
                </a:cubicBezTo>
                <a:cubicBezTo>
                  <a:pt x="108" y="642"/>
                  <a:pt x="109" y="641"/>
                  <a:pt x="109" y="641"/>
                </a:cubicBezTo>
                <a:cubicBezTo>
                  <a:pt x="110" y="643"/>
                  <a:pt x="108" y="643"/>
                  <a:pt x="108" y="644"/>
                </a:cubicBezTo>
                <a:cubicBezTo>
                  <a:pt x="111" y="645"/>
                  <a:pt x="108" y="647"/>
                  <a:pt x="111" y="648"/>
                </a:cubicBezTo>
                <a:cubicBezTo>
                  <a:pt x="111" y="647"/>
                  <a:pt x="111" y="647"/>
                  <a:pt x="111" y="647"/>
                </a:cubicBezTo>
                <a:cubicBezTo>
                  <a:pt x="110" y="646"/>
                  <a:pt x="112" y="645"/>
                  <a:pt x="113" y="645"/>
                </a:cubicBezTo>
                <a:cubicBezTo>
                  <a:pt x="113" y="645"/>
                  <a:pt x="113" y="645"/>
                  <a:pt x="114" y="645"/>
                </a:cubicBezTo>
                <a:cubicBezTo>
                  <a:pt x="113" y="646"/>
                  <a:pt x="113" y="646"/>
                  <a:pt x="113" y="646"/>
                </a:cubicBezTo>
                <a:cubicBezTo>
                  <a:pt x="117" y="645"/>
                  <a:pt x="114" y="641"/>
                  <a:pt x="119" y="641"/>
                </a:cubicBezTo>
                <a:cubicBezTo>
                  <a:pt x="120" y="641"/>
                  <a:pt x="119" y="642"/>
                  <a:pt x="119" y="642"/>
                </a:cubicBezTo>
                <a:cubicBezTo>
                  <a:pt x="122" y="642"/>
                  <a:pt x="122" y="642"/>
                  <a:pt x="122" y="642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1" y="645"/>
                  <a:pt x="122" y="645"/>
                  <a:pt x="123" y="645"/>
                </a:cubicBezTo>
                <a:cubicBezTo>
                  <a:pt x="123" y="645"/>
                  <a:pt x="124" y="645"/>
                  <a:pt x="124" y="645"/>
                </a:cubicBezTo>
                <a:cubicBezTo>
                  <a:pt x="124" y="645"/>
                  <a:pt x="125" y="645"/>
                  <a:pt x="125" y="645"/>
                </a:cubicBezTo>
                <a:cubicBezTo>
                  <a:pt x="126" y="645"/>
                  <a:pt x="127" y="645"/>
                  <a:pt x="127" y="644"/>
                </a:cubicBezTo>
                <a:cubicBezTo>
                  <a:pt x="126" y="643"/>
                  <a:pt x="126" y="643"/>
                  <a:pt x="126" y="643"/>
                </a:cubicBezTo>
                <a:cubicBezTo>
                  <a:pt x="127" y="643"/>
                  <a:pt x="128" y="642"/>
                  <a:pt x="129" y="642"/>
                </a:cubicBezTo>
                <a:cubicBezTo>
                  <a:pt x="129" y="642"/>
                  <a:pt x="129" y="642"/>
                  <a:pt x="130" y="642"/>
                </a:cubicBezTo>
                <a:cubicBezTo>
                  <a:pt x="130" y="642"/>
                  <a:pt x="130" y="642"/>
                  <a:pt x="129" y="643"/>
                </a:cubicBezTo>
                <a:cubicBezTo>
                  <a:pt x="129" y="643"/>
                  <a:pt x="129" y="643"/>
                  <a:pt x="129" y="643"/>
                </a:cubicBezTo>
                <a:cubicBezTo>
                  <a:pt x="129" y="643"/>
                  <a:pt x="130" y="643"/>
                  <a:pt x="131" y="643"/>
                </a:cubicBezTo>
                <a:cubicBezTo>
                  <a:pt x="131" y="643"/>
                  <a:pt x="132" y="643"/>
                  <a:pt x="133" y="643"/>
                </a:cubicBezTo>
                <a:cubicBezTo>
                  <a:pt x="133" y="643"/>
                  <a:pt x="133" y="643"/>
                  <a:pt x="134" y="643"/>
                </a:cubicBezTo>
                <a:cubicBezTo>
                  <a:pt x="135" y="644"/>
                  <a:pt x="132" y="645"/>
                  <a:pt x="134" y="646"/>
                </a:cubicBezTo>
                <a:cubicBezTo>
                  <a:pt x="132" y="647"/>
                  <a:pt x="132" y="647"/>
                  <a:pt x="132" y="647"/>
                </a:cubicBezTo>
                <a:cubicBezTo>
                  <a:pt x="132" y="649"/>
                  <a:pt x="132" y="649"/>
                  <a:pt x="131" y="651"/>
                </a:cubicBezTo>
                <a:cubicBezTo>
                  <a:pt x="133" y="650"/>
                  <a:pt x="133" y="650"/>
                  <a:pt x="133" y="650"/>
                </a:cubicBezTo>
                <a:cubicBezTo>
                  <a:pt x="136" y="652"/>
                  <a:pt x="131" y="652"/>
                  <a:pt x="132" y="654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6" y="653"/>
                  <a:pt x="137" y="656"/>
                  <a:pt x="136" y="657"/>
                </a:cubicBezTo>
                <a:cubicBezTo>
                  <a:pt x="136" y="657"/>
                  <a:pt x="136" y="657"/>
                  <a:pt x="136" y="657"/>
                </a:cubicBezTo>
                <a:cubicBezTo>
                  <a:pt x="136" y="657"/>
                  <a:pt x="137" y="657"/>
                  <a:pt x="137" y="657"/>
                </a:cubicBezTo>
                <a:cubicBezTo>
                  <a:pt x="137" y="657"/>
                  <a:pt x="138" y="657"/>
                  <a:pt x="138" y="657"/>
                </a:cubicBezTo>
                <a:cubicBezTo>
                  <a:pt x="139" y="657"/>
                  <a:pt x="141" y="658"/>
                  <a:pt x="141" y="659"/>
                </a:cubicBezTo>
                <a:cubicBezTo>
                  <a:pt x="143" y="661"/>
                  <a:pt x="142" y="661"/>
                  <a:pt x="141" y="661"/>
                </a:cubicBezTo>
                <a:cubicBezTo>
                  <a:pt x="141" y="661"/>
                  <a:pt x="141" y="661"/>
                  <a:pt x="141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1" y="662"/>
                  <a:pt x="143" y="662"/>
                  <a:pt x="142" y="663"/>
                </a:cubicBezTo>
                <a:cubicBezTo>
                  <a:pt x="145" y="663"/>
                  <a:pt x="145" y="663"/>
                  <a:pt x="145" y="663"/>
                </a:cubicBezTo>
                <a:cubicBezTo>
                  <a:pt x="143" y="664"/>
                  <a:pt x="146" y="665"/>
                  <a:pt x="145" y="667"/>
                </a:cubicBezTo>
                <a:cubicBezTo>
                  <a:pt x="147" y="666"/>
                  <a:pt x="147" y="666"/>
                  <a:pt x="147" y="666"/>
                </a:cubicBezTo>
                <a:cubicBezTo>
                  <a:pt x="147" y="666"/>
                  <a:pt x="147" y="666"/>
                  <a:pt x="148" y="666"/>
                </a:cubicBezTo>
                <a:cubicBezTo>
                  <a:pt x="149" y="666"/>
                  <a:pt x="149" y="666"/>
                  <a:pt x="150" y="665"/>
                </a:cubicBezTo>
                <a:cubicBezTo>
                  <a:pt x="151" y="665"/>
                  <a:pt x="152" y="664"/>
                  <a:pt x="152" y="664"/>
                </a:cubicBezTo>
                <a:cubicBezTo>
                  <a:pt x="153" y="664"/>
                  <a:pt x="154" y="665"/>
                  <a:pt x="155" y="665"/>
                </a:cubicBezTo>
                <a:cubicBezTo>
                  <a:pt x="158" y="666"/>
                  <a:pt x="155" y="669"/>
                  <a:pt x="156" y="671"/>
                </a:cubicBezTo>
                <a:cubicBezTo>
                  <a:pt x="160" y="670"/>
                  <a:pt x="159" y="665"/>
                  <a:pt x="162" y="665"/>
                </a:cubicBezTo>
                <a:cubicBezTo>
                  <a:pt x="162" y="665"/>
                  <a:pt x="163" y="665"/>
                  <a:pt x="163" y="665"/>
                </a:cubicBezTo>
                <a:cubicBezTo>
                  <a:pt x="162" y="664"/>
                  <a:pt x="162" y="664"/>
                  <a:pt x="162" y="664"/>
                </a:cubicBezTo>
                <a:cubicBezTo>
                  <a:pt x="161" y="662"/>
                  <a:pt x="161" y="661"/>
                  <a:pt x="162" y="660"/>
                </a:cubicBezTo>
                <a:cubicBezTo>
                  <a:pt x="163" y="661"/>
                  <a:pt x="163" y="661"/>
                  <a:pt x="163" y="661"/>
                </a:cubicBezTo>
                <a:cubicBezTo>
                  <a:pt x="164" y="659"/>
                  <a:pt x="163" y="659"/>
                  <a:pt x="162" y="659"/>
                </a:cubicBezTo>
                <a:cubicBezTo>
                  <a:pt x="162" y="658"/>
                  <a:pt x="163" y="658"/>
                  <a:pt x="163" y="658"/>
                </a:cubicBezTo>
                <a:cubicBezTo>
                  <a:pt x="163" y="658"/>
                  <a:pt x="164" y="658"/>
                  <a:pt x="164" y="658"/>
                </a:cubicBezTo>
                <a:cubicBezTo>
                  <a:pt x="164" y="658"/>
                  <a:pt x="165" y="659"/>
                  <a:pt x="165" y="659"/>
                </a:cubicBezTo>
                <a:cubicBezTo>
                  <a:pt x="165" y="659"/>
                  <a:pt x="165" y="658"/>
                  <a:pt x="166" y="658"/>
                </a:cubicBezTo>
                <a:cubicBezTo>
                  <a:pt x="165" y="661"/>
                  <a:pt x="164" y="665"/>
                  <a:pt x="167" y="665"/>
                </a:cubicBezTo>
                <a:cubicBezTo>
                  <a:pt x="167" y="666"/>
                  <a:pt x="165" y="665"/>
                  <a:pt x="166" y="667"/>
                </a:cubicBezTo>
                <a:cubicBezTo>
                  <a:pt x="167" y="668"/>
                  <a:pt x="169" y="670"/>
                  <a:pt x="167" y="672"/>
                </a:cubicBezTo>
                <a:cubicBezTo>
                  <a:pt x="168" y="672"/>
                  <a:pt x="168" y="672"/>
                  <a:pt x="168" y="672"/>
                </a:cubicBezTo>
                <a:cubicBezTo>
                  <a:pt x="167" y="669"/>
                  <a:pt x="171" y="669"/>
                  <a:pt x="172" y="668"/>
                </a:cubicBezTo>
                <a:cubicBezTo>
                  <a:pt x="172" y="668"/>
                  <a:pt x="173" y="667"/>
                  <a:pt x="173" y="667"/>
                </a:cubicBezTo>
                <a:cubicBezTo>
                  <a:pt x="174" y="667"/>
                  <a:pt x="175" y="669"/>
                  <a:pt x="175" y="670"/>
                </a:cubicBezTo>
                <a:cubicBezTo>
                  <a:pt x="175" y="669"/>
                  <a:pt x="175" y="669"/>
                  <a:pt x="175" y="669"/>
                </a:cubicBezTo>
                <a:cubicBezTo>
                  <a:pt x="175" y="668"/>
                  <a:pt x="176" y="668"/>
                  <a:pt x="177" y="668"/>
                </a:cubicBezTo>
                <a:cubicBezTo>
                  <a:pt x="177" y="668"/>
                  <a:pt x="177" y="668"/>
                  <a:pt x="177" y="668"/>
                </a:cubicBezTo>
                <a:cubicBezTo>
                  <a:pt x="175" y="667"/>
                  <a:pt x="177" y="665"/>
                  <a:pt x="177" y="664"/>
                </a:cubicBezTo>
                <a:cubicBezTo>
                  <a:pt x="178" y="666"/>
                  <a:pt x="179" y="666"/>
                  <a:pt x="179" y="667"/>
                </a:cubicBezTo>
                <a:cubicBezTo>
                  <a:pt x="179" y="668"/>
                  <a:pt x="179" y="672"/>
                  <a:pt x="181" y="672"/>
                </a:cubicBezTo>
                <a:cubicBezTo>
                  <a:pt x="181" y="672"/>
                  <a:pt x="181" y="672"/>
                  <a:pt x="181" y="671"/>
                </a:cubicBezTo>
                <a:cubicBezTo>
                  <a:pt x="180" y="670"/>
                  <a:pt x="180" y="670"/>
                  <a:pt x="180" y="670"/>
                </a:cubicBezTo>
                <a:cubicBezTo>
                  <a:pt x="181" y="670"/>
                  <a:pt x="181" y="670"/>
                  <a:pt x="181" y="670"/>
                </a:cubicBezTo>
                <a:cubicBezTo>
                  <a:pt x="182" y="670"/>
                  <a:pt x="182" y="670"/>
                  <a:pt x="182" y="669"/>
                </a:cubicBezTo>
                <a:cubicBezTo>
                  <a:pt x="183" y="669"/>
                  <a:pt x="183" y="668"/>
                  <a:pt x="183" y="668"/>
                </a:cubicBezTo>
                <a:cubicBezTo>
                  <a:pt x="184" y="668"/>
                  <a:pt x="184" y="668"/>
                  <a:pt x="185" y="669"/>
                </a:cubicBezTo>
                <a:cubicBezTo>
                  <a:pt x="183" y="667"/>
                  <a:pt x="183" y="667"/>
                  <a:pt x="183" y="667"/>
                </a:cubicBezTo>
                <a:cubicBezTo>
                  <a:pt x="183" y="667"/>
                  <a:pt x="183" y="667"/>
                  <a:pt x="184" y="667"/>
                </a:cubicBezTo>
                <a:cubicBezTo>
                  <a:pt x="184" y="667"/>
                  <a:pt x="185" y="667"/>
                  <a:pt x="185" y="668"/>
                </a:cubicBezTo>
                <a:cubicBezTo>
                  <a:pt x="186" y="668"/>
                  <a:pt x="186" y="668"/>
                  <a:pt x="187" y="668"/>
                </a:cubicBezTo>
                <a:cubicBezTo>
                  <a:pt x="187" y="668"/>
                  <a:pt x="188" y="668"/>
                  <a:pt x="189" y="667"/>
                </a:cubicBezTo>
                <a:cubicBezTo>
                  <a:pt x="190" y="669"/>
                  <a:pt x="188" y="668"/>
                  <a:pt x="188" y="670"/>
                </a:cubicBezTo>
                <a:cubicBezTo>
                  <a:pt x="189" y="669"/>
                  <a:pt x="189" y="669"/>
                  <a:pt x="190" y="669"/>
                </a:cubicBezTo>
                <a:cubicBezTo>
                  <a:pt x="191" y="669"/>
                  <a:pt x="190" y="672"/>
                  <a:pt x="192" y="673"/>
                </a:cubicBezTo>
                <a:cubicBezTo>
                  <a:pt x="190" y="673"/>
                  <a:pt x="190" y="673"/>
                  <a:pt x="190" y="673"/>
                </a:cubicBezTo>
                <a:cubicBezTo>
                  <a:pt x="192" y="674"/>
                  <a:pt x="192" y="674"/>
                  <a:pt x="192" y="674"/>
                </a:cubicBezTo>
                <a:cubicBezTo>
                  <a:pt x="190" y="675"/>
                  <a:pt x="194" y="676"/>
                  <a:pt x="192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193" y="674"/>
                  <a:pt x="196" y="674"/>
                </a:cubicBezTo>
                <a:cubicBezTo>
                  <a:pt x="198" y="670"/>
                  <a:pt x="200" y="666"/>
                  <a:pt x="203" y="662"/>
                </a:cubicBezTo>
                <a:cubicBezTo>
                  <a:pt x="203" y="663"/>
                  <a:pt x="203" y="663"/>
                  <a:pt x="203" y="664"/>
                </a:cubicBezTo>
                <a:cubicBezTo>
                  <a:pt x="205" y="663"/>
                  <a:pt x="205" y="663"/>
                  <a:pt x="205" y="663"/>
                </a:cubicBezTo>
                <a:cubicBezTo>
                  <a:pt x="204" y="667"/>
                  <a:pt x="204" y="667"/>
                  <a:pt x="204" y="667"/>
                </a:cubicBezTo>
                <a:cubicBezTo>
                  <a:pt x="204" y="667"/>
                  <a:pt x="204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6" y="667"/>
                  <a:pt x="206" y="667"/>
                  <a:pt x="206" y="668"/>
                </a:cubicBezTo>
                <a:cubicBezTo>
                  <a:pt x="205" y="670"/>
                  <a:pt x="201" y="673"/>
                  <a:pt x="204" y="676"/>
                </a:cubicBezTo>
                <a:cubicBezTo>
                  <a:pt x="205" y="679"/>
                  <a:pt x="204" y="681"/>
                  <a:pt x="203" y="683"/>
                </a:cubicBezTo>
                <a:cubicBezTo>
                  <a:pt x="204" y="682"/>
                  <a:pt x="204" y="681"/>
                  <a:pt x="205" y="681"/>
                </a:cubicBezTo>
                <a:cubicBezTo>
                  <a:pt x="205" y="681"/>
                  <a:pt x="206" y="682"/>
                  <a:pt x="207" y="682"/>
                </a:cubicBezTo>
                <a:cubicBezTo>
                  <a:pt x="207" y="682"/>
                  <a:pt x="208" y="683"/>
                  <a:pt x="209" y="683"/>
                </a:cubicBezTo>
                <a:cubicBezTo>
                  <a:pt x="210" y="683"/>
                  <a:pt x="210" y="682"/>
                  <a:pt x="211" y="682"/>
                </a:cubicBezTo>
                <a:cubicBezTo>
                  <a:pt x="211" y="683"/>
                  <a:pt x="211" y="683"/>
                  <a:pt x="211" y="683"/>
                </a:cubicBezTo>
                <a:cubicBezTo>
                  <a:pt x="210" y="683"/>
                  <a:pt x="210" y="683"/>
                  <a:pt x="210" y="683"/>
                </a:cubicBezTo>
                <a:cubicBezTo>
                  <a:pt x="212" y="684"/>
                  <a:pt x="212" y="684"/>
                  <a:pt x="212" y="684"/>
                </a:cubicBezTo>
                <a:cubicBezTo>
                  <a:pt x="212" y="684"/>
                  <a:pt x="212" y="683"/>
                  <a:pt x="213" y="683"/>
                </a:cubicBezTo>
                <a:cubicBezTo>
                  <a:pt x="213" y="683"/>
                  <a:pt x="213" y="683"/>
                  <a:pt x="214" y="684"/>
                </a:cubicBezTo>
                <a:cubicBezTo>
                  <a:pt x="214" y="684"/>
                  <a:pt x="215" y="684"/>
                  <a:pt x="215" y="684"/>
                </a:cubicBezTo>
                <a:cubicBezTo>
                  <a:pt x="215" y="684"/>
                  <a:pt x="215" y="684"/>
                  <a:pt x="215" y="684"/>
                </a:cubicBezTo>
                <a:cubicBezTo>
                  <a:pt x="217" y="686"/>
                  <a:pt x="217" y="687"/>
                  <a:pt x="217" y="690"/>
                </a:cubicBezTo>
                <a:cubicBezTo>
                  <a:pt x="217" y="689"/>
                  <a:pt x="218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21" y="688"/>
                  <a:pt x="221" y="688"/>
                  <a:pt x="221" y="688"/>
                </a:cubicBezTo>
                <a:cubicBezTo>
                  <a:pt x="220" y="686"/>
                  <a:pt x="218" y="688"/>
                  <a:pt x="218" y="685"/>
                </a:cubicBezTo>
                <a:cubicBezTo>
                  <a:pt x="219" y="685"/>
                  <a:pt x="219" y="684"/>
                  <a:pt x="220" y="684"/>
                </a:cubicBezTo>
                <a:cubicBezTo>
                  <a:pt x="220" y="684"/>
                  <a:pt x="220" y="684"/>
                  <a:pt x="221" y="685"/>
                </a:cubicBezTo>
                <a:cubicBezTo>
                  <a:pt x="218" y="683"/>
                  <a:pt x="218" y="683"/>
                  <a:pt x="218" y="683"/>
                </a:cubicBezTo>
                <a:cubicBezTo>
                  <a:pt x="221" y="682"/>
                  <a:pt x="221" y="682"/>
                  <a:pt x="221" y="682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4" y="681"/>
                  <a:pt x="224" y="678"/>
                  <a:pt x="226" y="678"/>
                </a:cubicBezTo>
                <a:cubicBezTo>
                  <a:pt x="226" y="678"/>
                  <a:pt x="227" y="678"/>
                  <a:pt x="227" y="678"/>
                </a:cubicBezTo>
                <a:cubicBezTo>
                  <a:pt x="225" y="680"/>
                  <a:pt x="227" y="681"/>
                  <a:pt x="225" y="684"/>
                </a:cubicBezTo>
                <a:cubicBezTo>
                  <a:pt x="229" y="683"/>
                  <a:pt x="229" y="683"/>
                  <a:pt x="229" y="683"/>
                </a:cubicBezTo>
                <a:cubicBezTo>
                  <a:pt x="228" y="686"/>
                  <a:pt x="228" y="686"/>
                  <a:pt x="228" y="686"/>
                </a:cubicBezTo>
                <a:cubicBezTo>
                  <a:pt x="226" y="685"/>
                  <a:pt x="226" y="685"/>
                  <a:pt x="226" y="685"/>
                </a:cubicBezTo>
                <a:cubicBezTo>
                  <a:pt x="229" y="686"/>
                  <a:pt x="229" y="686"/>
                  <a:pt x="229" y="686"/>
                </a:cubicBezTo>
                <a:cubicBezTo>
                  <a:pt x="227" y="688"/>
                  <a:pt x="227" y="688"/>
                  <a:pt x="227" y="688"/>
                </a:cubicBezTo>
                <a:cubicBezTo>
                  <a:pt x="229" y="689"/>
                  <a:pt x="229" y="689"/>
                  <a:pt x="229" y="689"/>
                </a:cubicBezTo>
                <a:cubicBezTo>
                  <a:pt x="228" y="691"/>
                  <a:pt x="228" y="691"/>
                  <a:pt x="228" y="691"/>
                </a:cubicBezTo>
                <a:cubicBezTo>
                  <a:pt x="230" y="691"/>
                  <a:pt x="230" y="687"/>
                  <a:pt x="233" y="687"/>
                </a:cubicBezTo>
                <a:cubicBezTo>
                  <a:pt x="233" y="687"/>
                  <a:pt x="233" y="687"/>
                  <a:pt x="233" y="687"/>
                </a:cubicBezTo>
                <a:cubicBezTo>
                  <a:pt x="233" y="687"/>
                  <a:pt x="232" y="687"/>
                  <a:pt x="232" y="686"/>
                </a:cubicBezTo>
                <a:cubicBezTo>
                  <a:pt x="233" y="686"/>
                  <a:pt x="234" y="686"/>
                  <a:pt x="234" y="686"/>
                </a:cubicBezTo>
                <a:cubicBezTo>
                  <a:pt x="235" y="686"/>
                  <a:pt x="235" y="686"/>
                  <a:pt x="235" y="686"/>
                </a:cubicBezTo>
                <a:cubicBezTo>
                  <a:pt x="235" y="686"/>
                  <a:pt x="236" y="686"/>
                  <a:pt x="236" y="686"/>
                </a:cubicBezTo>
                <a:cubicBezTo>
                  <a:pt x="237" y="686"/>
                  <a:pt x="238" y="686"/>
                  <a:pt x="238" y="684"/>
                </a:cubicBezTo>
                <a:cubicBezTo>
                  <a:pt x="238" y="686"/>
                  <a:pt x="238" y="686"/>
                  <a:pt x="238" y="686"/>
                </a:cubicBezTo>
                <a:cubicBezTo>
                  <a:pt x="239" y="685"/>
                  <a:pt x="238" y="684"/>
                  <a:pt x="239" y="684"/>
                </a:cubicBezTo>
                <a:cubicBezTo>
                  <a:pt x="239" y="684"/>
                  <a:pt x="239" y="684"/>
                  <a:pt x="239" y="684"/>
                </a:cubicBezTo>
                <a:cubicBezTo>
                  <a:pt x="240" y="685"/>
                  <a:pt x="241" y="685"/>
                  <a:pt x="241" y="686"/>
                </a:cubicBezTo>
                <a:cubicBezTo>
                  <a:pt x="240" y="686"/>
                  <a:pt x="240" y="686"/>
                  <a:pt x="240" y="686"/>
                </a:cubicBezTo>
                <a:cubicBezTo>
                  <a:pt x="240" y="686"/>
                  <a:pt x="241" y="686"/>
                  <a:pt x="241" y="686"/>
                </a:cubicBezTo>
                <a:cubicBezTo>
                  <a:pt x="243" y="686"/>
                  <a:pt x="241" y="691"/>
                  <a:pt x="243" y="691"/>
                </a:cubicBezTo>
                <a:cubicBezTo>
                  <a:pt x="243" y="690"/>
                  <a:pt x="243" y="690"/>
                  <a:pt x="243" y="690"/>
                </a:cubicBezTo>
                <a:cubicBezTo>
                  <a:pt x="243" y="691"/>
                  <a:pt x="243" y="691"/>
                  <a:pt x="243" y="691"/>
                </a:cubicBezTo>
                <a:cubicBezTo>
                  <a:pt x="242" y="689"/>
                  <a:pt x="246" y="688"/>
                  <a:pt x="246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6" y="689"/>
                  <a:pt x="246" y="689"/>
                  <a:pt x="246" y="689"/>
                </a:cubicBezTo>
                <a:cubicBezTo>
                  <a:pt x="249" y="687"/>
                  <a:pt x="249" y="687"/>
                  <a:pt x="249" y="687"/>
                </a:cubicBezTo>
                <a:cubicBezTo>
                  <a:pt x="249" y="691"/>
                  <a:pt x="249" y="691"/>
                  <a:pt x="249" y="691"/>
                </a:cubicBezTo>
                <a:cubicBezTo>
                  <a:pt x="249" y="692"/>
                  <a:pt x="252" y="691"/>
                  <a:pt x="252" y="693"/>
                </a:cubicBezTo>
                <a:cubicBezTo>
                  <a:pt x="253" y="693"/>
                  <a:pt x="253" y="693"/>
                  <a:pt x="253" y="693"/>
                </a:cubicBezTo>
                <a:cubicBezTo>
                  <a:pt x="253" y="694"/>
                  <a:pt x="253" y="694"/>
                  <a:pt x="253" y="694"/>
                </a:cubicBezTo>
                <a:cubicBezTo>
                  <a:pt x="255" y="693"/>
                  <a:pt x="255" y="693"/>
                  <a:pt x="255" y="693"/>
                </a:cubicBezTo>
                <a:cubicBezTo>
                  <a:pt x="256" y="695"/>
                  <a:pt x="256" y="695"/>
                  <a:pt x="256" y="695"/>
                </a:cubicBezTo>
                <a:cubicBezTo>
                  <a:pt x="251" y="697"/>
                  <a:pt x="255" y="698"/>
                  <a:pt x="255" y="702"/>
                </a:cubicBezTo>
                <a:cubicBezTo>
                  <a:pt x="255" y="701"/>
                  <a:pt x="255" y="701"/>
                  <a:pt x="255" y="701"/>
                </a:cubicBezTo>
                <a:cubicBezTo>
                  <a:pt x="253" y="701"/>
                  <a:pt x="254" y="704"/>
                  <a:pt x="254" y="704"/>
                </a:cubicBezTo>
                <a:cubicBezTo>
                  <a:pt x="254" y="704"/>
                  <a:pt x="254" y="704"/>
                  <a:pt x="254" y="704"/>
                </a:cubicBezTo>
                <a:cubicBezTo>
                  <a:pt x="256" y="706"/>
                  <a:pt x="256" y="706"/>
                  <a:pt x="256" y="706"/>
                </a:cubicBezTo>
                <a:cubicBezTo>
                  <a:pt x="256" y="705"/>
                  <a:pt x="256" y="705"/>
                  <a:pt x="256" y="705"/>
                </a:cubicBezTo>
                <a:cubicBezTo>
                  <a:pt x="255" y="705"/>
                  <a:pt x="255" y="705"/>
                  <a:pt x="255" y="705"/>
                </a:cubicBezTo>
                <a:cubicBezTo>
                  <a:pt x="255" y="704"/>
                  <a:pt x="256" y="703"/>
                  <a:pt x="256" y="703"/>
                </a:cubicBezTo>
                <a:cubicBezTo>
                  <a:pt x="257" y="703"/>
                  <a:pt x="258" y="703"/>
                  <a:pt x="258" y="704"/>
                </a:cubicBezTo>
                <a:cubicBezTo>
                  <a:pt x="259" y="702"/>
                  <a:pt x="259" y="702"/>
                  <a:pt x="259" y="702"/>
                </a:cubicBezTo>
                <a:cubicBezTo>
                  <a:pt x="261" y="703"/>
                  <a:pt x="261" y="703"/>
                  <a:pt x="261" y="703"/>
                </a:cubicBezTo>
                <a:cubicBezTo>
                  <a:pt x="258" y="705"/>
                  <a:pt x="263" y="703"/>
                  <a:pt x="263" y="706"/>
                </a:cubicBezTo>
                <a:cubicBezTo>
                  <a:pt x="262" y="706"/>
                  <a:pt x="262" y="706"/>
                  <a:pt x="262" y="706"/>
                </a:cubicBezTo>
                <a:cubicBezTo>
                  <a:pt x="263" y="707"/>
                  <a:pt x="263" y="707"/>
                  <a:pt x="263" y="708"/>
                </a:cubicBezTo>
                <a:cubicBezTo>
                  <a:pt x="264" y="709"/>
                  <a:pt x="262" y="709"/>
                  <a:pt x="262" y="710"/>
                </a:cubicBezTo>
                <a:cubicBezTo>
                  <a:pt x="265" y="711"/>
                  <a:pt x="262" y="713"/>
                  <a:pt x="265" y="714"/>
                </a:cubicBezTo>
                <a:cubicBezTo>
                  <a:pt x="266" y="714"/>
                  <a:pt x="265" y="713"/>
                  <a:pt x="265" y="712"/>
                </a:cubicBezTo>
                <a:cubicBezTo>
                  <a:pt x="266" y="712"/>
                  <a:pt x="266" y="712"/>
                  <a:pt x="266" y="712"/>
                </a:cubicBezTo>
                <a:cubicBezTo>
                  <a:pt x="266" y="712"/>
                  <a:pt x="267" y="712"/>
                  <a:pt x="267" y="712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9" y="711"/>
                  <a:pt x="269" y="711"/>
                  <a:pt x="269" y="712"/>
                </a:cubicBezTo>
                <a:cubicBezTo>
                  <a:pt x="273" y="712"/>
                  <a:pt x="270" y="708"/>
                  <a:pt x="273" y="707"/>
                </a:cubicBezTo>
                <a:cubicBezTo>
                  <a:pt x="274" y="707"/>
                  <a:pt x="274" y="707"/>
                  <a:pt x="274" y="707"/>
                </a:cubicBezTo>
                <a:cubicBezTo>
                  <a:pt x="279" y="707"/>
                  <a:pt x="274" y="712"/>
                  <a:pt x="279" y="713"/>
                </a:cubicBezTo>
                <a:cubicBezTo>
                  <a:pt x="279" y="712"/>
                  <a:pt x="279" y="712"/>
                  <a:pt x="280" y="711"/>
                </a:cubicBezTo>
                <a:cubicBezTo>
                  <a:pt x="280" y="712"/>
                  <a:pt x="283" y="712"/>
                  <a:pt x="282" y="713"/>
                </a:cubicBezTo>
                <a:cubicBezTo>
                  <a:pt x="282" y="713"/>
                  <a:pt x="281" y="713"/>
                  <a:pt x="281" y="713"/>
                </a:cubicBezTo>
                <a:cubicBezTo>
                  <a:pt x="281" y="713"/>
                  <a:pt x="281" y="713"/>
                  <a:pt x="281" y="713"/>
                </a:cubicBezTo>
                <a:cubicBezTo>
                  <a:pt x="281" y="713"/>
                  <a:pt x="280" y="713"/>
                  <a:pt x="280" y="713"/>
                </a:cubicBezTo>
                <a:cubicBezTo>
                  <a:pt x="280" y="713"/>
                  <a:pt x="280" y="713"/>
                  <a:pt x="280" y="713"/>
                </a:cubicBezTo>
                <a:cubicBezTo>
                  <a:pt x="281" y="714"/>
                  <a:pt x="281" y="714"/>
                  <a:pt x="281" y="714"/>
                </a:cubicBezTo>
                <a:cubicBezTo>
                  <a:pt x="280" y="715"/>
                  <a:pt x="280" y="715"/>
                  <a:pt x="280" y="715"/>
                </a:cubicBezTo>
                <a:cubicBezTo>
                  <a:pt x="280" y="716"/>
                  <a:pt x="278" y="718"/>
                  <a:pt x="281" y="718"/>
                </a:cubicBezTo>
                <a:cubicBezTo>
                  <a:pt x="284" y="715"/>
                  <a:pt x="279" y="715"/>
                  <a:pt x="282" y="713"/>
                </a:cubicBezTo>
                <a:cubicBezTo>
                  <a:pt x="283" y="713"/>
                  <a:pt x="283" y="714"/>
                  <a:pt x="283" y="714"/>
                </a:cubicBezTo>
                <a:cubicBezTo>
                  <a:pt x="284" y="713"/>
                  <a:pt x="282" y="711"/>
                  <a:pt x="285" y="711"/>
                </a:cubicBezTo>
                <a:cubicBezTo>
                  <a:pt x="286" y="713"/>
                  <a:pt x="286" y="713"/>
                  <a:pt x="286" y="713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9" y="712"/>
                  <a:pt x="289" y="712"/>
                  <a:pt x="289" y="712"/>
                </a:cubicBezTo>
                <a:cubicBezTo>
                  <a:pt x="289" y="712"/>
                  <a:pt x="289" y="713"/>
                  <a:pt x="288" y="713"/>
                </a:cubicBezTo>
                <a:cubicBezTo>
                  <a:pt x="288" y="713"/>
                  <a:pt x="288" y="713"/>
                  <a:pt x="288" y="713"/>
                </a:cubicBezTo>
                <a:cubicBezTo>
                  <a:pt x="288" y="714"/>
                  <a:pt x="288" y="714"/>
                  <a:pt x="288" y="714"/>
                </a:cubicBezTo>
                <a:cubicBezTo>
                  <a:pt x="289" y="714"/>
                  <a:pt x="289" y="714"/>
                  <a:pt x="290" y="714"/>
                </a:cubicBezTo>
                <a:cubicBezTo>
                  <a:pt x="290" y="714"/>
                  <a:pt x="291" y="714"/>
                  <a:pt x="292" y="715"/>
                </a:cubicBezTo>
                <a:cubicBezTo>
                  <a:pt x="291" y="715"/>
                  <a:pt x="290" y="715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1" y="716"/>
                  <a:pt x="291" y="716"/>
                  <a:pt x="291" y="717"/>
                </a:cubicBezTo>
                <a:cubicBezTo>
                  <a:pt x="293" y="716"/>
                  <a:pt x="293" y="716"/>
                  <a:pt x="293" y="716"/>
                </a:cubicBezTo>
                <a:cubicBezTo>
                  <a:pt x="293" y="719"/>
                  <a:pt x="293" y="719"/>
                  <a:pt x="293" y="719"/>
                </a:cubicBezTo>
                <a:cubicBezTo>
                  <a:pt x="294" y="718"/>
                  <a:pt x="294" y="718"/>
                  <a:pt x="295" y="718"/>
                </a:cubicBezTo>
                <a:cubicBezTo>
                  <a:pt x="296" y="718"/>
                  <a:pt x="296" y="718"/>
                  <a:pt x="297" y="718"/>
                </a:cubicBezTo>
                <a:cubicBezTo>
                  <a:pt x="298" y="718"/>
                  <a:pt x="298" y="718"/>
                  <a:pt x="298" y="718"/>
                </a:cubicBezTo>
                <a:cubicBezTo>
                  <a:pt x="299" y="718"/>
                  <a:pt x="299" y="718"/>
                  <a:pt x="299" y="718"/>
                </a:cubicBezTo>
                <a:cubicBezTo>
                  <a:pt x="299" y="717"/>
                  <a:pt x="301" y="716"/>
                  <a:pt x="302" y="716"/>
                </a:cubicBezTo>
                <a:cubicBezTo>
                  <a:pt x="302" y="716"/>
                  <a:pt x="302" y="716"/>
                  <a:pt x="303" y="716"/>
                </a:cubicBezTo>
                <a:cubicBezTo>
                  <a:pt x="303" y="716"/>
                  <a:pt x="303" y="716"/>
                  <a:pt x="303" y="716"/>
                </a:cubicBezTo>
                <a:cubicBezTo>
                  <a:pt x="303" y="717"/>
                  <a:pt x="303" y="717"/>
                  <a:pt x="302" y="717"/>
                </a:cubicBezTo>
                <a:cubicBezTo>
                  <a:pt x="305" y="719"/>
                  <a:pt x="302" y="722"/>
                  <a:pt x="304" y="725"/>
                </a:cubicBezTo>
                <a:cubicBezTo>
                  <a:pt x="305" y="723"/>
                  <a:pt x="305" y="723"/>
                  <a:pt x="305" y="723"/>
                </a:cubicBezTo>
                <a:cubicBezTo>
                  <a:pt x="307" y="724"/>
                  <a:pt x="307" y="724"/>
                  <a:pt x="307" y="724"/>
                </a:cubicBezTo>
                <a:cubicBezTo>
                  <a:pt x="305" y="722"/>
                  <a:pt x="308" y="721"/>
                  <a:pt x="309" y="720"/>
                </a:cubicBezTo>
                <a:cubicBezTo>
                  <a:pt x="307" y="717"/>
                  <a:pt x="311" y="716"/>
                  <a:pt x="313" y="715"/>
                </a:cubicBezTo>
                <a:cubicBezTo>
                  <a:pt x="314" y="715"/>
                  <a:pt x="314" y="715"/>
                  <a:pt x="314" y="717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1" y="718"/>
                  <a:pt x="311" y="718"/>
                  <a:pt x="311" y="718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3" y="718"/>
                  <a:pt x="313" y="719"/>
                  <a:pt x="313" y="719"/>
                </a:cubicBezTo>
                <a:cubicBezTo>
                  <a:pt x="314" y="717"/>
                  <a:pt x="314" y="717"/>
                  <a:pt x="314" y="717"/>
                </a:cubicBezTo>
                <a:cubicBezTo>
                  <a:pt x="315" y="717"/>
                  <a:pt x="315" y="717"/>
                  <a:pt x="315" y="717"/>
                </a:cubicBezTo>
                <a:cubicBezTo>
                  <a:pt x="316" y="716"/>
                  <a:pt x="316" y="716"/>
                  <a:pt x="316" y="716"/>
                </a:cubicBezTo>
                <a:cubicBezTo>
                  <a:pt x="319" y="720"/>
                  <a:pt x="319" y="720"/>
                  <a:pt x="319" y="720"/>
                </a:cubicBezTo>
                <a:cubicBezTo>
                  <a:pt x="318" y="720"/>
                  <a:pt x="318" y="721"/>
                  <a:pt x="317" y="721"/>
                </a:cubicBezTo>
                <a:cubicBezTo>
                  <a:pt x="319" y="722"/>
                  <a:pt x="320" y="723"/>
                  <a:pt x="320" y="725"/>
                </a:cubicBezTo>
                <a:cubicBezTo>
                  <a:pt x="322" y="725"/>
                  <a:pt x="321" y="722"/>
                  <a:pt x="322" y="722"/>
                </a:cubicBezTo>
                <a:cubicBezTo>
                  <a:pt x="322" y="722"/>
                  <a:pt x="322" y="722"/>
                  <a:pt x="323" y="722"/>
                </a:cubicBezTo>
                <a:cubicBezTo>
                  <a:pt x="322" y="722"/>
                  <a:pt x="322" y="722"/>
                  <a:pt x="322" y="722"/>
                </a:cubicBezTo>
                <a:cubicBezTo>
                  <a:pt x="322" y="721"/>
                  <a:pt x="322" y="721"/>
                  <a:pt x="323" y="721"/>
                </a:cubicBezTo>
                <a:cubicBezTo>
                  <a:pt x="323" y="721"/>
                  <a:pt x="323" y="721"/>
                  <a:pt x="323" y="721"/>
                </a:cubicBezTo>
                <a:cubicBezTo>
                  <a:pt x="323" y="721"/>
                  <a:pt x="324" y="721"/>
                  <a:pt x="324" y="721"/>
                </a:cubicBezTo>
                <a:cubicBezTo>
                  <a:pt x="324" y="721"/>
                  <a:pt x="324" y="721"/>
                  <a:pt x="324" y="721"/>
                </a:cubicBezTo>
                <a:cubicBezTo>
                  <a:pt x="324" y="720"/>
                  <a:pt x="323" y="720"/>
                  <a:pt x="324" y="719"/>
                </a:cubicBezTo>
                <a:cubicBezTo>
                  <a:pt x="324" y="719"/>
                  <a:pt x="325" y="718"/>
                  <a:pt x="325" y="718"/>
                </a:cubicBezTo>
                <a:cubicBezTo>
                  <a:pt x="325" y="718"/>
                  <a:pt x="325" y="718"/>
                  <a:pt x="325" y="718"/>
                </a:cubicBezTo>
                <a:cubicBezTo>
                  <a:pt x="326" y="716"/>
                  <a:pt x="326" y="716"/>
                  <a:pt x="326" y="716"/>
                </a:cubicBezTo>
                <a:cubicBezTo>
                  <a:pt x="327" y="716"/>
                  <a:pt x="327" y="716"/>
                  <a:pt x="327" y="716"/>
                </a:cubicBezTo>
                <a:cubicBezTo>
                  <a:pt x="327" y="715"/>
                  <a:pt x="328" y="714"/>
                  <a:pt x="329" y="714"/>
                </a:cubicBezTo>
                <a:cubicBezTo>
                  <a:pt x="328" y="714"/>
                  <a:pt x="327" y="711"/>
                  <a:pt x="328" y="711"/>
                </a:cubicBezTo>
                <a:cubicBezTo>
                  <a:pt x="328" y="711"/>
                  <a:pt x="328" y="711"/>
                  <a:pt x="328" y="711"/>
                </a:cubicBezTo>
                <a:cubicBezTo>
                  <a:pt x="331" y="711"/>
                  <a:pt x="331" y="713"/>
                  <a:pt x="331" y="714"/>
                </a:cubicBezTo>
                <a:cubicBezTo>
                  <a:pt x="334" y="717"/>
                  <a:pt x="332" y="720"/>
                  <a:pt x="336" y="720"/>
                </a:cubicBezTo>
                <a:cubicBezTo>
                  <a:pt x="336" y="720"/>
                  <a:pt x="337" y="720"/>
                  <a:pt x="337" y="720"/>
                </a:cubicBezTo>
                <a:cubicBezTo>
                  <a:pt x="335" y="718"/>
                  <a:pt x="335" y="718"/>
                  <a:pt x="335" y="718"/>
                </a:cubicBezTo>
                <a:cubicBezTo>
                  <a:pt x="336" y="717"/>
                  <a:pt x="336" y="717"/>
                  <a:pt x="337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7" y="717"/>
                  <a:pt x="338" y="718"/>
                  <a:pt x="337" y="718"/>
                </a:cubicBezTo>
                <a:cubicBezTo>
                  <a:pt x="338" y="719"/>
                  <a:pt x="342" y="718"/>
                  <a:pt x="342" y="720"/>
                </a:cubicBezTo>
                <a:cubicBezTo>
                  <a:pt x="342" y="718"/>
                  <a:pt x="340" y="716"/>
                  <a:pt x="342" y="714"/>
                </a:cubicBezTo>
                <a:cubicBezTo>
                  <a:pt x="343" y="716"/>
                  <a:pt x="343" y="717"/>
                  <a:pt x="344" y="717"/>
                </a:cubicBezTo>
                <a:cubicBezTo>
                  <a:pt x="344" y="717"/>
                  <a:pt x="344" y="717"/>
                  <a:pt x="344" y="717"/>
                </a:cubicBezTo>
                <a:cubicBezTo>
                  <a:pt x="346" y="717"/>
                  <a:pt x="345" y="714"/>
                  <a:pt x="346" y="713"/>
                </a:cubicBezTo>
                <a:cubicBezTo>
                  <a:pt x="346" y="713"/>
                  <a:pt x="346" y="713"/>
                  <a:pt x="346" y="713"/>
                </a:cubicBezTo>
                <a:cubicBezTo>
                  <a:pt x="347" y="712"/>
                  <a:pt x="347" y="712"/>
                  <a:pt x="347" y="712"/>
                </a:cubicBezTo>
                <a:cubicBezTo>
                  <a:pt x="348" y="713"/>
                  <a:pt x="349" y="713"/>
                  <a:pt x="350" y="714"/>
                </a:cubicBezTo>
                <a:cubicBezTo>
                  <a:pt x="349" y="713"/>
                  <a:pt x="349" y="710"/>
                  <a:pt x="351" y="709"/>
                </a:cubicBezTo>
                <a:cubicBezTo>
                  <a:pt x="351" y="710"/>
                  <a:pt x="351" y="710"/>
                  <a:pt x="351" y="710"/>
                </a:cubicBezTo>
                <a:cubicBezTo>
                  <a:pt x="350" y="711"/>
                  <a:pt x="352" y="713"/>
                  <a:pt x="353" y="713"/>
                </a:cubicBezTo>
                <a:cubicBezTo>
                  <a:pt x="353" y="713"/>
                  <a:pt x="353" y="713"/>
                  <a:pt x="353" y="713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5" y="710"/>
                  <a:pt x="356" y="710"/>
                  <a:pt x="357" y="711"/>
                </a:cubicBezTo>
                <a:cubicBezTo>
                  <a:pt x="358" y="711"/>
                  <a:pt x="359" y="712"/>
                  <a:pt x="359" y="712"/>
                </a:cubicBezTo>
                <a:cubicBezTo>
                  <a:pt x="359" y="712"/>
                  <a:pt x="359" y="712"/>
                  <a:pt x="359" y="712"/>
                </a:cubicBezTo>
                <a:cubicBezTo>
                  <a:pt x="358" y="714"/>
                  <a:pt x="358" y="714"/>
                  <a:pt x="358" y="714"/>
                </a:cubicBezTo>
                <a:cubicBezTo>
                  <a:pt x="358" y="714"/>
                  <a:pt x="358" y="714"/>
                  <a:pt x="359" y="714"/>
                </a:cubicBezTo>
                <a:cubicBezTo>
                  <a:pt x="359" y="714"/>
                  <a:pt x="359" y="714"/>
                  <a:pt x="359" y="714"/>
                </a:cubicBezTo>
                <a:cubicBezTo>
                  <a:pt x="362" y="717"/>
                  <a:pt x="362" y="717"/>
                  <a:pt x="362" y="717"/>
                </a:cubicBezTo>
                <a:cubicBezTo>
                  <a:pt x="362" y="718"/>
                  <a:pt x="362" y="718"/>
                  <a:pt x="362" y="718"/>
                </a:cubicBezTo>
                <a:cubicBezTo>
                  <a:pt x="361" y="718"/>
                  <a:pt x="358" y="718"/>
                  <a:pt x="360" y="720"/>
                </a:cubicBezTo>
                <a:cubicBezTo>
                  <a:pt x="361" y="720"/>
                  <a:pt x="361" y="720"/>
                  <a:pt x="361" y="720"/>
                </a:cubicBezTo>
                <a:cubicBezTo>
                  <a:pt x="361" y="721"/>
                  <a:pt x="359" y="724"/>
                  <a:pt x="359" y="724"/>
                </a:cubicBezTo>
                <a:cubicBezTo>
                  <a:pt x="359" y="724"/>
                  <a:pt x="359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3"/>
                  <a:pt x="361" y="723"/>
                  <a:pt x="362" y="723"/>
                </a:cubicBezTo>
                <a:cubicBezTo>
                  <a:pt x="362" y="723"/>
                  <a:pt x="362" y="723"/>
                  <a:pt x="363" y="723"/>
                </a:cubicBezTo>
                <a:cubicBezTo>
                  <a:pt x="362" y="724"/>
                  <a:pt x="362" y="724"/>
                  <a:pt x="362" y="724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9" y="725"/>
                  <a:pt x="365" y="727"/>
                  <a:pt x="368" y="729"/>
                </a:cubicBezTo>
                <a:cubicBezTo>
                  <a:pt x="367" y="729"/>
                  <a:pt x="367" y="729"/>
                  <a:pt x="367" y="729"/>
                </a:cubicBezTo>
                <a:cubicBezTo>
                  <a:pt x="370" y="731"/>
                  <a:pt x="370" y="731"/>
                  <a:pt x="370" y="731"/>
                </a:cubicBezTo>
                <a:cubicBezTo>
                  <a:pt x="372" y="730"/>
                  <a:pt x="370" y="728"/>
                  <a:pt x="372" y="727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4" y="725"/>
                  <a:pt x="378" y="725"/>
                  <a:pt x="377" y="721"/>
                </a:cubicBezTo>
                <a:cubicBezTo>
                  <a:pt x="377" y="721"/>
                  <a:pt x="377" y="721"/>
                  <a:pt x="377" y="721"/>
                </a:cubicBezTo>
                <a:cubicBezTo>
                  <a:pt x="378" y="721"/>
                  <a:pt x="378" y="721"/>
                  <a:pt x="378" y="721"/>
                </a:cubicBezTo>
                <a:cubicBezTo>
                  <a:pt x="379" y="721"/>
                  <a:pt x="379" y="722"/>
                  <a:pt x="379" y="722"/>
                </a:cubicBezTo>
                <a:cubicBezTo>
                  <a:pt x="379" y="722"/>
                  <a:pt x="379" y="722"/>
                  <a:pt x="379" y="721"/>
                </a:cubicBezTo>
                <a:cubicBezTo>
                  <a:pt x="378" y="724"/>
                  <a:pt x="382" y="727"/>
                  <a:pt x="381" y="730"/>
                </a:cubicBezTo>
                <a:cubicBezTo>
                  <a:pt x="381" y="730"/>
                  <a:pt x="382" y="731"/>
                  <a:pt x="382" y="731"/>
                </a:cubicBezTo>
                <a:cubicBezTo>
                  <a:pt x="384" y="731"/>
                  <a:pt x="385" y="728"/>
                  <a:pt x="385" y="727"/>
                </a:cubicBezTo>
                <a:cubicBezTo>
                  <a:pt x="385" y="728"/>
                  <a:pt x="386" y="728"/>
                  <a:pt x="386" y="729"/>
                </a:cubicBezTo>
                <a:cubicBezTo>
                  <a:pt x="386" y="729"/>
                  <a:pt x="385" y="729"/>
                  <a:pt x="385" y="730"/>
                </a:cubicBezTo>
                <a:cubicBezTo>
                  <a:pt x="388" y="728"/>
                  <a:pt x="388" y="728"/>
                  <a:pt x="388" y="728"/>
                </a:cubicBezTo>
                <a:cubicBezTo>
                  <a:pt x="386" y="725"/>
                  <a:pt x="391" y="723"/>
                  <a:pt x="391" y="722"/>
                </a:cubicBezTo>
                <a:cubicBezTo>
                  <a:pt x="394" y="723"/>
                  <a:pt x="394" y="723"/>
                  <a:pt x="394" y="723"/>
                </a:cubicBezTo>
                <a:cubicBezTo>
                  <a:pt x="395" y="723"/>
                  <a:pt x="397" y="724"/>
                  <a:pt x="397" y="726"/>
                </a:cubicBezTo>
                <a:cubicBezTo>
                  <a:pt x="395" y="730"/>
                  <a:pt x="402" y="728"/>
                  <a:pt x="401" y="734"/>
                </a:cubicBezTo>
                <a:cubicBezTo>
                  <a:pt x="407" y="733"/>
                  <a:pt x="403" y="728"/>
                  <a:pt x="406" y="726"/>
                </a:cubicBezTo>
                <a:cubicBezTo>
                  <a:pt x="408" y="730"/>
                  <a:pt x="405" y="735"/>
                  <a:pt x="405" y="739"/>
                </a:cubicBezTo>
                <a:cubicBezTo>
                  <a:pt x="405" y="739"/>
                  <a:pt x="405" y="739"/>
                  <a:pt x="405" y="739"/>
                </a:cubicBezTo>
                <a:cubicBezTo>
                  <a:pt x="406" y="739"/>
                  <a:pt x="406" y="739"/>
                  <a:pt x="407" y="738"/>
                </a:cubicBezTo>
                <a:cubicBezTo>
                  <a:pt x="408" y="741"/>
                  <a:pt x="410" y="740"/>
                  <a:pt x="410" y="741"/>
                </a:cubicBezTo>
                <a:cubicBezTo>
                  <a:pt x="410" y="741"/>
                  <a:pt x="410" y="741"/>
                  <a:pt x="410" y="741"/>
                </a:cubicBezTo>
                <a:cubicBezTo>
                  <a:pt x="409" y="739"/>
                  <a:pt x="414" y="739"/>
                  <a:pt x="411" y="737"/>
                </a:cubicBezTo>
                <a:cubicBezTo>
                  <a:pt x="414" y="736"/>
                  <a:pt x="417" y="733"/>
                  <a:pt x="416" y="730"/>
                </a:cubicBezTo>
                <a:cubicBezTo>
                  <a:pt x="417" y="731"/>
                  <a:pt x="417" y="731"/>
                  <a:pt x="417" y="731"/>
                </a:cubicBezTo>
                <a:cubicBezTo>
                  <a:pt x="418" y="730"/>
                  <a:pt x="418" y="730"/>
                  <a:pt x="418" y="730"/>
                </a:cubicBezTo>
                <a:cubicBezTo>
                  <a:pt x="420" y="730"/>
                  <a:pt x="422" y="733"/>
                  <a:pt x="421" y="735"/>
                </a:cubicBezTo>
                <a:cubicBezTo>
                  <a:pt x="422" y="734"/>
                  <a:pt x="422" y="734"/>
                  <a:pt x="422" y="734"/>
                </a:cubicBezTo>
                <a:cubicBezTo>
                  <a:pt x="423" y="734"/>
                  <a:pt x="423" y="735"/>
                  <a:pt x="424" y="735"/>
                </a:cubicBezTo>
                <a:cubicBezTo>
                  <a:pt x="424" y="735"/>
                  <a:pt x="424" y="735"/>
                  <a:pt x="424" y="735"/>
                </a:cubicBezTo>
                <a:cubicBezTo>
                  <a:pt x="426" y="732"/>
                  <a:pt x="426" y="732"/>
                  <a:pt x="426" y="732"/>
                </a:cubicBezTo>
                <a:cubicBezTo>
                  <a:pt x="426" y="733"/>
                  <a:pt x="426" y="733"/>
                  <a:pt x="426" y="733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2"/>
                  <a:pt x="428" y="732"/>
                </a:cubicBezTo>
                <a:cubicBezTo>
                  <a:pt x="429" y="730"/>
                  <a:pt x="429" y="730"/>
                  <a:pt x="429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2" y="730"/>
                  <a:pt x="432" y="734"/>
                  <a:pt x="431" y="735"/>
                </a:cubicBezTo>
                <a:cubicBezTo>
                  <a:pt x="434" y="738"/>
                  <a:pt x="429" y="742"/>
                  <a:pt x="433" y="745"/>
                </a:cubicBezTo>
                <a:cubicBezTo>
                  <a:pt x="434" y="744"/>
                  <a:pt x="434" y="744"/>
                  <a:pt x="434" y="744"/>
                </a:cubicBezTo>
                <a:cubicBezTo>
                  <a:pt x="433" y="744"/>
                  <a:pt x="433" y="743"/>
                  <a:pt x="433" y="743"/>
                </a:cubicBezTo>
                <a:cubicBezTo>
                  <a:pt x="433" y="742"/>
                  <a:pt x="434" y="742"/>
                  <a:pt x="435" y="742"/>
                </a:cubicBezTo>
                <a:cubicBezTo>
                  <a:pt x="435" y="742"/>
                  <a:pt x="436" y="742"/>
                  <a:pt x="437" y="742"/>
                </a:cubicBezTo>
                <a:cubicBezTo>
                  <a:pt x="438" y="741"/>
                  <a:pt x="438" y="739"/>
                  <a:pt x="439" y="737"/>
                </a:cubicBezTo>
                <a:cubicBezTo>
                  <a:pt x="440" y="739"/>
                  <a:pt x="440" y="739"/>
                  <a:pt x="440" y="739"/>
                </a:cubicBezTo>
                <a:cubicBezTo>
                  <a:pt x="441" y="738"/>
                  <a:pt x="441" y="738"/>
                  <a:pt x="441" y="738"/>
                </a:cubicBezTo>
                <a:cubicBezTo>
                  <a:pt x="442" y="739"/>
                  <a:pt x="442" y="739"/>
                  <a:pt x="442" y="739"/>
                </a:cubicBezTo>
                <a:cubicBezTo>
                  <a:pt x="445" y="739"/>
                  <a:pt x="443" y="736"/>
                  <a:pt x="446" y="736"/>
                </a:cubicBezTo>
                <a:cubicBezTo>
                  <a:pt x="446" y="736"/>
                  <a:pt x="446" y="736"/>
                  <a:pt x="447" y="736"/>
                </a:cubicBezTo>
                <a:cubicBezTo>
                  <a:pt x="447" y="736"/>
                  <a:pt x="447" y="736"/>
                  <a:pt x="447" y="736"/>
                </a:cubicBezTo>
                <a:cubicBezTo>
                  <a:pt x="447" y="735"/>
                  <a:pt x="447" y="735"/>
                  <a:pt x="448" y="734"/>
                </a:cubicBezTo>
                <a:cubicBezTo>
                  <a:pt x="449" y="735"/>
                  <a:pt x="449" y="735"/>
                  <a:pt x="449" y="735"/>
                </a:cubicBezTo>
                <a:cubicBezTo>
                  <a:pt x="451" y="734"/>
                  <a:pt x="451" y="734"/>
                  <a:pt x="451" y="734"/>
                </a:cubicBezTo>
                <a:cubicBezTo>
                  <a:pt x="453" y="736"/>
                  <a:pt x="449" y="735"/>
                  <a:pt x="449" y="736"/>
                </a:cubicBezTo>
                <a:cubicBezTo>
                  <a:pt x="451" y="738"/>
                  <a:pt x="451" y="738"/>
                  <a:pt x="451" y="738"/>
                </a:cubicBezTo>
                <a:cubicBezTo>
                  <a:pt x="451" y="737"/>
                  <a:pt x="451" y="737"/>
                  <a:pt x="451" y="737"/>
                </a:cubicBezTo>
                <a:cubicBezTo>
                  <a:pt x="452" y="737"/>
                  <a:pt x="453" y="737"/>
                  <a:pt x="453" y="738"/>
                </a:cubicBezTo>
                <a:cubicBezTo>
                  <a:pt x="453" y="733"/>
                  <a:pt x="453" y="733"/>
                  <a:pt x="453" y="733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2"/>
                  <a:pt x="457" y="732"/>
                  <a:pt x="457" y="732"/>
                </a:cubicBezTo>
                <a:cubicBezTo>
                  <a:pt x="458" y="733"/>
                  <a:pt x="458" y="737"/>
                  <a:pt x="458" y="738"/>
                </a:cubicBezTo>
                <a:cubicBezTo>
                  <a:pt x="459" y="738"/>
                  <a:pt x="459" y="737"/>
                  <a:pt x="459" y="737"/>
                </a:cubicBezTo>
                <a:cubicBezTo>
                  <a:pt x="460" y="738"/>
                  <a:pt x="460" y="738"/>
                  <a:pt x="460" y="738"/>
                </a:cubicBezTo>
                <a:cubicBezTo>
                  <a:pt x="460" y="739"/>
                  <a:pt x="459" y="740"/>
                  <a:pt x="458" y="740"/>
                </a:cubicBezTo>
                <a:cubicBezTo>
                  <a:pt x="460" y="741"/>
                  <a:pt x="459" y="743"/>
                  <a:pt x="459" y="745"/>
                </a:cubicBezTo>
                <a:cubicBezTo>
                  <a:pt x="459" y="745"/>
                  <a:pt x="460" y="746"/>
                  <a:pt x="461" y="746"/>
                </a:cubicBezTo>
                <a:cubicBezTo>
                  <a:pt x="462" y="746"/>
                  <a:pt x="463" y="745"/>
                  <a:pt x="464" y="745"/>
                </a:cubicBezTo>
                <a:cubicBezTo>
                  <a:pt x="465" y="744"/>
                  <a:pt x="466" y="744"/>
                  <a:pt x="468" y="744"/>
                </a:cubicBezTo>
                <a:cubicBezTo>
                  <a:pt x="468" y="744"/>
                  <a:pt x="469" y="744"/>
                  <a:pt x="469" y="744"/>
                </a:cubicBezTo>
                <a:cubicBezTo>
                  <a:pt x="470" y="746"/>
                  <a:pt x="468" y="746"/>
                  <a:pt x="468" y="747"/>
                </a:cubicBezTo>
                <a:cubicBezTo>
                  <a:pt x="468" y="747"/>
                  <a:pt x="468" y="747"/>
                  <a:pt x="468" y="747"/>
                </a:cubicBezTo>
                <a:cubicBezTo>
                  <a:pt x="468" y="747"/>
                  <a:pt x="469" y="747"/>
                  <a:pt x="469" y="747"/>
                </a:cubicBezTo>
                <a:cubicBezTo>
                  <a:pt x="470" y="746"/>
                  <a:pt x="470" y="746"/>
                  <a:pt x="471" y="746"/>
                </a:cubicBezTo>
                <a:cubicBezTo>
                  <a:pt x="472" y="746"/>
                  <a:pt x="473" y="747"/>
                  <a:pt x="473" y="747"/>
                </a:cubicBezTo>
                <a:cubicBezTo>
                  <a:pt x="472" y="750"/>
                  <a:pt x="472" y="750"/>
                  <a:pt x="472" y="750"/>
                </a:cubicBezTo>
                <a:cubicBezTo>
                  <a:pt x="473" y="748"/>
                  <a:pt x="473" y="748"/>
                  <a:pt x="473" y="748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6" y="749"/>
                  <a:pt x="474" y="747"/>
                  <a:pt x="476" y="747"/>
                </a:cubicBezTo>
                <a:cubicBezTo>
                  <a:pt x="477" y="747"/>
                  <a:pt x="477" y="747"/>
                  <a:pt x="477" y="747"/>
                </a:cubicBezTo>
                <a:cubicBezTo>
                  <a:pt x="477" y="748"/>
                  <a:pt x="477" y="748"/>
                  <a:pt x="477" y="748"/>
                </a:cubicBezTo>
                <a:cubicBezTo>
                  <a:pt x="478" y="748"/>
                  <a:pt x="478" y="748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7" y="745"/>
                  <a:pt x="477" y="745"/>
                  <a:pt x="477" y="745"/>
                </a:cubicBezTo>
                <a:cubicBezTo>
                  <a:pt x="481" y="743"/>
                  <a:pt x="481" y="743"/>
                  <a:pt x="481" y="743"/>
                </a:cubicBezTo>
                <a:cubicBezTo>
                  <a:pt x="483" y="745"/>
                  <a:pt x="479" y="744"/>
                  <a:pt x="480" y="745"/>
                </a:cubicBezTo>
                <a:cubicBezTo>
                  <a:pt x="480" y="745"/>
                  <a:pt x="481" y="745"/>
                  <a:pt x="481" y="745"/>
                </a:cubicBezTo>
                <a:cubicBezTo>
                  <a:pt x="481" y="745"/>
                  <a:pt x="481" y="745"/>
                  <a:pt x="482" y="745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5" y="750"/>
                  <a:pt x="489" y="750"/>
                  <a:pt x="491" y="747"/>
                </a:cubicBezTo>
                <a:cubicBezTo>
                  <a:pt x="492" y="750"/>
                  <a:pt x="492" y="750"/>
                  <a:pt x="492" y="750"/>
                </a:cubicBezTo>
                <a:cubicBezTo>
                  <a:pt x="490" y="750"/>
                  <a:pt x="490" y="750"/>
                  <a:pt x="490" y="750"/>
                </a:cubicBezTo>
                <a:cubicBezTo>
                  <a:pt x="490" y="751"/>
                  <a:pt x="491" y="751"/>
                  <a:pt x="491" y="751"/>
                </a:cubicBezTo>
                <a:cubicBezTo>
                  <a:pt x="492" y="751"/>
                  <a:pt x="492" y="748"/>
                  <a:pt x="493" y="748"/>
                </a:cubicBezTo>
                <a:cubicBezTo>
                  <a:pt x="493" y="749"/>
                  <a:pt x="494" y="750"/>
                  <a:pt x="495" y="750"/>
                </a:cubicBezTo>
                <a:cubicBezTo>
                  <a:pt x="495" y="750"/>
                  <a:pt x="495" y="750"/>
                  <a:pt x="496" y="750"/>
                </a:cubicBezTo>
                <a:cubicBezTo>
                  <a:pt x="496" y="749"/>
                  <a:pt x="496" y="749"/>
                  <a:pt x="497" y="749"/>
                </a:cubicBezTo>
                <a:cubicBezTo>
                  <a:pt x="497" y="749"/>
                  <a:pt x="497" y="749"/>
                  <a:pt x="498" y="749"/>
                </a:cubicBezTo>
                <a:cubicBezTo>
                  <a:pt x="498" y="752"/>
                  <a:pt x="498" y="752"/>
                  <a:pt x="498" y="752"/>
                </a:cubicBezTo>
                <a:cubicBezTo>
                  <a:pt x="501" y="753"/>
                  <a:pt x="501" y="753"/>
                  <a:pt x="501" y="753"/>
                </a:cubicBezTo>
                <a:cubicBezTo>
                  <a:pt x="501" y="752"/>
                  <a:pt x="503" y="751"/>
                  <a:pt x="502" y="749"/>
                </a:cubicBezTo>
                <a:cubicBezTo>
                  <a:pt x="505" y="749"/>
                  <a:pt x="505" y="749"/>
                  <a:pt x="505" y="749"/>
                </a:cubicBezTo>
                <a:cubicBezTo>
                  <a:pt x="507" y="746"/>
                  <a:pt x="502" y="747"/>
                  <a:pt x="504" y="744"/>
                </a:cubicBezTo>
                <a:cubicBezTo>
                  <a:pt x="505" y="744"/>
                  <a:pt x="505" y="744"/>
                  <a:pt x="505" y="744"/>
                </a:cubicBezTo>
                <a:cubicBezTo>
                  <a:pt x="504" y="745"/>
                  <a:pt x="505" y="745"/>
                  <a:pt x="506" y="746"/>
                </a:cubicBezTo>
                <a:cubicBezTo>
                  <a:pt x="506" y="744"/>
                  <a:pt x="511" y="746"/>
                  <a:pt x="509" y="742"/>
                </a:cubicBezTo>
                <a:cubicBezTo>
                  <a:pt x="510" y="742"/>
                  <a:pt x="510" y="742"/>
                  <a:pt x="510" y="742"/>
                </a:cubicBezTo>
                <a:cubicBezTo>
                  <a:pt x="509" y="741"/>
                  <a:pt x="509" y="741"/>
                  <a:pt x="509" y="741"/>
                </a:cubicBezTo>
                <a:cubicBezTo>
                  <a:pt x="510" y="741"/>
                  <a:pt x="510" y="740"/>
                  <a:pt x="511" y="740"/>
                </a:cubicBezTo>
                <a:cubicBezTo>
                  <a:pt x="511" y="740"/>
                  <a:pt x="512" y="741"/>
                  <a:pt x="512" y="742"/>
                </a:cubicBezTo>
                <a:cubicBezTo>
                  <a:pt x="513" y="742"/>
                  <a:pt x="513" y="743"/>
                  <a:pt x="514" y="743"/>
                </a:cubicBezTo>
                <a:cubicBezTo>
                  <a:pt x="514" y="743"/>
                  <a:pt x="514" y="743"/>
                  <a:pt x="514" y="742"/>
                </a:cubicBezTo>
                <a:cubicBezTo>
                  <a:pt x="515" y="738"/>
                  <a:pt x="515" y="738"/>
                  <a:pt x="515" y="738"/>
                </a:cubicBezTo>
                <a:cubicBezTo>
                  <a:pt x="517" y="739"/>
                  <a:pt x="517" y="739"/>
                  <a:pt x="517" y="739"/>
                </a:cubicBezTo>
                <a:cubicBezTo>
                  <a:pt x="516" y="738"/>
                  <a:pt x="516" y="738"/>
                  <a:pt x="516" y="738"/>
                </a:cubicBezTo>
                <a:cubicBezTo>
                  <a:pt x="516" y="737"/>
                  <a:pt x="517" y="737"/>
                  <a:pt x="518" y="737"/>
                </a:cubicBezTo>
                <a:cubicBezTo>
                  <a:pt x="518" y="737"/>
                  <a:pt x="518" y="737"/>
                  <a:pt x="518" y="738"/>
                </a:cubicBezTo>
                <a:cubicBezTo>
                  <a:pt x="522" y="734"/>
                  <a:pt x="522" y="734"/>
                  <a:pt x="522" y="734"/>
                </a:cubicBezTo>
                <a:cubicBezTo>
                  <a:pt x="524" y="736"/>
                  <a:pt x="521" y="738"/>
                  <a:pt x="525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523" y="739"/>
                  <a:pt x="523" y="739"/>
                  <a:pt x="523" y="739"/>
                </a:cubicBezTo>
                <a:cubicBezTo>
                  <a:pt x="523" y="739"/>
                  <a:pt x="523" y="739"/>
                  <a:pt x="524" y="739"/>
                </a:cubicBezTo>
                <a:cubicBezTo>
                  <a:pt x="525" y="739"/>
                  <a:pt x="525" y="740"/>
                  <a:pt x="525" y="740"/>
                </a:cubicBezTo>
                <a:cubicBezTo>
                  <a:pt x="525" y="741"/>
                  <a:pt x="525" y="741"/>
                  <a:pt x="525" y="741"/>
                </a:cubicBezTo>
                <a:cubicBezTo>
                  <a:pt x="526" y="741"/>
                  <a:pt x="526" y="741"/>
                  <a:pt x="526" y="741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7" y="742"/>
                  <a:pt x="527" y="745"/>
                  <a:pt x="527" y="746"/>
                </a:cubicBezTo>
                <a:cubicBezTo>
                  <a:pt x="528" y="745"/>
                  <a:pt x="528" y="745"/>
                  <a:pt x="529" y="744"/>
                </a:cubicBezTo>
                <a:cubicBezTo>
                  <a:pt x="529" y="745"/>
                  <a:pt x="529" y="746"/>
                  <a:pt x="530" y="746"/>
                </a:cubicBezTo>
                <a:cubicBezTo>
                  <a:pt x="529" y="745"/>
                  <a:pt x="532" y="744"/>
                  <a:pt x="530" y="743"/>
                </a:cubicBezTo>
                <a:cubicBezTo>
                  <a:pt x="531" y="743"/>
                  <a:pt x="533" y="742"/>
                  <a:pt x="533" y="744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6" y="740"/>
                  <a:pt x="536" y="740"/>
                  <a:pt x="536" y="740"/>
                </a:cubicBezTo>
                <a:cubicBezTo>
                  <a:pt x="541" y="740"/>
                  <a:pt x="535" y="745"/>
                  <a:pt x="540" y="747"/>
                </a:cubicBezTo>
                <a:cubicBezTo>
                  <a:pt x="538" y="748"/>
                  <a:pt x="538" y="748"/>
                  <a:pt x="538" y="748"/>
                </a:cubicBezTo>
                <a:cubicBezTo>
                  <a:pt x="540" y="750"/>
                  <a:pt x="540" y="750"/>
                  <a:pt x="540" y="750"/>
                </a:cubicBezTo>
                <a:cubicBezTo>
                  <a:pt x="541" y="751"/>
                  <a:pt x="541" y="753"/>
                  <a:pt x="543" y="753"/>
                </a:cubicBezTo>
                <a:cubicBezTo>
                  <a:pt x="543" y="753"/>
                  <a:pt x="543" y="753"/>
                  <a:pt x="543" y="753"/>
                </a:cubicBezTo>
                <a:cubicBezTo>
                  <a:pt x="541" y="747"/>
                  <a:pt x="548" y="751"/>
                  <a:pt x="550" y="747"/>
                </a:cubicBezTo>
                <a:cubicBezTo>
                  <a:pt x="550" y="747"/>
                  <a:pt x="550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2" y="747"/>
                  <a:pt x="552" y="748"/>
                  <a:pt x="552" y="749"/>
                </a:cubicBezTo>
                <a:cubicBezTo>
                  <a:pt x="551" y="749"/>
                  <a:pt x="551" y="749"/>
                  <a:pt x="551" y="749"/>
                </a:cubicBezTo>
                <a:cubicBezTo>
                  <a:pt x="551" y="750"/>
                  <a:pt x="550" y="753"/>
                  <a:pt x="551" y="753"/>
                </a:cubicBezTo>
                <a:cubicBezTo>
                  <a:pt x="551" y="753"/>
                  <a:pt x="551" y="753"/>
                  <a:pt x="551" y="753"/>
                </a:cubicBezTo>
                <a:cubicBezTo>
                  <a:pt x="552" y="753"/>
                  <a:pt x="552" y="753"/>
                  <a:pt x="552" y="753"/>
                </a:cubicBezTo>
                <a:cubicBezTo>
                  <a:pt x="553" y="755"/>
                  <a:pt x="553" y="755"/>
                  <a:pt x="553" y="755"/>
                </a:cubicBezTo>
                <a:cubicBezTo>
                  <a:pt x="555" y="754"/>
                  <a:pt x="555" y="749"/>
                  <a:pt x="558" y="749"/>
                </a:cubicBezTo>
                <a:cubicBezTo>
                  <a:pt x="559" y="750"/>
                  <a:pt x="559" y="750"/>
                  <a:pt x="559" y="750"/>
                </a:cubicBezTo>
                <a:cubicBezTo>
                  <a:pt x="559" y="749"/>
                  <a:pt x="559" y="749"/>
                  <a:pt x="559" y="749"/>
                </a:cubicBezTo>
                <a:cubicBezTo>
                  <a:pt x="560" y="750"/>
                  <a:pt x="560" y="750"/>
                  <a:pt x="560" y="750"/>
                </a:cubicBezTo>
                <a:cubicBezTo>
                  <a:pt x="562" y="748"/>
                  <a:pt x="562" y="748"/>
                  <a:pt x="562" y="748"/>
                </a:cubicBezTo>
                <a:cubicBezTo>
                  <a:pt x="561" y="749"/>
                  <a:pt x="562" y="751"/>
                  <a:pt x="561" y="751"/>
                </a:cubicBezTo>
                <a:cubicBezTo>
                  <a:pt x="561" y="752"/>
                  <a:pt x="561" y="752"/>
                  <a:pt x="561" y="752"/>
                </a:cubicBezTo>
                <a:cubicBezTo>
                  <a:pt x="561" y="748"/>
                  <a:pt x="566" y="749"/>
                  <a:pt x="568" y="747"/>
                </a:cubicBezTo>
                <a:cubicBezTo>
                  <a:pt x="568" y="747"/>
                  <a:pt x="568" y="747"/>
                  <a:pt x="568" y="747"/>
                </a:cubicBezTo>
                <a:cubicBezTo>
                  <a:pt x="569" y="746"/>
                  <a:pt x="566" y="746"/>
                  <a:pt x="566" y="744"/>
                </a:cubicBezTo>
                <a:cubicBezTo>
                  <a:pt x="566" y="744"/>
                  <a:pt x="566" y="744"/>
                  <a:pt x="567" y="743"/>
                </a:cubicBezTo>
                <a:cubicBezTo>
                  <a:pt x="567" y="745"/>
                  <a:pt x="568" y="744"/>
                  <a:pt x="568" y="745"/>
                </a:cubicBezTo>
                <a:cubicBezTo>
                  <a:pt x="568" y="744"/>
                  <a:pt x="568" y="744"/>
                  <a:pt x="568" y="744"/>
                </a:cubicBezTo>
                <a:cubicBezTo>
                  <a:pt x="570" y="745"/>
                  <a:pt x="572" y="746"/>
                  <a:pt x="573" y="747"/>
                </a:cubicBezTo>
                <a:cubicBezTo>
                  <a:pt x="571" y="745"/>
                  <a:pt x="571" y="745"/>
                  <a:pt x="571" y="745"/>
                </a:cubicBezTo>
                <a:cubicBezTo>
                  <a:pt x="571" y="745"/>
                  <a:pt x="572" y="745"/>
                  <a:pt x="572" y="745"/>
                </a:cubicBezTo>
                <a:cubicBezTo>
                  <a:pt x="573" y="745"/>
                  <a:pt x="574" y="744"/>
                  <a:pt x="575" y="744"/>
                </a:cubicBezTo>
                <a:cubicBezTo>
                  <a:pt x="575" y="743"/>
                  <a:pt x="576" y="743"/>
                  <a:pt x="577" y="743"/>
                </a:cubicBezTo>
                <a:cubicBezTo>
                  <a:pt x="578" y="743"/>
                  <a:pt x="578" y="743"/>
                  <a:pt x="579" y="743"/>
                </a:cubicBezTo>
                <a:cubicBezTo>
                  <a:pt x="577" y="741"/>
                  <a:pt x="577" y="741"/>
                  <a:pt x="577" y="741"/>
                </a:cubicBezTo>
                <a:cubicBezTo>
                  <a:pt x="577" y="741"/>
                  <a:pt x="577" y="741"/>
                  <a:pt x="578" y="741"/>
                </a:cubicBezTo>
                <a:cubicBezTo>
                  <a:pt x="580" y="741"/>
                  <a:pt x="579" y="737"/>
                  <a:pt x="582" y="737"/>
                </a:cubicBezTo>
                <a:cubicBezTo>
                  <a:pt x="580" y="742"/>
                  <a:pt x="586" y="743"/>
                  <a:pt x="584" y="747"/>
                </a:cubicBezTo>
                <a:cubicBezTo>
                  <a:pt x="584" y="747"/>
                  <a:pt x="585" y="747"/>
                  <a:pt x="585" y="747"/>
                </a:cubicBezTo>
                <a:cubicBezTo>
                  <a:pt x="585" y="747"/>
                  <a:pt x="585" y="747"/>
                  <a:pt x="586" y="747"/>
                </a:cubicBezTo>
                <a:cubicBezTo>
                  <a:pt x="587" y="748"/>
                  <a:pt x="587" y="748"/>
                  <a:pt x="587" y="748"/>
                </a:cubicBezTo>
                <a:cubicBezTo>
                  <a:pt x="587" y="748"/>
                  <a:pt x="586" y="747"/>
                  <a:pt x="586" y="747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83" y="741"/>
                  <a:pt x="594" y="744"/>
                  <a:pt x="590" y="739"/>
                </a:cubicBezTo>
                <a:cubicBezTo>
                  <a:pt x="591" y="738"/>
                  <a:pt x="591" y="738"/>
                  <a:pt x="592" y="738"/>
                </a:cubicBezTo>
                <a:cubicBezTo>
                  <a:pt x="593" y="738"/>
                  <a:pt x="594" y="739"/>
                  <a:pt x="594" y="740"/>
                </a:cubicBezTo>
                <a:cubicBezTo>
                  <a:pt x="595" y="741"/>
                  <a:pt x="596" y="742"/>
                  <a:pt x="597" y="742"/>
                </a:cubicBezTo>
                <a:cubicBezTo>
                  <a:pt x="597" y="742"/>
                  <a:pt x="598" y="741"/>
                  <a:pt x="599" y="740"/>
                </a:cubicBezTo>
                <a:cubicBezTo>
                  <a:pt x="598" y="740"/>
                  <a:pt x="598" y="740"/>
                  <a:pt x="598" y="740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40"/>
                  <a:pt x="601" y="740"/>
                </a:cubicBezTo>
                <a:cubicBezTo>
                  <a:pt x="601" y="739"/>
                  <a:pt x="602" y="739"/>
                  <a:pt x="601" y="738"/>
                </a:cubicBezTo>
                <a:cubicBezTo>
                  <a:pt x="603" y="739"/>
                  <a:pt x="603" y="739"/>
                  <a:pt x="603" y="739"/>
                </a:cubicBezTo>
                <a:cubicBezTo>
                  <a:pt x="604" y="737"/>
                  <a:pt x="604" y="737"/>
                  <a:pt x="604" y="737"/>
                </a:cubicBezTo>
                <a:cubicBezTo>
                  <a:pt x="606" y="735"/>
                  <a:pt x="604" y="736"/>
                  <a:pt x="607" y="734"/>
                </a:cubicBezTo>
                <a:cubicBezTo>
                  <a:pt x="609" y="735"/>
                  <a:pt x="608" y="741"/>
                  <a:pt x="611" y="741"/>
                </a:cubicBezTo>
                <a:cubicBezTo>
                  <a:pt x="611" y="741"/>
                  <a:pt x="611" y="741"/>
                  <a:pt x="611" y="741"/>
                </a:cubicBezTo>
                <a:cubicBezTo>
                  <a:pt x="611" y="742"/>
                  <a:pt x="610" y="742"/>
                  <a:pt x="610" y="743"/>
                </a:cubicBezTo>
                <a:cubicBezTo>
                  <a:pt x="610" y="745"/>
                  <a:pt x="614" y="747"/>
                  <a:pt x="615" y="748"/>
                </a:cubicBezTo>
                <a:cubicBezTo>
                  <a:pt x="616" y="745"/>
                  <a:pt x="617" y="743"/>
                  <a:pt x="620" y="741"/>
                </a:cubicBezTo>
                <a:cubicBezTo>
                  <a:pt x="623" y="745"/>
                  <a:pt x="618" y="751"/>
                  <a:pt x="626" y="753"/>
                </a:cubicBezTo>
                <a:cubicBezTo>
                  <a:pt x="626" y="752"/>
                  <a:pt x="626" y="752"/>
                  <a:pt x="626" y="752"/>
                </a:cubicBezTo>
                <a:cubicBezTo>
                  <a:pt x="627" y="751"/>
                  <a:pt x="628" y="749"/>
                  <a:pt x="626" y="747"/>
                </a:cubicBezTo>
                <a:cubicBezTo>
                  <a:pt x="627" y="748"/>
                  <a:pt x="627" y="748"/>
                  <a:pt x="627" y="748"/>
                </a:cubicBezTo>
                <a:cubicBezTo>
                  <a:pt x="629" y="748"/>
                  <a:pt x="629" y="747"/>
                  <a:pt x="630" y="746"/>
                </a:cubicBezTo>
                <a:cubicBezTo>
                  <a:pt x="630" y="745"/>
                  <a:pt x="631" y="744"/>
                  <a:pt x="631" y="744"/>
                </a:cubicBezTo>
                <a:cubicBezTo>
                  <a:pt x="632" y="744"/>
                  <a:pt x="632" y="744"/>
                  <a:pt x="632" y="744"/>
                </a:cubicBezTo>
                <a:cubicBezTo>
                  <a:pt x="633" y="745"/>
                  <a:pt x="635" y="745"/>
                  <a:pt x="636" y="746"/>
                </a:cubicBezTo>
                <a:cubicBezTo>
                  <a:pt x="636" y="746"/>
                  <a:pt x="636" y="746"/>
                  <a:pt x="636" y="746"/>
                </a:cubicBezTo>
                <a:cubicBezTo>
                  <a:pt x="636" y="746"/>
                  <a:pt x="637" y="746"/>
                  <a:pt x="637" y="747"/>
                </a:cubicBezTo>
                <a:cubicBezTo>
                  <a:pt x="638" y="745"/>
                  <a:pt x="638" y="745"/>
                  <a:pt x="638" y="745"/>
                </a:cubicBezTo>
                <a:cubicBezTo>
                  <a:pt x="640" y="746"/>
                  <a:pt x="640" y="746"/>
                  <a:pt x="640" y="746"/>
                </a:cubicBezTo>
                <a:cubicBezTo>
                  <a:pt x="639" y="746"/>
                  <a:pt x="639" y="745"/>
                  <a:pt x="638" y="745"/>
                </a:cubicBezTo>
                <a:cubicBezTo>
                  <a:pt x="638" y="745"/>
                  <a:pt x="637" y="745"/>
                  <a:pt x="637" y="745"/>
                </a:cubicBezTo>
                <a:cubicBezTo>
                  <a:pt x="637" y="744"/>
                  <a:pt x="638" y="743"/>
                  <a:pt x="638" y="743"/>
                </a:cubicBezTo>
                <a:cubicBezTo>
                  <a:pt x="639" y="743"/>
                  <a:pt x="639" y="744"/>
                  <a:pt x="639" y="744"/>
                </a:cubicBezTo>
                <a:cubicBezTo>
                  <a:pt x="640" y="744"/>
                  <a:pt x="640" y="744"/>
                  <a:pt x="640" y="744"/>
                </a:cubicBezTo>
                <a:cubicBezTo>
                  <a:pt x="641" y="744"/>
                  <a:pt x="641" y="744"/>
                  <a:pt x="641" y="744"/>
                </a:cubicBezTo>
                <a:cubicBezTo>
                  <a:pt x="640" y="743"/>
                  <a:pt x="640" y="743"/>
                  <a:pt x="640" y="743"/>
                </a:cubicBezTo>
                <a:cubicBezTo>
                  <a:pt x="641" y="742"/>
                  <a:pt x="641" y="742"/>
                  <a:pt x="641" y="742"/>
                </a:cubicBezTo>
                <a:cubicBezTo>
                  <a:pt x="642" y="742"/>
                  <a:pt x="642" y="743"/>
                  <a:pt x="642" y="743"/>
                </a:cubicBezTo>
                <a:cubicBezTo>
                  <a:pt x="642" y="744"/>
                  <a:pt x="643" y="745"/>
                  <a:pt x="644" y="745"/>
                </a:cubicBezTo>
                <a:cubicBezTo>
                  <a:pt x="644" y="745"/>
                  <a:pt x="644" y="745"/>
                  <a:pt x="644" y="745"/>
                </a:cubicBezTo>
                <a:cubicBezTo>
                  <a:pt x="643" y="743"/>
                  <a:pt x="643" y="743"/>
                  <a:pt x="643" y="743"/>
                </a:cubicBezTo>
                <a:cubicBezTo>
                  <a:pt x="647" y="741"/>
                  <a:pt x="647" y="741"/>
                  <a:pt x="647" y="741"/>
                </a:cubicBezTo>
                <a:cubicBezTo>
                  <a:pt x="646" y="739"/>
                  <a:pt x="646" y="739"/>
                  <a:pt x="646" y="739"/>
                </a:cubicBezTo>
                <a:cubicBezTo>
                  <a:pt x="647" y="738"/>
                  <a:pt x="648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50" y="738"/>
                  <a:pt x="651" y="738"/>
                  <a:pt x="652" y="737"/>
                </a:cubicBezTo>
                <a:cubicBezTo>
                  <a:pt x="653" y="738"/>
                  <a:pt x="653" y="738"/>
                  <a:pt x="653" y="738"/>
                </a:cubicBezTo>
                <a:cubicBezTo>
                  <a:pt x="651" y="740"/>
                  <a:pt x="653" y="740"/>
                  <a:pt x="652" y="743"/>
                </a:cubicBezTo>
                <a:cubicBezTo>
                  <a:pt x="653" y="742"/>
                  <a:pt x="653" y="742"/>
                  <a:pt x="653" y="742"/>
                </a:cubicBezTo>
                <a:cubicBezTo>
                  <a:pt x="655" y="742"/>
                  <a:pt x="653" y="744"/>
                  <a:pt x="654" y="744"/>
                </a:cubicBezTo>
                <a:cubicBezTo>
                  <a:pt x="657" y="741"/>
                  <a:pt x="657" y="741"/>
                  <a:pt x="657" y="741"/>
                </a:cubicBezTo>
                <a:cubicBezTo>
                  <a:pt x="655" y="740"/>
                  <a:pt x="655" y="740"/>
                  <a:pt x="655" y="740"/>
                </a:cubicBezTo>
                <a:cubicBezTo>
                  <a:pt x="660" y="739"/>
                  <a:pt x="660" y="739"/>
                  <a:pt x="660" y="739"/>
                </a:cubicBezTo>
                <a:cubicBezTo>
                  <a:pt x="657" y="739"/>
                  <a:pt x="660" y="736"/>
                  <a:pt x="660" y="736"/>
                </a:cubicBezTo>
                <a:cubicBezTo>
                  <a:pt x="659" y="739"/>
                  <a:pt x="666" y="737"/>
                  <a:pt x="663" y="741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6" y="739"/>
                  <a:pt x="666" y="740"/>
                  <a:pt x="666" y="740"/>
                </a:cubicBezTo>
                <a:cubicBezTo>
                  <a:pt x="666" y="741"/>
                  <a:pt x="666" y="742"/>
                  <a:pt x="667" y="742"/>
                </a:cubicBezTo>
                <a:cubicBezTo>
                  <a:pt x="667" y="742"/>
                  <a:pt x="667" y="742"/>
                  <a:pt x="667" y="742"/>
                </a:cubicBezTo>
                <a:cubicBezTo>
                  <a:pt x="668" y="740"/>
                  <a:pt x="668" y="740"/>
                  <a:pt x="668" y="740"/>
                </a:cubicBezTo>
                <a:cubicBezTo>
                  <a:pt x="668" y="739"/>
                  <a:pt x="668" y="739"/>
                  <a:pt x="668" y="739"/>
                </a:cubicBezTo>
                <a:cubicBezTo>
                  <a:pt x="669" y="739"/>
                  <a:pt x="669" y="740"/>
                  <a:pt x="670" y="741"/>
                </a:cubicBezTo>
                <a:cubicBezTo>
                  <a:pt x="666" y="738"/>
                  <a:pt x="675" y="739"/>
                  <a:pt x="672" y="736"/>
                </a:cubicBezTo>
                <a:cubicBezTo>
                  <a:pt x="672" y="736"/>
                  <a:pt x="672" y="735"/>
                  <a:pt x="672" y="735"/>
                </a:cubicBezTo>
                <a:cubicBezTo>
                  <a:pt x="673" y="735"/>
                  <a:pt x="673" y="735"/>
                  <a:pt x="673" y="735"/>
                </a:cubicBezTo>
                <a:cubicBezTo>
                  <a:pt x="671" y="733"/>
                  <a:pt x="675" y="731"/>
                  <a:pt x="675" y="730"/>
                </a:cubicBezTo>
                <a:cubicBezTo>
                  <a:pt x="676" y="731"/>
                  <a:pt x="678" y="731"/>
                  <a:pt x="679" y="731"/>
                </a:cubicBezTo>
                <a:cubicBezTo>
                  <a:pt x="679" y="729"/>
                  <a:pt x="675" y="730"/>
                  <a:pt x="677" y="727"/>
                </a:cubicBezTo>
                <a:cubicBezTo>
                  <a:pt x="677" y="727"/>
                  <a:pt x="677" y="727"/>
                  <a:pt x="677" y="727"/>
                </a:cubicBezTo>
                <a:cubicBezTo>
                  <a:pt x="678" y="727"/>
                  <a:pt x="679" y="728"/>
                  <a:pt x="679" y="728"/>
                </a:cubicBezTo>
                <a:cubicBezTo>
                  <a:pt x="680" y="726"/>
                  <a:pt x="680" y="726"/>
                  <a:pt x="680" y="726"/>
                </a:cubicBezTo>
                <a:cubicBezTo>
                  <a:pt x="679" y="726"/>
                  <a:pt x="678" y="726"/>
                  <a:pt x="678" y="726"/>
                </a:cubicBezTo>
                <a:cubicBezTo>
                  <a:pt x="679" y="725"/>
                  <a:pt x="679" y="725"/>
                  <a:pt x="680" y="725"/>
                </a:cubicBezTo>
                <a:cubicBezTo>
                  <a:pt x="680" y="725"/>
                  <a:pt x="681" y="725"/>
                  <a:pt x="681" y="725"/>
                </a:cubicBezTo>
                <a:cubicBezTo>
                  <a:pt x="683" y="724"/>
                  <a:pt x="680" y="724"/>
                  <a:pt x="680" y="722"/>
                </a:cubicBezTo>
                <a:cubicBezTo>
                  <a:pt x="680" y="722"/>
                  <a:pt x="681" y="722"/>
                  <a:pt x="681" y="722"/>
                </a:cubicBezTo>
                <a:cubicBezTo>
                  <a:pt x="681" y="722"/>
                  <a:pt x="681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79" y="720"/>
                  <a:pt x="680" y="718"/>
                  <a:pt x="679" y="715"/>
                </a:cubicBezTo>
                <a:cubicBezTo>
                  <a:pt x="682" y="717"/>
                  <a:pt x="682" y="717"/>
                  <a:pt x="682" y="717"/>
                </a:cubicBezTo>
                <a:cubicBezTo>
                  <a:pt x="681" y="715"/>
                  <a:pt x="681" y="715"/>
                  <a:pt x="681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1"/>
                  <a:pt x="682" y="711"/>
                  <a:pt x="682" y="711"/>
                </a:cubicBezTo>
                <a:cubicBezTo>
                  <a:pt x="683" y="712"/>
                  <a:pt x="683" y="712"/>
                  <a:pt x="685" y="714"/>
                </a:cubicBezTo>
                <a:cubicBezTo>
                  <a:pt x="685" y="713"/>
                  <a:pt x="685" y="713"/>
                  <a:pt x="685" y="713"/>
                </a:cubicBezTo>
                <a:cubicBezTo>
                  <a:pt x="687" y="713"/>
                  <a:pt x="687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8" y="714"/>
                  <a:pt x="687" y="711"/>
                  <a:pt x="689" y="711"/>
                </a:cubicBezTo>
                <a:cubicBezTo>
                  <a:pt x="688" y="709"/>
                  <a:pt x="688" y="709"/>
                  <a:pt x="688" y="709"/>
                </a:cubicBezTo>
                <a:cubicBezTo>
                  <a:pt x="694" y="706"/>
                  <a:pt x="694" y="706"/>
                  <a:pt x="694" y="706"/>
                </a:cubicBezTo>
                <a:cubicBezTo>
                  <a:pt x="694" y="708"/>
                  <a:pt x="694" y="708"/>
                  <a:pt x="694" y="708"/>
                </a:cubicBezTo>
                <a:cubicBezTo>
                  <a:pt x="694" y="708"/>
                  <a:pt x="694" y="709"/>
                  <a:pt x="693" y="710"/>
                </a:cubicBezTo>
                <a:cubicBezTo>
                  <a:pt x="695" y="709"/>
                  <a:pt x="695" y="709"/>
                  <a:pt x="695" y="709"/>
                </a:cubicBezTo>
                <a:cubicBezTo>
                  <a:pt x="697" y="710"/>
                  <a:pt x="694" y="711"/>
                  <a:pt x="694" y="712"/>
                </a:cubicBezTo>
                <a:cubicBezTo>
                  <a:pt x="694" y="712"/>
                  <a:pt x="694" y="713"/>
                  <a:pt x="694" y="713"/>
                </a:cubicBezTo>
                <a:cubicBezTo>
                  <a:pt x="694" y="713"/>
                  <a:pt x="695" y="713"/>
                  <a:pt x="695" y="713"/>
                </a:cubicBezTo>
                <a:cubicBezTo>
                  <a:pt x="695" y="713"/>
                  <a:pt x="695" y="713"/>
                  <a:pt x="695" y="713"/>
                </a:cubicBezTo>
                <a:cubicBezTo>
                  <a:pt x="696" y="713"/>
                  <a:pt x="696" y="713"/>
                  <a:pt x="696" y="713"/>
                </a:cubicBezTo>
                <a:cubicBezTo>
                  <a:pt x="697" y="713"/>
                  <a:pt x="697" y="713"/>
                  <a:pt x="697" y="713"/>
                </a:cubicBezTo>
                <a:cubicBezTo>
                  <a:pt x="697" y="714"/>
                  <a:pt x="698" y="714"/>
                  <a:pt x="699" y="714"/>
                </a:cubicBezTo>
                <a:cubicBezTo>
                  <a:pt x="699" y="714"/>
                  <a:pt x="699" y="714"/>
                  <a:pt x="699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1" y="714"/>
                </a:cubicBezTo>
                <a:cubicBezTo>
                  <a:pt x="701" y="714"/>
                  <a:pt x="702" y="714"/>
                  <a:pt x="702" y="715"/>
                </a:cubicBezTo>
                <a:cubicBezTo>
                  <a:pt x="701" y="714"/>
                  <a:pt x="701" y="713"/>
                  <a:pt x="700" y="712"/>
                </a:cubicBezTo>
                <a:cubicBezTo>
                  <a:pt x="702" y="711"/>
                  <a:pt x="702" y="711"/>
                  <a:pt x="702" y="711"/>
                </a:cubicBezTo>
                <a:cubicBezTo>
                  <a:pt x="702" y="712"/>
                  <a:pt x="702" y="712"/>
                  <a:pt x="702" y="712"/>
                </a:cubicBezTo>
                <a:cubicBezTo>
                  <a:pt x="704" y="713"/>
                  <a:pt x="705" y="713"/>
                  <a:pt x="707" y="713"/>
                </a:cubicBezTo>
                <a:cubicBezTo>
                  <a:pt x="708" y="713"/>
                  <a:pt x="709" y="713"/>
                  <a:pt x="710" y="713"/>
                </a:cubicBezTo>
                <a:cubicBezTo>
                  <a:pt x="710" y="714"/>
                  <a:pt x="710" y="714"/>
                  <a:pt x="711" y="714"/>
                </a:cubicBezTo>
                <a:cubicBezTo>
                  <a:pt x="712" y="714"/>
                  <a:pt x="713" y="713"/>
                  <a:pt x="713" y="713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4" y="712"/>
                  <a:pt x="714" y="712"/>
                </a:cubicBezTo>
                <a:cubicBezTo>
                  <a:pt x="714" y="712"/>
                  <a:pt x="714" y="712"/>
                  <a:pt x="714" y="712"/>
                </a:cubicBezTo>
                <a:cubicBezTo>
                  <a:pt x="715" y="712"/>
                  <a:pt x="715" y="713"/>
                  <a:pt x="715" y="713"/>
                </a:cubicBezTo>
                <a:cubicBezTo>
                  <a:pt x="716" y="713"/>
                  <a:pt x="716" y="712"/>
                  <a:pt x="717" y="712"/>
                </a:cubicBezTo>
                <a:cubicBezTo>
                  <a:pt x="716" y="711"/>
                  <a:pt x="715" y="711"/>
                  <a:pt x="715" y="710"/>
                </a:cubicBezTo>
                <a:cubicBezTo>
                  <a:pt x="716" y="709"/>
                  <a:pt x="716" y="709"/>
                  <a:pt x="716" y="709"/>
                </a:cubicBezTo>
                <a:cubicBezTo>
                  <a:pt x="716" y="710"/>
                  <a:pt x="716" y="710"/>
                  <a:pt x="716" y="710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5" y="706"/>
                  <a:pt x="717" y="704"/>
                  <a:pt x="715" y="703"/>
                </a:cubicBezTo>
                <a:cubicBezTo>
                  <a:pt x="716" y="702"/>
                  <a:pt x="716" y="702"/>
                  <a:pt x="716" y="702"/>
                </a:cubicBezTo>
                <a:cubicBezTo>
                  <a:pt x="715" y="702"/>
                  <a:pt x="715" y="702"/>
                  <a:pt x="715" y="702"/>
                </a:cubicBezTo>
                <a:cubicBezTo>
                  <a:pt x="714" y="702"/>
                  <a:pt x="715" y="701"/>
                  <a:pt x="715" y="700"/>
                </a:cubicBezTo>
                <a:cubicBezTo>
                  <a:pt x="716" y="700"/>
                  <a:pt x="716" y="700"/>
                  <a:pt x="716" y="700"/>
                </a:cubicBezTo>
                <a:cubicBezTo>
                  <a:pt x="716" y="700"/>
                  <a:pt x="717" y="700"/>
                  <a:pt x="717" y="700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8" y="701"/>
                  <a:pt x="718" y="700"/>
                  <a:pt x="719" y="700"/>
                </a:cubicBezTo>
                <a:cubicBezTo>
                  <a:pt x="720" y="700"/>
                  <a:pt x="720" y="701"/>
                  <a:pt x="721" y="702"/>
                </a:cubicBezTo>
                <a:cubicBezTo>
                  <a:pt x="721" y="702"/>
                  <a:pt x="722" y="703"/>
                  <a:pt x="723" y="703"/>
                </a:cubicBezTo>
                <a:cubicBezTo>
                  <a:pt x="723" y="703"/>
                  <a:pt x="724" y="703"/>
                  <a:pt x="725" y="702"/>
                </a:cubicBezTo>
                <a:cubicBezTo>
                  <a:pt x="723" y="702"/>
                  <a:pt x="723" y="702"/>
                  <a:pt x="723" y="702"/>
                </a:cubicBezTo>
                <a:cubicBezTo>
                  <a:pt x="722" y="701"/>
                  <a:pt x="723" y="700"/>
                  <a:pt x="723" y="700"/>
                </a:cubicBezTo>
                <a:cubicBezTo>
                  <a:pt x="723" y="699"/>
                  <a:pt x="724" y="699"/>
                  <a:pt x="724" y="699"/>
                </a:cubicBezTo>
                <a:cubicBezTo>
                  <a:pt x="724" y="699"/>
                  <a:pt x="725" y="699"/>
                  <a:pt x="725" y="699"/>
                </a:cubicBezTo>
                <a:cubicBezTo>
                  <a:pt x="724" y="698"/>
                  <a:pt x="724" y="698"/>
                  <a:pt x="724" y="698"/>
                </a:cubicBezTo>
                <a:cubicBezTo>
                  <a:pt x="726" y="698"/>
                  <a:pt x="730" y="700"/>
                  <a:pt x="733" y="700"/>
                </a:cubicBezTo>
                <a:cubicBezTo>
                  <a:pt x="733" y="700"/>
                  <a:pt x="734" y="700"/>
                  <a:pt x="734" y="700"/>
                </a:cubicBezTo>
                <a:cubicBezTo>
                  <a:pt x="737" y="701"/>
                  <a:pt x="739" y="701"/>
                  <a:pt x="741" y="703"/>
                </a:cubicBezTo>
                <a:cubicBezTo>
                  <a:pt x="741" y="701"/>
                  <a:pt x="741" y="701"/>
                  <a:pt x="741" y="701"/>
                </a:cubicBezTo>
                <a:cubicBezTo>
                  <a:pt x="741" y="702"/>
                  <a:pt x="742" y="702"/>
                  <a:pt x="742" y="702"/>
                </a:cubicBezTo>
                <a:cubicBezTo>
                  <a:pt x="743" y="702"/>
                  <a:pt x="744" y="702"/>
                  <a:pt x="744" y="701"/>
                </a:cubicBezTo>
                <a:cubicBezTo>
                  <a:pt x="745" y="701"/>
                  <a:pt x="746" y="701"/>
                  <a:pt x="746" y="701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5" y="700"/>
                  <a:pt x="745" y="700"/>
                  <a:pt x="745" y="700"/>
                </a:cubicBezTo>
                <a:cubicBezTo>
                  <a:pt x="745" y="699"/>
                  <a:pt x="746" y="698"/>
                  <a:pt x="747" y="698"/>
                </a:cubicBezTo>
                <a:cubicBezTo>
                  <a:pt x="747" y="699"/>
                  <a:pt x="747" y="699"/>
                  <a:pt x="747" y="699"/>
                </a:cubicBezTo>
                <a:cubicBezTo>
                  <a:pt x="747" y="699"/>
                  <a:pt x="748" y="699"/>
                  <a:pt x="748" y="699"/>
                </a:cubicBezTo>
                <a:cubicBezTo>
                  <a:pt x="748" y="699"/>
                  <a:pt x="749" y="699"/>
                  <a:pt x="749" y="699"/>
                </a:cubicBezTo>
                <a:cubicBezTo>
                  <a:pt x="749" y="700"/>
                  <a:pt x="749" y="700"/>
                  <a:pt x="750" y="700"/>
                </a:cubicBezTo>
                <a:cubicBezTo>
                  <a:pt x="750" y="700"/>
                  <a:pt x="750" y="700"/>
                  <a:pt x="751" y="700"/>
                </a:cubicBezTo>
                <a:cubicBezTo>
                  <a:pt x="751" y="700"/>
                  <a:pt x="751" y="700"/>
                  <a:pt x="752" y="700"/>
                </a:cubicBezTo>
                <a:cubicBezTo>
                  <a:pt x="752" y="700"/>
                  <a:pt x="752" y="700"/>
                  <a:pt x="752" y="700"/>
                </a:cubicBezTo>
                <a:cubicBezTo>
                  <a:pt x="752" y="702"/>
                  <a:pt x="752" y="702"/>
                  <a:pt x="752" y="702"/>
                </a:cubicBezTo>
                <a:cubicBezTo>
                  <a:pt x="753" y="701"/>
                  <a:pt x="753" y="701"/>
                  <a:pt x="753" y="701"/>
                </a:cubicBezTo>
                <a:cubicBezTo>
                  <a:pt x="751" y="700"/>
                  <a:pt x="754" y="697"/>
                  <a:pt x="751" y="696"/>
                </a:cubicBezTo>
                <a:cubicBezTo>
                  <a:pt x="751" y="696"/>
                  <a:pt x="751" y="696"/>
                  <a:pt x="751" y="696"/>
                </a:cubicBezTo>
                <a:cubicBezTo>
                  <a:pt x="754" y="696"/>
                  <a:pt x="756" y="691"/>
                  <a:pt x="759" y="691"/>
                </a:cubicBezTo>
                <a:cubicBezTo>
                  <a:pt x="757" y="688"/>
                  <a:pt x="757" y="688"/>
                  <a:pt x="757" y="688"/>
                </a:cubicBezTo>
                <a:cubicBezTo>
                  <a:pt x="758" y="687"/>
                  <a:pt x="758" y="687"/>
                  <a:pt x="758" y="687"/>
                </a:cubicBezTo>
                <a:cubicBezTo>
                  <a:pt x="755" y="683"/>
                  <a:pt x="755" y="683"/>
                  <a:pt x="755" y="683"/>
                </a:cubicBezTo>
                <a:cubicBezTo>
                  <a:pt x="756" y="679"/>
                  <a:pt x="754" y="678"/>
                  <a:pt x="753" y="675"/>
                </a:cubicBezTo>
                <a:cubicBezTo>
                  <a:pt x="753" y="675"/>
                  <a:pt x="754" y="675"/>
                  <a:pt x="754" y="675"/>
                </a:cubicBezTo>
                <a:cubicBezTo>
                  <a:pt x="755" y="675"/>
                  <a:pt x="756" y="675"/>
                  <a:pt x="757" y="675"/>
                </a:cubicBezTo>
                <a:cubicBezTo>
                  <a:pt x="756" y="676"/>
                  <a:pt x="756" y="676"/>
                  <a:pt x="756" y="676"/>
                </a:cubicBezTo>
                <a:cubicBezTo>
                  <a:pt x="757" y="676"/>
                  <a:pt x="757" y="676"/>
                  <a:pt x="757" y="676"/>
                </a:cubicBezTo>
                <a:cubicBezTo>
                  <a:pt x="758" y="676"/>
                  <a:pt x="757" y="676"/>
                  <a:pt x="757" y="675"/>
                </a:cubicBezTo>
                <a:cubicBezTo>
                  <a:pt x="757" y="675"/>
                  <a:pt x="758" y="674"/>
                  <a:pt x="759" y="674"/>
                </a:cubicBezTo>
                <a:cubicBezTo>
                  <a:pt x="759" y="674"/>
                  <a:pt x="759" y="674"/>
                  <a:pt x="759" y="674"/>
                </a:cubicBezTo>
                <a:cubicBezTo>
                  <a:pt x="759" y="675"/>
                  <a:pt x="759" y="675"/>
                  <a:pt x="759" y="675"/>
                </a:cubicBezTo>
                <a:cubicBezTo>
                  <a:pt x="759" y="676"/>
                  <a:pt x="759" y="676"/>
                  <a:pt x="759" y="676"/>
                </a:cubicBezTo>
                <a:cubicBezTo>
                  <a:pt x="759" y="676"/>
                  <a:pt x="760" y="676"/>
                  <a:pt x="760" y="676"/>
                </a:cubicBezTo>
                <a:cubicBezTo>
                  <a:pt x="761" y="676"/>
                  <a:pt x="762" y="676"/>
                  <a:pt x="762" y="676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3" y="675"/>
                  <a:pt x="764" y="675"/>
                  <a:pt x="764" y="675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8" y="677"/>
                  <a:pt x="768" y="677"/>
                  <a:pt x="768" y="677"/>
                </a:cubicBezTo>
                <a:cubicBezTo>
                  <a:pt x="768" y="678"/>
                  <a:pt x="768" y="678"/>
                  <a:pt x="768" y="678"/>
                </a:cubicBezTo>
                <a:cubicBezTo>
                  <a:pt x="768" y="678"/>
                  <a:pt x="769" y="677"/>
                  <a:pt x="769" y="677"/>
                </a:cubicBezTo>
                <a:cubicBezTo>
                  <a:pt x="770" y="677"/>
                  <a:pt x="770" y="679"/>
                  <a:pt x="771" y="680"/>
                </a:cubicBezTo>
                <a:cubicBezTo>
                  <a:pt x="771" y="680"/>
                  <a:pt x="771" y="680"/>
                  <a:pt x="771" y="680"/>
                </a:cubicBezTo>
                <a:cubicBezTo>
                  <a:pt x="771" y="680"/>
                  <a:pt x="771" y="679"/>
                  <a:pt x="771" y="679"/>
                </a:cubicBezTo>
                <a:cubicBezTo>
                  <a:pt x="771" y="678"/>
                  <a:pt x="772" y="678"/>
                  <a:pt x="772" y="678"/>
                </a:cubicBezTo>
                <a:cubicBezTo>
                  <a:pt x="772" y="678"/>
                  <a:pt x="773" y="678"/>
                  <a:pt x="773" y="678"/>
                </a:cubicBezTo>
                <a:cubicBezTo>
                  <a:pt x="773" y="677"/>
                  <a:pt x="773" y="677"/>
                  <a:pt x="773" y="677"/>
                </a:cubicBezTo>
                <a:cubicBezTo>
                  <a:pt x="773" y="677"/>
                  <a:pt x="773" y="677"/>
                  <a:pt x="774" y="677"/>
                </a:cubicBezTo>
                <a:cubicBezTo>
                  <a:pt x="774" y="677"/>
                  <a:pt x="775" y="677"/>
                  <a:pt x="775" y="677"/>
                </a:cubicBezTo>
                <a:cubicBezTo>
                  <a:pt x="775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4" y="675"/>
                  <a:pt x="775" y="673"/>
                  <a:pt x="776" y="670"/>
                </a:cubicBezTo>
                <a:cubicBezTo>
                  <a:pt x="776" y="672"/>
                  <a:pt x="776" y="672"/>
                  <a:pt x="776" y="672"/>
                </a:cubicBezTo>
                <a:cubicBezTo>
                  <a:pt x="777" y="672"/>
                  <a:pt x="778" y="674"/>
                  <a:pt x="779" y="674"/>
                </a:cubicBezTo>
                <a:cubicBezTo>
                  <a:pt x="779" y="674"/>
                  <a:pt x="779" y="673"/>
                  <a:pt x="780" y="673"/>
                </a:cubicBezTo>
                <a:cubicBezTo>
                  <a:pt x="779" y="671"/>
                  <a:pt x="779" y="671"/>
                  <a:pt x="779" y="671"/>
                </a:cubicBezTo>
                <a:cubicBezTo>
                  <a:pt x="779" y="671"/>
                  <a:pt x="779" y="670"/>
                  <a:pt x="779" y="670"/>
                </a:cubicBezTo>
                <a:cubicBezTo>
                  <a:pt x="780" y="670"/>
                  <a:pt x="780" y="671"/>
                  <a:pt x="781" y="671"/>
                </a:cubicBezTo>
                <a:cubicBezTo>
                  <a:pt x="781" y="671"/>
                  <a:pt x="783" y="672"/>
                  <a:pt x="782" y="673"/>
                </a:cubicBezTo>
                <a:cubicBezTo>
                  <a:pt x="784" y="671"/>
                  <a:pt x="782" y="670"/>
                  <a:pt x="781" y="669"/>
                </a:cubicBezTo>
                <a:cubicBezTo>
                  <a:pt x="781" y="668"/>
                  <a:pt x="782" y="668"/>
                  <a:pt x="782" y="668"/>
                </a:cubicBezTo>
                <a:cubicBezTo>
                  <a:pt x="783" y="668"/>
                  <a:pt x="783" y="669"/>
                  <a:pt x="784" y="669"/>
                </a:cubicBezTo>
                <a:cubicBezTo>
                  <a:pt x="784" y="668"/>
                  <a:pt x="784" y="668"/>
                  <a:pt x="784" y="668"/>
                </a:cubicBezTo>
                <a:cubicBezTo>
                  <a:pt x="787" y="668"/>
                  <a:pt x="787" y="668"/>
                  <a:pt x="787" y="668"/>
                </a:cubicBezTo>
                <a:cubicBezTo>
                  <a:pt x="784" y="664"/>
                  <a:pt x="786" y="660"/>
                  <a:pt x="779" y="660"/>
                </a:cubicBezTo>
                <a:cubicBezTo>
                  <a:pt x="779" y="657"/>
                  <a:pt x="779" y="656"/>
                  <a:pt x="777" y="652"/>
                </a:cubicBezTo>
                <a:cubicBezTo>
                  <a:pt x="778" y="653"/>
                  <a:pt x="779" y="653"/>
                  <a:pt x="780" y="653"/>
                </a:cubicBezTo>
                <a:cubicBezTo>
                  <a:pt x="782" y="653"/>
                  <a:pt x="783" y="652"/>
                  <a:pt x="784" y="652"/>
                </a:cubicBezTo>
                <a:cubicBezTo>
                  <a:pt x="784" y="653"/>
                  <a:pt x="785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7" y="653"/>
                  <a:pt x="787" y="653"/>
                  <a:pt x="787" y="655"/>
                </a:cubicBezTo>
                <a:cubicBezTo>
                  <a:pt x="788" y="655"/>
                  <a:pt x="789" y="656"/>
                  <a:pt x="789" y="656"/>
                </a:cubicBezTo>
                <a:cubicBezTo>
                  <a:pt x="790" y="656"/>
                  <a:pt x="790" y="655"/>
                  <a:pt x="791" y="655"/>
                </a:cubicBezTo>
                <a:cubicBezTo>
                  <a:pt x="790" y="653"/>
                  <a:pt x="790" y="653"/>
                  <a:pt x="790" y="653"/>
                </a:cubicBezTo>
                <a:cubicBezTo>
                  <a:pt x="796" y="655"/>
                  <a:pt x="796" y="655"/>
                  <a:pt x="796" y="655"/>
                </a:cubicBezTo>
                <a:cubicBezTo>
                  <a:pt x="792" y="652"/>
                  <a:pt x="792" y="652"/>
                  <a:pt x="792" y="652"/>
                </a:cubicBezTo>
                <a:cubicBezTo>
                  <a:pt x="795" y="650"/>
                  <a:pt x="795" y="650"/>
                  <a:pt x="795" y="650"/>
                </a:cubicBezTo>
                <a:cubicBezTo>
                  <a:pt x="794" y="649"/>
                  <a:pt x="792" y="648"/>
                  <a:pt x="793" y="647"/>
                </a:cubicBezTo>
                <a:cubicBezTo>
                  <a:pt x="795" y="649"/>
                  <a:pt x="798" y="648"/>
                  <a:pt x="800" y="649"/>
                </a:cubicBezTo>
                <a:cubicBezTo>
                  <a:pt x="802" y="648"/>
                  <a:pt x="802" y="647"/>
                  <a:pt x="801" y="646"/>
                </a:cubicBezTo>
                <a:cubicBezTo>
                  <a:pt x="801" y="646"/>
                  <a:pt x="802" y="646"/>
                  <a:pt x="802" y="646"/>
                </a:cubicBezTo>
                <a:cubicBezTo>
                  <a:pt x="803" y="646"/>
                  <a:pt x="803" y="646"/>
                  <a:pt x="804" y="646"/>
                </a:cubicBezTo>
                <a:cubicBezTo>
                  <a:pt x="804" y="645"/>
                  <a:pt x="804" y="644"/>
                  <a:pt x="805" y="644"/>
                </a:cubicBezTo>
                <a:cubicBezTo>
                  <a:pt x="806" y="644"/>
                  <a:pt x="806" y="644"/>
                  <a:pt x="807" y="644"/>
                </a:cubicBezTo>
                <a:cubicBezTo>
                  <a:pt x="807" y="645"/>
                  <a:pt x="808" y="645"/>
                  <a:pt x="808" y="645"/>
                </a:cubicBezTo>
                <a:cubicBezTo>
                  <a:pt x="808" y="645"/>
                  <a:pt x="808" y="645"/>
                  <a:pt x="809" y="644"/>
                </a:cubicBezTo>
                <a:cubicBezTo>
                  <a:pt x="809" y="645"/>
                  <a:pt x="809" y="645"/>
                  <a:pt x="809" y="645"/>
                </a:cubicBezTo>
                <a:cubicBezTo>
                  <a:pt x="810" y="645"/>
                  <a:pt x="811" y="644"/>
                  <a:pt x="812" y="644"/>
                </a:cubicBezTo>
                <a:cubicBezTo>
                  <a:pt x="813" y="644"/>
                  <a:pt x="814" y="643"/>
                  <a:pt x="815" y="643"/>
                </a:cubicBezTo>
                <a:cubicBezTo>
                  <a:pt x="816" y="643"/>
                  <a:pt x="817" y="644"/>
                  <a:pt x="817" y="645"/>
                </a:cubicBezTo>
                <a:cubicBezTo>
                  <a:pt x="818" y="644"/>
                  <a:pt x="820" y="645"/>
                  <a:pt x="820" y="644"/>
                </a:cubicBezTo>
                <a:cubicBezTo>
                  <a:pt x="819" y="643"/>
                  <a:pt x="819" y="643"/>
                  <a:pt x="819" y="643"/>
                </a:cubicBezTo>
                <a:cubicBezTo>
                  <a:pt x="820" y="642"/>
                  <a:pt x="817" y="641"/>
                  <a:pt x="820" y="641"/>
                </a:cubicBezTo>
                <a:cubicBezTo>
                  <a:pt x="821" y="641"/>
                  <a:pt x="821" y="641"/>
                  <a:pt x="822" y="641"/>
                </a:cubicBezTo>
                <a:cubicBezTo>
                  <a:pt x="823" y="641"/>
                  <a:pt x="824" y="640"/>
                  <a:pt x="825" y="640"/>
                </a:cubicBezTo>
                <a:cubicBezTo>
                  <a:pt x="825" y="639"/>
                  <a:pt x="826" y="639"/>
                  <a:pt x="827" y="639"/>
                </a:cubicBezTo>
                <a:cubicBezTo>
                  <a:pt x="828" y="639"/>
                  <a:pt x="828" y="639"/>
                  <a:pt x="828" y="639"/>
                </a:cubicBezTo>
                <a:cubicBezTo>
                  <a:pt x="828" y="638"/>
                  <a:pt x="828" y="637"/>
                  <a:pt x="827" y="637"/>
                </a:cubicBezTo>
                <a:cubicBezTo>
                  <a:pt x="827" y="637"/>
                  <a:pt x="827" y="637"/>
                  <a:pt x="827" y="638"/>
                </a:cubicBezTo>
                <a:cubicBezTo>
                  <a:pt x="826" y="638"/>
                  <a:pt x="826" y="638"/>
                  <a:pt x="826" y="638"/>
                </a:cubicBezTo>
                <a:cubicBezTo>
                  <a:pt x="825" y="638"/>
                  <a:pt x="825" y="638"/>
                  <a:pt x="825" y="637"/>
                </a:cubicBezTo>
                <a:cubicBezTo>
                  <a:pt x="826" y="637"/>
                  <a:pt x="826" y="636"/>
                  <a:pt x="828" y="636"/>
                </a:cubicBezTo>
                <a:cubicBezTo>
                  <a:pt x="828" y="636"/>
                  <a:pt x="828" y="636"/>
                  <a:pt x="828" y="636"/>
                </a:cubicBezTo>
                <a:cubicBezTo>
                  <a:pt x="831" y="638"/>
                  <a:pt x="833" y="642"/>
                  <a:pt x="836" y="642"/>
                </a:cubicBezTo>
                <a:cubicBezTo>
                  <a:pt x="836" y="642"/>
                  <a:pt x="836" y="642"/>
                  <a:pt x="836" y="642"/>
                </a:cubicBezTo>
                <a:cubicBezTo>
                  <a:pt x="836" y="641"/>
                  <a:pt x="835" y="641"/>
                  <a:pt x="835" y="641"/>
                </a:cubicBezTo>
                <a:cubicBezTo>
                  <a:pt x="831" y="637"/>
                  <a:pt x="838" y="637"/>
                  <a:pt x="838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39" y="634"/>
                  <a:pt x="839" y="633"/>
                  <a:pt x="840" y="633"/>
                </a:cubicBezTo>
                <a:cubicBezTo>
                  <a:pt x="840" y="633"/>
                  <a:pt x="840" y="633"/>
                  <a:pt x="840" y="633"/>
                </a:cubicBezTo>
                <a:cubicBezTo>
                  <a:pt x="842" y="634"/>
                  <a:pt x="844" y="636"/>
                  <a:pt x="842" y="637"/>
                </a:cubicBezTo>
                <a:cubicBezTo>
                  <a:pt x="842" y="637"/>
                  <a:pt x="842" y="637"/>
                  <a:pt x="842" y="637"/>
                </a:cubicBezTo>
                <a:cubicBezTo>
                  <a:pt x="845" y="635"/>
                  <a:pt x="842" y="635"/>
                  <a:pt x="843" y="633"/>
                </a:cubicBezTo>
                <a:cubicBezTo>
                  <a:pt x="848" y="635"/>
                  <a:pt x="848" y="635"/>
                  <a:pt x="848" y="635"/>
                </a:cubicBezTo>
                <a:cubicBezTo>
                  <a:pt x="849" y="634"/>
                  <a:pt x="849" y="631"/>
                  <a:pt x="852" y="631"/>
                </a:cubicBezTo>
                <a:cubicBezTo>
                  <a:pt x="852" y="631"/>
                  <a:pt x="851" y="631"/>
                  <a:pt x="851" y="631"/>
                </a:cubicBezTo>
                <a:cubicBezTo>
                  <a:pt x="851" y="631"/>
                  <a:pt x="850" y="630"/>
                  <a:pt x="850" y="629"/>
                </a:cubicBezTo>
                <a:cubicBezTo>
                  <a:pt x="850" y="629"/>
                  <a:pt x="851" y="629"/>
                  <a:pt x="851" y="629"/>
                </a:cubicBezTo>
                <a:cubicBezTo>
                  <a:pt x="852" y="629"/>
                  <a:pt x="852" y="629"/>
                  <a:pt x="852" y="629"/>
                </a:cubicBezTo>
                <a:cubicBezTo>
                  <a:pt x="853" y="629"/>
                  <a:pt x="853" y="629"/>
                  <a:pt x="853" y="629"/>
                </a:cubicBezTo>
                <a:cubicBezTo>
                  <a:pt x="853" y="629"/>
                  <a:pt x="854" y="629"/>
                  <a:pt x="854" y="629"/>
                </a:cubicBezTo>
                <a:cubicBezTo>
                  <a:pt x="851" y="627"/>
                  <a:pt x="851" y="625"/>
                  <a:pt x="851" y="622"/>
                </a:cubicBezTo>
                <a:cubicBezTo>
                  <a:pt x="854" y="621"/>
                  <a:pt x="854" y="621"/>
                  <a:pt x="854" y="621"/>
                </a:cubicBezTo>
                <a:cubicBezTo>
                  <a:pt x="852" y="620"/>
                  <a:pt x="853" y="619"/>
                  <a:pt x="853" y="618"/>
                </a:cubicBezTo>
                <a:cubicBezTo>
                  <a:pt x="853" y="618"/>
                  <a:pt x="852" y="618"/>
                  <a:pt x="852" y="617"/>
                </a:cubicBezTo>
                <a:cubicBezTo>
                  <a:pt x="852" y="616"/>
                  <a:pt x="851" y="615"/>
                  <a:pt x="852" y="615"/>
                </a:cubicBezTo>
                <a:cubicBezTo>
                  <a:pt x="850" y="615"/>
                  <a:pt x="852" y="612"/>
                  <a:pt x="851" y="610"/>
                </a:cubicBezTo>
                <a:cubicBezTo>
                  <a:pt x="851" y="610"/>
                  <a:pt x="851" y="610"/>
                  <a:pt x="851" y="610"/>
                </a:cubicBezTo>
                <a:cubicBezTo>
                  <a:pt x="852" y="610"/>
                  <a:pt x="852" y="610"/>
                  <a:pt x="852" y="611"/>
                </a:cubicBezTo>
                <a:cubicBezTo>
                  <a:pt x="852" y="610"/>
                  <a:pt x="853" y="608"/>
                  <a:pt x="850" y="607"/>
                </a:cubicBezTo>
                <a:cubicBezTo>
                  <a:pt x="851" y="607"/>
                  <a:pt x="851" y="607"/>
                  <a:pt x="851" y="607"/>
                </a:cubicBezTo>
                <a:cubicBezTo>
                  <a:pt x="847" y="603"/>
                  <a:pt x="847" y="603"/>
                  <a:pt x="847" y="603"/>
                </a:cubicBezTo>
                <a:cubicBezTo>
                  <a:pt x="846" y="602"/>
                  <a:pt x="846" y="599"/>
                  <a:pt x="847" y="598"/>
                </a:cubicBezTo>
                <a:cubicBezTo>
                  <a:pt x="849" y="600"/>
                  <a:pt x="849" y="600"/>
                  <a:pt x="849" y="600"/>
                </a:cubicBezTo>
                <a:cubicBezTo>
                  <a:pt x="850" y="599"/>
                  <a:pt x="850" y="599"/>
                  <a:pt x="850" y="599"/>
                </a:cubicBezTo>
                <a:cubicBezTo>
                  <a:pt x="850" y="598"/>
                  <a:pt x="849" y="599"/>
                  <a:pt x="848" y="597"/>
                </a:cubicBezTo>
                <a:cubicBezTo>
                  <a:pt x="849" y="597"/>
                  <a:pt x="850" y="597"/>
                  <a:pt x="850" y="597"/>
                </a:cubicBezTo>
                <a:cubicBezTo>
                  <a:pt x="850" y="597"/>
                  <a:pt x="850" y="597"/>
                  <a:pt x="851" y="597"/>
                </a:cubicBezTo>
                <a:cubicBezTo>
                  <a:pt x="851" y="596"/>
                  <a:pt x="851" y="596"/>
                  <a:pt x="851" y="596"/>
                </a:cubicBezTo>
                <a:cubicBezTo>
                  <a:pt x="851" y="596"/>
                  <a:pt x="852" y="596"/>
                  <a:pt x="852" y="596"/>
                </a:cubicBezTo>
                <a:cubicBezTo>
                  <a:pt x="852" y="596"/>
                  <a:pt x="851" y="594"/>
                  <a:pt x="853" y="594"/>
                </a:cubicBezTo>
                <a:cubicBezTo>
                  <a:pt x="851" y="593"/>
                  <a:pt x="851" y="593"/>
                  <a:pt x="851" y="593"/>
                </a:cubicBezTo>
                <a:cubicBezTo>
                  <a:pt x="852" y="592"/>
                  <a:pt x="852" y="592"/>
                  <a:pt x="852" y="592"/>
                </a:cubicBezTo>
                <a:cubicBezTo>
                  <a:pt x="852" y="592"/>
                  <a:pt x="851" y="593"/>
                  <a:pt x="850" y="593"/>
                </a:cubicBezTo>
                <a:cubicBezTo>
                  <a:pt x="849" y="593"/>
                  <a:pt x="849" y="592"/>
                  <a:pt x="848" y="592"/>
                </a:cubicBezTo>
                <a:cubicBezTo>
                  <a:pt x="849" y="591"/>
                  <a:pt x="850" y="591"/>
                  <a:pt x="850" y="590"/>
                </a:cubicBezTo>
                <a:cubicBezTo>
                  <a:pt x="849" y="590"/>
                  <a:pt x="846" y="590"/>
                  <a:pt x="846" y="588"/>
                </a:cubicBezTo>
                <a:cubicBezTo>
                  <a:pt x="848" y="588"/>
                  <a:pt x="848" y="588"/>
                  <a:pt x="848" y="588"/>
                </a:cubicBezTo>
                <a:cubicBezTo>
                  <a:pt x="848" y="587"/>
                  <a:pt x="847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5" y="587"/>
                  <a:pt x="844" y="587"/>
                  <a:pt x="844" y="586"/>
                </a:cubicBezTo>
                <a:cubicBezTo>
                  <a:pt x="845" y="586"/>
                  <a:pt x="845" y="586"/>
                  <a:pt x="845" y="586"/>
                </a:cubicBezTo>
                <a:cubicBezTo>
                  <a:pt x="848" y="586"/>
                  <a:pt x="851" y="587"/>
                  <a:pt x="853" y="587"/>
                </a:cubicBezTo>
                <a:cubicBezTo>
                  <a:pt x="852" y="585"/>
                  <a:pt x="852" y="585"/>
                  <a:pt x="852" y="585"/>
                </a:cubicBezTo>
                <a:cubicBezTo>
                  <a:pt x="855" y="583"/>
                  <a:pt x="855" y="583"/>
                  <a:pt x="855" y="583"/>
                </a:cubicBezTo>
                <a:cubicBezTo>
                  <a:pt x="856" y="584"/>
                  <a:pt x="857" y="585"/>
                  <a:pt x="859" y="585"/>
                </a:cubicBezTo>
                <a:cubicBezTo>
                  <a:pt x="858" y="585"/>
                  <a:pt x="858" y="584"/>
                  <a:pt x="857" y="584"/>
                </a:cubicBezTo>
                <a:cubicBezTo>
                  <a:pt x="858" y="583"/>
                  <a:pt x="858" y="583"/>
                  <a:pt x="859" y="583"/>
                </a:cubicBezTo>
                <a:cubicBezTo>
                  <a:pt x="860" y="583"/>
                  <a:pt x="861" y="584"/>
                  <a:pt x="862" y="585"/>
                </a:cubicBezTo>
                <a:cubicBezTo>
                  <a:pt x="863" y="583"/>
                  <a:pt x="863" y="583"/>
                  <a:pt x="863" y="583"/>
                </a:cubicBezTo>
                <a:cubicBezTo>
                  <a:pt x="861" y="582"/>
                  <a:pt x="861" y="582"/>
                  <a:pt x="861" y="582"/>
                </a:cubicBezTo>
                <a:cubicBezTo>
                  <a:pt x="862" y="582"/>
                  <a:pt x="863" y="581"/>
                  <a:pt x="863" y="580"/>
                </a:cubicBezTo>
                <a:cubicBezTo>
                  <a:pt x="863" y="580"/>
                  <a:pt x="863" y="580"/>
                  <a:pt x="863" y="580"/>
                </a:cubicBezTo>
                <a:cubicBezTo>
                  <a:pt x="866" y="580"/>
                  <a:pt x="870" y="585"/>
                  <a:pt x="872" y="587"/>
                </a:cubicBezTo>
                <a:cubicBezTo>
                  <a:pt x="871" y="586"/>
                  <a:pt x="871" y="586"/>
                  <a:pt x="871" y="586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3"/>
                  <a:pt x="872" y="583"/>
                  <a:pt x="872" y="583"/>
                </a:cubicBezTo>
                <a:cubicBezTo>
                  <a:pt x="873" y="582"/>
                  <a:pt x="872" y="579"/>
                  <a:pt x="875" y="579"/>
                </a:cubicBezTo>
                <a:cubicBezTo>
                  <a:pt x="875" y="579"/>
                  <a:pt x="875" y="579"/>
                  <a:pt x="875" y="579"/>
                </a:cubicBezTo>
                <a:cubicBezTo>
                  <a:pt x="873" y="577"/>
                  <a:pt x="873" y="577"/>
                  <a:pt x="873" y="577"/>
                </a:cubicBezTo>
                <a:cubicBezTo>
                  <a:pt x="874" y="576"/>
                  <a:pt x="874" y="576"/>
                  <a:pt x="874" y="576"/>
                </a:cubicBezTo>
                <a:cubicBezTo>
                  <a:pt x="872" y="576"/>
                  <a:pt x="872" y="576"/>
                  <a:pt x="872" y="576"/>
                </a:cubicBezTo>
                <a:cubicBezTo>
                  <a:pt x="872" y="574"/>
                  <a:pt x="875" y="576"/>
                  <a:pt x="875" y="574"/>
                </a:cubicBezTo>
                <a:cubicBezTo>
                  <a:pt x="875" y="574"/>
                  <a:pt x="874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1" y="574"/>
                  <a:pt x="870" y="574"/>
                  <a:pt x="870" y="572"/>
                </a:cubicBezTo>
                <a:cubicBezTo>
                  <a:pt x="868" y="572"/>
                  <a:pt x="868" y="572"/>
                  <a:pt x="868" y="572"/>
                </a:cubicBezTo>
                <a:cubicBezTo>
                  <a:pt x="866" y="571"/>
                  <a:pt x="868" y="570"/>
                  <a:pt x="868" y="570"/>
                </a:cubicBezTo>
                <a:cubicBezTo>
                  <a:pt x="872" y="570"/>
                  <a:pt x="874" y="570"/>
                  <a:pt x="877" y="571"/>
                </a:cubicBezTo>
                <a:cubicBezTo>
                  <a:pt x="876" y="570"/>
                  <a:pt x="876" y="570"/>
                  <a:pt x="876" y="570"/>
                </a:cubicBezTo>
                <a:cubicBezTo>
                  <a:pt x="877" y="570"/>
                  <a:pt x="877" y="570"/>
                  <a:pt x="877" y="570"/>
                </a:cubicBezTo>
                <a:cubicBezTo>
                  <a:pt x="878" y="570"/>
                  <a:pt x="879" y="571"/>
                  <a:pt x="880" y="571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2" y="567"/>
                  <a:pt x="883" y="568"/>
                  <a:pt x="884" y="570"/>
                </a:cubicBezTo>
                <a:cubicBezTo>
                  <a:pt x="885" y="571"/>
                  <a:pt x="886" y="572"/>
                  <a:pt x="888" y="572"/>
                </a:cubicBezTo>
                <a:cubicBezTo>
                  <a:pt x="888" y="572"/>
                  <a:pt x="889" y="572"/>
                  <a:pt x="889" y="571"/>
                </a:cubicBezTo>
                <a:cubicBezTo>
                  <a:pt x="891" y="570"/>
                  <a:pt x="891" y="567"/>
                  <a:pt x="889" y="567"/>
                </a:cubicBezTo>
                <a:cubicBezTo>
                  <a:pt x="890" y="566"/>
                  <a:pt x="890" y="566"/>
                  <a:pt x="890" y="566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9" y="561"/>
                  <a:pt x="890" y="563"/>
                  <a:pt x="890" y="561"/>
                </a:cubicBezTo>
                <a:cubicBezTo>
                  <a:pt x="890" y="561"/>
                  <a:pt x="890" y="561"/>
                  <a:pt x="890" y="561"/>
                </a:cubicBezTo>
                <a:cubicBezTo>
                  <a:pt x="889" y="560"/>
                  <a:pt x="891" y="558"/>
                  <a:pt x="890" y="558"/>
                </a:cubicBezTo>
                <a:cubicBezTo>
                  <a:pt x="890" y="558"/>
                  <a:pt x="890" y="558"/>
                  <a:pt x="890" y="558"/>
                </a:cubicBezTo>
                <a:cubicBezTo>
                  <a:pt x="891" y="558"/>
                  <a:pt x="891" y="557"/>
                  <a:pt x="892" y="556"/>
                </a:cubicBezTo>
                <a:cubicBezTo>
                  <a:pt x="893" y="555"/>
                  <a:pt x="893" y="555"/>
                  <a:pt x="894" y="555"/>
                </a:cubicBezTo>
                <a:cubicBezTo>
                  <a:pt x="895" y="555"/>
                  <a:pt x="895" y="555"/>
                  <a:pt x="896" y="555"/>
                </a:cubicBezTo>
                <a:cubicBezTo>
                  <a:pt x="896" y="555"/>
                  <a:pt x="896" y="555"/>
                  <a:pt x="896" y="555"/>
                </a:cubicBezTo>
                <a:cubicBezTo>
                  <a:pt x="895" y="555"/>
                  <a:pt x="895" y="555"/>
                  <a:pt x="894" y="554"/>
                </a:cubicBezTo>
                <a:cubicBezTo>
                  <a:pt x="895" y="553"/>
                  <a:pt x="895" y="553"/>
                  <a:pt x="895" y="553"/>
                </a:cubicBezTo>
                <a:cubicBezTo>
                  <a:pt x="896" y="554"/>
                  <a:pt x="897" y="554"/>
                  <a:pt x="897" y="554"/>
                </a:cubicBezTo>
                <a:cubicBezTo>
                  <a:pt x="898" y="554"/>
                  <a:pt x="897" y="551"/>
                  <a:pt x="898" y="551"/>
                </a:cubicBezTo>
                <a:cubicBezTo>
                  <a:pt x="899" y="552"/>
                  <a:pt x="899" y="552"/>
                  <a:pt x="899" y="552"/>
                </a:cubicBezTo>
                <a:cubicBezTo>
                  <a:pt x="901" y="552"/>
                  <a:pt x="901" y="552"/>
                  <a:pt x="901" y="552"/>
                </a:cubicBezTo>
                <a:cubicBezTo>
                  <a:pt x="900" y="550"/>
                  <a:pt x="898" y="551"/>
                  <a:pt x="898" y="549"/>
                </a:cubicBezTo>
                <a:cubicBezTo>
                  <a:pt x="899" y="548"/>
                  <a:pt x="899" y="548"/>
                  <a:pt x="899" y="548"/>
                </a:cubicBezTo>
                <a:cubicBezTo>
                  <a:pt x="898" y="548"/>
                  <a:pt x="896" y="548"/>
                  <a:pt x="896" y="547"/>
                </a:cubicBezTo>
                <a:cubicBezTo>
                  <a:pt x="896" y="547"/>
                  <a:pt x="896" y="547"/>
                  <a:pt x="896" y="547"/>
                </a:cubicBezTo>
                <a:cubicBezTo>
                  <a:pt x="895" y="545"/>
                  <a:pt x="895" y="545"/>
                  <a:pt x="895" y="545"/>
                </a:cubicBezTo>
                <a:cubicBezTo>
                  <a:pt x="897" y="544"/>
                  <a:pt x="897" y="544"/>
                  <a:pt x="897" y="544"/>
                </a:cubicBezTo>
                <a:cubicBezTo>
                  <a:pt x="896" y="543"/>
                  <a:pt x="896" y="543"/>
                  <a:pt x="896" y="543"/>
                </a:cubicBezTo>
                <a:cubicBezTo>
                  <a:pt x="898" y="541"/>
                  <a:pt x="898" y="541"/>
                  <a:pt x="898" y="541"/>
                </a:cubicBezTo>
                <a:cubicBezTo>
                  <a:pt x="898" y="540"/>
                  <a:pt x="898" y="540"/>
                  <a:pt x="898" y="540"/>
                </a:cubicBezTo>
                <a:cubicBezTo>
                  <a:pt x="900" y="539"/>
                  <a:pt x="901" y="540"/>
                  <a:pt x="904" y="539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3" y="536"/>
                  <a:pt x="903" y="536"/>
                  <a:pt x="903" y="536"/>
                </a:cubicBezTo>
                <a:cubicBezTo>
                  <a:pt x="902" y="537"/>
                  <a:pt x="902" y="537"/>
                  <a:pt x="902" y="537"/>
                </a:cubicBezTo>
                <a:cubicBezTo>
                  <a:pt x="902" y="537"/>
                  <a:pt x="901" y="536"/>
                  <a:pt x="900" y="536"/>
                </a:cubicBezTo>
                <a:cubicBezTo>
                  <a:pt x="900" y="535"/>
                  <a:pt x="899" y="535"/>
                  <a:pt x="899" y="535"/>
                </a:cubicBezTo>
                <a:cubicBezTo>
                  <a:pt x="898" y="535"/>
                  <a:pt x="898" y="535"/>
                  <a:pt x="897" y="536"/>
                </a:cubicBezTo>
                <a:cubicBezTo>
                  <a:pt x="897" y="534"/>
                  <a:pt x="897" y="532"/>
                  <a:pt x="898" y="530"/>
                </a:cubicBezTo>
                <a:cubicBezTo>
                  <a:pt x="900" y="531"/>
                  <a:pt x="900" y="531"/>
                  <a:pt x="900" y="531"/>
                </a:cubicBezTo>
                <a:cubicBezTo>
                  <a:pt x="900" y="531"/>
                  <a:pt x="900" y="530"/>
                  <a:pt x="900" y="530"/>
                </a:cubicBezTo>
                <a:cubicBezTo>
                  <a:pt x="901" y="530"/>
                  <a:pt x="901" y="530"/>
                  <a:pt x="902" y="531"/>
                </a:cubicBezTo>
                <a:cubicBezTo>
                  <a:pt x="902" y="531"/>
                  <a:pt x="903" y="531"/>
                  <a:pt x="904" y="531"/>
                </a:cubicBezTo>
                <a:cubicBezTo>
                  <a:pt x="904" y="531"/>
                  <a:pt x="905" y="531"/>
                  <a:pt x="905" y="531"/>
                </a:cubicBezTo>
                <a:cubicBezTo>
                  <a:pt x="903" y="529"/>
                  <a:pt x="903" y="529"/>
                  <a:pt x="903" y="529"/>
                </a:cubicBezTo>
                <a:cubicBezTo>
                  <a:pt x="906" y="526"/>
                  <a:pt x="908" y="527"/>
                  <a:pt x="910" y="525"/>
                </a:cubicBezTo>
                <a:cubicBezTo>
                  <a:pt x="909" y="522"/>
                  <a:pt x="909" y="522"/>
                  <a:pt x="909" y="522"/>
                </a:cubicBezTo>
                <a:cubicBezTo>
                  <a:pt x="908" y="523"/>
                  <a:pt x="907" y="522"/>
                  <a:pt x="907" y="523"/>
                </a:cubicBezTo>
                <a:cubicBezTo>
                  <a:pt x="908" y="521"/>
                  <a:pt x="904" y="519"/>
                  <a:pt x="906" y="519"/>
                </a:cubicBezTo>
                <a:cubicBezTo>
                  <a:pt x="905" y="519"/>
                  <a:pt x="903" y="518"/>
                  <a:pt x="902" y="518"/>
                </a:cubicBezTo>
                <a:cubicBezTo>
                  <a:pt x="902" y="518"/>
                  <a:pt x="902" y="518"/>
                  <a:pt x="902" y="518"/>
                </a:cubicBezTo>
                <a:cubicBezTo>
                  <a:pt x="901" y="517"/>
                  <a:pt x="901" y="517"/>
                  <a:pt x="901" y="517"/>
                </a:cubicBezTo>
                <a:cubicBezTo>
                  <a:pt x="902" y="514"/>
                  <a:pt x="900" y="515"/>
                  <a:pt x="898" y="514"/>
                </a:cubicBezTo>
                <a:cubicBezTo>
                  <a:pt x="898" y="513"/>
                  <a:pt x="899" y="513"/>
                  <a:pt x="899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1" y="513"/>
                  <a:pt x="901" y="513"/>
                </a:cubicBezTo>
                <a:cubicBezTo>
                  <a:pt x="901" y="513"/>
                  <a:pt x="902" y="513"/>
                  <a:pt x="902" y="513"/>
                </a:cubicBezTo>
                <a:cubicBezTo>
                  <a:pt x="902" y="511"/>
                  <a:pt x="906" y="512"/>
                  <a:pt x="908" y="511"/>
                </a:cubicBezTo>
                <a:cubicBezTo>
                  <a:pt x="908" y="511"/>
                  <a:pt x="908" y="511"/>
                  <a:pt x="908" y="511"/>
                </a:cubicBezTo>
                <a:cubicBezTo>
                  <a:pt x="908" y="511"/>
                  <a:pt x="908" y="511"/>
                  <a:pt x="909" y="511"/>
                </a:cubicBezTo>
                <a:cubicBezTo>
                  <a:pt x="909" y="511"/>
                  <a:pt x="910" y="511"/>
                  <a:pt x="911" y="511"/>
                </a:cubicBezTo>
                <a:cubicBezTo>
                  <a:pt x="911" y="512"/>
                  <a:pt x="912" y="512"/>
                  <a:pt x="913" y="512"/>
                </a:cubicBezTo>
                <a:cubicBezTo>
                  <a:pt x="913" y="512"/>
                  <a:pt x="914" y="512"/>
                  <a:pt x="914" y="511"/>
                </a:cubicBezTo>
                <a:cubicBezTo>
                  <a:pt x="914" y="511"/>
                  <a:pt x="914" y="511"/>
                  <a:pt x="914" y="511"/>
                </a:cubicBezTo>
                <a:cubicBezTo>
                  <a:pt x="912" y="509"/>
                  <a:pt x="915" y="510"/>
                  <a:pt x="915" y="509"/>
                </a:cubicBezTo>
                <a:cubicBezTo>
                  <a:pt x="912" y="508"/>
                  <a:pt x="912" y="508"/>
                  <a:pt x="912" y="508"/>
                </a:cubicBezTo>
                <a:cubicBezTo>
                  <a:pt x="912" y="507"/>
                  <a:pt x="912" y="507"/>
                  <a:pt x="912" y="507"/>
                </a:cubicBezTo>
                <a:cubicBezTo>
                  <a:pt x="911" y="505"/>
                  <a:pt x="911" y="505"/>
                  <a:pt x="911" y="505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0" y="504"/>
                  <a:pt x="910" y="504"/>
                  <a:pt x="910" y="504"/>
                </a:cubicBezTo>
                <a:cubicBezTo>
                  <a:pt x="914" y="502"/>
                  <a:pt x="914" y="502"/>
                  <a:pt x="914" y="502"/>
                </a:cubicBezTo>
                <a:cubicBezTo>
                  <a:pt x="914" y="500"/>
                  <a:pt x="914" y="499"/>
                  <a:pt x="911" y="499"/>
                </a:cubicBezTo>
                <a:cubicBezTo>
                  <a:pt x="911" y="498"/>
                  <a:pt x="911" y="498"/>
                  <a:pt x="911" y="498"/>
                </a:cubicBezTo>
                <a:cubicBezTo>
                  <a:pt x="908" y="497"/>
                  <a:pt x="908" y="497"/>
                  <a:pt x="908" y="497"/>
                </a:cubicBezTo>
                <a:cubicBezTo>
                  <a:pt x="908" y="496"/>
                  <a:pt x="910" y="496"/>
                  <a:pt x="910" y="496"/>
                </a:cubicBezTo>
                <a:cubicBezTo>
                  <a:pt x="910" y="495"/>
                  <a:pt x="910" y="495"/>
                  <a:pt x="909" y="495"/>
                </a:cubicBezTo>
                <a:cubicBezTo>
                  <a:pt x="909" y="495"/>
                  <a:pt x="909" y="495"/>
                  <a:pt x="909" y="495"/>
                </a:cubicBezTo>
                <a:cubicBezTo>
                  <a:pt x="909" y="495"/>
                  <a:pt x="908" y="495"/>
                  <a:pt x="908" y="495"/>
                </a:cubicBezTo>
                <a:cubicBezTo>
                  <a:pt x="908" y="495"/>
                  <a:pt x="907" y="495"/>
                  <a:pt x="907" y="494"/>
                </a:cubicBezTo>
                <a:cubicBezTo>
                  <a:pt x="908" y="493"/>
                  <a:pt x="909" y="493"/>
                  <a:pt x="910" y="493"/>
                </a:cubicBezTo>
                <a:cubicBezTo>
                  <a:pt x="910" y="493"/>
                  <a:pt x="911" y="493"/>
                  <a:pt x="912" y="493"/>
                </a:cubicBezTo>
                <a:cubicBezTo>
                  <a:pt x="914" y="490"/>
                  <a:pt x="915" y="490"/>
                  <a:pt x="918" y="488"/>
                </a:cubicBezTo>
                <a:cubicBezTo>
                  <a:pt x="917" y="488"/>
                  <a:pt x="915" y="486"/>
                  <a:pt x="913" y="485"/>
                </a:cubicBezTo>
                <a:cubicBezTo>
                  <a:pt x="915" y="484"/>
                  <a:pt x="915" y="484"/>
                  <a:pt x="915" y="484"/>
                </a:cubicBezTo>
                <a:cubicBezTo>
                  <a:pt x="915" y="484"/>
                  <a:pt x="914" y="484"/>
                  <a:pt x="914" y="484"/>
                </a:cubicBezTo>
                <a:cubicBezTo>
                  <a:pt x="913" y="484"/>
                  <a:pt x="913" y="484"/>
                  <a:pt x="912" y="484"/>
                </a:cubicBezTo>
                <a:cubicBezTo>
                  <a:pt x="912" y="484"/>
                  <a:pt x="911" y="484"/>
                  <a:pt x="911" y="484"/>
                </a:cubicBezTo>
                <a:cubicBezTo>
                  <a:pt x="911" y="484"/>
                  <a:pt x="911" y="484"/>
                  <a:pt x="910" y="484"/>
                </a:cubicBezTo>
                <a:cubicBezTo>
                  <a:pt x="912" y="481"/>
                  <a:pt x="912" y="481"/>
                  <a:pt x="912" y="481"/>
                </a:cubicBezTo>
                <a:cubicBezTo>
                  <a:pt x="914" y="482"/>
                  <a:pt x="914" y="482"/>
                  <a:pt x="914" y="482"/>
                </a:cubicBezTo>
                <a:cubicBezTo>
                  <a:pt x="913" y="480"/>
                  <a:pt x="913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5" y="480"/>
                  <a:pt x="916" y="480"/>
                  <a:pt x="916" y="479"/>
                </a:cubicBezTo>
                <a:cubicBezTo>
                  <a:pt x="916" y="478"/>
                  <a:pt x="912" y="477"/>
                  <a:pt x="912" y="475"/>
                </a:cubicBezTo>
                <a:cubicBezTo>
                  <a:pt x="912" y="475"/>
                  <a:pt x="913" y="475"/>
                  <a:pt x="913" y="475"/>
                </a:cubicBezTo>
                <a:cubicBezTo>
                  <a:pt x="913" y="475"/>
                  <a:pt x="913" y="475"/>
                  <a:pt x="914" y="476"/>
                </a:cubicBezTo>
                <a:cubicBezTo>
                  <a:pt x="914" y="476"/>
                  <a:pt x="914" y="476"/>
                  <a:pt x="915" y="476"/>
                </a:cubicBezTo>
                <a:cubicBezTo>
                  <a:pt x="915" y="476"/>
                  <a:pt x="915" y="476"/>
                  <a:pt x="915" y="476"/>
                </a:cubicBezTo>
                <a:cubicBezTo>
                  <a:pt x="915" y="474"/>
                  <a:pt x="908" y="470"/>
                  <a:pt x="912" y="467"/>
                </a:cubicBezTo>
                <a:cubicBezTo>
                  <a:pt x="913" y="468"/>
                  <a:pt x="913" y="468"/>
                  <a:pt x="913" y="468"/>
                </a:cubicBezTo>
                <a:cubicBezTo>
                  <a:pt x="914" y="468"/>
                  <a:pt x="914" y="467"/>
                  <a:pt x="914" y="466"/>
                </a:cubicBezTo>
                <a:cubicBezTo>
                  <a:pt x="914" y="466"/>
                  <a:pt x="914" y="465"/>
                  <a:pt x="915" y="465"/>
                </a:cubicBezTo>
                <a:cubicBezTo>
                  <a:pt x="915" y="465"/>
                  <a:pt x="915" y="465"/>
                  <a:pt x="915" y="465"/>
                </a:cubicBezTo>
                <a:cubicBezTo>
                  <a:pt x="914" y="464"/>
                  <a:pt x="914" y="464"/>
                  <a:pt x="914" y="464"/>
                </a:cubicBezTo>
                <a:cubicBezTo>
                  <a:pt x="909" y="468"/>
                  <a:pt x="909" y="468"/>
                  <a:pt x="909" y="468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10" y="466"/>
                  <a:pt x="911" y="462"/>
                  <a:pt x="914" y="462"/>
                </a:cubicBezTo>
                <a:cubicBezTo>
                  <a:pt x="914" y="462"/>
                  <a:pt x="914" y="462"/>
                  <a:pt x="914" y="462"/>
                </a:cubicBezTo>
                <a:cubicBezTo>
                  <a:pt x="914" y="462"/>
                  <a:pt x="913" y="462"/>
                  <a:pt x="913" y="462"/>
                </a:cubicBezTo>
                <a:cubicBezTo>
                  <a:pt x="915" y="460"/>
                  <a:pt x="915" y="460"/>
                  <a:pt x="915" y="460"/>
                </a:cubicBezTo>
                <a:cubicBezTo>
                  <a:pt x="915" y="461"/>
                  <a:pt x="915" y="461"/>
                  <a:pt x="915" y="461"/>
                </a:cubicBezTo>
                <a:cubicBezTo>
                  <a:pt x="916" y="461"/>
                  <a:pt x="916" y="461"/>
                  <a:pt x="916" y="461"/>
                </a:cubicBezTo>
                <a:cubicBezTo>
                  <a:pt x="917" y="460"/>
                  <a:pt x="916" y="460"/>
                  <a:pt x="916" y="459"/>
                </a:cubicBezTo>
                <a:cubicBezTo>
                  <a:pt x="918" y="457"/>
                  <a:pt x="918" y="457"/>
                  <a:pt x="918" y="457"/>
                </a:cubicBezTo>
                <a:cubicBezTo>
                  <a:pt x="920" y="460"/>
                  <a:pt x="920" y="460"/>
                  <a:pt x="920" y="460"/>
                </a:cubicBezTo>
                <a:cubicBezTo>
                  <a:pt x="920" y="460"/>
                  <a:pt x="921" y="459"/>
                  <a:pt x="922" y="459"/>
                </a:cubicBezTo>
                <a:cubicBezTo>
                  <a:pt x="923" y="459"/>
                  <a:pt x="923" y="459"/>
                  <a:pt x="923" y="459"/>
                </a:cubicBezTo>
                <a:cubicBezTo>
                  <a:pt x="924" y="459"/>
                  <a:pt x="923" y="458"/>
                  <a:pt x="924" y="457"/>
                </a:cubicBezTo>
                <a:cubicBezTo>
                  <a:pt x="919" y="457"/>
                  <a:pt x="925" y="453"/>
                  <a:pt x="922" y="451"/>
                </a:cubicBezTo>
                <a:cubicBezTo>
                  <a:pt x="921" y="451"/>
                  <a:pt x="919" y="448"/>
                  <a:pt x="920" y="446"/>
                </a:cubicBezTo>
                <a:cubicBezTo>
                  <a:pt x="921" y="447"/>
                  <a:pt x="922" y="448"/>
                  <a:pt x="922" y="448"/>
                </a:cubicBezTo>
                <a:cubicBezTo>
                  <a:pt x="923" y="448"/>
                  <a:pt x="923" y="447"/>
                  <a:pt x="924" y="447"/>
                </a:cubicBezTo>
                <a:cubicBezTo>
                  <a:pt x="925" y="447"/>
                  <a:pt x="925" y="447"/>
                  <a:pt x="926" y="447"/>
                </a:cubicBezTo>
                <a:cubicBezTo>
                  <a:pt x="926" y="447"/>
                  <a:pt x="927" y="447"/>
                  <a:pt x="927" y="447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2" y="446"/>
                  <a:pt x="922" y="446"/>
                </a:cubicBezTo>
                <a:cubicBezTo>
                  <a:pt x="921" y="446"/>
                  <a:pt x="919" y="445"/>
                  <a:pt x="919" y="444"/>
                </a:cubicBezTo>
                <a:cubicBezTo>
                  <a:pt x="922" y="443"/>
                  <a:pt x="922" y="443"/>
                  <a:pt x="922" y="443"/>
                </a:cubicBezTo>
                <a:cubicBezTo>
                  <a:pt x="920" y="441"/>
                  <a:pt x="920" y="441"/>
                  <a:pt x="920" y="441"/>
                </a:cubicBezTo>
                <a:cubicBezTo>
                  <a:pt x="922" y="440"/>
                  <a:pt x="922" y="440"/>
                  <a:pt x="922" y="440"/>
                </a:cubicBezTo>
                <a:cubicBezTo>
                  <a:pt x="921" y="440"/>
                  <a:pt x="921" y="439"/>
                  <a:pt x="920" y="439"/>
                </a:cubicBezTo>
                <a:cubicBezTo>
                  <a:pt x="920" y="439"/>
                  <a:pt x="920" y="440"/>
                  <a:pt x="919" y="440"/>
                </a:cubicBezTo>
                <a:cubicBezTo>
                  <a:pt x="918" y="439"/>
                  <a:pt x="918" y="438"/>
                  <a:pt x="918" y="437"/>
                </a:cubicBezTo>
                <a:cubicBezTo>
                  <a:pt x="919" y="437"/>
                  <a:pt x="919" y="437"/>
                  <a:pt x="919" y="437"/>
                </a:cubicBezTo>
                <a:cubicBezTo>
                  <a:pt x="918" y="437"/>
                  <a:pt x="918" y="435"/>
                  <a:pt x="918" y="435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17" y="433"/>
                  <a:pt x="917" y="433"/>
                  <a:pt x="917" y="433"/>
                </a:cubicBezTo>
                <a:cubicBezTo>
                  <a:pt x="916" y="433"/>
                  <a:pt x="916" y="433"/>
                  <a:pt x="916" y="433"/>
                </a:cubicBezTo>
                <a:cubicBezTo>
                  <a:pt x="915" y="433"/>
                  <a:pt x="914" y="432"/>
                  <a:pt x="914" y="432"/>
                </a:cubicBezTo>
                <a:cubicBezTo>
                  <a:pt x="913" y="432"/>
                  <a:pt x="912" y="432"/>
                  <a:pt x="911" y="432"/>
                </a:cubicBezTo>
                <a:cubicBezTo>
                  <a:pt x="910" y="432"/>
                  <a:pt x="909" y="432"/>
                  <a:pt x="908" y="433"/>
                </a:cubicBezTo>
                <a:cubicBezTo>
                  <a:pt x="908" y="433"/>
                  <a:pt x="908" y="433"/>
                  <a:pt x="907" y="433"/>
                </a:cubicBezTo>
                <a:cubicBezTo>
                  <a:pt x="906" y="433"/>
                  <a:pt x="906" y="431"/>
                  <a:pt x="907" y="430"/>
                </a:cubicBezTo>
                <a:cubicBezTo>
                  <a:pt x="903" y="431"/>
                  <a:pt x="903" y="431"/>
                  <a:pt x="903" y="431"/>
                </a:cubicBezTo>
                <a:cubicBezTo>
                  <a:pt x="901" y="428"/>
                  <a:pt x="905" y="429"/>
                  <a:pt x="903" y="427"/>
                </a:cubicBezTo>
                <a:cubicBezTo>
                  <a:pt x="906" y="426"/>
                  <a:pt x="906" y="426"/>
                  <a:pt x="906" y="426"/>
                </a:cubicBezTo>
                <a:cubicBezTo>
                  <a:pt x="905" y="426"/>
                  <a:pt x="904" y="426"/>
                  <a:pt x="904" y="425"/>
                </a:cubicBezTo>
                <a:cubicBezTo>
                  <a:pt x="906" y="425"/>
                  <a:pt x="906" y="425"/>
                  <a:pt x="906" y="425"/>
                </a:cubicBezTo>
                <a:cubicBezTo>
                  <a:pt x="905" y="425"/>
                  <a:pt x="905" y="425"/>
                  <a:pt x="905" y="425"/>
                </a:cubicBezTo>
                <a:cubicBezTo>
                  <a:pt x="909" y="425"/>
                  <a:pt x="909" y="425"/>
                  <a:pt x="909" y="425"/>
                </a:cubicBezTo>
                <a:cubicBezTo>
                  <a:pt x="908" y="425"/>
                  <a:pt x="908" y="424"/>
                  <a:pt x="907" y="423"/>
                </a:cubicBezTo>
                <a:cubicBezTo>
                  <a:pt x="910" y="423"/>
                  <a:pt x="907" y="422"/>
                  <a:pt x="909" y="421"/>
                </a:cubicBezTo>
                <a:cubicBezTo>
                  <a:pt x="910" y="421"/>
                  <a:pt x="911" y="421"/>
                  <a:pt x="912" y="422"/>
                </a:cubicBezTo>
                <a:cubicBezTo>
                  <a:pt x="912" y="420"/>
                  <a:pt x="912" y="420"/>
                  <a:pt x="912" y="420"/>
                </a:cubicBezTo>
                <a:cubicBezTo>
                  <a:pt x="909" y="419"/>
                  <a:pt x="909" y="419"/>
                  <a:pt x="909" y="419"/>
                </a:cubicBezTo>
                <a:cubicBezTo>
                  <a:pt x="910" y="418"/>
                  <a:pt x="910" y="418"/>
                  <a:pt x="910" y="418"/>
                </a:cubicBezTo>
                <a:cubicBezTo>
                  <a:pt x="911" y="418"/>
                  <a:pt x="911" y="418"/>
                  <a:pt x="912" y="419"/>
                </a:cubicBezTo>
                <a:cubicBezTo>
                  <a:pt x="912" y="419"/>
                  <a:pt x="912" y="419"/>
                  <a:pt x="913" y="419"/>
                </a:cubicBezTo>
                <a:cubicBezTo>
                  <a:pt x="913" y="419"/>
                  <a:pt x="913" y="419"/>
                  <a:pt x="913" y="418"/>
                </a:cubicBezTo>
                <a:cubicBezTo>
                  <a:pt x="912" y="417"/>
                  <a:pt x="912" y="417"/>
                  <a:pt x="912" y="417"/>
                </a:cubicBezTo>
                <a:cubicBezTo>
                  <a:pt x="912" y="417"/>
                  <a:pt x="913" y="417"/>
                  <a:pt x="913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5" y="414"/>
                  <a:pt x="908" y="416"/>
                  <a:pt x="911" y="411"/>
                </a:cubicBezTo>
                <a:cubicBezTo>
                  <a:pt x="912" y="412"/>
                  <a:pt x="912" y="412"/>
                  <a:pt x="912" y="412"/>
                </a:cubicBezTo>
                <a:cubicBezTo>
                  <a:pt x="911" y="409"/>
                  <a:pt x="911" y="409"/>
                  <a:pt x="911" y="409"/>
                </a:cubicBezTo>
                <a:cubicBezTo>
                  <a:pt x="914" y="409"/>
                  <a:pt x="914" y="409"/>
                  <a:pt x="914" y="409"/>
                </a:cubicBezTo>
                <a:cubicBezTo>
                  <a:pt x="913" y="408"/>
                  <a:pt x="915" y="408"/>
                  <a:pt x="915" y="407"/>
                </a:cubicBezTo>
                <a:cubicBezTo>
                  <a:pt x="915" y="406"/>
                  <a:pt x="914" y="406"/>
                  <a:pt x="914" y="406"/>
                </a:cubicBezTo>
                <a:cubicBezTo>
                  <a:pt x="914" y="406"/>
                  <a:pt x="913" y="406"/>
                  <a:pt x="913" y="407"/>
                </a:cubicBezTo>
                <a:cubicBezTo>
                  <a:pt x="912" y="407"/>
                  <a:pt x="912" y="407"/>
                  <a:pt x="912" y="407"/>
                </a:cubicBezTo>
                <a:cubicBezTo>
                  <a:pt x="911" y="407"/>
                  <a:pt x="911" y="407"/>
                  <a:pt x="910" y="407"/>
                </a:cubicBezTo>
                <a:cubicBezTo>
                  <a:pt x="910" y="406"/>
                  <a:pt x="908" y="406"/>
                  <a:pt x="910" y="405"/>
                </a:cubicBezTo>
                <a:cubicBezTo>
                  <a:pt x="910" y="406"/>
                  <a:pt x="911" y="406"/>
                  <a:pt x="911" y="406"/>
                </a:cubicBezTo>
                <a:cubicBezTo>
                  <a:pt x="912" y="406"/>
                  <a:pt x="911" y="404"/>
                  <a:pt x="913" y="404"/>
                </a:cubicBezTo>
                <a:cubicBezTo>
                  <a:pt x="912" y="404"/>
                  <a:pt x="911" y="404"/>
                  <a:pt x="911" y="403"/>
                </a:cubicBezTo>
                <a:cubicBezTo>
                  <a:pt x="911" y="402"/>
                  <a:pt x="911" y="402"/>
                  <a:pt x="912" y="402"/>
                </a:cubicBezTo>
                <a:cubicBezTo>
                  <a:pt x="912" y="402"/>
                  <a:pt x="912" y="402"/>
                  <a:pt x="912" y="402"/>
                </a:cubicBezTo>
                <a:cubicBezTo>
                  <a:pt x="913" y="402"/>
                  <a:pt x="913" y="402"/>
                  <a:pt x="914" y="402"/>
                </a:cubicBezTo>
                <a:cubicBezTo>
                  <a:pt x="910" y="398"/>
                  <a:pt x="910" y="398"/>
                  <a:pt x="910" y="398"/>
                </a:cubicBezTo>
                <a:cubicBezTo>
                  <a:pt x="911" y="397"/>
                  <a:pt x="912" y="396"/>
                  <a:pt x="913" y="396"/>
                </a:cubicBezTo>
                <a:cubicBezTo>
                  <a:pt x="913" y="396"/>
                  <a:pt x="913" y="396"/>
                  <a:pt x="914" y="396"/>
                </a:cubicBezTo>
                <a:cubicBezTo>
                  <a:pt x="908" y="393"/>
                  <a:pt x="908" y="393"/>
                  <a:pt x="908" y="393"/>
                </a:cubicBezTo>
                <a:cubicBezTo>
                  <a:pt x="908" y="394"/>
                  <a:pt x="908" y="394"/>
                  <a:pt x="908" y="394"/>
                </a:cubicBezTo>
                <a:cubicBezTo>
                  <a:pt x="908" y="394"/>
                  <a:pt x="908" y="394"/>
                  <a:pt x="907" y="394"/>
                </a:cubicBezTo>
                <a:cubicBezTo>
                  <a:pt x="904" y="394"/>
                  <a:pt x="902" y="390"/>
                  <a:pt x="901" y="389"/>
                </a:cubicBezTo>
                <a:cubicBezTo>
                  <a:pt x="902" y="387"/>
                  <a:pt x="905" y="387"/>
                  <a:pt x="907" y="387"/>
                </a:cubicBezTo>
                <a:cubicBezTo>
                  <a:pt x="906" y="386"/>
                  <a:pt x="905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3" y="386"/>
                  <a:pt x="902" y="386"/>
                  <a:pt x="901" y="384"/>
                </a:cubicBezTo>
                <a:cubicBezTo>
                  <a:pt x="902" y="384"/>
                  <a:pt x="902" y="384"/>
                  <a:pt x="902" y="384"/>
                </a:cubicBezTo>
                <a:cubicBezTo>
                  <a:pt x="902" y="384"/>
                  <a:pt x="902" y="384"/>
                  <a:pt x="903" y="385"/>
                </a:cubicBezTo>
                <a:cubicBezTo>
                  <a:pt x="903" y="385"/>
                  <a:pt x="903" y="385"/>
                  <a:pt x="903" y="385"/>
                </a:cubicBezTo>
                <a:cubicBezTo>
                  <a:pt x="904" y="385"/>
                  <a:pt x="904" y="385"/>
                  <a:pt x="904" y="385"/>
                </a:cubicBezTo>
                <a:cubicBezTo>
                  <a:pt x="904" y="384"/>
                  <a:pt x="901" y="384"/>
                  <a:pt x="903" y="382"/>
                </a:cubicBezTo>
                <a:cubicBezTo>
                  <a:pt x="904" y="382"/>
                  <a:pt x="904" y="383"/>
                  <a:pt x="905" y="383"/>
                </a:cubicBezTo>
                <a:cubicBezTo>
                  <a:pt x="907" y="383"/>
                  <a:pt x="910" y="381"/>
                  <a:pt x="911" y="381"/>
                </a:cubicBezTo>
                <a:cubicBezTo>
                  <a:pt x="911" y="381"/>
                  <a:pt x="911" y="381"/>
                  <a:pt x="911" y="381"/>
                </a:cubicBezTo>
                <a:cubicBezTo>
                  <a:pt x="911" y="381"/>
                  <a:pt x="910" y="381"/>
                  <a:pt x="910" y="380"/>
                </a:cubicBezTo>
                <a:cubicBezTo>
                  <a:pt x="909" y="380"/>
                  <a:pt x="909" y="380"/>
                  <a:pt x="908" y="380"/>
                </a:cubicBezTo>
                <a:cubicBezTo>
                  <a:pt x="908" y="380"/>
                  <a:pt x="908" y="380"/>
                  <a:pt x="908" y="380"/>
                </a:cubicBezTo>
                <a:cubicBezTo>
                  <a:pt x="909" y="378"/>
                  <a:pt x="909" y="378"/>
                  <a:pt x="909" y="378"/>
                </a:cubicBezTo>
                <a:cubicBezTo>
                  <a:pt x="906" y="379"/>
                  <a:pt x="906" y="379"/>
                  <a:pt x="906" y="379"/>
                </a:cubicBezTo>
                <a:cubicBezTo>
                  <a:pt x="903" y="378"/>
                  <a:pt x="904" y="375"/>
                  <a:pt x="903" y="374"/>
                </a:cubicBezTo>
                <a:cubicBezTo>
                  <a:pt x="904" y="374"/>
                  <a:pt x="904" y="374"/>
                  <a:pt x="904" y="374"/>
                </a:cubicBezTo>
                <a:cubicBezTo>
                  <a:pt x="904" y="374"/>
                  <a:pt x="904" y="374"/>
                  <a:pt x="905" y="374"/>
                </a:cubicBezTo>
                <a:cubicBezTo>
                  <a:pt x="904" y="373"/>
                  <a:pt x="903" y="374"/>
                  <a:pt x="903" y="373"/>
                </a:cubicBezTo>
                <a:cubicBezTo>
                  <a:pt x="904" y="372"/>
                  <a:pt x="904" y="372"/>
                  <a:pt x="905" y="371"/>
                </a:cubicBezTo>
                <a:cubicBezTo>
                  <a:pt x="902" y="371"/>
                  <a:pt x="902" y="371"/>
                  <a:pt x="902" y="371"/>
                </a:cubicBezTo>
                <a:cubicBezTo>
                  <a:pt x="902" y="368"/>
                  <a:pt x="902" y="368"/>
                  <a:pt x="902" y="368"/>
                </a:cubicBezTo>
                <a:cubicBezTo>
                  <a:pt x="901" y="368"/>
                  <a:pt x="900" y="369"/>
                  <a:pt x="899" y="369"/>
                </a:cubicBezTo>
                <a:cubicBezTo>
                  <a:pt x="898" y="369"/>
                  <a:pt x="897" y="368"/>
                  <a:pt x="896" y="367"/>
                </a:cubicBezTo>
                <a:cubicBezTo>
                  <a:pt x="896" y="367"/>
                  <a:pt x="896" y="367"/>
                  <a:pt x="897" y="367"/>
                </a:cubicBezTo>
                <a:cubicBezTo>
                  <a:pt x="897" y="367"/>
                  <a:pt x="898" y="367"/>
                  <a:pt x="898" y="367"/>
                </a:cubicBezTo>
                <a:cubicBezTo>
                  <a:pt x="899" y="367"/>
                  <a:pt x="899" y="366"/>
                  <a:pt x="899" y="366"/>
                </a:cubicBezTo>
                <a:cubicBezTo>
                  <a:pt x="900" y="366"/>
                  <a:pt x="900" y="367"/>
                  <a:pt x="901" y="368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899" y="363"/>
                  <a:pt x="902" y="359"/>
                  <a:pt x="898" y="358"/>
                </a:cubicBezTo>
                <a:cubicBezTo>
                  <a:pt x="898" y="358"/>
                  <a:pt x="898" y="359"/>
                  <a:pt x="897" y="359"/>
                </a:cubicBezTo>
                <a:cubicBezTo>
                  <a:pt x="897" y="359"/>
                  <a:pt x="897" y="359"/>
                  <a:pt x="897" y="359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5" y="357"/>
                  <a:pt x="895" y="357"/>
                  <a:pt x="895" y="357"/>
                </a:cubicBezTo>
                <a:cubicBezTo>
                  <a:pt x="895" y="357"/>
                  <a:pt x="894" y="357"/>
                  <a:pt x="894" y="357"/>
                </a:cubicBezTo>
                <a:cubicBezTo>
                  <a:pt x="894" y="357"/>
                  <a:pt x="894" y="357"/>
                  <a:pt x="894" y="357"/>
                </a:cubicBezTo>
                <a:cubicBezTo>
                  <a:pt x="893" y="357"/>
                  <a:pt x="893" y="357"/>
                  <a:pt x="893" y="357"/>
                </a:cubicBezTo>
                <a:cubicBezTo>
                  <a:pt x="895" y="354"/>
                  <a:pt x="895" y="354"/>
                  <a:pt x="895" y="354"/>
                </a:cubicBezTo>
                <a:cubicBezTo>
                  <a:pt x="895" y="354"/>
                  <a:pt x="895" y="354"/>
                  <a:pt x="894" y="354"/>
                </a:cubicBezTo>
                <a:cubicBezTo>
                  <a:pt x="892" y="354"/>
                  <a:pt x="897" y="351"/>
                  <a:pt x="894" y="350"/>
                </a:cubicBezTo>
                <a:cubicBezTo>
                  <a:pt x="896" y="349"/>
                  <a:pt x="896" y="349"/>
                  <a:pt x="896" y="349"/>
                </a:cubicBezTo>
                <a:cubicBezTo>
                  <a:pt x="894" y="348"/>
                  <a:pt x="894" y="348"/>
                  <a:pt x="894" y="348"/>
                </a:cubicBezTo>
                <a:cubicBezTo>
                  <a:pt x="894" y="347"/>
                  <a:pt x="894" y="347"/>
                  <a:pt x="894" y="347"/>
                </a:cubicBezTo>
                <a:cubicBezTo>
                  <a:pt x="892" y="347"/>
                  <a:pt x="892" y="347"/>
                  <a:pt x="892" y="347"/>
                </a:cubicBezTo>
                <a:cubicBezTo>
                  <a:pt x="892" y="346"/>
                  <a:pt x="892" y="346"/>
                  <a:pt x="892" y="346"/>
                </a:cubicBezTo>
                <a:cubicBezTo>
                  <a:pt x="888" y="344"/>
                  <a:pt x="888" y="344"/>
                  <a:pt x="888" y="344"/>
                </a:cubicBezTo>
                <a:cubicBezTo>
                  <a:pt x="888" y="344"/>
                  <a:pt x="889" y="344"/>
                  <a:pt x="889" y="343"/>
                </a:cubicBezTo>
                <a:cubicBezTo>
                  <a:pt x="889" y="343"/>
                  <a:pt x="889" y="343"/>
                  <a:pt x="889" y="343"/>
                </a:cubicBezTo>
                <a:cubicBezTo>
                  <a:pt x="888" y="343"/>
                  <a:pt x="888" y="344"/>
                  <a:pt x="888" y="344"/>
                </a:cubicBezTo>
                <a:cubicBezTo>
                  <a:pt x="887" y="344"/>
                  <a:pt x="887" y="344"/>
                  <a:pt x="887" y="344"/>
                </a:cubicBezTo>
                <a:cubicBezTo>
                  <a:pt x="886" y="344"/>
                  <a:pt x="886" y="344"/>
                  <a:pt x="886" y="343"/>
                </a:cubicBezTo>
                <a:cubicBezTo>
                  <a:pt x="886" y="341"/>
                  <a:pt x="890" y="342"/>
                  <a:pt x="889" y="341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9" y="339"/>
                  <a:pt x="885" y="338"/>
                  <a:pt x="887" y="337"/>
                </a:cubicBezTo>
                <a:cubicBezTo>
                  <a:pt x="886" y="336"/>
                  <a:pt x="886" y="336"/>
                  <a:pt x="886" y="336"/>
                </a:cubicBezTo>
                <a:cubicBezTo>
                  <a:pt x="886" y="337"/>
                  <a:pt x="886" y="337"/>
                  <a:pt x="886" y="337"/>
                </a:cubicBezTo>
                <a:cubicBezTo>
                  <a:pt x="881" y="341"/>
                  <a:pt x="881" y="341"/>
                  <a:pt x="881" y="341"/>
                </a:cubicBezTo>
                <a:cubicBezTo>
                  <a:pt x="882" y="340"/>
                  <a:pt x="881" y="338"/>
                  <a:pt x="882" y="338"/>
                </a:cubicBezTo>
                <a:cubicBezTo>
                  <a:pt x="883" y="338"/>
                  <a:pt x="883" y="338"/>
                  <a:pt x="883" y="338"/>
                </a:cubicBezTo>
                <a:cubicBezTo>
                  <a:pt x="879" y="335"/>
                  <a:pt x="885" y="332"/>
                  <a:pt x="888" y="331"/>
                </a:cubicBezTo>
                <a:cubicBezTo>
                  <a:pt x="887" y="330"/>
                  <a:pt x="887" y="330"/>
                  <a:pt x="887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88" y="329"/>
                  <a:pt x="887" y="327"/>
                  <a:pt x="889" y="327"/>
                </a:cubicBezTo>
                <a:cubicBezTo>
                  <a:pt x="889" y="324"/>
                  <a:pt x="893" y="326"/>
                  <a:pt x="893" y="324"/>
                </a:cubicBezTo>
                <a:cubicBezTo>
                  <a:pt x="892" y="324"/>
                  <a:pt x="891" y="324"/>
                  <a:pt x="890" y="324"/>
                </a:cubicBezTo>
                <a:cubicBezTo>
                  <a:pt x="889" y="324"/>
                  <a:pt x="888" y="324"/>
                  <a:pt x="888" y="322"/>
                </a:cubicBezTo>
                <a:cubicBezTo>
                  <a:pt x="885" y="325"/>
                  <a:pt x="885" y="325"/>
                  <a:pt x="885" y="325"/>
                </a:cubicBezTo>
                <a:cubicBezTo>
                  <a:pt x="885" y="325"/>
                  <a:pt x="884" y="325"/>
                  <a:pt x="884" y="325"/>
                </a:cubicBezTo>
                <a:cubicBezTo>
                  <a:pt x="883" y="325"/>
                  <a:pt x="882" y="324"/>
                  <a:pt x="882" y="323"/>
                </a:cubicBezTo>
                <a:cubicBezTo>
                  <a:pt x="882" y="324"/>
                  <a:pt x="883" y="324"/>
                  <a:pt x="883" y="324"/>
                </a:cubicBezTo>
                <a:cubicBezTo>
                  <a:pt x="885" y="324"/>
                  <a:pt x="886" y="322"/>
                  <a:pt x="886" y="321"/>
                </a:cubicBezTo>
                <a:cubicBezTo>
                  <a:pt x="884" y="323"/>
                  <a:pt x="884" y="323"/>
                  <a:pt x="884" y="323"/>
                </a:cubicBezTo>
                <a:cubicBezTo>
                  <a:pt x="883" y="321"/>
                  <a:pt x="881" y="319"/>
                  <a:pt x="879" y="319"/>
                </a:cubicBezTo>
                <a:cubicBezTo>
                  <a:pt x="883" y="318"/>
                  <a:pt x="881" y="317"/>
                  <a:pt x="885" y="317"/>
                </a:cubicBezTo>
                <a:cubicBezTo>
                  <a:pt x="883" y="314"/>
                  <a:pt x="883" y="314"/>
                  <a:pt x="883" y="314"/>
                </a:cubicBezTo>
                <a:cubicBezTo>
                  <a:pt x="882" y="315"/>
                  <a:pt x="882" y="315"/>
                  <a:pt x="882" y="315"/>
                </a:cubicBezTo>
                <a:cubicBezTo>
                  <a:pt x="881" y="314"/>
                  <a:pt x="881" y="314"/>
                  <a:pt x="881" y="314"/>
                </a:cubicBezTo>
                <a:cubicBezTo>
                  <a:pt x="882" y="313"/>
                  <a:pt x="882" y="313"/>
                  <a:pt x="883" y="313"/>
                </a:cubicBezTo>
                <a:cubicBezTo>
                  <a:pt x="883" y="313"/>
                  <a:pt x="884" y="313"/>
                  <a:pt x="885" y="314"/>
                </a:cubicBezTo>
                <a:cubicBezTo>
                  <a:pt x="885" y="314"/>
                  <a:pt x="886" y="314"/>
                  <a:pt x="886" y="314"/>
                </a:cubicBezTo>
                <a:cubicBezTo>
                  <a:pt x="887" y="314"/>
                  <a:pt x="887" y="314"/>
                  <a:pt x="887" y="314"/>
                </a:cubicBezTo>
                <a:cubicBezTo>
                  <a:pt x="886" y="312"/>
                  <a:pt x="889" y="309"/>
                  <a:pt x="887" y="309"/>
                </a:cubicBezTo>
                <a:cubicBezTo>
                  <a:pt x="887" y="309"/>
                  <a:pt x="888" y="308"/>
                  <a:pt x="888" y="308"/>
                </a:cubicBezTo>
                <a:cubicBezTo>
                  <a:pt x="888" y="308"/>
                  <a:pt x="889" y="308"/>
                  <a:pt x="889" y="308"/>
                </a:cubicBezTo>
                <a:cubicBezTo>
                  <a:pt x="889" y="308"/>
                  <a:pt x="889" y="308"/>
                  <a:pt x="889" y="308"/>
                </a:cubicBezTo>
                <a:cubicBezTo>
                  <a:pt x="889" y="308"/>
                  <a:pt x="890" y="308"/>
                  <a:pt x="890" y="308"/>
                </a:cubicBezTo>
                <a:cubicBezTo>
                  <a:pt x="890" y="308"/>
                  <a:pt x="890" y="308"/>
                  <a:pt x="891" y="308"/>
                </a:cubicBezTo>
                <a:cubicBezTo>
                  <a:pt x="891" y="308"/>
                  <a:pt x="892" y="308"/>
                  <a:pt x="892" y="308"/>
                </a:cubicBezTo>
                <a:cubicBezTo>
                  <a:pt x="888" y="307"/>
                  <a:pt x="888" y="307"/>
                  <a:pt x="888" y="307"/>
                </a:cubicBezTo>
                <a:cubicBezTo>
                  <a:pt x="889" y="306"/>
                  <a:pt x="889" y="306"/>
                  <a:pt x="889" y="306"/>
                </a:cubicBezTo>
                <a:cubicBezTo>
                  <a:pt x="889" y="306"/>
                  <a:pt x="889" y="306"/>
                  <a:pt x="890" y="306"/>
                </a:cubicBezTo>
                <a:cubicBezTo>
                  <a:pt x="890" y="306"/>
                  <a:pt x="890" y="307"/>
                  <a:pt x="890" y="307"/>
                </a:cubicBezTo>
                <a:cubicBezTo>
                  <a:pt x="890" y="307"/>
                  <a:pt x="891" y="307"/>
                  <a:pt x="891" y="306"/>
                </a:cubicBezTo>
                <a:cubicBezTo>
                  <a:pt x="888" y="306"/>
                  <a:pt x="888" y="306"/>
                  <a:pt x="888" y="306"/>
                </a:cubicBezTo>
                <a:cubicBezTo>
                  <a:pt x="889" y="305"/>
                  <a:pt x="889" y="304"/>
                  <a:pt x="890" y="304"/>
                </a:cubicBezTo>
                <a:cubicBezTo>
                  <a:pt x="887" y="303"/>
                  <a:pt x="887" y="303"/>
                  <a:pt x="887" y="303"/>
                </a:cubicBezTo>
                <a:cubicBezTo>
                  <a:pt x="887" y="302"/>
                  <a:pt x="890" y="303"/>
                  <a:pt x="891" y="302"/>
                </a:cubicBezTo>
                <a:cubicBezTo>
                  <a:pt x="893" y="299"/>
                  <a:pt x="888" y="299"/>
                  <a:pt x="888" y="297"/>
                </a:cubicBezTo>
                <a:cubicBezTo>
                  <a:pt x="888" y="297"/>
                  <a:pt x="889" y="296"/>
                  <a:pt x="889" y="296"/>
                </a:cubicBezTo>
                <a:cubicBezTo>
                  <a:pt x="889" y="296"/>
                  <a:pt x="889" y="296"/>
                  <a:pt x="889" y="297"/>
                </a:cubicBezTo>
                <a:cubicBezTo>
                  <a:pt x="889" y="297"/>
                  <a:pt x="890" y="297"/>
                  <a:pt x="890" y="297"/>
                </a:cubicBezTo>
                <a:cubicBezTo>
                  <a:pt x="890" y="297"/>
                  <a:pt x="890" y="297"/>
                  <a:pt x="890" y="296"/>
                </a:cubicBezTo>
                <a:cubicBezTo>
                  <a:pt x="890" y="296"/>
                  <a:pt x="890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90" y="294"/>
                  <a:pt x="889" y="293"/>
                  <a:pt x="888" y="292"/>
                </a:cubicBezTo>
                <a:cubicBezTo>
                  <a:pt x="890" y="292"/>
                  <a:pt x="890" y="292"/>
                  <a:pt x="890" y="292"/>
                </a:cubicBezTo>
                <a:cubicBezTo>
                  <a:pt x="889" y="290"/>
                  <a:pt x="889" y="290"/>
                  <a:pt x="889" y="290"/>
                </a:cubicBezTo>
                <a:cubicBezTo>
                  <a:pt x="888" y="290"/>
                  <a:pt x="888" y="290"/>
                  <a:pt x="888" y="290"/>
                </a:cubicBezTo>
                <a:cubicBezTo>
                  <a:pt x="886" y="290"/>
                  <a:pt x="885" y="291"/>
                  <a:pt x="884" y="291"/>
                </a:cubicBezTo>
                <a:cubicBezTo>
                  <a:pt x="884" y="289"/>
                  <a:pt x="881" y="290"/>
                  <a:pt x="881" y="288"/>
                </a:cubicBezTo>
                <a:cubicBezTo>
                  <a:pt x="880" y="287"/>
                  <a:pt x="882" y="287"/>
                  <a:pt x="883" y="287"/>
                </a:cubicBezTo>
                <a:cubicBezTo>
                  <a:pt x="882" y="286"/>
                  <a:pt x="883" y="285"/>
                  <a:pt x="882" y="284"/>
                </a:cubicBezTo>
                <a:cubicBezTo>
                  <a:pt x="881" y="286"/>
                  <a:pt x="881" y="286"/>
                  <a:pt x="881" y="286"/>
                </a:cubicBezTo>
                <a:cubicBezTo>
                  <a:pt x="880" y="285"/>
                  <a:pt x="880" y="285"/>
                  <a:pt x="880" y="285"/>
                </a:cubicBezTo>
                <a:cubicBezTo>
                  <a:pt x="879" y="284"/>
                  <a:pt x="880" y="284"/>
                  <a:pt x="881" y="283"/>
                </a:cubicBezTo>
                <a:cubicBezTo>
                  <a:pt x="881" y="283"/>
                  <a:pt x="880" y="283"/>
                  <a:pt x="880" y="282"/>
                </a:cubicBezTo>
                <a:cubicBezTo>
                  <a:pt x="880" y="282"/>
                  <a:pt x="881" y="282"/>
                  <a:pt x="881" y="282"/>
                </a:cubicBezTo>
                <a:cubicBezTo>
                  <a:pt x="883" y="282"/>
                  <a:pt x="882" y="281"/>
                  <a:pt x="885" y="280"/>
                </a:cubicBezTo>
                <a:cubicBezTo>
                  <a:pt x="881" y="277"/>
                  <a:pt x="882" y="276"/>
                  <a:pt x="881" y="271"/>
                </a:cubicBezTo>
                <a:cubicBezTo>
                  <a:pt x="885" y="271"/>
                  <a:pt x="885" y="271"/>
                  <a:pt x="885" y="271"/>
                </a:cubicBezTo>
                <a:cubicBezTo>
                  <a:pt x="883" y="269"/>
                  <a:pt x="884" y="269"/>
                  <a:pt x="882" y="269"/>
                </a:cubicBezTo>
                <a:cubicBezTo>
                  <a:pt x="882" y="268"/>
                  <a:pt x="882" y="268"/>
                  <a:pt x="882" y="268"/>
                </a:cubicBezTo>
                <a:cubicBezTo>
                  <a:pt x="885" y="267"/>
                  <a:pt x="882" y="264"/>
                  <a:pt x="881" y="263"/>
                </a:cubicBezTo>
                <a:cubicBezTo>
                  <a:pt x="881" y="264"/>
                  <a:pt x="881" y="264"/>
                  <a:pt x="881" y="264"/>
                </a:cubicBezTo>
                <a:cubicBezTo>
                  <a:pt x="880" y="264"/>
                  <a:pt x="880" y="264"/>
                  <a:pt x="880" y="264"/>
                </a:cubicBezTo>
                <a:cubicBezTo>
                  <a:pt x="880" y="264"/>
                  <a:pt x="880" y="264"/>
                  <a:pt x="879" y="264"/>
                </a:cubicBezTo>
                <a:cubicBezTo>
                  <a:pt x="878" y="264"/>
                  <a:pt x="878" y="261"/>
                  <a:pt x="877" y="261"/>
                </a:cubicBezTo>
                <a:cubicBezTo>
                  <a:pt x="876" y="261"/>
                  <a:pt x="874" y="260"/>
                  <a:pt x="874" y="259"/>
                </a:cubicBezTo>
                <a:cubicBezTo>
                  <a:pt x="874" y="259"/>
                  <a:pt x="874" y="259"/>
                  <a:pt x="875" y="259"/>
                </a:cubicBezTo>
                <a:cubicBezTo>
                  <a:pt x="875" y="259"/>
                  <a:pt x="875" y="259"/>
                  <a:pt x="875" y="259"/>
                </a:cubicBezTo>
                <a:cubicBezTo>
                  <a:pt x="876" y="259"/>
                  <a:pt x="876" y="259"/>
                  <a:pt x="876" y="259"/>
                </a:cubicBezTo>
                <a:cubicBezTo>
                  <a:pt x="876" y="259"/>
                  <a:pt x="877" y="259"/>
                  <a:pt x="877" y="259"/>
                </a:cubicBezTo>
                <a:cubicBezTo>
                  <a:pt x="877" y="257"/>
                  <a:pt x="877" y="257"/>
                  <a:pt x="877" y="257"/>
                </a:cubicBezTo>
                <a:cubicBezTo>
                  <a:pt x="876" y="257"/>
                  <a:pt x="876" y="257"/>
                  <a:pt x="876" y="257"/>
                </a:cubicBezTo>
                <a:cubicBezTo>
                  <a:pt x="876" y="257"/>
                  <a:pt x="876" y="257"/>
                  <a:pt x="875" y="257"/>
                </a:cubicBezTo>
                <a:cubicBezTo>
                  <a:pt x="875" y="257"/>
                  <a:pt x="875" y="257"/>
                  <a:pt x="874" y="257"/>
                </a:cubicBezTo>
                <a:cubicBezTo>
                  <a:pt x="873" y="257"/>
                  <a:pt x="873" y="257"/>
                  <a:pt x="872" y="255"/>
                </a:cubicBezTo>
                <a:cubicBezTo>
                  <a:pt x="874" y="254"/>
                  <a:pt x="875" y="255"/>
                  <a:pt x="876" y="254"/>
                </a:cubicBezTo>
                <a:cubicBezTo>
                  <a:pt x="875" y="254"/>
                  <a:pt x="875" y="254"/>
                  <a:pt x="875" y="254"/>
                </a:cubicBezTo>
                <a:cubicBezTo>
                  <a:pt x="874" y="254"/>
                  <a:pt x="874" y="254"/>
                  <a:pt x="873" y="254"/>
                </a:cubicBezTo>
                <a:cubicBezTo>
                  <a:pt x="870" y="254"/>
                  <a:pt x="867" y="253"/>
                  <a:pt x="868" y="250"/>
                </a:cubicBezTo>
                <a:cubicBezTo>
                  <a:pt x="868" y="250"/>
                  <a:pt x="868" y="250"/>
                  <a:pt x="868" y="250"/>
                </a:cubicBezTo>
                <a:cubicBezTo>
                  <a:pt x="867" y="250"/>
                  <a:pt x="867" y="250"/>
                  <a:pt x="866" y="250"/>
                </a:cubicBezTo>
                <a:cubicBezTo>
                  <a:pt x="866" y="250"/>
                  <a:pt x="865" y="251"/>
                  <a:pt x="865" y="251"/>
                </a:cubicBezTo>
                <a:cubicBezTo>
                  <a:pt x="865" y="251"/>
                  <a:pt x="864" y="250"/>
                  <a:pt x="864" y="250"/>
                </a:cubicBezTo>
                <a:cubicBezTo>
                  <a:pt x="864" y="251"/>
                  <a:pt x="864" y="251"/>
                  <a:pt x="864" y="251"/>
                </a:cubicBezTo>
                <a:cubicBezTo>
                  <a:pt x="864" y="251"/>
                  <a:pt x="863" y="251"/>
                  <a:pt x="863" y="251"/>
                </a:cubicBezTo>
                <a:cubicBezTo>
                  <a:pt x="862" y="251"/>
                  <a:pt x="862" y="251"/>
                  <a:pt x="862" y="250"/>
                </a:cubicBezTo>
                <a:cubicBezTo>
                  <a:pt x="862" y="250"/>
                  <a:pt x="862" y="250"/>
                  <a:pt x="862" y="250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6" y="247"/>
                  <a:pt x="857" y="244"/>
                  <a:pt x="862" y="241"/>
                </a:cubicBezTo>
                <a:cubicBezTo>
                  <a:pt x="860" y="239"/>
                  <a:pt x="858" y="241"/>
                  <a:pt x="857" y="239"/>
                </a:cubicBezTo>
                <a:cubicBezTo>
                  <a:pt x="857" y="238"/>
                  <a:pt x="857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6" y="237"/>
                  <a:pt x="859" y="232"/>
                  <a:pt x="856" y="232"/>
                </a:cubicBezTo>
                <a:cubicBezTo>
                  <a:pt x="856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4" y="232"/>
                  <a:pt x="854" y="233"/>
                  <a:pt x="853" y="233"/>
                </a:cubicBezTo>
                <a:cubicBezTo>
                  <a:pt x="853" y="233"/>
                  <a:pt x="852" y="232"/>
                  <a:pt x="852" y="232"/>
                </a:cubicBezTo>
                <a:cubicBezTo>
                  <a:pt x="852" y="232"/>
                  <a:pt x="853" y="231"/>
                  <a:pt x="853" y="231"/>
                </a:cubicBezTo>
                <a:cubicBezTo>
                  <a:pt x="852" y="229"/>
                  <a:pt x="848" y="230"/>
                  <a:pt x="850" y="227"/>
                </a:cubicBezTo>
                <a:cubicBezTo>
                  <a:pt x="849" y="227"/>
                  <a:pt x="848" y="227"/>
                  <a:pt x="848" y="227"/>
                </a:cubicBezTo>
                <a:cubicBezTo>
                  <a:pt x="847" y="227"/>
                  <a:pt x="845" y="227"/>
                  <a:pt x="845" y="225"/>
                </a:cubicBezTo>
                <a:cubicBezTo>
                  <a:pt x="845" y="225"/>
                  <a:pt x="846" y="225"/>
                  <a:pt x="846" y="224"/>
                </a:cubicBezTo>
                <a:cubicBezTo>
                  <a:pt x="845" y="224"/>
                  <a:pt x="844" y="221"/>
                  <a:pt x="845" y="221"/>
                </a:cubicBezTo>
                <a:cubicBezTo>
                  <a:pt x="843" y="220"/>
                  <a:pt x="843" y="220"/>
                  <a:pt x="843" y="220"/>
                </a:cubicBezTo>
                <a:cubicBezTo>
                  <a:pt x="845" y="218"/>
                  <a:pt x="845" y="217"/>
                  <a:pt x="843" y="215"/>
                </a:cubicBezTo>
                <a:cubicBezTo>
                  <a:pt x="844" y="215"/>
                  <a:pt x="845" y="216"/>
                  <a:pt x="845" y="216"/>
                </a:cubicBezTo>
                <a:cubicBezTo>
                  <a:pt x="846" y="216"/>
                  <a:pt x="846" y="214"/>
                  <a:pt x="849" y="214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3"/>
                  <a:pt x="849" y="213"/>
                  <a:pt x="850" y="213"/>
                </a:cubicBezTo>
                <a:cubicBezTo>
                  <a:pt x="850" y="213"/>
                  <a:pt x="850" y="213"/>
                  <a:pt x="850" y="213"/>
                </a:cubicBezTo>
                <a:cubicBezTo>
                  <a:pt x="849" y="212"/>
                  <a:pt x="849" y="212"/>
                  <a:pt x="849" y="212"/>
                </a:cubicBezTo>
                <a:cubicBezTo>
                  <a:pt x="850" y="212"/>
                  <a:pt x="850" y="212"/>
                  <a:pt x="850" y="211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0"/>
                  <a:pt x="849" y="210"/>
                  <a:pt x="849" y="210"/>
                </a:cubicBezTo>
                <a:cubicBezTo>
                  <a:pt x="846" y="210"/>
                  <a:pt x="846" y="210"/>
                  <a:pt x="846" y="210"/>
                </a:cubicBezTo>
                <a:cubicBezTo>
                  <a:pt x="846" y="206"/>
                  <a:pt x="851" y="208"/>
                  <a:pt x="851" y="205"/>
                </a:cubicBezTo>
                <a:cubicBezTo>
                  <a:pt x="851" y="205"/>
                  <a:pt x="851" y="205"/>
                  <a:pt x="851" y="205"/>
                </a:cubicBezTo>
                <a:cubicBezTo>
                  <a:pt x="851" y="205"/>
                  <a:pt x="850" y="205"/>
                  <a:pt x="850" y="205"/>
                </a:cubicBezTo>
                <a:cubicBezTo>
                  <a:pt x="849" y="205"/>
                  <a:pt x="849" y="205"/>
                  <a:pt x="848" y="205"/>
                </a:cubicBezTo>
                <a:cubicBezTo>
                  <a:pt x="847" y="205"/>
                  <a:pt x="847" y="205"/>
                  <a:pt x="846" y="205"/>
                </a:cubicBezTo>
                <a:cubicBezTo>
                  <a:pt x="846" y="205"/>
                  <a:pt x="843" y="206"/>
                  <a:pt x="844" y="204"/>
                </a:cubicBezTo>
                <a:cubicBezTo>
                  <a:pt x="845" y="204"/>
                  <a:pt x="845" y="203"/>
                  <a:pt x="846" y="203"/>
                </a:cubicBezTo>
                <a:cubicBezTo>
                  <a:pt x="846" y="203"/>
                  <a:pt x="846" y="203"/>
                  <a:pt x="846" y="204"/>
                </a:cubicBezTo>
                <a:cubicBezTo>
                  <a:pt x="846" y="203"/>
                  <a:pt x="846" y="203"/>
                  <a:pt x="846" y="203"/>
                </a:cubicBezTo>
                <a:cubicBezTo>
                  <a:pt x="847" y="202"/>
                  <a:pt x="847" y="202"/>
                  <a:pt x="848" y="202"/>
                </a:cubicBezTo>
                <a:cubicBezTo>
                  <a:pt x="848" y="202"/>
                  <a:pt x="849" y="202"/>
                  <a:pt x="849" y="203"/>
                </a:cubicBezTo>
                <a:cubicBezTo>
                  <a:pt x="850" y="203"/>
                  <a:pt x="850" y="203"/>
                  <a:pt x="851" y="203"/>
                </a:cubicBezTo>
                <a:cubicBezTo>
                  <a:pt x="851" y="203"/>
                  <a:pt x="851" y="203"/>
                  <a:pt x="852" y="203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2" y="202"/>
                  <a:pt x="852" y="202"/>
                  <a:pt x="852" y="202"/>
                </a:cubicBezTo>
                <a:cubicBezTo>
                  <a:pt x="853" y="200"/>
                  <a:pt x="853" y="200"/>
                  <a:pt x="853" y="200"/>
                </a:cubicBezTo>
                <a:cubicBezTo>
                  <a:pt x="852" y="201"/>
                  <a:pt x="852" y="202"/>
                  <a:pt x="852" y="202"/>
                </a:cubicBezTo>
                <a:cubicBezTo>
                  <a:pt x="851" y="201"/>
                  <a:pt x="850" y="201"/>
                  <a:pt x="850" y="201"/>
                </a:cubicBezTo>
                <a:cubicBezTo>
                  <a:pt x="851" y="200"/>
                  <a:pt x="850" y="199"/>
                  <a:pt x="851" y="199"/>
                </a:cubicBezTo>
                <a:cubicBezTo>
                  <a:pt x="849" y="198"/>
                  <a:pt x="849" y="198"/>
                  <a:pt x="849" y="198"/>
                </a:cubicBezTo>
                <a:cubicBezTo>
                  <a:pt x="850" y="198"/>
                  <a:pt x="850" y="200"/>
                  <a:pt x="849" y="201"/>
                </a:cubicBezTo>
                <a:cubicBezTo>
                  <a:pt x="848" y="199"/>
                  <a:pt x="848" y="199"/>
                  <a:pt x="848" y="199"/>
                </a:cubicBezTo>
                <a:cubicBezTo>
                  <a:pt x="847" y="200"/>
                  <a:pt x="847" y="200"/>
                  <a:pt x="847" y="200"/>
                </a:cubicBezTo>
                <a:cubicBezTo>
                  <a:pt x="846" y="200"/>
                  <a:pt x="845" y="199"/>
                  <a:pt x="845" y="199"/>
                </a:cubicBezTo>
                <a:cubicBezTo>
                  <a:pt x="845" y="198"/>
                  <a:pt x="844" y="197"/>
                  <a:pt x="844" y="197"/>
                </a:cubicBezTo>
                <a:cubicBezTo>
                  <a:pt x="844" y="197"/>
                  <a:pt x="844" y="197"/>
                  <a:pt x="843" y="197"/>
                </a:cubicBezTo>
                <a:cubicBezTo>
                  <a:pt x="844" y="197"/>
                  <a:pt x="845" y="197"/>
                  <a:pt x="845" y="197"/>
                </a:cubicBezTo>
                <a:cubicBezTo>
                  <a:pt x="846" y="197"/>
                  <a:pt x="847" y="197"/>
                  <a:pt x="847" y="197"/>
                </a:cubicBezTo>
                <a:cubicBezTo>
                  <a:pt x="848" y="196"/>
                  <a:pt x="849" y="194"/>
                  <a:pt x="848" y="193"/>
                </a:cubicBezTo>
                <a:cubicBezTo>
                  <a:pt x="847" y="194"/>
                  <a:pt x="847" y="194"/>
                  <a:pt x="847" y="194"/>
                </a:cubicBezTo>
                <a:cubicBezTo>
                  <a:pt x="846" y="193"/>
                  <a:pt x="846" y="193"/>
                  <a:pt x="847" y="192"/>
                </a:cubicBezTo>
                <a:cubicBezTo>
                  <a:pt x="844" y="192"/>
                  <a:pt x="844" y="192"/>
                  <a:pt x="844" y="192"/>
                </a:cubicBezTo>
                <a:cubicBezTo>
                  <a:pt x="845" y="192"/>
                  <a:pt x="845" y="190"/>
                  <a:pt x="846" y="190"/>
                </a:cubicBezTo>
                <a:cubicBezTo>
                  <a:pt x="846" y="190"/>
                  <a:pt x="846" y="190"/>
                  <a:pt x="847" y="190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7" y="189"/>
                  <a:pt x="847" y="189"/>
                  <a:pt x="848" y="189"/>
                </a:cubicBezTo>
                <a:cubicBezTo>
                  <a:pt x="847" y="185"/>
                  <a:pt x="847" y="185"/>
                  <a:pt x="847" y="185"/>
                </a:cubicBezTo>
                <a:cubicBezTo>
                  <a:pt x="847" y="185"/>
                  <a:pt x="846" y="185"/>
                  <a:pt x="845" y="185"/>
                </a:cubicBezTo>
                <a:cubicBezTo>
                  <a:pt x="844" y="185"/>
                  <a:pt x="842" y="184"/>
                  <a:pt x="842" y="183"/>
                </a:cubicBezTo>
                <a:cubicBezTo>
                  <a:pt x="844" y="181"/>
                  <a:pt x="844" y="181"/>
                  <a:pt x="844" y="181"/>
                </a:cubicBezTo>
                <a:cubicBezTo>
                  <a:pt x="842" y="180"/>
                  <a:pt x="842" y="180"/>
                  <a:pt x="842" y="180"/>
                </a:cubicBezTo>
                <a:cubicBezTo>
                  <a:pt x="844" y="179"/>
                  <a:pt x="843" y="178"/>
                  <a:pt x="844" y="177"/>
                </a:cubicBezTo>
                <a:cubicBezTo>
                  <a:pt x="841" y="176"/>
                  <a:pt x="840" y="175"/>
                  <a:pt x="839" y="173"/>
                </a:cubicBezTo>
                <a:cubicBezTo>
                  <a:pt x="838" y="173"/>
                  <a:pt x="838" y="173"/>
                  <a:pt x="838" y="173"/>
                </a:cubicBezTo>
                <a:cubicBezTo>
                  <a:pt x="836" y="173"/>
                  <a:pt x="834" y="171"/>
                  <a:pt x="832" y="170"/>
                </a:cubicBezTo>
                <a:cubicBezTo>
                  <a:pt x="832" y="169"/>
                  <a:pt x="832" y="169"/>
                  <a:pt x="833" y="169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29" y="168"/>
                  <a:pt x="828" y="168"/>
                  <a:pt x="825" y="169"/>
                </a:cubicBezTo>
                <a:cubicBezTo>
                  <a:pt x="824" y="168"/>
                  <a:pt x="825" y="168"/>
                  <a:pt x="825" y="167"/>
                </a:cubicBezTo>
                <a:cubicBezTo>
                  <a:pt x="820" y="165"/>
                  <a:pt x="821" y="162"/>
                  <a:pt x="822" y="159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0" y="160"/>
                  <a:pt x="820" y="159"/>
                  <a:pt x="821" y="159"/>
                </a:cubicBezTo>
                <a:cubicBezTo>
                  <a:pt x="821" y="158"/>
                  <a:pt x="821" y="158"/>
                  <a:pt x="820" y="158"/>
                </a:cubicBezTo>
                <a:cubicBezTo>
                  <a:pt x="820" y="158"/>
                  <a:pt x="820" y="158"/>
                  <a:pt x="819" y="158"/>
                </a:cubicBezTo>
                <a:cubicBezTo>
                  <a:pt x="820" y="156"/>
                  <a:pt x="820" y="156"/>
                  <a:pt x="820" y="156"/>
                </a:cubicBezTo>
                <a:cubicBezTo>
                  <a:pt x="819" y="157"/>
                  <a:pt x="819" y="157"/>
                  <a:pt x="818" y="157"/>
                </a:cubicBezTo>
                <a:cubicBezTo>
                  <a:pt x="817" y="157"/>
                  <a:pt x="817" y="157"/>
                  <a:pt x="816" y="157"/>
                </a:cubicBezTo>
                <a:cubicBezTo>
                  <a:pt x="816" y="156"/>
                  <a:pt x="815" y="156"/>
                  <a:pt x="815" y="156"/>
                </a:cubicBezTo>
                <a:cubicBezTo>
                  <a:pt x="814" y="156"/>
                  <a:pt x="814" y="156"/>
                  <a:pt x="813" y="157"/>
                </a:cubicBezTo>
                <a:cubicBezTo>
                  <a:pt x="814" y="153"/>
                  <a:pt x="814" y="153"/>
                  <a:pt x="814" y="153"/>
                </a:cubicBezTo>
                <a:cubicBezTo>
                  <a:pt x="812" y="154"/>
                  <a:pt x="812" y="154"/>
                  <a:pt x="812" y="154"/>
                </a:cubicBezTo>
                <a:cubicBezTo>
                  <a:pt x="811" y="153"/>
                  <a:pt x="813" y="153"/>
                  <a:pt x="813" y="152"/>
                </a:cubicBezTo>
                <a:cubicBezTo>
                  <a:pt x="812" y="151"/>
                  <a:pt x="813" y="147"/>
                  <a:pt x="810" y="147"/>
                </a:cubicBezTo>
                <a:cubicBezTo>
                  <a:pt x="810" y="147"/>
                  <a:pt x="809" y="147"/>
                  <a:pt x="809" y="147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6" y="150"/>
                  <a:pt x="806" y="148"/>
                  <a:pt x="807" y="148"/>
                </a:cubicBezTo>
                <a:cubicBezTo>
                  <a:pt x="806" y="147"/>
                  <a:pt x="806" y="147"/>
                  <a:pt x="806" y="147"/>
                </a:cubicBezTo>
                <a:cubicBezTo>
                  <a:pt x="805" y="147"/>
                  <a:pt x="804" y="148"/>
                  <a:pt x="804" y="148"/>
                </a:cubicBezTo>
                <a:cubicBezTo>
                  <a:pt x="804" y="147"/>
                  <a:pt x="803" y="146"/>
                  <a:pt x="802" y="145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3" y="144"/>
                  <a:pt x="803" y="145"/>
                  <a:pt x="803" y="145"/>
                </a:cubicBezTo>
                <a:cubicBezTo>
                  <a:pt x="802" y="143"/>
                  <a:pt x="802" y="143"/>
                  <a:pt x="802" y="143"/>
                </a:cubicBezTo>
                <a:cubicBezTo>
                  <a:pt x="799" y="143"/>
                  <a:pt x="799" y="143"/>
                  <a:pt x="799" y="143"/>
                </a:cubicBezTo>
                <a:cubicBezTo>
                  <a:pt x="798" y="142"/>
                  <a:pt x="798" y="139"/>
                  <a:pt x="798" y="138"/>
                </a:cubicBezTo>
                <a:cubicBezTo>
                  <a:pt x="799" y="139"/>
                  <a:pt x="799" y="139"/>
                  <a:pt x="799" y="139"/>
                </a:cubicBezTo>
                <a:cubicBezTo>
                  <a:pt x="799" y="139"/>
                  <a:pt x="799" y="138"/>
                  <a:pt x="799" y="138"/>
                </a:cubicBezTo>
                <a:cubicBezTo>
                  <a:pt x="799" y="138"/>
                  <a:pt x="799" y="138"/>
                  <a:pt x="800" y="138"/>
                </a:cubicBezTo>
                <a:cubicBezTo>
                  <a:pt x="798" y="138"/>
                  <a:pt x="798" y="138"/>
                  <a:pt x="798" y="138"/>
                </a:cubicBezTo>
                <a:cubicBezTo>
                  <a:pt x="798" y="137"/>
                  <a:pt x="799" y="137"/>
                  <a:pt x="799" y="136"/>
                </a:cubicBezTo>
                <a:cubicBezTo>
                  <a:pt x="798" y="135"/>
                  <a:pt x="798" y="135"/>
                  <a:pt x="798" y="135"/>
                </a:cubicBezTo>
                <a:cubicBezTo>
                  <a:pt x="798" y="135"/>
                  <a:pt x="797" y="136"/>
                  <a:pt x="796" y="136"/>
                </a:cubicBezTo>
                <a:cubicBezTo>
                  <a:pt x="795" y="136"/>
                  <a:pt x="794" y="135"/>
                  <a:pt x="794" y="135"/>
                </a:cubicBezTo>
                <a:cubicBezTo>
                  <a:pt x="794" y="136"/>
                  <a:pt x="794" y="138"/>
                  <a:pt x="792" y="138"/>
                </a:cubicBezTo>
                <a:cubicBezTo>
                  <a:pt x="792" y="138"/>
                  <a:pt x="792" y="138"/>
                  <a:pt x="792" y="138"/>
                </a:cubicBezTo>
                <a:cubicBezTo>
                  <a:pt x="791" y="138"/>
                  <a:pt x="791" y="136"/>
                  <a:pt x="790" y="135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89" y="136"/>
                  <a:pt x="789" y="136"/>
                </a:cubicBezTo>
                <a:cubicBezTo>
                  <a:pt x="789" y="136"/>
                  <a:pt x="788" y="136"/>
                  <a:pt x="788" y="136"/>
                </a:cubicBezTo>
                <a:cubicBezTo>
                  <a:pt x="787" y="136"/>
                  <a:pt x="787" y="136"/>
                  <a:pt x="787" y="135"/>
                </a:cubicBezTo>
                <a:cubicBezTo>
                  <a:pt x="788" y="135"/>
                  <a:pt x="788" y="135"/>
                  <a:pt x="788" y="135"/>
                </a:cubicBezTo>
                <a:cubicBezTo>
                  <a:pt x="786" y="133"/>
                  <a:pt x="786" y="133"/>
                  <a:pt x="786" y="133"/>
                </a:cubicBezTo>
                <a:cubicBezTo>
                  <a:pt x="787" y="133"/>
                  <a:pt x="787" y="133"/>
                  <a:pt x="787" y="133"/>
                </a:cubicBezTo>
                <a:cubicBezTo>
                  <a:pt x="786" y="132"/>
                  <a:pt x="786" y="132"/>
                  <a:pt x="785" y="132"/>
                </a:cubicBezTo>
                <a:cubicBezTo>
                  <a:pt x="784" y="132"/>
                  <a:pt x="783" y="133"/>
                  <a:pt x="782" y="133"/>
                </a:cubicBezTo>
                <a:cubicBezTo>
                  <a:pt x="781" y="133"/>
                  <a:pt x="780" y="134"/>
                  <a:pt x="779" y="134"/>
                </a:cubicBezTo>
                <a:cubicBezTo>
                  <a:pt x="778" y="134"/>
                  <a:pt x="778" y="134"/>
                  <a:pt x="777" y="134"/>
                </a:cubicBezTo>
                <a:cubicBezTo>
                  <a:pt x="777" y="132"/>
                  <a:pt x="777" y="133"/>
                  <a:pt x="777" y="131"/>
                </a:cubicBezTo>
                <a:cubicBezTo>
                  <a:pt x="777" y="131"/>
                  <a:pt x="777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7" y="131"/>
                  <a:pt x="776" y="128"/>
                  <a:pt x="777" y="127"/>
                </a:cubicBezTo>
                <a:cubicBezTo>
                  <a:pt x="776" y="126"/>
                  <a:pt x="776" y="126"/>
                  <a:pt x="775" y="126"/>
                </a:cubicBezTo>
                <a:cubicBezTo>
                  <a:pt x="775" y="126"/>
                  <a:pt x="774" y="126"/>
                  <a:pt x="774" y="127"/>
                </a:cubicBezTo>
                <a:cubicBezTo>
                  <a:pt x="773" y="128"/>
                  <a:pt x="772" y="129"/>
                  <a:pt x="771" y="129"/>
                </a:cubicBezTo>
                <a:cubicBezTo>
                  <a:pt x="771" y="129"/>
                  <a:pt x="771" y="129"/>
                  <a:pt x="771" y="129"/>
                </a:cubicBezTo>
                <a:cubicBezTo>
                  <a:pt x="771" y="130"/>
                  <a:pt x="771" y="130"/>
                  <a:pt x="771" y="130"/>
                </a:cubicBezTo>
                <a:cubicBezTo>
                  <a:pt x="768" y="130"/>
                  <a:pt x="768" y="132"/>
                  <a:pt x="766" y="134"/>
                </a:cubicBezTo>
                <a:cubicBezTo>
                  <a:pt x="759" y="133"/>
                  <a:pt x="762" y="128"/>
                  <a:pt x="760" y="125"/>
                </a:cubicBezTo>
                <a:cubicBezTo>
                  <a:pt x="761" y="125"/>
                  <a:pt x="761" y="125"/>
                  <a:pt x="761" y="125"/>
                </a:cubicBezTo>
                <a:cubicBezTo>
                  <a:pt x="760" y="122"/>
                  <a:pt x="760" y="122"/>
                  <a:pt x="760" y="122"/>
                </a:cubicBezTo>
                <a:cubicBezTo>
                  <a:pt x="760" y="123"/>
                  <a:pt x="759" y="124"/>
                  <a:pt x="758" y="124"/>
                </a:cubicBezTo>
                <a:cubicBezTo>
                  <a:pt x="757" y="124"/>
                  <a:pt x="756" y="123"/>
                  <a:pt x="755" y="123"/>
                </a:cubicBezTo>
                <a:cubicBezTo>
                  <a:pt x="756" y="122"/>
                  <a:pt x="757" y="121"/>
                  <a:pt x="758" y="121"/>
                </a:cubicBezTo>
                <a:cubicBezTo>
                  <a:pt x="758" y="121"/>
                  <a:pt x="758" y="121"/>
                  <a:pt x="758" y="121"/>
                </a:cubicBezTo>
                <a:cubicBezTo>
                  <a:pt x="758" y="119"/>
                  <a:pt x="760" y="117"/>
                  <a:pt x="761" y="116"/>
                </a:cubicBezTo>
                <a:cubicBezTo>
                  <a:pt x="760" y="116"/>
                  <a:pt x="759" y="117"/>
                  <a:pt x="758" y="117"/>
                </a:cubicBezTo>
                <a:cubicBezTo>
                  <a:pt x="757" y="117"/>
                  <a:pt x="756" y="116"/>
                  <a:pt x="756" y="115"/>
                </a:cubicBezTo>
                <a:cubicBezTo>
                  <a:pt x="757" y="114"/>
                  <a:pt x="757" y="114"/>
                  <a:pt x="757" y="114"/>
                </a:cubicBezTo>
                <a:cubicBezTo>
                  <a:pt x="757" y="114"/>
                  <a:pt x="756" y="113"/>
                  <a:pt x="755" y="113"/>
                </a:cubicBezTo>
                <a:cubicBezTo>
                  <a:pt x="754" y="113"/>
                  <a:pt x="753" y="114"/>
                  <a:pt x="753" y="114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3" y="112"/>
                  <a:pt x="753" y="112"/>
                </a:cubicBezTo>
                <a:cubicBezTo>
                  <a:pt x="751" y="104"/>
                  <a:pt x="751" y="104"/>
                  <a:pt x="751" y="104"/>
                </a:cubicBezTo>
                <a:cubicBezTo>
                  <a:pt x="748" y="106"/>
                  <a:pt x="748" y="106"/>
                  <a:pt x="748" y="106"/>
                </a:cubicBezTo>
                <a:cubicBezTo>
                  <a:pt x="748" y="105"/>
                  <a:pt x="748" y="104"/>
                  <a:pt x="748" y="103"/>
                </a:cubicBezTo>
                <a:cubicBezTo>
                  <a:pt x="748" y="103"/>
                  <a:pt x="748" y="103"/>
                  <a:pt x="748" y="103"/>
                </a:cubicBezTo>
                <a:cubicBezTo>
                  <a:pt x="746" y="103"/>
                  <a:pt x="746" y="100"/>
                  <a:pt x="746" y="99"/>
                </a:cubicBezTo>
                <a:cubicBezTo>
                  <a:pt x="745" y="100"/>
                  <a:pt x="745" y="100"/>
                  <a:pt x="745" y="100"/>
                </a:cubicBezTo>
                <a:cubicBezTo>
                  <a:pt x="743" y="99"/>
                  <a:pt x="743" y="97"/>
                  <a:pt x="744" y="97"/>
                </a:cubicBezTo>
                <a:cubicBezTo>
                  <a:pt x="744" y="96"/>
                  <a:pt x="744" y="96"/>
                  <a:pt x="743" y="96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2" y="96"/>
                  <a:pt x="742" y="97"/>
                  <a:pt x="742" y="97"/>
                </a:cubicBezTo>
                <a:cubicBezTo>
                  <a:pt x="742" y="97"/>
                  <a:pt x="741" y="96"/>
                  <a:pt x="741" y="96"/>
                </a:cubicBezTo>
                <a:cubicBezTo>
                  <a:pt x="742" y="95"/>
                  <a:pt x="742" y="95"/>
                  <a:pt x="742" y="95"/>
                </a:cubicBezTo>
                <a:cubicBezTo>
                  <a:pt x="743" y="95"/>
                  <a:pt x="743" y="94"/>
                  <a:pt x="742" y="93"/>
                </a:cubicBezTo>
                <a:cubicBezTo>
                  <a:pt x="742" y="94"/>
                  <a:pt x="742" y="94"/>
                  <a:pt x="741" y="94"/>
                </a:cubicBezTo>
                <a:cubicBezTo>
                  <a:pt x="741" y="94"/>
                  <a:pt x="741" y="94"/>
                  <a:pt x="740" y="93"/>
                </a:cubicBezTo>
                <a:cubicBezTo>
                  <a:pt x="740" y="93"/>
                  <a:pt x="739" y="93"/>
                  <a:pt x="739" y="93"/>
                </a:cubicBezTo>
                <a:cubicBezTo>
                  <a:pt x="739" y="93"/>
                  <a:pt x="739" y="93"/>
                  <a:pt x="739" y="93"/>
                </a:cubicBezTo>
                <a:cubicBezTo>
                  <a:pt x="741" y="93"/>
                  <a:pt x="739" y="91"/>
                  <a:pt x="740" y="90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5" y="92"/>
                  <a:pt x="735" y="91"/>
                  <a:pt x="736" y="91"/>
                </a:cubicBezTo>
                <a:cubicBezTo>
                  <a:pt x="735" y="91"/>
                  <a:pt x="735" y="92"/>
                  <a:pt x="735" y="93"/>
                </a:cubicBezTo>
                <a:cubicBezTo>
                  <a:pt x="734" y="93"/>
                  <a:pt x="734" y="93"/>
                  <a:pt x="734" y="93"/>
                </a:cubicBezTo>
                <a:cubicBezTo>
                  <a:pt x="733" y="93"/>
                  <a:pt x="733" y="93"/>
                  <a:pt x="733" y="92"/>
                </a:cubicBezTo>
                <a:cubicBezTo>
                  <a:pt x="733" y="91"/>
                  <a:pt x="733" y="88"/>
                  <a:pt x="735" y="87"/>
                </a:cubicBezTo>
                <a:cubicBezTo>
                  <a:pt x="734" y="87"/>
                  <a:pt x="734" y="86"/>
                  <a:pt x="733" y="86"/>
                </a:cubicBezTo>
                <a:cubicBezTo>
                  <a:pt x="733" y="85"/>
                  <a:pt x="733" y="85"/>
                  <a:pt x="732" y="85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4"/>
                  <a:pt x="732" y="82"/>
                  <a:pt x="733" y="81"/>
                </a:cubicBezTo>
                <a:cubicBezTo>
                  <a:pt x="730" y="83"/>
                  <a:pt x="730" y="83"/>
                  <a:pt x="730" y="83"/>
                </a:cubicBezTo>
                <a:cubicBezTo>
                  <a:pt x="727" y="80"/>
                  <a:pt x="734" y="80"/>
                  <a:pt x="730" y="78"/>
                </a:cubicBezTo>
                <a:cubicBezTo>
                  <a:pt x="733" y="76"/>
                  <a:pt x="733" y="76"/>
                  <a:pt x="733" y="76"/>
                </a:cubicBezTo>
                <a:cubicBezTo>
                  <a:pt x="731" y="75"/>
                  <a:pt x="732" y="73"/>
                  <a:pt x="730" y="73"/>
                </a:cubicBezTo>
                <a:cubicBezTo>
                  <a:pt x="730" y="73"/>
                  <a:pt x="730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7" y="70"/>
                  <a:pt x="731" y="67"/>
                  <a:pt x="727" y="67"/>
                </a:cubicBezTo>
                <a:cubicBezTo>
                  <a:pt x="727" y="69"/>
                  <a:pt x="726" y="69"/>
                  <a:pt x="725" y="69"/>
                </a:cubicBezTo>
                <a:cubicBezTo>
                  <a:pt x="724" y="68"/>
                  <a:pt x="724" y="68"/>
                  <a:pt x="724" y="68"/>
                </a:cubicBezTo>
                <a:cubicBezTo>
                  <a:pt x="723" y="67"/>
                  <a:pt x="722" y="66"/>
                  <a:pt x="721" y="66"/>
                </a:cubicBezTo>
                <a:cubicBezTo>
                  <a:pt x="721" y="66"/>
                  <a:pt x="720" y="67"/>
                  <a:pt x="719" y="67"/>
                </a:cubicBezTo>
                <a:cubicBezTo>
                  <a:pt x="715" y="65"/>
                  <a:pt x="720" y="64"/>
                  <a:pt x="719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6" y="64"/>
                  <a:pt x="714" y="65"/>
                  <a:pt x="714" y="65"/>
                </a:cubicBezTo>
                <a:cubicBezTo>
                  <a:pt x="712" y="62"/>
                  <a:pt x="712" y="62"/>
                  <a:pt x="712" y="62"/>
                </a:cubicBezTo>
                <a:cubicBezTo>
                  <a:pt x="711" y="62"/>
                  <a:pt x="711" y="62"/>
                  <a:pt x="711" y="62"/>
                </a:cubicBezTo>
                <a:cubicBezTo>
                  <a:pt x="712" y="63"/>
                  <a:pt x="714" y="65"/>
                  <a:pt x="712" y="66"/>
                </a:cubicBezTo>
                <a:cubicBezTo>
                  <a:pt x="711" y="65"/>
                  <a:pt x="709" y="65"/>
                  <a:pt x="710" y="64"/>
                </a:cubicBezTo>
                <a:cubicBezTo>
                  <a:pt x="709" y="65"/>
                  <a:pt x="707" y="65"/>
                  <a:pt x="706" y="65"/>
                </a:cubicBezTo>
                <a:cubicBezTo>
                  <a:pt x="705" y="65"/>
                  <a:pt x="704" y="65"/>
                  <a:pt x="704" y="64"/>
                </a:cubicBezTo>
                <a:cubicBezTo>
                  <a:pt x="705" y="63"/>
                  <a:pt x="704" y="63"/>
                  <a:pt x="704" y="63"/>
                </a:cubicBezTo>
                <a:cubicBezTo>
                  <a:pt x="704" y="63"/>
                  <a:pt x="704" y="63"/>
                  <a:pt x="704" y="63"/>
                </a:cubicBezTo>
                <a:cubicBezTo>
                  <a:pt x="703" y="63"/>
                  <a:pt x="703" y="63"/>
                  <a:pt x="703" y="63"/>
                </a:cubicBezTo>
                <a:cubicBezTo>
                  <a:pt x="703" y="63"/>
                  <a:pt x="703" y="63"/>
                  <a:pt x="703" y="62"/>
                </a:cubicBezTo>
                <a:cubicBezTo>
                  <a:pt x="703" y="62"/>
                  <a:pt x="703" y="62"/>
                  <a:pt x="703" y="62"/>
                </a:cubicBezTo>
                <a:cubicBezTo>
                  <a:pt x="703" y="61"/>
                  <a:pt x="703" y="61"/>
                  <a:pt x="703" y="61"/>
                </a:cubicBezTo>
                <a:cubicBezTo>
                  <a:pt x="702" y="61"/>
                  <a:pt x="702" y="61"/>
                  <a:pt x="701" y="61"/>
                </a:cubicBezTo>
                <a:cubicBezTo>
                  <a:pt x="697" y="61"/>
                  <a:pt x="695" y="58"/>
                  <a:pt x="694" y="56"/>
                </a:cubicBezTo>
                <a:cubicBezTo>
                  <a:pt x="695" y="55"/>
                  <a:pt x="695" y="55"/>
                  <a:pt x="695" y="55"/>
                </a:cubicBezTo>
                <a:cubicBezTo>
                  <a:pt x="693" y="53"/>
                  <a:pt x="693" y="53"/>
                  <a:pt x="693" y="53"/>
                </a:cubicBezTo>
                <a:cubicBezTo>
                  <a:pt x="692" y="53"/>
                  <a:pt x="693" y="52"/>
                  <a:pt x="693" y="52"/>
                </a:cubicBezTo>
                <a:cubicBezTo>
                  <a:pt x="693" y="52"/>
                  <a:pt x="693" y="53"/>
                  <a:pt x="694" y="53"/>
                </a:cubicBezTo>
                <a:cubicBezTo>
                  <a:pt x="694" y="53"/>
                  <a:pt x="694" y="53"/>
                  <a:pt x="695" y="53"/>
                </a:cubicBezTo>
                <a:cubicBezTo>
                  <a:pt x="695" y="53"/>
                  <a:pt x="695" y="53"/>
                  <a:pt x="695" y="53"/>
                </a:cubicBezTo>
                <a:cubicBezTo>
                  <a:pt x="691" y="50"/>
                  <a:pt x="691" y="50"/>
                  <a:pt x="691" y="50"/>
                </a:cubicBezTo>
                <a:cubicBezTo>
                  <a:pt x="693" y="50"/>
                  <a:pt x="693" y="50"/>
                  <a:pt x="693" y="50"/>
                </a:cubicBezTo>
                <a:cubicBezTo>
                  <a:pt x="692" y="50"/>
                  <a:pt x="692" y="50"/>
                  <a:pt x="691" y="50"/>
                </a:cubicBezTo>
                <a:cubicBezTo>
                  <a:pt x="691" y="50"/>
                  <a:pt x="690" y="50"/>
                  <a:pt x="690" y="50"/>
                </a:cubicBezTo>
                <a:cubicBezTo>
                  <a:pt x="690" y="50"/>
                  <a:pt x="690" y="50"/>
                  <a:pt x="690" y="50"/>
                </a:cubicBezTo>
                <a:cubicBezTo>
                  <a:pt x="689" y="50"/>
                  <a:pt x="689" y="49"/>
                  <a:pt x="689" y="49"/>
                </a:cubicBezTo>
                <a:cubicBezTo>
                  <a:pt x="688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3"/>
                  <a:pt x="686" y="44"/>
                  <a:pt x="686" y="44"/>
                </a:cubicBezTo>
                <a:cubicBezTo>
                  <a:pt x="685" y="45"/>
                  <a:pt x="685" y="45"/>
                  <a:pt x="685" y="45"/>
                </a:cubicBezTo>
                <a:cubicBezTo>
                  <a:pt x="684" y="44"/>
                  <a:pt x="683" y="44"/>
                  <a:pt x="683" y="43"/>
                </a:cubicBezTo>
                <a:cubicBezTo>
                  <a:pt x="684" y="42"/>
                  <a:pt x="684" y="42"/>
                  <a:pt x="684" y="42"/>
                </a:cubicBezTo>
                <a:cubicBezTo>
                  <a:pt x="681" y="38"/>
                  <a:pt x="681" y="38"/>
                  <a:pt x="681" y="38"/>
                </a:cubicBezTo>
                <a:cubicBezTo>
                  <a:pt x="678" y="38"/>
                  <a:pt x="680" y="41"/>
                  <a:pt x="677" y="41"/>
                </a:cubicBezTo>
                <a:cubicBezTo>
                  <a:pt x="677" y="41"/>
                  <a:pt x="677" y="41"/>
                  <a:pt x="677" y="41"/>
                </a:cubicBezTo>
                <a:cubicBezTo>
                  <a:pt x="677" y="41"/>
                  <a:pt x="677" y="41"/>
                  <a:pt x="676" y="41"/>
                </a:cubicBezTo>
                <a:cubicBezTo>
                  <a:pt x="671" y="41"/>
                  <a:pt x="674" y="35"/>
                  <a:pt x="670" y="34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670" y="31"/>
                  <a:pt x="668" y="31"/>
                  <a:pt x="666" y="30"/>
                </a:cubicBezTo>
                <a:cubicBezTo>
                  <a:pt x="667" y="32"/>
                  <a:pt x="665" y="34"/>
                  <a:pt x="664" y="34"/>
                </a:cubicBezTo>
                <a:cubicBezTo>
                  <a:pt x="664" y="35"/>
                  <a:pt x="662" y="37"/>
                  <a:pt x="665" y="38"/>
                </a:cubicBezTo>
                <a:cubicBezTo>
                  <a:pt x="663" y="38"/>
                  <a:pt x="664" y="38"/>
                  <a:pt x="663" y="40"/>
                </a:cubicBezTo>
                <a:cubicBezTo>
                  <a:pt x="661" y="39"/>
                  <a:pt x="659" y="35"/>
                  <a:pt x="658" y="34"/>
                </a:cubicBezTo>
                <a:cubicBezTo>
                  <a:pt x="656" y="36"/>
                  <a:pt x="656" y="36"/>
                  <a:pt x="656" y="36"/>
                </a:cubicBezTo>
                <a:cubicBezTo>
                  <a:pt x="654" y="35"/>
                  <a:pt x="654" y="35"/>
                  <a:pt x="654" y="35"/>
                </a:cubicBezTo>
                <a:cubicBezTo>
                  <a:pt x="654" y="36"/>
                  <a:pt x="654" y="36"/>
                  <a:pt x="654" y="36"/>
                </a:cubicBezTo>
                <a:cubicBezTo>
                  <a:pt x="653" y="36"/>
                  <a:pt x="653" y="36"/>
                  <a:pt x="653" y="36"/>
                </a:cubicBezTo>
                <a:cubicBezTo>
                  <a:pt x="653" y="38"/>
                  <a:pt x="651" y="42"/>
                  <a:pt x="648" y="44"/>
                </a:cubicBezTo>
                <a:cubicBezTo>
                  <a:pt x="647" y="42"/>
                  <a:pt x="647" y="42"/>
                  <a:pt x="647" y="42"/>
                </a:cubicBezTo>
                <a:cubicBezTo>
                  <a:pt x="647" y="44"/>
                  <a:pt x="647" y="44"/>
                  <a:pt x="647" y="44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50" y="38"/>
                  <a:pt x="640" y="36"/>
                  <a:pt x="643" y="31"/>
                </a:cubicBezTo>
                <a:cubicBezTo>
                  <a:pt x="640" y="32"/>
                  <a:pt x="640" y="32"/>
                  <a:pt x="640" y="32"/>
                </a:cubicBezTo>
                <a:cubicBezTo>
                  <a:pt x="641" y="35"/>
                  <a:pt x="640" y="35"/>
                  <a:pt x="639" y="35"/>
                </a:cubicBezTo>
                <a:cubicBezTo>
                  <a:pt x="638" y="35"/>
                  <a:pt x="638" y="35"/>
                  <a:pt x="638" y="35"/>
                </a:cubicBezTo>
                <a:cubicBezTo>
                  <a:pt x="638" y="35"/>
                  <a:pt x="637" y="35"/>
                  <a:pt x="637" y="35"/>
                </a:cubicBezTo>
                <a:cubicBezTo>
                  <a:pt x="636" y="35"/>
                  <a:pt x="634" y="35"/>
                  <a:pt x="635" y="37"/>
                </a:cubicBezTo>
                <a:cubicBezTo>
                  <a:pt x="639" y="38"/>
                  <a:pt x="632" y="39"/>
                  <a:pt x="634" y="42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40"/>
                  <a:pt x="630" y="40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2" y="39"/>
                  <a:pt x="632" y="39"/>
                </a:cubicBezTo>
                <a:cubicBezTo>
                  <a:pt x="632" y="39"/>
                  <a:pt x="632" y="39"/>
                  <a:pt x="632" y="39"/>
                </a:cubicBezTo>
                <a:cubicBezTo>
                  <a:pt x="630" y="38"/>
                  <a:pt x="632" y="34"/>
                  <a:pt x="630" y="34"/>
                </a:cubicBezTo>
                <a:cubicBezTo>
                  <a:pt x="629" y="34"/>
                  <a:pt x="629" y="34"/>
                  <a:pt x="629" y="34"/>
                </a:cubicBezTo>
                <a:cubicBezTo>
                  <a:pt x="628" y="33"/>
                  <a:pt x="629" y="33"/>
                  <a:pt x="630" y="33"/>
                </a:cubicBezTo>
                <a:cubicBezTo>
                  <a:pt x="627" y="31"/>
                  <a:pt x="631" y="30"/>
                  <a:pt x="628" y="29"/>
                </a:cubicBezTo>
                <a:cubicBezTo>
                  <a:pt x="630" y="32"/>
                  <a:pt x="624" y="32"/>
                  <a:pt x="628" y="34"/>
                </a:cubicBezTo>
                <a:cubicBezTo>
                  <a:pt x="626" y="35"/>
                  <a:pt x="626" y="35"/>
                  <a:pt x="626" y="35"/>
                </a:cubicBezTo>
                <a:cubicBezTo>
                  <a:pt x="624" y="34"/>
                  <a:pt x="623" y="32"/>
                  <a:pt x="623" y="31"/>
                </a:cubicBezTo>
                <a:cubicBezTo>
                  <a:pt x="623" y="31"/>
                  <a:pt x="623" y="31"/>
                  <a:pt x="622" y="31"/>
                </a:cubicBezTo>
                <a:cubicBezTo>
                  <a:pt x="622" y="31"/>
                  <a:pt x="621" y="31"/>
                  <a:pt x="621" y="31"/>
                </a:cubicBezTo>
                <a:cubicBezTo>
                  <a:pt x="621" y="31"/>
                  <a:pt x="620" y="32"/>
                  <a:pt x="619" y="32"/>
                </a:cubicBezTo>
                <a:cubicBezTo>
                  <a:pt x="619" y="32"/>
                  <a:pt x="618" y="32"/>
                  <a:pt x="618" y="31"/>
                </a:cubicBezTo>
                <a:cubicBezTo>
                  <a:pt x="620" y="30"/>
                  <a:pt x="621" y="27"/>
                  <a:pt x="622" y="27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2" y="26"/>
                  <a:pt x="622" y="26"/>
                  <a:pt x="622" y="26"/>
                </a:cubicBezTo>
                <a:cubicBezTo>
                  <a:pt x="621" y="26"/>
                  <a:pt x="620" y="25"/>
                  <a:pt x="619" y="25"/>
                </a:cubicBezTo>
                <a:cubicBezTo>
                  <a:pt x="618" y="25"/>
                  <a:pt x="617" y="26"/>
                  <a:pt x="615" y="26"/>
                </a:cubicBezTo>
                <a:cubicBezTo>
                  <a:pt x="616" y="26"/>
                  <a:pt x="616" y="26"/>
                  <a:pt x="616" y="26"/>
                </a:cubicBezTo>
                <a:cubicBezTo>
                  <a:pt x="615" y="27"/>
                  <a:pt x="614" y="27"/>
                  <a:pt x="614" y="27"/>
                </a:cubicBezTo>
                <a:cubicBezTo>
                  <a:pt x="612" y="27"/>
                  <a:pt x="611" y="26"/>
                  <a:pt x="610" y="25"/>
                </a:cubicBezTo>
                <a:cubicBezTo>
                  <a:pt x="610" y="24"/>
                  <a:pt x="612" y="24"/>
                  <a:pt x="612" y="24"/>
                </a:cubicBezTo>
                <a:cubicBezTo>
                  <a:pt x="610" y="23"/>
                  <a:pt x="610" y="23"/>
                  <a:pt x="610" y="23"/>
                </a:cubicBezTo>
                <a:cubicBezTo>
                  <a:pt x="610" y="22"/>
                  <a:pt x="611" y="22"/>
                  <a:pt x="612" y="21"/>
                </a:cubicBezTo>
                <a:cubicBezTo>
                  <a:pt x="611" y="21"/>
                  <a:pt x="611" y="21"/>
                  <a:pt x="611" y="21"/>
                </a:cubicBezTo>
                <a:cubicBezTo>
                  <a:pt x="611" y="22"/>
                  <a:pt x="610" y="21"/>
                  <a:pt x="610" y="22"/>
                </a:cubicBezTo>
                <a:cubicBezTo>
                  <a:pt x="610" y="18"/>
                  <a:pt x="610" y="18"/>
                  <a:pt x="610" y="18"/>
                </a:cubicBezTo>
                <a:cubicBezTo>
                  <a:pt x="610" y="19"/>
                  <a:pt x="610" y="20"/>
                  <a:pt x="609" y="20"/>
                </a:cubicBezTo>
                <a:cubicBezTo>
                  <a:pt x="606" y="18"/>
                  <a:pt x="610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605" y="15"/>
                  <a:pt x="605" y="15"/>
                  <a:pt x="604" y="14"/>
                </a:cubicBezTo>
                <a:cubicBezTo>
                  <a:pt x="604" y="14"/>
                  <a:pt x="603" y="13"/>
                  <a:pt x="603" y="13"/>
                </a:cubicBezTo>
                <a:cubicBezTo>
                  <a:pt x="602" y="13"/>
                  <a:pt x="602" y="14"/>
                  <a:pt x="601" y="15"/>
                </a:cubicBezTo>
                <a:cubicBezTo>
                  <a:pt x="603" y="18"/>
                  <a:pt x="599" y="19"/>
                  <a:pt x="596" y="19"/>
                </a:cubicBezTo>
                <a:cubicBezTo>
                  <a:pt x="595" y="17"/>
                  <a:pt x="595" y="18"/>
                  <a:pt x="594" y="16"/>
                </a:cubicBezTo>
                <a:cubicBezTo>
                  <a:pt x="596" y="16"/>
                  <a:pt x="596" y="16"/>
                  <a:pt x="596" y="16"/>
                </a:cubicBezTo>
                <a:cubicBezTo>
                  <a:pt x="593" y="11"/>
                  <a:pt x="593" y="11"/>
                  <a:pt x="593" y="11"/>
                </a:cubicBezTo>
                <a:cubicBezTo>
                  <a:pt x="593" y="13"/>
                  <a:pt x="592" y="14"/>
                  <a:pt x="591" y="14"/>
                </a:cubicBezTo>
                <a:cubicBezTo>
                  <a:pt x="591" y="14"/>
                  <a:pt x="590" y="13"/>
                  <a:pt x="590" y="13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88" y="13"/>
                  <a:pt x="588" y="13"/>
                  <a:pt x="587" y="14"/>
                </a:cubicBezTo>
                <a:cubicBezTo>
                  <a:pt x="587" y="14"/>
                  <a:pt x="587" y="14"/>
                  <a:pt x="587" y="14"/>
                </a:cubicBezTo>
                <a:cubicBezTo>
                  <a:pt x="588" y="14"/>
                  <a:pt x="588" y="15"/>
                  <a:pt x="589" y="16"/>
                </a:cubicBezTo>
                <a:cubicBezTo>
                  <a:pt x="589" y="16"/>
                  <a:pt x="588" y="17"/>
                  <a:pt x="587" y="17"/>
                </a:cubicBezTo>
                <a:cubicBezTo>
                  <a:pt x="586" y="16"/>
                  <a:pt x="586" y="16"/>
                  <a:pt x="586" y="16"/>
                </a:cubicBezTo>
                <a:cubicBezTo>
                  <a:pt x="585" y="17"/>
                  <a:pt x="585" y="17"/>
                  <a:pt x="585" y="17"/>
                </a:cubicBezTo>
                <a:cubicBezTo>
                  <a:pt x="584" y="16"/>
                  <a:pt x="583" y="15"/>
                  <a:pt x="583" y="13"/>
                </a:cubicBezTo>
                <a:cubicBezTo>
                  <a:pt x="582" y="13"/>
                  <a:pt x="582" y="12"/>
                  <a:pt x="582" y="12"/>
                </a:cubicBezTo>
                <a:cubicBezTo>
                  <a:pt x="581" y="12"/>
                  <a:pt x="581" y="13"/>
                  <a:pt x="580" y="14"/>
                </a:cubicBezTo>
                <a:cubicBezTo>
                  <a:pt x="580" y="14"/>
                  <a:pt x="579" y="15"/>
                  <a:pt x="579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7" y="16"/>
                  <a:pt x="577" y="19"/>
                  <a:pt x="575" y="19"/>
                </a:cubicBezTo>
                <a:cubicBezTo>
                  <a:pt x="575" y="19"/>
                  <a:pt x="574" y="19"/>
                  <a:pt x="574" y="19"/>
                </a:cubicBezTo>
                <a:cubicBezTo>
                  <a:pt x="575" y="20"/>
                  <a:pt x="573" y="20"/>
                  <a:pt x="572" y="21"/>
                </a:cubicBezTo>
                <a:cubicBezTo>
                  <a:pt x="571" y="20"/>
                  <a:pt x="571" y="21"/>
                  <a:pt x="571" y="20"/>
                </a:cubicBezTo>
                <a:cubicBezTo>
                  <a:pt x="570" y="19"/>
                  <a:pt x="571" y="19"/>
                  <a:pt x="571" y="19"/>
                </a:cubicBezTo>
                <a:cubicBezTo>
                  <a:pt x="570" y="18"/>
                  <a:pt x="570" y="18"/>
                  <a:pt x="570" y="18"/>
                </a:cubicBezTo>
                <a:cubicBezTo>
                  <a:pt x="571" y="15"/>
                  <a:pt x="570" y="12"/>
                  <a:pt x="570" y="8"/>
                </a:cubicBezTo>
                <a:cubicBezTo>
                  <a:pt x="569" y="8"/>
                  <a:pt x="569" y="8"/>
                  <a:pt x="569" y="8"/>
                </a:cubicBezTo>
                <a:cubicBezTo>
                  <a:pt x="568" y="11"/>
                  <a:pt x="568" y="11"/>
                  <a:pt x="568" y="11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3" y="12"/>
                  <a:pt x="562" y="11"/>
                  <a:pt x="560" y="13"/>
                </a:cubicBezTo>
                <a:cubicBezTo>
                  <a:pt x="558" y="11"/>
                  <a:pt x="558" y="11"/>
                  <a:pt x="558" y="11"/>
                </a:cubicBezTo>
                <a:cubicBezTo>
                  <a:pt x="558" y="11"/>
                  <a:pt x="559" y="10"/>
                  <a:pt x="559" y="10"/>
                </a:cubicBezTo>
                <a:cubicBezTo>
                  <a:pt x="559" y="10"/>
                  <a:pt x="559" y="10"/>
                  <a:pt x="559" y="10"/>
                </a:cubicBezTo>
                <a:cubicBezTo>
                  <a:pt x="560" y="7"/>
                  <a:pt x="555" y="6"/>
                  <a:pt x="554" y="4"/>
                </a:cubicBezTo>
                <a:cubicBezTo>
                  <a:pt x="553" y="3"/>
                  <a:pt x="553" y="3"/>
                  <a:pt x="553" y="3"/>
                </a:cubicBezTo>
                <a:cubicBezTo>
                  <a:pt x="552" y="3"/>
                  <a:pt x="552" y="5"/>
                  <a:pt x="550" y="6"/>
                </a:cubicBezTo>
                <a:cubicBezTo>
                  <a:pt x="546" y="5"/>
                  <a:pt x="546" y="5"/>
                  <a:pt x="546" y="5"/>
                </a:cubicBezTo>
                <a:cubicBezTo>
                  <a:pt x="547" y="6"/>
                  <a:pt x="547" y="6"/>
                  <a:pt x="547" y="6"/>
                </a:cubicBezTo>
                <a:cubicBezTo>
                  <a:pt x="546" y="6"/>
                  <a:pt x="545" y="8"/>
                  <a:pt x="544" y="8"/>
                </a:cubicBezTo>
                <a:cubicBezTo>
                  <a:pt x="544" y="8"/>
                  <a:pt x="544" y="7"/>
                  <a:pt x="544" y="7"/>
                </a:cubicBezTo>
                <a:cubicBezTo>
                  <a:pt x="544" y="8"/>
                  <a:pt x="544" y="8"/>
                  <a:pt x="544" y="8"/>
                </a:cubicBezTo>
                <a:cubicBezTo>
                  <a:pt x="544" y="8"/>
                  <a:pt x="543" y="9"/>
                  <a:pt x="543" y="9"/>
                </a:cubicBezTo>
                <a:cubicBezTo>
                  <a:pt x="542" y="9"/>
                  <a:pt x="542" y="9"/>
                  <a:pt x="542" y="9"/>
                </a:cubicBezTo>
                <a:cubicBezTo>
                  <a:pt x="540" y="8"/>
                  <a:pt x="542" y="7"/>
                  <a:pt x="543" y="6"/>
                </a:cubicBezTo>
                <a:cubicBezTo>
                  <a:pt x="541" y="5"/>
                  <a:pt x="541" y="5"/>
                  <a:pt x="541" y="5"/>
                </a:cubicBezTo>
                <a:cubicBezTo>
                  <a:pt x="541" y="6"/>
                  <a:pt x="542" y="7"/>
                  <a:pt x="540" y="7"/>
                </a:cubicBezTo>
                <a:cubicBezTo>
                  <a:pt x="540" y="7"/>
                  <a:pt x="540" y="7"/>
                  <a:pt x="540" y="7"/>
                </a:cubicBezTo>
                <a:cubicBezTo>
                  <a:pt x="540" y="7"/>
                  <a:pt x="540" y="7"/>
                  <a:pt x="539" y="7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39" y="9"/>
                  <a:pt x="539" y="9"/>
                </a:cubicBezTo>
                <a:cubicBezTo>
                  <a:pt x="538" y="9"/>
                  <a:pt x="538" y="10"/>
                  <a:pt x="538" y="10"/>
                </a:cubicBezTo>
                <a:cubicBezTo>
                  <a:pt x="538" y="10"/>
                  <a:pt x="537" y="10"/>
                  <a:pt x="537" y="9"/>
                </a:cubicBezTo>
                <a:cubicBezTo>
                  <a:pt x="537" y="9"/>
                  <a:pt x="539" y="9"/>
                  <a:pt x="539" y="8"/>
                </a:cubicBezTo>
                <a:cubicBezTo>
                  <a:pt x="539" y="8"/>
                  <a:pt x="538" y="7"/>
                  <a:pt x="538" y="7"/>
                </a:cubicBezTo>
                <a:cubicBezTo>
                  <a:pt x="537" y="7"/>
                  <a:pt x="537" y="8"/>
                  <a:pt x="536" y="8"/>
                </a:cubicBezTo>
                <a:cubicBezTo>
                  <a:pt x="536" y="9"/>
                  <a:pt x="535" y="9"/>
                  <a:pt x="535" y="9"/>
                </a:cubicBezTo>
                <a:cubicBezTo>
                  <a:pt x="535" y="9"/>
                  <a:pt x="535" y="9"/>
                  <a:pt x="535" y="9"/>
                </a:cubicBezTo>
                <a:cubicBezTo>
                  <a:pt x="536" y="9"/>
                  <a:pt x="536" y="9"/>
                  <a:pt x="536" y="9"/>
                </a:cubicBezTo>
                <a:cubicBezTo>
                  <a:pt x="536" y="11"/>
                  <a:pt x="535" y="15"/>
                  <a:pt x="532" y="16"/>
                </a:cubicBezTo>
                <a:cubicBezTo>
                  <a:pt x="530" y="13"/>
                  <a:pt x="530" y="13"/>
                  <a:pt x="530" y="13"/>
                </a:cubicBezTo>
                <a:cubicBezTo>
                  <a:pt x="529" y="14"/>
                  <a:pt x="532" y="15"/>
                  <a:pt x="530" y="15"/>
                </a:cubicBezTo>
                <a:cubicBezTo>
                  <a:pt x="527" y="11"/>
                  <a:pt x="529" y="10"/>
                  <a:pt x="528" y="5"/>
                </a:cubicBezTo>
                <a:cubicBezTo>
                  <a:pt x="527" y="6"/>
                  <a:pt x="527" y="6"/>
                  <a:pt x="527" y="6"/>
                </a:cubicBezTo>
                <a:cubicBezTo>
                  <a:pt x="526" y="4"/>
                  <a:pt x="526" y="4"/>
                  <a:pt x="526" y="4"/>
                </a:cubicBezTo>
                <a:cubicBezTo>
                  <a:pt x="526" y="5"/>
                  <a:pt x="526" y="7"/>
                  <a:pt x="524" y="8"/>
                </a:cubicBezTo>
                <a:cubicBezTo>
                  <a:pt x="523" y="6"/>
                  <a:pt x="523" y="6"/>
                  <a:pt x="523" y="6"/>
                </a:cubicBezTo>
                <a:cubicBezTo>
                  <a:pt x="520" y="7"/>
                  <a:pt x="520" y="7"/>
                  <a:pt x="520" y="7"/>
                </a:cubicBezTo>
                <a:cubicBezTo>
                  <a:pt x="522" y="9"/>
                  <a:pt x="519" y="10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6" y="15"/>
                  <a:pt x="516" y="15"/>
                  <a:pt x="516" y="15"/>
                </a:cubicBezTo>
                <a:cubicBezTo>
                  <a:pt x="514" y="15"/>
                  <a:pt x="514" y="15"/>
                  <a:pt x="514" y="15"/>
                </a:cubicBezTo>
                <a:cubicBezTo>
                  <a:pt x="513" y="13"/>
                  <a:pt x="514" y="10"/>
                  <a:pt x="514" y="9"/>
                </a:cubicBezTo>
                <a:cubicBezTo>
                  <a:pt x="510" y="7"/>
                  <a:pt x="510" y="7"/>
                  <a:pt x="510" y="7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09" y="11"/>
                  <a:pt x="509" y="11"/>
                  <a:pt x="508" y="11"/>
                </a:cubicBezTo>
                <a:cubicBezTo>
                  <a:pt x="508" y="11"/>
                  <a:pt x="507" y="11"/>
                  <a:pt x="506" y="11"/>
                </a:cubicBezTo>
                <a:cubicBezTo>
                  <a:pt x="505" y="11"/>
                  <a:pt x="505" y="11"/>
                  <a:pt x="504" y="11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3" y="10"/>
                  <a:pt x="503" y="10"/>
                  <a:pt x="503" y="10"/>
                </a:cubicBezTo>
                <a:cubicBezTo>
                  <a:pt x="502" y="8"/>
                  <a:pt x="502" y="8"/>
                  <a:pt x="502" y="8"/>
                </a:cubicBezTo>
                <a:cubicBezTo>
                  <a:pt x="501" y="9"/>
                  <a:pt x="501" y="9"/>
                  <a:pt x="501" y="9"/>
                </a:cubicBezTo>
                <a:cubicBezTo>
                  <a:pt x="500" y="7"/>
                  <a:pt x="497" y="7"/>
                  <a:pt x="497" y="5"/>
                </a:cubicBezTo>
                <a:cubicBezTo>
                  <a:pt x="495" y="5"/>
                  <a:pt x="495" y="5"/>
                  <a:pt x="495" y="5"/>
                </a:cubicBezTo>
                <a:cubicBezTo>
                  <a:pt x="497" y="5"/>
                  <a:pt x="497" y="5"/>
                  <a:pt x="497" y="5"/>
                </a:cubicBezTo>
                <a:cubicBezTo>
                  <a:pt x="497" y="7"/>
                  <a:pt x="497" y="7"/>
                  <a:pt x="497" y="7"/>
                </a:cubicBezTo>
                <a:cubicBezTo>
                  <a:pt x="495" y="8"/>
                  <a:pt x="495" y="8"/>
                  <a:pt x="495" y="8"/>
                </a:cubicBezTo>
                <a:cubicBezTo>
                  <a:pt x="497" y="10"/>
                  <a:pt x="494" y="11"/>
                  <a:pt x="494" y="13"/>
                </a:cubicBezTo>
                <a:cubicBezTo>
                  <a:pt x="493" y="12"/>
                  <a:pt x="493" y="12"/>
                  <a:pt x="492" y="12"/>
                </a:cubicBezTo>
                <a:cubicBezTo>
                  <a:pt x="491" y="12"/>
                  <a:pt x="491" y="14"/>
                  <a:pt x="490" y="15"/>
                </a:cubicBezTo>
                <a:cubicBezTo>
                  <a:pt x="487" y="14"/>
                  <a:pt x="488" y="11"/>
                  <a:pt x="487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5" y="11"/>
                  <a:pt x="487" y="13"/>
                  <a:pt x="486" y="14"/>
                </a:cubicBezTo>
                <a:cubicBezTo>
                  <a:pt x="485" y="14"/>
                  <a:pt x="485" y="14"/>
                  <a:pt x="485" y="14"/>
                </a:cubicBezTo>
                <a:cubicBezTo>
                  <a:pt x="487" y="17"/>
                  <a:pt x="487" y="17"/>
                  <a:pt x="487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5" y="17"/>
                  <a:pt x="485" y="16"/>
                  <a:pt x="485" y="15"/>
                </a:cubicBezTo>
                <a:cubicBezTo>
                  <a:pt x="485" y="16"/>
                  <a:pt x="484" y="17"/>
                  <a:pt x="483" y="17"/>
                </a:cubicBezTo>
                <a:cubicBezTo>
                  <a:pt x="482" y="17"/>
                  <a:pt x="482" y="17"/>
                  <a:pt x="482" y="17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0" y="19"/>
                  <a:pt x="480" y="19"/>
                  <a:pt x="480" y="19"/>
                </a:cubicBezTo>
                <a:cubicBezTo>
                  <a:pt x="480" y="19"/>
                  <a:pt x="478" y="18"/>
                  <a:pt x="478" y="17"/>
                </a:cubicBezTo>
                <a:cubicBezTo>
                  <a:pt x="477" y="18"/>
                  <a:pt x="477" y="18"/>
                  <a:pt x="477" y="18"/>
                </a:cubicBezTo>
                <a:cubicBezTo>
                  <a:pt x="470" y="17"/>
                  <a:pt x="479" y="10"/>
                  <a:pt x="472" y="10"/>
                </a:cubicBezTo>
                <a:cubicBezTo>
                  <a:pt x="471" y="10"/>
                  <a:pt x="471" y="10"/>
                  <a:pt x="471" y="10"/>
                </a:cubicBezTo>
                <a:cubicBezTo>
                  <a:pt x="471" y="11"/>
                  <a:pt x="470" y="11"/>
                  <a:pt x="471" y="11"/>
                </a:cubicBezTo>
                <a:cubicBezTo>
                  <a:pt x="472" y="13"/>
                  <a:pt x="470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68" y="16"/>
                  <a:pt x="464" y="13"/>
                  <a:pt x="465" y="16"/>
                </a:cubicBezTo>
                <a:cubicBezTo>
                  <a:pt x="463" y="15"/>
                  <a:pt x="463" y="15"/>
                  <a:pt x="463" y="15"/>
                </a:cubicBezTo>
                <a:cubicBezTo>
                  <a:pt x="464" y="14"/>
                  <a:pt x="463" y="13"/>
                  <a:pt x="463" y="12"/>
                </a:cubicBezTo>
                <a:cubicBezTo>
                  <a:pt x="463" y="12"/>
                  <a:pt x="463" y="12"/>
                  <a:pt x="462" y="12"/>
                </a:cubicBezTo>
                <a:cubicBezTo>
                  <a:pt x="462" y="12"/>
                  <a:pt x="461" y="12"/>
                  <a:pt x="461" y="11"/>
                </a:cubicBezTo>
                <a:cubicBezTo>
                  <a:pt x="460" y="11"/>
                  <a:pt x="460" y="11"/>
                  <a:pt x="459" y="11"/>
                </a:cubicBezTo>
                <a:cubicBezTo>
                  <a:pt x="459" y="11"/>
                  <a:pt x="459" y="11"/>
                  <a:pt x="459" y="11"/>
                </a:cubicBezTo>
                <a:cubicBezTo>
                  <a:pt x="459" y="13"/>
                  <a:pt x="453" y="14"/>
                  <a:pt x="455" y="16"/>
                </a:cubicBezTo>
                <a:cubicBezTo>
                  <a:pt x="450" y="15"/>
                  <a:pt x="450" y="15"/>
                  <a:pt x="450" y="15"/>
                </a:cubicBezTo>
                <a:cubicBezTo>
                  <a:pt x="448" y="14"/>
                  <a:pt x="447" y="12"/>
                  <a:pt x="449" y="10"/>
                </a:cubicBezTo>
                <a:cubicBezTo>
                  <a:pt x="446" y="8"/>
                  <a:pt x="449" y="2"/>
                  <a:pt x="446" y="2"/>
                </a:cubicBezTo>
                <a:cubicBezTo>
                  <a:pt x="446" y="2"/>
                  <a:pt x="446" y="2"/>
                  <a:pt x="446" y="2"/>
                </a:cubicBezTo>
                <a:cubicBezTo>
                  <a:pt x="444" y="5"/>
                  <a:pt x="443" y="7"/>
                  <a:pt x="441" y="10"/>
                </a:cubicBezTo>
                <a:cubicBezTo>
                  <a:pt x="444" y="10"/>
                  <a:pt x="440" y="13"/>
                  <a:pt x="442" y="14"/>
                </a:cubicBezTo>
                <a:cubicBezTo>
                  <a:pt x="442" y="14"/>
                  <a:pt x="441" y="14"/>
                  <a:pt x="441" y="14"/>
                </a:cubicBezTo>
                <a:cubicBezTo>
                  <a:pt x="441" y="14"/>
                  <a:pt x="441" y="14"/>
                  <a:pt x="440" y="13"/>
                </a:cubicBezTo>
                <a:cubicBezTo>
                  <a:pt x="437" y="14"/>
                  <a:pt x="437" y="14"/>
                  <a:pt x="437" y="14"/>
                </a:cubicBezTo>
                <a:cubicBezTo>
                  <a:pt x="438" y="15"/>
                  <a:pt x="438" y="15"/>
                  <a:pt x="438" y="15"/>
                </a:cubicBezTo>
                <a:cubicBezTo>
                  <a:pt x="437" y="15"/>
                  <a:pt x="437" y="15"/>
                  <a:pt x="436" y="15"/>
                </a:cubicBezTo>
                <a:cubicBezTo>
                  <a:pt x="432" y="15"/>
                  <a:pt x="438" y="9"/>
                  <a:pt x="437" y="8"/>
                </a:cubicBezTo>
                <a:cubicBezTo>
                  <a:pt x="436" y="6"/>
                  <a:pt x="434" y="5"/>
                  <a:pt x="433" y="5"/>
                </a:cubicBezTo>
                <a:cubicBezTo>
                  <a:pt x="432" y="5"/>
                  <a:pt x="432" y="5"/>
                  <a:pt x="431" y="6"/>
                </a:cubicBezTo>
                <a:cubicBezTo>
                  <a:pt x="431" y="6"/>
                  <a:pt x="431" y="6"/>
                  <a:pt x="431" y="7"/>
                </a:cubicBezTo>
                <a:cubicBezTo>
                  <a:pt x="431" y="7"/>
                  <a:pt x="431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9" y="7"/>
                </a:cubicBezTo>
                <a:cubicBezTo>
                  <a:pt x="427" y="8"/>
                  <a:pt x="429" y="8"/>
                  <a:pt x="428" y="10"/>
                </a:cubicBezTo>
                <a:cubicBezTo>
                  <a:pt x="424" y="8"/>
                  <a:pt x="424" y="8"/>
                  <a:pt x="424" y="8"/>
                </a:cubicBezTo>
                <a:cubicBezTo>
                  <a:pt x="426" y="7"/>
                  <a:pt x="426" y="7"/>
                  <a:pt x="426" y="7"/>
                </a:cubicBezTo>
                <a:cubicBezTo>
                  <a:pt x="425" y="6"/>
                  <a:pt x="422" y="5"/>
                  <a:pt x="423" y="2"/>
                </a:cubicBezTo>
                <a:cubicBezTo>
                  <a:pt x="423" y="2"/>
                  <a:pt x="422" y="2"/>
                  <a:pt x="422" y="2"/>
                </a:cubicBezTo>
                <a:cubicBezTo>
                  <a:pt x="421" y="2"/>
                  <a:pt x="419" y="2"/>
                  <a:pt x="419" y="0"/>
                </a:cubicBezTo>
              </a:path>
            </a:pathLst>
          </a:custGeom>
          <a:gradFill rotWithShape="1">
            <a:gsLst>
              <a:gs pos="0">
                <a:srgbClr val="656667"/>
              </a:gs>
              <a:gs pos="100000">
                <a:srgbClr val="26262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3" name="Freeform 75"/>
          <p:cNvSpPr>
            <a:spLocks noEditPoints="1" noChangeArrowheads="1"/>
          </p:cNvSpPr>
          <p:nvPr/>
        </p:nvSpPr>
        <p:spPr bwMode="auto">
          <a:xfrm>
            <a:off x="4757738" y="2770188"/>
            <a:ext cx="1909762" cy="1554162"/>
          </a:xfrm>
          <a:custGeom>
            <a:avLst/>
            <a:gdLst>
              <a:gd name="T0" fmla="*/ 95 w 927"/>
              <a:gd name="T1" fmla="*/ 639 h 755"/>
              <a:gd name="T2" fmla="*/ 73 w 927"/>
              <a:gd name="T3" fmla="*/ 187 h 755"/>
              <a:gd name="T4" fmla="*/ 623 w 927"/>
              <a:gd name="T5" fmla="*/ 30 h 755"/>
              <a:gd name="T6" fmla="*/ 296 w 927"/>
              <a:gd name="T7" fmla="*/ 715 h 755"/>
              <a:gd name="T8" fmla="*/ 221 w 927"/>
              <a:gd name="T9" fmla="*/ 681 h 755"/>
              <a:gd name="T10" fmla="*/ 894 w 927"/>
              <a:gd name="T11" fmla="*/ 549 h 755"/>
              <a:gd name="T12" fmla="*/ 811 w 927"/>
              <a:gd name="T13" fmla="*/ 338 h 755"/>
              <a:gd name="T14" fmla="*/ 846 w 927"/>
              <a:gd name="T15" fmla="*/ 195 h 755"/>
              <a:gd name="T16" fmla="*/ 816 w 927"/>
              <a:gd name="T17" fmla="*/ 160 h 755"/>
              <a:gd name="T18" fmla="*/ 315 w 927"/>
              <a:gd name="T19" fmla="*/ 116 h 755"/>
              <a:gd name="T20" fmla="*/ 722 w 927"/>
              <a:gd name="T21" fmla="*/ 73 h 755"/>
              <a:gd name="T22" fmla="*/ 605 w 927"/>
              <a:gd name="T23" fmla="*/ 21 h 755"/>
              <a:gd name="T24" fmla="*/ 409 w 927"/>
              <a:gd name="T25" fmla="*/ 14 h 755"/>
              <a:gd name="T26" fmla="*/ 389 w 927"/>
              <a:gd name="T27" fmla="*/ 9 h 755"/>
              <a:gd name="T28" fmla="*/ 349 w 927"/>
              <a:gd name="T29" fmla="*/ 37 h 755"/>
              <a:gd name="T30" fmla="*/ 314 w 927"/>
              <a:gd name="T31" fmla="*/ 80 h 755"/>
              <a:gd name="T32" fmla="*/ 270 w 927"/>
              <a:gd name="T33" fmla="*/ 99 h 755"/>
              <a:gd name="T34" fmla="*/ 269 w 927"/>
              <a:gd name="T35" fmla="*/ 162 h 755"/>
              <a:gd name="T36" fmla="*/ 219 w 927"/>
              <a:gd name="T37" fmla="*/ 142 h 755"/>
              <a:gd name="T38" fmla="*/ 159 w 927"/>
              <a:gd name="T39" fmla="*/ 159 h 755"/>
              <a:gd name="T40" fmla="*/ 104 w 927"/>
              <a:gd name="T41" fmla="*/ 173 h 755"/>
              <a:gd name="T42" fmla="*/ 60 w 927"/>
              <a:gd name="T43" fmla="*/ 208 h 755"/>
              <a:gd name="T44" fmla="*/ 31 w 927"/>
              <a:gd name="T45" fmla="*/ 259 h 755"/>
              <a:gd name="T46" fmla="*/ 26 w 927"/>
              <a:gd name="T47" fmla="*/ 291 h 755"/>
              <a:gd name="T48" fmla="*/ 38 w 927"/>
              <a:gd name="T49" fmla="*/ 339 h 755"/>
              <a:gd name="T50" fmla="*/ 9 w 927"/>
              <a:gd name="T51" fmla="*/ 398 h 755"/>
              <a:gd name="T52" fmla="*/ 12 w 927"/>
              <a:gd name="T53" fmla="*/ 454 h 755"/>
              <a:gd name="T54" fmla="*/ 23 w 927"/>
              <a:gd name="T55" fmla="*/ 516 h 755"/>
              <a:gd name="T56" fmla="*/ 40 w 927"/>
              <a:gd name="T57" fmla="*/ 564 h 755"/>
              <a:gd name="T58" fmla="*/ 63 w 927"/>
              <a:gd name="T59" fmla="*/ 609 h 755"/>
              <a:gd name="T60" fmla="*/ 108 w 927"/>
              <a:gd name="T61" fmla="*/ 644 h 755"/>
              <a:gd name="T62" fmla="*/ 162 w 927"/>
              <a:gd name="T63" fmla="*/ 660 h 755"/>
              <a:gd name="T64" fmla="*/ 207 w 927"/>
              <a:gd name="T65" fmla="*/ 682 h 755"/>
              <a:gd name="T66" fmla="*/ 249 w 927"/>
              <a:gd name="T67" fmla="*/ 691 h 755"/>
              <a:gd name="T68" fmla="*/ 290 w 927"/>
              <a:gd name="T69" fmla="*/ 716 h 755"/>
              <a:gd name="T70" fmla="*/ 337 w 927"/>
              <a:gd name="T71" fmla="*/ 717 h 755"/>
              <a:gd name="T72" fmla="*/ 386 w 927"/>
              <a:gd name="T73" fmla="*/ 729 h 755"/>
              <a:gd name="T74" fmla="*/ 455 w 927"/>
              <a:gd name="T75" fmla="*/ 734 h 755"/>
              <a:gd name="T76" fmla="*/ 510 w 927"/>
              <a:gd name="T77" fmla="*/ 742 h 755"/>
              <a:gd name="T78" fmla="*/ 561 w 927"/>
              <a:gd name="T79" fmla="*/ 752 h 755"/>
              <a:gd name="T80" fmla="*/ 638 w 927"/>
              <a:gd name="T81" fmla="*/ 745 h 755"/>
              <a:gd name="T82" fmla="*/ 681 w 927"/>
              <a:gd name="T83" fmla="*/ 722 h 755"/>
              <a:gd name="T84" fmla="*/ 717 w 927"/>
              <a:gd name="T85" fmla="*/ 707 h 755"/>
              <a:gd name="T86" fmla="*/ 759 w 927"/>
              <a:gd name="T87" fmla="*/ 674 h 755"/>
              <a:gd name="T88" fmla="*/ 795 w 927"/>
              <a:gd name="T89" fmla="*/ 650 h 755"/>
              <a:gd name="T90" fmla="*/ 851 w 927"/>
              <a:gd name="T91" fmla="*/ 610 h 755"/>
              <a:gd name="T92" fmla="*/ 873 w 927"/>
              <a:gd name="T93" fmla="*/ 574 h 755"/>
              <a:gd name="T94" fmla="*/ 904 w 927"/>
              <a:gd name="T95" fmla="*/ 531 h 755"/>
              <a:gd name="T96" fmla="*/ 914 w 927"/>
              <a:gd name="T97" fmla="*/ 480 h 755"/>
              <a:gd name="T98" fmla="*/ 911 w 927"/>
              <a:gd name="T99" fmla="*/ 432 h 755"/>
              <a:gd name="T100" fmla="*/ 901 w 927"/>
              <a:gd name="T101" fmla="*/ 384 h 755"/>
              <a:gd name="T102" fmla="*/ 887 w 927"/>
              <a:gd name="T103" fmla="*/ 344 h 755"/>
              <a:gd name="T104" fmla="*/ 889 w 927"/>
              <a:gd name="T105" fmla="*/ 297 h 755"/>
              <a:gd name="T106" fmla="*/ 861 w 927"/>
              <a:gd name="T107" fmla="*/ 249 h 755"/>
              <a:gd name="T108" fmla="*/ 849 w 927"/>
              <a:gd name="T109" fmla="*/ 198 h 755"/>
              <a:gd name="T110" fmla="*/ 804 w 927"/>
              <a:gd name="T111" fmla="*/ 148 h 755"/>
              <a:gd name="T112" fmla="*/ 758 w 927"/>
              <a:gd name="T113" fmla="*/ 117 h 755"/>
              <a:gd name="T114" fmla="*/ 714 w 927"/>
              <a:gd name="T115" fmla="*/ 65 h 755"/>
              <a:gd name="T116" fmla="*/ 648 w 927"/>
              <a:gd name="T117" fmla="*/ 44 h 755"/>
              <a:gd name="T118" fmla="*/ 596 w 927"/>
              <a:gd name="T119" fmla="*/ 19 h 755"/>
              <a:gd name="T120" fmla="*/ 540 w 927"/>
              <a:gd name="T121" fmla="*/ 9 h 755"/>
              <a:gd name="T122" fmla="*/ 486 w 927"/>
              <a:gd name="T123" fmla="*/ 17 h 7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7"/>
              <a:gd name="T187" fmla="*/ 0 h 755"/>
              <a:gd name="T188" fmla="*/ 927 w 927"/>
              <a:gd name="T189" fmla="*/ 755 h 7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7" h="755">
                <a:moveTo>
                  <a:pt x="421" y="735"/>
                </a:moveTo>
                <a:cubicBezTo>
                  <a:pt x="420" y="736"/>
                  <a:pt x="420" y="736"/>
                  <a:pt x="420" y="736"/>
                </a:cubicBezTo>
                <a:cubicBezTo>
                  <a:pt x="421" y="736"/>
                  <a:pt x="421" y="736"/>
                  <a:pt x="421" y="735"/>
                </a:cubicBezTo>
                <a:moveTo>
                  <a:pt x="428" y="732"/>
                </a:moveTo>
                <a:cubicBezTo>
                  <a:pt x="428" y="732"/>
                  <a:pt x="428" y="732"/>
                  <a:pt x="428" y="732"/>
                </a:cubicBezTo>
                <a:cubicBezTo>
                  <a:pt x="428" y="732"/>
                  <a:pt x="428" y="732"/>
                  <a:pt x="428" y="732"/>
                </a:cubicBezTo>
                <a:moveTo>
                  <a:pt x="373" y="728"/>
                </a:moveTo>
                <a:cubicBezTo>
                  <a:pt x="373" y="728"/>
                  <a:pt x="372" y="729"/>
                  <a:pt x="372" y="729"/>
                </a:cubicBezTo>
                <a:cubicBezTo>
                  <a:pt x="373" y="729"/>
                  <a:pt x="373" y="729"/>
                  <a:pt x="373" y="729"/>
                </a:cubicBezTo>
                <a:cubicBezTo>
                  <a:pt x="373" y="729"/>
                  <a:pt x="373" y="729"/>
                  <a:pt x="373" y="728"/>
                </a:cubicBezTo>
                <a:moveTo>
                  <a:pt x="373" y="728"/>
                </a:move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moveTo>
                  <a:pt x="705" y="715"/>
                </a:moveTo>
                <a:cubicBezTo>
                  <a:pt x="705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5" y="715"/>
                  <a:pt x="705" y="715"/>
                </a:cubicBezTo>
                <a:moveTo>
                  <a:pt x="702" y="715"/>
                </a:moveTo>
                <a:cubicBezTo>
                  <a:pt x="703" y="715"/>
                  <a:pt x="704" y="715"/>
                  <a:pt x="705" y="715"/>
                </a:cubicBezTo>
                <a:cubicBezTo>
                  <a:pt x="704" y="715"/>
                  <a:pt x="704" y="715"/>
                  <a:pt x="703" y="715"/>
                </a:cubicBezTo>
                <a:cubicBezTo>
                  <a:pt x="703" y="715"/>
                  <a:pt x="703" y="715"/>
                  <a:pt x="702" y="715"/>
                </a:cubicBezTo>
                <a:moveTo>
                  <a:pt x="689" y="714"/>
                </a:move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moveTo>
                  <a:pt x="329" y="713"/>
                </a:moveTo>
                <a:cubicBezTo>
                  <a:pt x="329" y="713"/>
                  <a:pt x="329" y="714"/>
                  <a:pt x="329" y="714"/>
                </a:cubicBezTo>
                <a:cubicBezTo>
                  <a:pt x="329" y="714"/>
                  <a:pt x="329" y="714"/>
                  <a:pt x="329" y="714"/>
                </a:cubicBezTo>
                <a:cubicBezTo>
                  <a:pt x="329" y="714"/>
                  <a:pt x="329" y="714"/>
                  <a:pt x="329" y="713"/>
                </a:cubicBezTo>
                <a:moveTo>
                  <a:pt x="693" y="710"/>
                </a:move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moveTo>
                  <a:pt x="254" y="704"/>
                </a:moveTo>
                <a:cubicBezTo>
                  <a:pt x="254" y="705"/>
                  <a:pt x="254" y="705"/>
                  <a:pt x="254" y="705"/>
                </a:cubicBezTo>
                <a:cubicBezTo>
                  <a:pt x="254" y="705"/>
                  <a:pt x="254" y="704"/>
                  <a:pt x="254" y="704"/>
                </a:cubicBezTo>
                <a:moveTo>
                  <a:pt x="217" y="690"/>
                </a:moveTo>
                <a:cubicBezTo>
                  <a:pt x="217" y="690"/>
                  <a:pt x="217" y="690"/>
                  <a:pt x="217" y="690"/>
                </a:cubicBezTo>
                <a:cubicBezTo>
                  <a:pt x="217" y="690"/>
                  <a:pt x="217" y="690"/>
                  <a:pt x="217" y="690"/>
                </a:cubicBezTo>
                <a:moveTo>
                  <a:pt x="219" y="688"/>
                </a:move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moveTo>
                  <a:pt x="113" y="646"/>
                </a:moveTo>
                <a:cubicBezTo>
                  <a:pt x="113" y="647"/>
                  <a:pt x="113" y="647"/>
                  <a:pt x="113" y="647"/>
                </a:cubicBezTo>
                <a:cubicBezTo>
                  <a:pt x="113" y="647"/>
                  <a:pt x="113" y="647"/>
                  <a:pt x="113" y="646"/>
                </a:cubicBezTo>
                <a:moveTo>
                  <a:pt x="95" y="639"/>
                </a:moveTo>
                <a:cubicBezTo>
                  <a:pt x="95" y="639"/>
                  <a:pt x="95" y="639"/>
                  <a:pt x="95" y="639"/>
                </a:cubicBezTo>
                <a:cubicBezTo>
                  <a:pt x="95" y="639"/>
                  <a:pt x="95" y="639"/>
                  <a:pt x="95" y="639"/>
                </a:cubicBezTo>
                <a:moveTo>
                  <a:pt x="87" y="633"/>
                </a:moveTo>
                <a:cubicBezTo>
                  <a:pt x="87" y="633"/>
                  <a:pt x="87" y="633"/>
                  <a:pt x="87" y="633"/>
                </a:cubicBezTo>
                <a:cubicBezTo>
                  <a:pt x="87" y="633"/>
                  <a:pt x="87" y="633"/>
                  <a:pt x="87" y="633"/>
                </a:cubicBezTo>
                <a:moveTo>
                  <a:pt x="85" y="632"/>
                </a:moveTo>
                <a:cubicBezTo>
                  <a:pt x="85" y="632"/>
                  <a:pt x="84" y="632"/>
                  <a:pt x="84" y="632"/>
                </a:cubicBezTo>
                <a:cubicBezTo>
                  <a:pt x="84" y="632"/>
                  <a:pt x="85" y="632"/>
                  <a:pt x="85" y="632"/>
                </a:cubicBezTo>
                <a:moveTo>
                  <a:pt x="852" y="611"/>
                </a:moveTo>
                <a:cubicBezTo>
                  <a:pt x="852" y="611"/>
                  <a:pt x="852" y="611"/>
                  <a:pt x="852" y="611"/>
                </a:cubicBezTo>
                <a:cubicBezTo>
                  <a:pt x="852" y="611"/>
                  <a:pt x="852" y="611"/>
                  <a:pt x="852" y="611"/>
                </a:cubicBezTo>
                <a:moveTo>
                  <a:pt x="54" y="579"/>
                </a:move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4" y="579"/>
                  <a:pt x="54" y="579"/>
                </a:cubicBezTo>
                <a:moveTo>
                  <a:pt x="919" y="437"/>
                </a:moveTo>
                <a:cubicBezTo>
                  <a:pt x="920" y="437"/>
                  <a:pt x="920" y="437"/>
                  <a:pt x="920" y="437"/>
                </a:cubicBezTo>
                <a:cubicBezTo>
                  <a:pt x="919" y="437"/>
                  <a:pt x="919" y="437"/>
                  <a:pt x="919" y="437"/>
                </a:cubicBezTo>
                <a:moveTo>
                  <a:pt x="14" y="426"/>
                </a:moveTo>
                <a:cubicBezTo>
                  <a:pt x="14" y="426"/>
                  <a:pt x="14" y="427"/>
                  <a:pt x="15" y="427"/>
                </a:cubicBezTo>
                <a:cubicBezTo>
                  <a:pt x="15" y="427"/>
                  <a:pt x="15" y="426"/>
                  <a:pt x="15" y="426"/>
                </a:cubicBezTo>
                <a:cubicBezTo>
                  <a:pt x="15" y="426"/>
                  <a:pt x="14" y="426"/>
                  <a:pt x="14" y="426"/>
                </a:cubicBezTo>
                <a:moveTo>
                  <a:pt x="909" y="425"/>
                </a:moveTo>
                <a:cubicBezTo>
                  <a:pt x="909" y="425"/>
                  <a:pt x="909" y="425"/>
                  <a:pt x="909" y="425"/>
                </a:cubicBezTo>
                <a:cubicBezTo>
                  <a:pt x="909" y="425"/>
                  <a:pt x="909" y="425"/>
                  <a:pt x="910" y="425"/>
                </a:cubicBezTo>
                <a:cubicBezTo>
                  <a:pt x="909" y="425"/>
                  <a:pt x="909" y="425"/>
                  <a:pt x="909" y="425"/>
                </a:cubicBezTo>
                <a:moveTo>
                  <a:pt x="22" y="366"/>
                </a:moveTo>
                <a:cubicBezTo>
                  <a:pt x="22" y="366"/>
                  <a:pt x="22" y="367"/>
                  <a:pt x="22" y="367"/>
                </a:cubicBezTo>
                <a:cubicBezTo>
                  <a:pt x="22" y="367"/>
                  <a:pt x="22" y="366"/>
                  <a:pt x="22" y="366"/>
                </a:cubicBezTo>
                <a:moveTo>
                  <a:pt x="891" y="296"/>
                </a:moveTo>
                <a:cubicBezTo>
                  <a:pt x="891" y="296"/>
                  <a:pt x="891" y="296"/>
                  <a:pt x="890" y="296"/>
                </a:cubicBezTo>
                <a:cubicBezTo>
                  <a:pt x="890" y="296"/>
                  <a:pt x="891" y="296"/>
                  <a:pt x="891" y="296"/>
                </a:cubicBezTo>
                <a:cubicBezTo>
                  <a:pt x="891" y="296"/>
                  <a:pt x="891" y="296"/>
                  <a:pt x="891" y="296"/>
                </a:cubicBezTo>
                <a:moveTo>
                  <a:pt x="31" y="259"/>
                </a:moveTo>
                <a:cubicBezTo>
                  <a:pt x="31" y="259"/>
                  <a:pt x="31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moveTo>
                  <a:pt x="864" y="249"/>
                </a:moveTo>
                <a:cubicBezTo>
                  <a:pt x="864" y="249"/>
                  <a:pt x="864" y="250"/>
                  <a:pt x="864" y="250"/>
                </a:cubicBezTo>
                <a:cubicBezTo>
                  <a:pt x="864" y="249"/>
                  <a:pt x="864" y="249"/>
                  <a:pt x="864" y="249"/>
                </a:cubicBezTo>
                <a:moveTo>
                  <a:pt x="858" y="238"/>
                </a:moveTo>
                <a:cubicBezTo>
                  <a:pt x="858" y="238"/>
                  <a:pt x="858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moveTo>
                  <a:pt x="50" y="236"/>
                </a:move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moveTo>
                  <a:pt x="852" y="210"/>
                </a:moveTo>
                <a:cubicBezTo>
                  <a:pt x="851" y="211"/>
                  <a:pt x="851" y="211"/>
                  <a:pt x="850" y="211"/>
                </a:cubicBezTo>
                <a:cubicBezTo>
                  <a:pt x="852" y="210"/>
                  <a:pt x="852" y="210"/>
                  <a:pt x="852" y="210"/>
                </a:cubicBezTo>
                <a:moveTo>
                  <a:pt x="73" y="187"/>
                </a:moveTo>
                <a:cubicBezTo>
                  <a:pt x="73" y="187"/>
                  <a:pt x="73" y="188"/>
                  <a:pt x="73" y="188"/>
                </a:cubicBezTo>
                <a:cubicBezTo>
                  <a:pt x="73" y="188"/>
                  <a:pt x="73" y="187"/>
                  <a:pt x="73" y="187"/>
                </a:cubicBezTo>
                <a:moveTo>
                  <a:pt x="185" y="141"/>
                </a:moveTo>
                <a:cubicBezTo>
                  <a:pt x="185" y="141"/>
                  <a:pt x="185" y="141"/>
                  <a:pt x="185" y="142"/>
                </a:cubicBezTo>
                <a:cubicBezTo>
                  <a:pt x="185" y="141"/>
                  <a:pt x="185" y="141"/>
                  <a:pt x="185" y="141"/>
                </a:cubicBezTo>
                <a:moveTo>
                  <a:pt x="800" y="138"/>
                </a:move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moveTo>
                  <a:pt x="793" y="135"/>
                </a:moveTo>
                <a:cubicBezTo>
                  <a:pt x="793" y="135"/>
                  <a:pt x="794" y="135"/>
                  <a:pt x="794" y="135"/>
                </a:cubicBezTo>
                <a:cubicBezTo>
                  <a:pt x="794" y="135"/>
                  <a:pt x="793" y="135"/>
                  <a:pt x="793" y="135"/>
                </a:cubicBezTo>
                <a:moveTo>
                  <a:pt x="779" y="131"/>
                </a:moveTo>
                <a:cubicBezTo>
                  <a:pt x="779" y="131"/>
                  <a:pt x="778" y="131"/>
                  <a:pt x="778" y="131"/>
                </a:cubicBezTo>
                <a:cubicBezTo>
                  <a:pt x="778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moveTo>
                  <a:pt x="275" y="96"/>
                </a:moveTo>
                <a:cubicBezTo>
                  <a:pt x="275" y="96"/>
                  <a:pt x="275" y="97"/>
                  <a:pt x="276" y="97"/>
                </a:cubicBezTo>
                <a:cubicBezTo>
                  <a:pt x="275" y="96"/>
                  <a:pt x="275" y="96"/>
                  <a:pt x="275" y="96"/>
                </a:cubicBezTo>
                <a:moveTo>
                  <a:pt x="737" y="90"/>
                </a:moveTo>
                <a:cubicBezTo>
                  <a:pt x="736" y="90"/>
                  <a:pt x="736" y="91"/>
                  <a:pt x="736" y="91"/>
                </a:cubicBezTo>
                <a:cubicBezTo>
                  <a:pt x="736" y="91"/>
                  <a:pt x="736" y="90"/>
                  <a:pt x="737" y="90"/>
                </a:cubicBezTo>
                <a:moveTo>
                  <a:pt x="740" y="90"/>
                </a:moveTo>
                <a:cubicBezTo>
                  <a:pt x="740" y="90"/>
                  <a:pt x="740" y="90"/>
                  <a:pt x="740" y="90"/>
                </a:cubicBezTo>
                <a:cubicBezTo>
                  <a:pt x="740" y="90"/>
                  <a:pt x="740" y="90"/>
                  <a:pt x="740" y="90"/>
                </a:cubicBezTo>
                <a:moveTo>
                  <a:pt x="736" y="87"/>
                </a:move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6" y="87"/>
                  <a:pt x="736" y="87"/>
                </a:cubicBezTo>
                <a:cubicBezTo>
                  <a:pt x="736" y="87"/>
                  <a:pt x="736" y="87"/>
                  <a:pt x="736" y="87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710" y="64"/>
                </a:moveTo>
                <a:cubicBezTo>
                  <a:pt x="710" y="64"/>
                  <a:pt x="710" y="64"/>
                  <a:pt x="710" y="64"/>
                </a:cubicBezTo>
                <a:cubicBezTo>
                  <a:pt x="710" y="64"/>
                  <a:pt x="710" y="64"/>
                  <a:pt x="710" y="64"/>
                </a:cubicBezTo>
                <a:moveTo>
                  <a:pt x="684" y="43"/>
                </a:moveTo>
                <a:cubicBezTo>
                  <a:pt x="686" y="43"/>
                  <a:pt x="686" y="43"/>
                  <a:pt x="686" y="43"/>
                </a:cubicBezTo>
                <a:cubicBezTo>
                  <a:pt x="685" y="43"/>
                  <a:pt x="685" y="43"/>
                  <a:pt x="684" y="43"/>
                </a:cubicBezTo>
                <a:moveTo>
                  <a:pt x="621" y="31"/>
                </a:moveTo>
                <a:cubicBezTo>
                  <a:pt x="621" y="31"/>
                  <a:pt x="621" y="31"/>
                  <a:pt x="621" y="31"/>
                </a:cubicBezTo>
                <a:cubicBezTo>
                  <a:pt x="621" y="31"/>
                  <a:pt x="621" y="31"/>
                  <a:pt x="621" y="31"/>
                </a:cubicBezTo>
                <a:moveTo>
                  <a:pt x="623" y="30"/>
                </a:moveTo>
                <a:cubicBezTo>
                  <a:pt x="623" y="30"/>
                  <a:pt x="623" y="31"/>
                  <a:pt x="623" y="31"/>
                </a:cubicBezTo>
                <a:cubicBezTo>
                  <a:pt x="623" y="31"/>
                  <a:pt x="623" y="30"/>
                  <a:pt x="623" y="30"/>
                </a:cubicBezTo>
                <a:moveTo>
                  <a:pt x="623" y="30"/>
                </a:moveTo>
                <a:cubicBezTo>
                  <a:pt x="623" y="30"/>
                  <a:pt x="623" y="30"/>
                  <a:pt x="623" y="30"/>
                </a:cubicBezTo>
                <a:cubicBezTo>
                  <a:pt x="623" y="30"/>
                  <a:pt x="623" y="30"/>
                  <a:pt x="623" y="30"/>
                </a:cubicBezTo>
                <a:moveTo>
                  <a:pt x="478" y="17"/>
                </a:move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moveTo>
                  <a:pt x="469" y="13"/>
                </a:moveTo>
                <a:cubicBezTo>
                  <a:pt x="469" y="13"/>
                  <a:pt x="469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moveTo>
                  <a:pt x="464" y="10"/>
                </a:moveTo>
                <a:cubicBezTo>
                  <a:pt x="463" y="11"/>
                  <a:pt x="463" y="11"/>
                  <a:pt x="463" y="12"/>
                </a:cubicBezTo>
                <a:cubicBezTo>
                  <a:pt x="463" y="11"/>
                  <a:pt x="464" y="11"/>
                  <a:pt x="464" y="10"/>
                </a:cubicBezTo>
                <a:moveTo>
                  <a:pt x="534" y="9"/>
                </a:moveTo>
                <a:cubicBezTo>
                  <a:pt x="534" y="9"/>
                  <a:pt x="535" y="9"/>
                  <a:pt x="535" y="9"/>
                </a:cubicBezTo>
                <a:cubicBezTo>
                  <a:pt x="534" y="9"/>
                  <a:pt x="534" y="9"/>
                  <a:pt x="534" y="9"/>
                </a:cubicBezTo>
                <a:moveTo>
                  <a:pt x="543" y="7"/>
                </a:moveTo>
                <a:cubicBezTo>
                  <a:pt x="543" y="7"/>
                  <a:pt x="544" y="7"/>
                  <a:pt x="544" y="7"/>
                </a:cubicBezTo>
                <a:cubicBezTo>
                  <a:pt x="543" y="7"/>
                  <a:pt x="543" y="7"/>
                  <a:pt x="543" y="7"/>
                </a:cubicBezTo>
                <a:moveTo>
                  <a:pt x="431" y="6"/>
                </a:move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moveTo>
                  <a:pt x="553" y="750"/>
                </a:moveTo>
                <a:cubicBezTo>
                  <a:pt x="552" y="750"/>
                  <a:pt x="554" y="749"/>
                  <a:pt x="554" y="749"/>
                </a:cubicBezTo>
                <a:cubicBezTo>
                  <a:pt x="554" y="750"/>
                  <a:pt x="554" y="750"/>
                  <a:pt x="553" y="750"/>
                </a:cubicBezTo>
                <a:moveTo>
                  <a:pt x="666" y="738"/>
                </a:moveTo>
                <a:cubicBezTo>
                  <a:pt x="664" y="737"/>
                  <a:pt x="664" y="737"/>
                  <a:pt x="664" y="737"/>
                </a:cubicBezTo>
                <a:cubicBezTo>
                  <a:pt x="666" y="736"/>
                  <a:pt x="666" y="736"/>
                  <a:pt x="666" y="736"/>
                </a:cubicBezTo>
                <a:cubicBezTo>
                  <a:pt x="667" y="736"/>
                  <a:pt x="665" y="737"/>
                  <a:pt x="666" y="738"/>
                </a:cubicBezTo>
                <a:moveTo>
                  <a:pt x="665" y="734"/>
                </a:moveTo>
                <a:cubicBezTo>
                  <a:pt x="664" y="734"/>
                  <a:pt x="660" y="733"/>
                  <a:pt x="663" y="731"/>
                </a:cubicBezTo>
                <a:cubicBezTo>
                  <a:pt x="661" y="733"/>
                  <a:pt x="665" y="732"/>
                  <a:pt x="665" y="734"/>
                </a:cubicBezTo>
                <a:moveTo>
                  <a:pt x="674" y="729"/>
                </a:moveTo>
                <a:cubicBezTo>
                  <a:pt x="675" y="728"/>
                  <a:pt x="675" y="728"/>
                  <a:pt x="675" y="728"/>
                </a:cubicBezTo>
                <a:cubicBezTo>
                  <a:pt x="676" y="728"/>
                  <a:pt x="676" y="728"/>
                  <a:pt x="676" y="728"/>
                </a:cubicBezTo>
                <a:cubicBezTo>
                  <a:pt x="675" y="729"/>
                  <a:pt x="674" y="728"/>
                  <a:pt x="674" y="729"/>
                </a:cubicBezTo>
                <a:moveTo>
                  <a:pt x="677" y="726"/>
                </a:moveTo>
                <a:cubicBezTo>
                  <a:pt x="675" y="726"/>
                  <a:pt x="675" y="726"/>
                  <a:pt x="675" y="726"/>
                </a:cubicBezTo>
                <a:cubicBezTo>
                  <a:pt x="675" y="726"/>
                  <a:pt x="675" y="726"/>
                  <a:pt x="676" y="726"/>
                </a:cubicBezTo>
                <a:cubicBezTo>
                  <a:pt x="676" y="726"/>
                  <a:pt x="676" y="726"/>
                  <a:pt x="676" y="726"/>
                </a:cubicBezTo>
                <a:cubicBezTo>
                  <a:pt x="676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moveTo>
                  <a:pt x="404" y="724"/>
                </a:moveTo>
                <a:cubicBezTo>
                  <a:pt x="404" y="723"/>
                  <a:pt x="402" y="724"/>
                  <a:pt x="403" y="722"/>
                </a:cubicBezTo>
                <a:cubicBezTo>
                  <a:pt x="404" y="724"/>
                  <a:pt x="404" y="724"/>
                  <a:pt x="404" y="724"/>
                </a:cubicBezTo>
                <a:moveTo>
                  <a:pt x="675" y="724"/>
                </a:moveTo>
                <a:cubicBezTo>
                  <a:pt x="674" y="722"/>
                  <a:pt x="677" y="724"/>
                  <a:pt x="676" y="722"/>
                </a:cubicBezTo>
                <a:cubicBezTo>
                  <a:pt x="678" y="722"/>
                  <a:pt x="678" y="722"/>
                  <a:pt x="678" y="722"/>
                </a:cubicBezTo>
                <a:cubicBezTo>
                  <a:pt x="675" y="724"/>
                  <a:pt x="675" y="724"/>
                  <a:pt x="675" y="724"/>
                </a:cubicBezTo>
                <a:moveTo>
                  <a:pt x="295" y="717"/>
                </a:moveTo>
                <a:cubicBezTo>
                  <a:pt x="296" y="715"/>
                  <a:pt x="296" y="715"/>
                  <a:pt x="296" y="715"/>
                </a:cubicBezTo>
                <a:cubicBezTo>
                  <a:pt x="297" y="716"/>
                  <a:pt x="297" y="716"/>
                  <a:pt x="297" y="716"/>
                </a:cubicBezTo>
                <a:cubicBezTo>
                  <a:pt x="295" y="717"/>
                  <a:pt x="295" y="717"/>
                  <a:pt x="295" y="717"/>
                </a:cubicBezTo>
                <a:moveTo>
                  <a:pt x="569" y="714"/>
                </a:moveTo>
                <a:cubicBezTo>
                  <a:pt x="569" y="714"/>
                  <a:pt x="568" y="714"/>
                  <a:pt x="568" y="713"/>
                </a:cubicBezTo>
                <a:cubicBezTo>
                  <a:pt x="568" y="713"/>
                  <a:pt x="569" y="713"/>
                  <a:pt x="570" y="713"/>
                </a:cubicBezTo>
                <a:cubicBezTo>
                  <a:pt x="571" y="713"/>
                  <a:pt x="571" y="713"/>
                  <a:pt x="571" y="713"/>
                </a:cubicBezTo>
                <a:cubicBezTo>
                  <a:pt x="571" y="713"/>
                  <a:pt x="570" y="714"/>
                  <a:pt x="569" y="714"/>
                </a:cubicBezTo>
                <a:moveTo>
                  <a:pt x="298" y="713"/>
                </a:moveTo>
                <a:cubicBezTo>
                  <a:pt x="297" y="712"/>
                  <a:pt x="298" y="712"/>
                  <a:pt x="298" y="711"/>
                </a:cubicBezTo>
                <a:cubicBezTo>
                  <a:pt x="298" y="711"/>
                  <a:pt x="298" y="711"/>
                  <a:pt x="298" y="711"/>
                </a:cubicBezTo>
                <a:cubicBezTo>
                  <a:pt x="299" y="711"/>
                  <a:pt x="299" y="712"/>
                  <a:pt x="299" y="712"/>
                </a:cubicBezTo>
                <a:cubicBezTo>
                  <a:pt x="300" y="711"/>
                  <a:pt x="301" y="712"/>
                  <a:pt x="302" y="711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1" y="712"/>
                  <a:pt x="301" y="713"/>
                  <a:pt x="301" y="713"/>
                </a:cubicBezTo>
                <a:cubicBezTo>
                  <a:pt x="301" y="713"/>
                  <a:pt x="301" y="714"/>
                  <a:pt x="301" y="714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0" y="713"/>
                  <a:pt x="299" y="712"/>
                  <a:pt x="298" y="713"/>
                </a:cubicBezTo>
                <a:moveTo>
                  <a:pt x="708" y="710"/>
                </a:moveTo>
                <a:cubicBezTo>
                  <a:pt x="707" y="710"/>
                  <a:pt x="707" y="710"/>
                  <a:pt x="707" y="710"/>
                </a:cubicBezTo>
                <a:cubicBezTo>
                  <a:pt x="707" y="710"/>
                  <a:pt x="708" y="709"/>
                  <a:pt x="708" y="709"/>
                </a:cubicBezTo>
                <a:cubicBezTo>
                  <a:pt x="708" y="709"/>
                  <a:pt x="708" y="709"/>
                  <a:pt x="708" y="710"/>
                </a:cubicBezTo>
                <a:moveTo>
                  <a:pt x="289" y="710"/>
                </a:moveTo>
                <a:cubicBezTo>
                  <a:pt x="287" y="709"/>
                  <a:pt x="287" y="709"/>
                  <a:pt x="287" y="709"/>
                </a:cubicBezTo>
                <a:cubicBezTo>
                  <a:pt x="287" y="708"/>
                  <a:pt x="287" y="708"/>
                  <a:pt x="287" y="708"/>
                </a:cubicBezTo>
                <a:cubicBezTo>
                  <a:pt x="288" y="708"/>
                  <a:pt x="288" y="708"/>
                  <a:pt x="288" y="708"/>
                </a:cubicBezTo>
                <a:cubicBezTo>
                  <a:pt x="289" y="708"/>
                  <a:pt x="288" y="709"/>
                  <a:pt x="289" y="710"/>
                </a:cubicBezTo>
                <a:moveTo>
                  <a:pt x="274" y="705"/>
                </a:moveTo>
                <a:cubicBezTo>
                  <a:pt x="273" y="703"/>
                  <a:pt x="273" y="703"/>
                  <a:pt x="273" y="703"/>
                </a:cubicBezTo>
                <a:cubicBezTo>
                  <a:pt x="276" y="705"/>
                  <a:pt x="276" y="705"/>
                  <a:pt x="276" y="705"/>
                </a:cubicBezTo>
                <a:cubicBezTo>
                  <a:pt x="274" y="705"/>
                  <a:pt x="274" y="705"/>
                  <a:pt x="274" y="705"/>
                </a:cubicBezTo>
                <a:moveTo>
                  <a:pt x="722" y="699"/>
                </a:moveTo>
                <a:cubicBezTo>
                  <a:pt x="720" y="697"/>
                  <a:pt x="720" y="697"/>
                  <a:pt x="720" y="697"/>
                </a:cubicBezTo>
                <a:cubicBezTo>
                  <a:pt x="722" y="698"/>
                  <a:pt x="722" y="698"/>
                  <a:pt x="722" y="698"/>
                </a:cubicBezTo>
                <a:cubicBezTo>
                  <a:pt x="722" y="699"/>
                  <a:pt x="722" y="699"/>
                  <a:pt x="722" y="699"/>
                </a:cubicBezTo>
                <a:moveTo>
                  <a:pt x="261" y="695"/>
                </a:moveTo>
                <a:cubicBezTo>
                  <a:pt x="260" y="695"/>
                  <a:pt x="261" y="693"/>
                  <a:pt x="261" y="693"/>
                </a:cubicBezTo>
                <a:cubicBezTo>
                  <a:pt x="261" y="693"/>
                  <a:pt x="261" y="694"/>
                  <a:pt x="262" y="694"/>
                </a:cubicBezTo>
                <a:cubicBezTo>
                  <a:pt x="261" y="694"/>
                  <a:pt x="261" y="695"/>
                  <a:pt x="261" y="695"/>
                </a:cubicBezTo>
                <a:moveTo>
                  <a:pt x="721" y="691"/>
                </a:moveTo>
                <a:cubicBezTo>
                  <a:pt x="720" y="691"/>
                  <a:pt x="720" y="691"/>
                  <a:pt x="720" y="691"/>
                </a:cubicBezTo>
                <a:cubicBezTo>
                  <a:pt x="721" y="691"/>
                  <a:pt x="721" y="691"/>
                  <a:pt x="721" y="691"/>
                </a:cubicBezTo>
                <a:cubicBezTo>
                  <a:pt x="721" y="691"/>
                  <a:pt x="721" y="691"/>
                  <a:pt x="721" y="691"/>
                </a:cubicBezTo>
                <a:moveTo>
                  <a:pt x="213" y="682"/>
                </a:moveTo>
                <a:cubicBezTo>
                  <a:pt x="213" y="679"/>
                  <a:pt x="213" y="679"/>
                  <a:pt x="213" y="679"/>
                </a:cubicBezTo>
                <a:cubicBezTo>
                  <a:pt x="214" y="682"/>
                  <a:pt x="214" y="682"/>
                  <a:pt x="214" y="682"/>
                </a:cubicBezTo>
                <a:cubicBezTo>
                  <a:pt x="213" y="682"/>
                  <a:pt x="213" y="682"/>
                  <a:pt x="213" y="682"/>
                </a:cubicBezTo>
                <a:moveTo>
                  <a:pt x="221" y="681"/>
                </a:moveTo>
                <a:cubicBezTo>
                  <a:pt x="221" y="679"/>
                  <a:pt x="221" y="679"/>
                  <a:pt x="221" y="679"/>
                </a:cubicBezTo>
                <a:cubicBezTo>
                  <a:pt x="222" y="680"/>
                  <a:pt x="222" y="680"/>
                  <a:pt x="222" y="680"/>
                </a:cubicBezTo>
                <a:cubicBezTo>
                  <a:pt x="221" y="681"/>
                  <a:pt x="221" y="681"/>
                  <a:pt x="221" y="681"/>
                </a:cubicBezTo>
                <a:moveTo>
                  <a:pt x="207" y="680"/>
                </a:moveTo>
                <a:cubicBezTo>
                  <a:pt x="207" y="680"/>
                  <a:pt x="206" y="680"/>
                  <a:pt x="206" y="680"/>
                </a:cubicBezTo>
                <a:cubicBezTo>
                  <a:pt x="207" y="679"/>
                  <a:pt x="207" y="679"/>
                  <a:pt x="207" y="679"/>
                </a:cubicBezTo>
                <a:cubicBezTo>
                  <a:pt x="207" y="679"/>
                  <a:pt x="207" y="680"/>
                  <a:pt x="207" y="680"/>
                </a:cubicBezTo>
                <a:cubicBezTo>
                  <a:pt x="207" y="680"/>
                  <a:pt x="207" y="680"/>
                  <a:pt x="207" y="680"/>
                </a:cubicBezTo>
                <a:moveTo>
                  <a:pt x="214" y="672"/>
                </a:moveTo>
                <a:cubicBezTo>
                  <a:pt x="214" y="672"/>
                  <a:pt x="214" y="671"/>
                  <a:pt x="214" y="671"/>
                </a:cubicBezTo>
                <a:cubicBezTo>
                  <a:pt x="215" y="671"/>
                  <a:pt x="215" y="671"/>
                  <a:pt x="215" y="671"/>
                </a:cubicBezTo>
                <a:cubicBezTo>
                  <a:pt x="215" y="671"/>
                  <a:pt x="216" y="671"/>
                  <a:pt x="216" y="672"/>
                </a:cubicBezTo>
                <a:cubicBezTo>
                  <a:pt x="216" y="672"/>
                  <a:pt x="215" y="672"/>
                  <a:pt x="215" y="672"/>
                </a:cubicBezTo>
                <a:cubicBezTo>
                  <a:pt x="215" y="672"/>
                  <a:pt x="215" y="672"/>
                  <a:pt x="214" y="672"/>
                </a:cubicBezTo>
                <a:cubicBezTo>
                  <a:pt x="214" y="672"/>
                  <a:pt x="214" y="672"/>
                  <a:pt x="214" y="672"/>
                </a:cubicBezTo>
                <a:moveTo>
                  <a:pt x="166" y="663"/>
                </a:moveTo>
                <a:cubicBezTo>
                  <a:pt x="166" y="663"/>
                  <a:pt x="167" y="663"/>
                  <a:pt x="167" y="662"/>
                </a:cubicBezTo>
                <a:cubicBezTo>
                  <a:pt x="167" y="661"/>
                  <a:pt x="167" y="661"/>
                  <a:pt x="167" y="661"/>
                </a:cubicBezTo>
                <a:cubicBezTo>
                  <a:pt x="168" y="662"/>
                  <a:pt x="168" y="662"/>
                  <a:pt x="168" y="662"/>
                </a:cubicBezTo>
                <a:cubicBezTo>
                  <a:pt x="166" y="663"/>
                  <a:pt x="166" y="663"/>
                  <a:pt x="166" y="663"/>
                </a:cubicBezTo>
                <a:moveTo>
                  <a:pt x="145" y="661"/>
                </a:moveTo>
                <a:cubicBezTo>
                  <a:pt x="145" y="660"/>
                  <a:pt x="145" y="660"/>
                  <a:pt x="145" y="660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5" y="661"/>
                  <a:pt x="145" y="661"/>
                  <a:pt x="145" y="661"/>
                </a:cubicBezTo>
                <a:moveTo>
                  <a:pt x="778" y="650"/>
                </a:moveTo>
                <a:cubicBezTo>
                  <a:pt x="779" y="648"/>
                  <a:pt x="779" y="648"/>
                  <a:pt x="779" y="648"/>
                </a:cubicBezTo>
                <a:cubicBezTo>
                  <a:pt x="781" y="652"/>
                  <a:pt x="781" y="652"/>
                  <a:pt x="781" y="652"/>
                </a:cubicBezTo>
                <a:cubicBezTo>
                  <a:pt x="780" y="652"/>
                  <a:pt x="780" y="650"/>
                  <a:pt x="779" y="650"/>
                </a:cubicBezTo>
                <a:cubicBezTo>
                  <a:pt x="778" y="650"/>
                  <a:pt x="778" y="650"/>
                  <a:pt x="778" y="650"/>
                </a:cubicBezTo>
                <a:moveTo>
                  <a:pt x="121" y="639"/>
                </a:moveTo>
                <a:cubicBezTo>
                  <a:pt x="120" y="639"/>
                  <a:pt x="120" y="639"/>
                  <a:pt x="120" y="639"/>
                </a:cubicBezTo>
                <a:cubicBezTo>
                  <a:pt x="120" y="638"/>
                  <a:pt x="121" y="638"/>
                  <a:pt x="121" y="638"/>
                </a:cubicBezTo>
                <a:cubicBezTo>
                  <a:pt x="121" y="638"/>
                  <a:pt x="122" y="638"/>
                  <a:pt x="122" y="638"/>
                </a:cubicBezTo>
                <a:cubicBezTo>
                  <a:pt x="121" y="639"/>
                  <a:pt x="121" y="639"/>
                  <a:pt x="121" y="639"/>
                </a:cubicBezTo>
                <a:moveTo>
                  <a:pt x="823" y="638"/>
                </a:moveTo>
                <a:cubicBezTo>
                  <a:pt x="822" y="638"/>
                  <a:pt x="822" y="638"/>
                  <a:pt x="822" y="638"/>
                </a:cubicBezTo>
                <a:cubicBezTo>
                  <a:pt x="822" y="637"/>
                  <a:pt x="823" y="637"/>
                  <a:pt x="823" y="637"/>
                </a:cubicBezTo>
                <a:cubicBezTo>
                  <a:pt x="823" y="637"/>
                  <a:pt x="824" y="637"/>
                  <a:pt x="824" y="638"/>
                </a:cubicBezTo>
                <a:cubicBezTo>
                  <a:pt x="824" y="638"/>
                  <a:pt x="823" y="638"/>
                  <a:pt x="823" y="638"/>
                </a:cubicBezTo>
                <a:moveTo>
                  <a:pt x="88" y="631"/>
                </a:moveTo>
                <a:cubicBezTo>
                  <a:pt x="88" y="631"/>
                  <a:pt x="88" y="631"/>
                  <a:pt x="88" y="631"/>
                </a:cubicBezTo>
                <a:cubicBezTo>
                  <a:pt x="87" y="630"/>
                  <a:pt x="87" y="630"/>
                  <a:pt x="87" y="630"/>
                </a:cubicBezTo>
                <a:cubicBezTo>
                  <a:pt x="87" y="630"/>
                  <a:pt x="87" y="630"/>
                  <a:pt x="88" y="630"/>
                </a:cubicBezTo>
                <a:cubicBezTo>
                  <a:pt x="88" y="630"/>
                  <a:pt x="88" y="630"/>
                  <a:pt x="88" y="630"/>
                </a:cubicBezTo>
                <a:cubicBezTo>
                  <a:pt x="89" y="630"/>
                  <a:pt x="88" y="631"/>
                  <a:pt x="88" y="631"/>
                </a:cubicBezTo>
                <a:moveTo>
                  <a:pt x="61" y="600"/>
                </a:moveTo>
                <a:cubicBezTo>
                  <a:pt x="61" y="599"/>
                  <a:pt x="61" y="599"/>
                  <a:pt x="61" y="599"/>
                </a:cubicBezTo>
                <a:cubicBezTo>
                  <a:pt x="62" y="599"/>
                  <a:pt x="62" y="599"/>
                  <a:pt x="62" y="599"/>
                </a:cubicBezTo>
                <a:cubicBezTo>
                  <a:pt x="62" y="599"/>
                  <a:pt x="62" y="600"/>
                  <a:pt x="61" y="600"/>
                </a:cubicBezTo>
                <a:moveTo>
                  <a:pt x="894" y="549"/>
                </a:moveTo>
                <a:cubicBezTo>
                  <a:pt x="895" y="549"/>
                  <a:pt x="895" y="549"/>
                  <a:pt x="895" y="549"/>
                </a:cubicBezTo>
                <a:cubicBezTo>
                  <a:pt x="897" y="549"/>
                  <a:pt x="897" y="549"/>
                  <a:pt x="897" y="549"/>
                </a:cubicBezTo>
                <a:cubicBezTo>
                  <a:pt x="894" y="549"/>
                  <a:pt x="894" y="549"/>
                  <a:pt x="894" y="549"/>
                </a:cubicBezTo>
                <a:moveTo>
                  <a:pt x="15" y="492"/>
                </a:moveTo>
                <a:cubicBezTo>
                  <a:pt x="15" y="492"/>
                  <a:pt x="15" y="492"/>
                  <a:pt x="14" y="492"/>
                </a:cubicBezTo>
                <a:cubicBezTo>
                  <a:pt x="15" y="492"/>
                  <a:pt x="15" y="491"/>
                  <a:pt x="16" y="491"/>
                </a:cubicBezTo>
                <a:cubicBezTo>
                  <a:pt x="16" y="491"/>
                  <a:pt x="16" y="492"/>
                  <a:pt x="16" y="492"/>
                </a:cubicBezTo>
                <a:cubicBezTo>
                  <a:pt x="16" y="492"/>
                  <a:pt x="16" y="492"/>
                  <a:pt x="15" y="492"/>
                </a:cubicBezTo>
                <a:moveTo>
                  <a:pt x="907" y="468"/>
                </a:moveTo>
                <a:cubicBezTo>
                  <a:pt x="907" y="466"/>
                  <a:pt x="907" y="466"/>
                  <a:pt x="907" y="466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07" y="468"/>
                  <a:pt x="907" y="468"/>
                  <a:pt x="907" y="468"/>
                </a:cubicBezTo>
                <a:moveTo>
                  <a:pt x="921" y="452"/>
                </a:moveTo>
                <a:cubicBezTo>
                  <a:pt x="920" y="452"/>
                  <a:pt x="920" y="452"/>
                  <a:pt x="920" y="451"/>
                </a:cubicBezTo>
                <a:cubicBezTo>
                  <a:pt x="921" y="452"/>
                  <a:pt x="921" y="452"/>
                  <a:pt x="921" y="452"/>
                </a:cubicBezTo>
                <a:moveTo>
                  <a:pt x="915" y="447"/>
                </a:moveTo>
                <a:cubicBezTo>
                  <a:pt x="914" y="446"/>
                  <a:pt x="914" y="443"/>
                  <a:pt x="916" y="443"/>
                </a:cubicBezTo>
                <a:cubicBezTo>
                  <a:pt x="915" y="444"/>
                  <a:pt x="916" y="444"/>
                  <a:pt x="916" y="445"/>
                </a:cubicBezTo>
                <a:cubicBezTo>
                  <a:pt x="915" y="445"/>
                  <a:pt x="915" y="446"/>
                  <a:pt x="915" y="447"/>
                </a:cubicBezTo>
                <a:moveTo>
                  <a:pt x="34" y="387"/>
                </a:moveTo>
                <a:cubicBezTo>
                  <a:pt x="34" y="386"/>
                  <a:pt x="34" y="386"/>
                  <a:pt x="34" y="386"/>
                </a:cubicBezTo>
                <a:cubicBezTo>
                  <a:pt x="35" y="386"/>
                  <a:pt x="35" y="386"/>
                  <a:pt x="35" y="386"/>
                </a:cubicBezTo>
                <a:cubicBezTo>
                  <a:pt x="34" y="387"/>
                  <a:pt x="34" y="387"/>
                  <a:pt x="34" y="387"/>
                </a:cubicBezTo>
                <a:moveTo>
                  <a:pt x="21" y="385"/>
                </a:moveTo>
                <a:cubicBezTo>
                  <a:pt x="21" y="384"/>
                  <a:pt x="21" y="384"/>
                  <a:pt x="21" y="384"/>
                </a:cubicBezTo>
                <a:cubicBezTo>
                  <a:pt x="22" y="384"/>
                  <a:pt x="22" y="384"/>
                  <a:pt x="22" y="384"/>
                </a:cubicBezTo>
                <a:cubicBezTo>
                  <a:pt x="21" y="385"/>
                  <a:pt x="21" y="385"/>
                  <a:pt x="21" y="385"/>
                </a:cubicBezTo>
                <a:moveTo>
                  <a:pt x="896" y="367"/>
                </a:moveTo>
                <a:cubicBezTo>
                  <a:pt x="895" y="365"/>
                  <a:pt x="895" y="365"/>
                  <a:pt x="895" y="365"/>
                </a:cubicBezTo>
                <a:cubicBezTo>
                  <a:pt x="896" y="365"/>
                  <a:pt x="896" y="365"/>
                  <a:pt x="896" y="365"/>
                </a:cubicBezTo>
                <a:cubicBezTo>
                  <a:pt x="896" y="367"/>
                  <a:pt x="896" y="367"/>
                  <a:pt x="896" y="367"/>
                </a:cubicBezTo>
                <a:moveTo>
                  <a:pt x="883" y="346"/>
                </a:moveTo>
                <a:cubicBezTo>
                  <a:pt x="884" y="346"/>
                  <a:pt x="884" y="346"/>
                  <a:pt x="885" y="345"/>
                </a:cubicBezTo>
                <a:cubicBezTo>
                  <a:pt x="885" y="345"/>
                  <a:pt x="885" y="344"/>
                  <a:pt x="885" y="344"/>
                </a:cubicBezTo>
                <a:cubicBezTo>
                  <a:pt x="886" y="344"/>
                  <a:pt x="886" y="345"/>
                  <a:pt x="887" y="345"/>
                </a:cubicBezTo>
                <a:cubicBezTo>
                  <a:pt x="887" y="345"/>
                  <a:pt x="887" y="345"/>
                  <a:pt x="886" y="345"/>
                </a:cubicBezTo>
                <a:cubicBezTo>
                  <a:pt x="886" y="345"/>
                  <a:pt x="885" y="345"/>
                  <a:pt x="885" y="346"/>
                </a:cubicBezTo>
                <a:cubicBezTo>
                  <a:pt x="884" y="346"/>
                  <a:pt x="884" y="346"/>
                  <a:pt x="884" y="346"/>
                </a:cubicBezTo>
                <a:cubicBezTo>
                  <a:pt x="883" y="346"/>
                  <a:pt x="883" y="346"/>
                  <a:pt x="883" y="346"/>
                </a:cubicBezTo>
                <a:cubicBezTo>
                  <a:pt x="883" y="346"/>
                  <a:pt x="883" y="346"/>
                  <a:pt x="883" y="346"/>
                </a:cubicBezTo>
                <a:moveTo>
                  <a:pt x="875" y="338"/>
                </a:moveTo>
                <a:cubicBezTo>
                  <a:pt x="874" y="337"/>
                  <a:pt x="874" y="337"/>
                  <a:pt x="874" y="337"/>
                </a:cubicBezTo>
                <a:cubicBezTo>
                  <a:pt x="875" y="337"/>
                  <a:pt x="875" y="337"/>
                  <a:pt x="875" y="337"/>
                </a:cubicBezTo>
                <a:cubicBezTo>
                  <a:pt x="875" y="338"/>
                  <a:pt x="875" y="338"/>
                  <a:pt x="875" y="338"/>
                </a:cubicBezTo>
                <a:moveTo>
                  <a:pt x="877" y="336"/>
                </a:moveTo>
                <a:cubicBezTo>
                  <a:pt x="878" y="335"/>
                  <a:pt x="878" y="335"/>
                  <a:pt x="878" y="335"/>
                </a:cubicBezTo>
                <a:cubicBezTo>
                  <a:pt x="878" y="336"/>
                  <a:pt x="878" y="336"/>
                  <a:pt x="878" y="336"/>
                </a:cubicBezTo>
                <a:cubicBezTo>
                  <a:pt x="877" y="336"/>
                  <a:pt x="877" y="336"/>
                  <a:pt x="877" y="336"/>
                </a:cubicBezTo>
                <a:moveTo>
                  <a:pt x="880" y="335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5"/>
                  <a:pt x="881" y="335"/>
                </a:cubicBezTo>
                <a:cubicBezTo>
                  <a:pt x="880" y="335"/>
                  <a:pt x="880" y="335"/>
                  <a:pt x="880" y="335"/>
                </a:cubicBezTo>
                <a:moveTo>
                  <a:pt x="811" y="338"/>
                </a:moveTo>
                <a:cubicBezTo>
                  <a:pt x="809" y="336"/>
                  <a:pt x="814" y="333"/>
                  <a:pt x="815" y="331"/>
                </a:cubicBezTo>
                <a:cubicBezTo>
                  <a:pt x="817" y="334"/>
                  <a:pt x="812" y="335"/>
                  <a:pt x="811" y="338"/>
                </a:cubicBezTo>
                <a:moveTo>
                  <a:pt x="877" y="317"/>
                </a:moveTo>
                <a:cubicBezTo>
                  <a:pt x="875" y="316"/>
                  <a:pt x="875" y="316"/>
                  <a:pt x="875" y="316"/>
                </a:cubicBezTo>
                <a:cubicBezTo>
                  <a:pt x="876" y="316"/>
                  <a:pt x="877" y="317"/>
                  <a:pt x="878" y="317"/>
                </a:cubicBezTo>
                <a:cubicBezTo>
                  <a:pt x="877" y="317"/>
                  <a:pt x="877" y="317"/>
                  <a:pt x="877" y="317"/>
                </a:cubicBezTo>
                <a:moveTo>
                  <a:pt x="32" y="299"/>
                </a:moveTo>
                <a:cubicBezTo>
                  <a:pt x="30" y="296"/>
                  <a:pt x="30" y="296"/>
                  <a:pt x="30" y="296"/>
                </a:cubicBezTo>
                <a:cubicBezTo>
                  <a:pt x="30" y="296"/>
                  <a:pt x="31" y="296"/>
                  <a:pt x="31" y="296"/>
                </a:cubicBezTo>
                <a:cubicBezTo>
                  <a:pt x="32" y="296"/>
                  <a:pt x="33" y="298"/>
                  <a:pt x="32" y="299"/>
                </a:cubicBezTo>
                <a:moveTo>
                  <a:pt x="41" y="271"/>
                </a:moveTo>
                <a:cubicBezTo>
                  <a:pt x="40" y="271"/>
                  <a:pt x="40" y="271"/>
                  <a:pt x="40" y="27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41" y="270"/>
                  <a:pt x="41" y="271"/>
                  <a:pt x="41" y="271"/>
                </a:cubicBezTo>
                <a:moveTo>
                  <a:pt x="34" y="272"/>
                </a:moveTo>
                <a:cubicBezTo>
                  <a:pt x="36" y="270"/>
                  <a:pt x="36" y="270"/>
                  <a:pt x="36" y="270"/>
                </a:cubicBezTo>
                <a:cubicBezTo>
                  <a:pt x="36" y="271"/>
                  <a:pt x="36" y="271"/>
                  <a:pt x="36" y="271"/>
                </a:cubicBezTo>
                <a:cubicBezTo>
                  <a:pt x="34" y="272"/>
                  <a:pt x="34" y="272"/>
                  <a:pt x="34" y="272"/>
                </a:cubicBezTo>
                <a:moveTo>
                  <a:pt x="32" y="268"/>
                </a:moveTo>
                <a:cubicBezTo>
                  <a:pt x="31" y="268"/>
                  <a:pt x="31" y="267"/>
                  <a:pt x="30" y="267"/>
                </a:cubicBezTo>
                <a:cubicBezTo>
                  <a:pt x="30" y="267"/>
                  <a:pt x="31" y="267"/>
                  <a:pt x="32" y="267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32" y="267"/>
                  <a:pt x="32" y="268"/>
                  <a:pt x="32" y="268"/>
                </a:cubicBezTo>
                <a:moveTo>
                  <a:pt x="855" y="236"/>
                </a:moveTo>
                <a:cubicBezTo>
                  <a:pt x="854" y="234"/>
                  <a:pt x="854" y="234"/>
                  <a:pt x="854" y="234"/>
                </a:cubicBezTo>
                <a:cubicBezTo>
                  <a:pt x="855" y="235"/>
                  <a:pt x="855" y="235"/>
                  <a:pt x="855" y="236"/>
                </a:cubicBezTo>
                <a:cubicBezTo>
                  <a:pt x="855" y="236"/>
                  <a:pt x="855" y="236"/>
                  <a:pt x="855" y="236"/>
                </a:cubicBezTo>
                <a:moveTo>
                  <a:pt x="854" y="234"/>
                </a:moveTo>
                <a:cubicBezTo>
                  <a:pt x="854" y="234"/>
                  <a:pt x="853" y="234"/>
                  <a:pt x="853" y="234"/>
                </a:cubicBezTo>
                <a:cubicBezTo>
                  <a:pt x="854" y="233"/>
                  <a:pt x="854" y="233"/>
                  <a:pt x="854" y="233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moveTo>
                  <a:pt x="101" y="203"/>
                </a:moveTo>
                <a:cubicBezTo>
                  <a:pt x="101" y="203"/>
                  <a:pt x="99" y="202"/>
                  <a:pt x="98" y="202"/>
                </a:cubicBezTo>
                <a:cubicBezTo>
                  <a:pt x="100" y="202"/>
                  <a:pt x="100" y="202"/>
                  <a:pt x="101" y="203"/>
                </a:cubicBezTo>
                <a:moveTo>
                  <a:pt x="75" y="203"/>
                </a:moveTo>
                <a:cubicBezTo>
                  <a:pt x="75" y="203"/>
                  <a:pt x="75" y="203"/>
                  <a:pt x="74" y="203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76" y="202"/>
                  <a:pt x="76" y="203"/>
                  <a:pt x="75" y="203"/>
                </a:cubicBezTo>
                <a:moveTo>
                  <a:pt x="100" y="196"/>
                </a:moveTo>
                <a:cubicBezTo>
                  <a:pt x="102" y="195"/>
                  <a:pt x="102" y="195"/>
                  <a:pt x="102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0" y="196"/>
                  <a:pt x="100" y="196"/>
                  <a:pt x="100" y="196"/>
                </a:cubicBezTo>
                <a:moveTo>
                  <a:pt x="845" y="195"/>
                </a:moveTo>
                <a:cubicBezTo>
                  <a:pt x="844" y="195"/>
                  <a:pt x="844" y="195"/>
                  <a:pt x="844" y="195"/>
                </a:cubicBezTo>
                <a:cubicBezTo>
                  <a:pt x="844" y="194"/>
                  <a:pt x="844" y="194"/>
                  <a:pt x="845" y="194"/>
                </a:cubicBezTo>
                <a:cubicBezTo>
                  <a:pt x="845" y="194"/>
                  <a:pt x="845" y="194"/>
                  <a:pt x="846" y="195"/>
                </a:cubicBezTo>
                <a:cubicBezTo>
                  <a:pt x="846" y="195"/>
                  <a:pt x="846" y="195"/>
                  <a:pt x="847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6" y="195"/>
                  <a:pt x="845" y="195"/>
                  <a:pt x="845" y="195"/>
                </a:cubicBezTo>
                <a:moveTo>
                  <a:pt x="94" y="193"/>
                </a:moveTo>
                <a:cubicBezTo>
                  <a:pt x="91" y="192"/>
                  <a:pt x="91" y="192"/>
                  <a:pt x="91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6" y="192"/>
                  <a:pt x="99" y="193"/>
                  <a:pt x="98" y="195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4" y="193"/>
                  <a:pt x="94" y="193"/>
                  <a:pt x="94" y="193"/>
                </a:cubicBezTo>
                <a:moveTo>
                  <a:pt x="98" y="185"/>
                </a:moveTo>
                <a:cubicBezTo>
                  <a:pt x="93" y="185"/>
                  <a:pt x="93" y="185"/>
                  <a:pt x="93" y="185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8" y="185"/>
                  <a:pt x="98" y="185"/>
                  <a:pt x="98" y="185"/>
                </a:cubicBezTo>
                <a:moveTo>
                  <a:pt x="838" y="176"/>
                </a:moveTo>
                <a:cubicBezTo>
                  <a:pt x="839" y="175"/>
                  <a:pt x="839" y="175"/>
                  <a:pt x="839" y="175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8" y="176"/>
                  <a:pt x="838" y="176"/>
                  <a:pt x="838" y="176"/>
                </a:cubicBezTo>
                <a:moveTo>
                  <a:pt x="822" y="168"/>
                </a:moveTo>
                <a:cubicBezTo>
                  <a:pt x="822" y="166"/>
                  <a:pt x="822" y="166"/>
                  <a:pt x="822" y="166"/>
                </a:cubicBezTo>
                <a:cubicBezTo>
                  <a:pt x="823" y="168"/>
                  <a:pt x="823" y="168"/>
                  <a:pt x="823" y="168"/>
                </a:cubicBezTo>
                <a:cubicBezTo>
                  <a:pt x="822" y="168"/>
                  <a:pt x="822" y="168"/>
                  <a:pt x="822" y="168"/>
                </a:cubicBezTo>
                <a:moveTo>
                  <a:pt x="275" y="166"/>
                </a:moveTo>
                <a:cubicBezTo>
                  <a:pt x="275" y="166"/>
                  <a:pt x="275" y="165"/>
                  <a:pt x="276" y="165"/>
                </a:cubicBezTo>
                <a:cubicBezTo>
                  <a:pt x="276" y="165"/>
                  <a:pt x="276" y="165"/>
                  <a:pt x="277" y="165"/>
                </a:cubicBezTo>
                <a:cubicBezTo>
                  <a:pt x="277" y="165"/>
                  <a:pt x="277" y="165"/>
                  <a:pt x="276" y="165"/>
                </a:cubicBezTo>
                <a:cubicBezTo>
                  <a:pt x="276" y="165"/>
                  <a:pt x="276" y="166"/>
                  <a:pt x="275" y="166"/>
                </a:cubicBezTo>
                <a:moveTo>
                  <a:pt x="280" y="165"/>
                </a:moveTo>
                <a:cubicBezTo>
                  <a:pt x="278" y="164"/>
                  <a:pt x="278" y="164"/>
                  <a:pt x="278" y="164"/>
                </a:cubicBezTo>
                <a:cubicBezTo>
                  <a:pt x="280" y="164"/>
                  <a:pt x="280" y="164"/>
                  <a:pt x="280" y="164"/>
                </a:cubicBezTo>
                <a:cubicBezTo>
                  <a:pt x="280" y="165"/>
                  <a:pt x="280" y="165"/>
                  <a:pt x="280" y="165"/>
                </a:cubicBezTo>
                <a:moveTo>
                  <a:pt x="145" y="165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5"/>
                  <a:pt x="145" y="165"/>
                  <a:pt x="145" y="165"/>
                </a:cubicBezTo>
                <a:moveTo>
                  <a:pt x="282" y="169"/>
                </a:moveTo>
                <a:cubicBezTo>
                  <a:pt x="280" y="167"/>
                  <a:pt x="283" y="167"/>
                  <a:pt x="283" y="165"/>
                </a:cubicBezTo>
                <a:cubicBezTo>
                  <a:pt x="283" y="164"/>
                  <a:pt x="283" y="163"/>
                  <a:pt x="283" y="162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64"/>
                  <a:pt x="283" y="165"/>
                  <a:pt x="283" y="165"/>
                </a:cubicBezTo>
                <a:cubicBezTo>
                  <a:pt x="284" y="166"/>
                  <a:pt x="283" y="168"/>
                  <a:pt x="282" y="169"/>
                </a:cubicBezTo>
                <a:moveTo>
                  <a:pt x="130" y="164"/>
                </a:moveTo>
                <a:cubicBezTo>
                  <a:pt x="132" y="162"/>
                  <a:pt x="132" y="162"/>
                  <a:pt x="132" y="162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0" y="164"/>
                  <a:pt x="130" y="164"/>
                  <a:pt x="130" y="164"/>
                </a:cubicBezTo>
                <a:moveTo>
                  <a:pt x="815" y="161"/>
                </a:moveTo>
                <a:cubicBezTo>
                  <a:pt x="814" y="161"/>
                  <a:pt x="814" y="161"/>
                  <a:pt x="814" y="161"/>
                </a:cubicBezTo>
                <a:cubicBezTo>
                  <a:pt x="814" y="160"/>
                  <a:pt x="815" y="160"/>
                  <a:pt x="815" y="160"/>
                </a:cubicBezTo>
                <a:cubicBezTo>
                  <a:pt x="815" y="160"/>
                  <a:pt x="815" y="160"/>
                  <a:pt x="816" y="160"/>
                </a:cubicBezTo>
                <a:cubicBezTo>
                  <a:pt x="815" y="161"/>
                  <a:pt x="815" y="161"/>
                  <a:pt x="815" y="161"/>
                </a:cubicBezTo>
                <a:moveTo>
                  <a:pt x="174" y="156"/>
                </a:moveTo>
                <a:cubicBezTo>
                  <a:pt x="171" y="155"/>
                  <a:pt x="171" y="155"/>
                  <a:pt x="171" y="155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4" y="156"/>
                  <a:pt x="174" y="156"/>
                  <a:pt x="174" y="156"/>
                </a:cubicBezTo>
                <a:moveTo>
                  <a:pt x="241" y="155"/>
                </a:moveTo>
                <a:cubicBezTo>
                  <a:pt x="240" y="153"/>
                  <a:pt x="240" y="153"/>
                  <a:pt x="240" y="153"/>
                </a:cubicBezTo>
                <a:cubicBezTo>
                  <a:pt x="241" y="155"/>
                  <a:pt x="241" y="155"/>
                  <a:pt x="241" y="155"/>
                </a:cubicBezTo>
                <a:cubicBezTo>
                  <a:pt x="241" y="155"/>
                  <a:pt x="241" y="155"/>
                  <a:pt x="241" y="155"/>
                </a:cubicBezTo>
                <a:moveTo>
                  <a:pt x="283" y="162"/>
                </a:moveTo>
                <a:cubicBezTo>
                  <a:pt x="281" y="157"/>
                  <a:pt x="281" y="157"/>
                  <a:pt x="281" y="157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2" y="158"/>
                  <a:pt x="282" y="158"/>
                  <a:pt x="282" y="158"/>
                </a:cubicBezTo>
                <a:cubicBezTo>
                  <a:pt x="282" y="159"/>
                  <a:pt x="282" y="161"/>
                  <a:pt x="283" y="162"/>
                </a:cubicBezTo>
                <a:moveTo>
                  <a:pt x="804" y="151"/>
                </a:moveTo>
                <a:cubicBezTo>
                  <a:pt x="802" y="150"/>
                  <a:pt x="802" y="150"/>
                  <a:pt x="802" y="150"/>
                </a:cubicBezTo>
                <a:cubicBezTo>
                  <a:pt x="802" y="150"/>
                  <a:pt x="802" y="150"/>
                  <a:pt x="803" y="150"/>
                </a:cubicBezTo>
                <a:cubicBezTo>
                  <a:pt x="804" y="150"/>
                  <a:pt x="805" y="150"/>
                  <a:pt x="804" y="151"/>
                </a:cubicBezTo>
                <a:moveTo>
                  <a:pt x="176" y="148"/>
                </a:moveTo>
                <a:cubicBezTo>
                  <a:pt x="175" y="147"/>
                  <a:pt x="175" y="147"/>
                  <a:pt x="175" y="147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moveTo>
                  <a:pt x="235" y="149"/>
                </a:moveTo>
                <a:cubicBezTo>
                  <a:pt x="235" y="147"/>
                  <a:pt x="235" y="147"/>
                  <a:pt x="235" y="147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8"/>
                  <a:pt x="235" y="149"/>
                  <a:pt x="235" y="149"/>
                </a:cubicBezTo>
                <a:moveTo>
                  <a:pt x="176" y="145"/>
                </a:moveTo>
                <a:cubicBezTo>
                  <a:pt x="176" y="145"/>
                  <a:pt x="176" y="145"/>
                  <a:pt x="176" y="145"/>
                </a:cubicBezTo>
                <a:cubicBezTo>
                  <a:pt x="177" y="145"/>
                  <a:pt x="177" y="145"/>
                  <a:pt x="177" y="145"/>
                </a:cubicBezTo>
                <a:cubicBezTo>
                  <a:pt x="176" y="145"/>
                  <a:pt x="176" y="145"/>
                  <a:pt x="176" y="145"/>
                </a:cubicBezTo>
                <a:moveTo>
                  <a:pt x="224" y="137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7"/>
                  <a:pt x="224" y="137"/>
                  <a:pt x="224" y="137"/>
                </a:cubicBezTo>
                <a:cubicBezTo>
                  <a:pt x="224" y="137"/>
                  <a:pt x="224" y="137"/>
                  <a:pt x="224" y="137"/>
                </a:cubicBezTo>
                <a:moveTo>
                  <a:pt x="753" y="116"/>
                </a:moveTo>
                <a:cubicBezTo>
                  <a:pt x="753" y="116"/>
                  <a:pt x="754" y="116"/>
                  <a:pt x="754" y="116"/>
                </a:cubicBezTo>
                <a:cubicBezTo>
                  <a:pt x="755" y="116"/>
                  <a:pt x="757" y="116"/>
                  <a:pt x="755" y="118"/>
                </a:cubicBezTo>
                <a:cubicBezTo>
                  <a:pt x="755" y="118"/>
                  <a:pt x="755" y="118"/>
                  <a:pt x="755" y="118"/>
                </a:cubicBezTo>
                <a:cubicBezTo>
                  <a:pt x="755" y="118"/>
                  <a:pt x="755" y="117"/>
                  <a:pt x="754" y="117"/>
                </a:cubicBezTo>
                <a:cubicBezTo>
                  <a:pt x="754" y="117"/>
                  <a:pt x="754" y="116"/>
                  <a:pt x="753" y="116"/>
                </a:cubicBezTo>
                <a:cubicBezTo>
                  <a:pt x="753" y="116"/>
                  <a:pt x="753" y="116"/>
                  <a:pt x="753" y="116"/>
                </a:cubicBezTo>
                <a:moveTo>
                  <a:pt x="315" y="116"/>
                </a:moveTo>
                <a:cubicBezTo>
                  <a:pt x="315" y="116"/>
                  <a:pt x="316" y="115"/>
                  <a:pt x="316" y="115"/>
                </a:cubicBezTo>
                <a:cubicBezTo>
                  <a:pt x="316" y="115"/>
                  <a:pt x="316" y="115"/>
                  <a:pt x="316" y="115"/>
                </a:cubicBezTo>
                <a:cubicBezTo>
                  <a:pt x="317" y="115"/>
                  <a:pt x="317" y="115"/>
                  <a:pt x="317" y="115"/>
                </a:cubicBezTo>
                <a:cubicBezTo>
                  <a:pt x="317" y="115"/>
                  <a:pt x="317" y="116"/>
                  <a:pt x="316" y="116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116"/>
                  <a:pt x="315" y="116"/>
                  <a:pt x="315" y="116"/>
                </a:cubicBezTo>
                <a:moveTo>
                  <a:pt x="262" y="109"/>
                </a:moveTo>
                <a:cubicBezTo>
                  <a:pt x="263" y="108"/>
                  <a:pt x="263" y="108"/>
                  <a:pt x="263" y="108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9"/>
                  <a:pt x="262" y="109"/>
                  <a:pt x="262" y="109"/>
                </a:cubicBezTo>
                <a:moveTo>
                  <a:pt x="744" y="107"/>
                </a:moveTo>
                <a:cubicBezTo>
                  <a:pt x="741" y="106"/>
                  <a:pt x="741" y="106"/>
                  <a:pt x="741" y="106"/>
                </a:cubicBezTo>
                <a:cubicBezTo>
                  <a:pt x="746" y="106"/>
                  <a:pt x="746" y="106"/>
                  <a:pt x="746" y="106"/>
                </a:cubicBezTo>
                <a:cubicBezTo>
                  <a:pt x="744" y="107"/>
                  <a:pt x="744" y="107"/>
                  <a:pt x="744" y="107"/>
                </a:cubicBezTo>
                <a:moveTo>
                  <a:pt x="744" y="105"/>
                </a:moveTo>
                <a:cubicBezTo>
                  <a:pt x="744" y="104"/>
                  <a:pt x="744" y="104"/>
                  <a:pt x="744" y="104"/>
                </a:cubicBezTo>
                <a:cubicBezTo>
                  <a:pt x="744" y="104"/>
                  <a:pt x="745" y="104"/>
                  <a:pt x="745" y="103"/>
                </a:cubicBezTo>
                <a:cubicBezTo>
                  <a:pt x="746" y="103"/>
                  <a:pt x="746" y="102"/>
                  <a:pt x="746" y="102"/>
                </a:cubicBezTo>
                <a:cubicBezTo>
                  <a:pt x="746" y="103"/>
                  <a:pt x="746" y="103"/>
                  <a:pt x="745" y="103"/>
                </a:cubicBezTo>
                <a:cubicBezTo>
                  <a:pt x="745" y="104"/>
                  <a:pt x="745" y="104"/>
                  <a:pt x="744" y="105"/>
                </a:cubicBezTo>
                <a:moveTo>
                  <a:pt x="300" y="103"/>
                </a:moveTo>
                <a:cubicBezTo>
                  <a:pt x="300" y="101"/>
                  <a:pt x="300" y="101"/>
                  <a:pt x="300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300" y="103"/>
                  <a:pt x="300" y="103"/>
                  <a:pt x="300" y="103"/>
                </a:cubicBezTo>
                <a:moveTo>
                  <a:pt x="289" y="101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1"/>
                  <a:pt x="292" y="101"/>
                  <a:pt x="292" y="101"/>
                </a:cubicBezTo>
                <a:cubicBezTo>
                  <a:pt x="289" y="101"/>
                  <a:pt x="289" y="101"/>
                  <a:pt x="289" y="101"/>
                </a:cubicBezTo>
                <a:moveTo>
                  <a:pt x="730" y="85"/>
                </a:moveTo>
                <a:cubicBezTo>
                  <a:pt x="730" y="85"/>
                  <a:pt x="731" y="85"/>
                  <a:pt x="731" y="84"/>
                </a:cubicBezTo>
                <a:cubicBezTo>
                  <a:pt x="731" y="83"/>
                  <a:pt x="731" y="83"/>
                  <a:pt x="731" y="83"/>
                </a:cubicBezTo>
                <a:cubicBezTo>
                  <a:pt x="731" y="86"/>
                  <a:pt x="733" y="88"/>
                  <a:pt x="732" y="90"/>
                </a:cubicBezTo>
                <a:cubicBezTo>
                  <a:pt x="731" y="90"/>
                  <a:pt x="731" y="90"/>
                  <a:pt x="731" y="90"/>
                </a:cubicBezTo>
                <a:cubicBezTo>
                  <a:pt x="732" y="89"/>
                  <a:pt x="732" y="89"/>
                  <a:pt x="732" y="87"/>
                </a:cubicBezTo>
                <a:cubicBezTo>
                  <a:pt x="732" y="87"/>
                  <a:pt x="732" y="87"/>
                  <a:pt x="731" y="87"/>
                </a:cubicBezTo>
                <a:cubicBezTo>
                  <a:pt x="731" y="87"/>
                  <a:pt x="731" y="87"/>
                  <a:pt x="731" y="87"/>
                </a:cubicBezTo>
                <a:cubicBezTo>
                  <a:pt x="730" y="86"/>
                  <a:pt x="730" y="86"/>
                  <a:pt x="730" y="86"/>
                </a:cubicBezTo>
                <a:cubicBezTo>
                  <a:pt x="730" y="87"/>
                  <a:pt x="729" y="87"/>
                  <a:pt x="729" y="87"/>
                </a:cubicBezTo>
                <a:cubicBezTo>
                  <a:pt x="729" y="87"/>
                  <a:pt x="729" y="87"/>
                  <a:pt x="728" y="87"/>
                </a:cubicBezTo>
                <a:cubicBezTo>
                  <a:pt x="728" y="86"/>
                  <a:pt x="728" y="86"/>
                  <a:pt x="727" y="86"/>
                </a:cubicBezTo>
                <a:cubicBezTo>
                  <a:pt x="728" y="85"/>
                  <a:pt x="728" y="84"/>
                  <a:pt x="728" y="83"/>
                </a:cubicBezTo>
                <a:cubicBezTo>
                  <a:pt x="728" y="84"/>
                  <a:pt x="729" y="85"/>
                  <a:pt x="730" y="85"/>
                </a:cubicBezTo>
                <a:moveTo>
                  <a:pt x="723" y="73"/>
                </a:move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2"/>
                  <a:pt x="723" y="72"/>
                  <a:pt x="723" y="72"/>
                </a:cubicBezTo>
                <a:cubicBezTo>
                  <a:pt x="724" y="72"/>
                  <a:pt x="724" y="72"/>
                  <a:pt x="724" y="72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26" y="73"/>
                  <a:pt x="726" y="73"/>
                  <a:pt x="726" y="73"/>
                </a:cubicBezTo>
                <a:cubicBezTo>
                  <a:pt x="726" y="74"/>
                  <a:pt x="726" y="74"/>
                  <a:pt x="726" y="74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2" y="73"/>
                  <a:pt x="722" y="73"/>
                  <a:pt x="722" y="73"/>
                </a:cubicBezTo>
                <a:cubicBezTo>
                  <a:pt x="721" y="73"/>
                  <a:pt x="721" y="73"/>
                  <a:pt x="721" y="73"/>
                </a:cubicBezTo>
                <a:cubicBezTo>
                  <a:pt x="721" y="72"/>
                  <a:pt x="722" y="72"/>
                  <a:pt x="722" y="72"/>
                </a:cubicBezTo>
                <a:cubicBezTo>
                  <a:pt x="722" y="72"/>
                  <a:pt x="722" y="73"/>
                  <a:pt x="722" y="73"/>
                </a:cubicBezTo>
                <a:cubicBezTo>
                  <a:pt x="723" y="73"/>
                  <a:pt x="723" y="73"/>
                  <a:pt x="723" y="73"/>
                </a:cubicBezTo>
                <a:moveTo>
                  <a:pt x="725" y="71"/>
                </a:moveTo>
                <a:cubicBezTo>
                  <a:pt x="725" y="71"/>
                  <a:pt x="725" y="71"/>
                  <a:pt x="725" y="71"/>
                </a:cubicBezTo>
                <a:cubicBezTo>
                  <a:pt x="727" y="70"/>
                  <a:pt x="727" y="70"/>
                  <a:pt x="727" y="70"/>
                </a:cubicBezTo>
                <a:cubicBezTo>
                  <a:pt x="727" y="72"/>
                  <a:pt x="729" y="72"/>
                  <a:pt x="727" y="74"/>
                </a:cubicBezTo>
                <a:cubicBezTo>
                  <a:pt x="728" y="73"/>
                  <a:pt x="726" y="71"/>
                  <a:pt x="725" y="71"/>
                </a:cubicBezTo>
                <a:cubicBezTo>
                  <a:pt x="725" y="71"/>
                  <a:pt x="725" y="71"/>
                  <a:pt x="725" y="71"/>
                </a:cubicBezTo>
                <a:moveTo>
                  <a:pt x="316" y="72"/>
                </a:moveTo>
                <a:cubicBezTo>
                  <a:pt x="314" y="70"/>
                  <a:pt x="314" y="70"/>
                  <a:pt x="314" y="70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6" y="72"/>
                  <a:pt x="316" y="72"/>
                  <a:pt x="316" y="72"/>
                </a:cubicBezTo>
                <a:moveTo>
                  <a:pt x="708" y="67"/>
                </a:moveTo>
                <a:cubicBezTo>
                  <a:pt x="707" y="66"/>
                  <a:pt x="707" y="66"/>
                  <a:pt x="707" y="66"/>
                </a:cubicBezTo>
                <a:cubicBezTo>
                  <a:pt x="708" y="66"/>
                  <a:pt x="708" y="66"/>
                  <a:pt x="708" y="66"/>
                </a:cubicBezTo>
                <a:cubicBezTo>
                  <a:pt x="708" y="67"/>
                  <a:pt x="708" y="67"/>
                  <a:pt x="708" y="67"/>
                </a:cubicBezTo>
                <a:moveTo>
                  <a:pt x="345" y="53"/>
                </a:moveTo>
                <a:cubicBezTo>
                  <a:pt x="345" y="53"/>
                  <a:pt x="345" y="53"/>
                  <a:pt x="346" y="53"/>
                </a:cubicBezTo>
                <a:cubicBezTo>
                  <a:pt x="346" y="53"/>
                  <a:pt x="346" y="53"/>
                  <a:pt x="347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8" y="53"/>
                  <a:pt x="347" y="54"/>
                  <a:pt x="346" y="54"/>
                </a:cubicBezTo>
                <a:cubicBezTo>
                  <a:pt x="346" y="54"/>
                  <a:pt x="345" y="53"/>
                  <a:pt x="345" y="53"/>
                </a:cubicBezTo>
                <a:cubicBezTo>
                  <a:pt x="345" y="53"/>
                  <a:pt x="345" y="53"/>
                  <a:pt x="345" y="53"/>
                </a:cubicBezTo>
                <a:moveTo>
                  <a:pt x="352" y="44"/>
                </a:moveTo>
                <a:cubicBezTo>
                  <a:pt x="351" y="43"/>
                  <a:pt x="351" y="43"/>
                  <a:pt x="351" y="43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4"/>
                  <a:pt x="352" y="44"/>
                  <a:pt x="352" y="44"/>
                </a:cubicBezTo>
                <a:moveTo>
                  <a:pt x="349" y="43"/>
                </a:moveTo>
                <a:cubicBezTo>
                  <a:pt x="348" y="43"/>
                  <a:pt x="348" y="43"/>
                  <a:pt x="348" y="43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49" y="43"/>
                  <a:pt x="349" y="43"/>
                  <a:pt x="349" y="43"/>
                </a:cubicBezTo>
                <a:moveTo>
                  <a:pt x="369" y="39"/>
                </a:moveTo>
                <a:cubicBezTo>
                  <a:pt x="368" y="38"/>
                  <a:pt x="368" y="38"/>
                  <a:pt x="368" y="38"/>
                </a:cubicBezTo>
                <a:cubicBezTo>
                  <a:pt x="368" y="38"/>
                  <a:pt x="369" y="38"/>
                  <a:pt x="369" y="39"/>
                </a:cubicBezTo>
                <a:cubicBezTo>
                  <a:pt x="369" y="39"/>
                  <a:pt x="369" y="39"/>
                  <a:pt x="369" y="39"/>
                </a:cubicBezTo>
                <a:moveTo>
                  <a:pt x="623" y="35"/>
                </a:moveTo>
                <a:cubicBezTo>
                  <a:pt x="623" y="35"/>
                  <a:pt x="623" y="35"/>
                  <a:pt x="624" y="35"/>
                </a:cubicBezTo>
                <a:cubicBezTo>
                  <a:pt x="624" y="34"/>
                  <a:pt x="624" y="34"/>
                  <a:pt x="624" y="34"/>
                </a:cubicBezTo>
                <a:cubicBezTo>
                  <a:pt x="624" y="34"/>
                  <a:pt x="625" y="34"/>
                  <a:pt x="625" y="34"/>
                </a:cubicBezTo>
                <a:cubicBezTo>
                  <a:pt x="625" y="35"/>
                  <a:pt x="624" y="36"/>
                  <a:pt x="623" y="36"/>
                </a:cubicBezTo>
                <a:cubicBezTo>
                  <a:pt x="622" y="36"/>
                  <a:pt x="622" y="35"/>
                  <a:pt x="623" y="35"/>
                </a:cubicBezTo>
                <a:cubicBezTo>
                  <a:pt x="623" y="35"/>
                  <a:pt x="623" y="35"/>
                  <a:pt x="623" y="35"/>
                </a:cubicBezTo>
                <a:moveTo>
                  <a:pt x="370" y="26"/>
                </a:moveTo>
                <a:cubicBezTo>
                  <a:pt x="369" y="26"/>
                  <a:pt x="369" y="26"/>
                  <a:pt x="369" y="26"/>
                </a:cubicBezTo>
                <a:cubicBezTo>
                  <a:pt x="370" y="25"/>
                  <a:pt x="370" y="25"/>
                  <a:pt x="370" y="25"/>
                </a:cubicBezTo>
                <a:cubicBezTo>
                  <a:pt x="370" y="26"/>
                  <a:pt x="370" y="26"/>
                  <a:pt x="370" y="26"/>
                </a:cubicBezTo>
                <a:moveTo>
                  <a:pt x="368" y="25"/>
                </a:moveTo>
                <a:cubicBezTo>
                  <a:pt x="368" y="23"/>
                  <a:pt x="368" y="23"/>
                  <a:pt x="368" y="23"/>
                </a:cubicBezTo>
                <a:cubicBezTo>
                  <a:pt x="369" y="24"/>
                  <a:pt x="369" y="24"/>
                  <a:pt x="369" y="24"/>
                </a:cubicBezTo>
                <a:cubicBezTo>
                  <a:pt x="368" y="25"/>
                  <a:pt x="368" y="25"/>
                  <a:pt x="368" y="25"/>
                </a:cubicBezTo>
                <a:moveTo>
                  <a:pt x="605" y="21"/>
                </a:moveTo>
                <a:cubicBezTo>
                  <a:pt x="608" y="20"/>
                  <a:pt x="608" y="20"/>
                  <a:pt x="608" y="20"/>
                </a:cubicBezTo>
                <a:cubicBezTo>
                  <a:pt x="608" y="21"/>
                  <a:pt x="608" y="22"/>
                  <a:pt x="607" y="22"/>
                </a:cubicBezTo>
                <a:cubicBezTo>
                  <a:pt x="607" y="22"/>
                  <a:pt x="606" y="21"/>
                  <a:pt x="606" y="21"/>
                </a:cubicBezTo>
                <a:cubicBezTo>
                  <a:pt x="606" y="21"/>
                  <a:pt x="606" y="21"/>
                  <a:pt x="605" y="21"/>
                </a:cubicBezTo>
                <a:cubicBezTo>
                  <a:pt x="605" y="21"/>
                  <a:pt x="605" y="21"/>
                  <a:pt x="605" y="21"/>
                </a:cubicBezTo>
                <a:moveTo>
                  <a:pt x="478" y="19"/>
                </a:moveTo>
                <a:cubicBezTo>
                  <a:pt x="477" y="18"/>
                  <a:pt x="477" y="18"/>
                  <a:pt x="477" y="18"/>
                </a:cubicBezTo>
                <a:cubicBezTo>
                  <a:pt x="477" y="18"/>
                  <a:pt x="478" y="19"/>
                  <a:pt x="478" y="19"/>
                </a:cubicBezTo>
                <a:moveTo>
                  <a:pt x="581" y="19"/>
                </a:moveTo>
                <a:cubicBezTo>
                  <a:pt x="583" y="16"/>
                  <a:pt x="583" y="16"/>
                  <a:pt x="583" y="16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1" y="19"/>
                  <a:pt x="581" y="19"/>
                  <a:pt x="581" y="19"/>
                </a:cubicBezTo>
                <a:moveTo>
                  <a:pt x="464" y="18"/>
                </a:moveTo>
                <a:cubicBezTo>
                  <a:pt x="462" y="17"/>
                  <a:pt x="462" y="17"/>
                  <a:pt x="462" y="17"/>
                </a:cubicBezTo>
                <a:cubicBezTo>
                  <a:pt x="463" y="16"/>
                  <a:pt x="463" y="16"/>
                  <a:pt x="463" y="16"/>
                </a:cubicBezTo>
                <a:cubicBezTo>
                  <a:pt x="464" y="18"/>
                  <a:pt x="464" y="18"/>
                  <a:pt x="464" y="18"/>
                </a:cubicBezTo>
                <a:moveTo>
                  <a:pt x="436" y="19"/>
                </a:moveTo>
                <a:cubicBezTo>
                  <a:pt x="434" y="17"/>
                  <a:pt x="436" y="17"/>
                  <a:pt x="435" y="15"/>
                </a:cubicBezTo>
                <a:cubicBezTo>
                  <a:pt x="437" y="16"/>
                  <a:pt x="436" y="17"/>
                  <a:pt x="436" y="19"/>
                </a:cubicBezTo>
                <a:moveTo>
                  <a:pt x="400" y="15"/>
                </a:moveTo>
                <a:cubicBezTo>
                  <a:pt x="399" y="14"/>
                  <a:pt x="399" y="14"/>
                  <a:pt x="399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0" y="15"/>
                  <a:pt x="400" y="15"/>
                  <a:pt x="400" y="15"/>
                </a:cubicBezTo>
                <a:moveTo>
                  <a:pt x="440" y="16"/>
                </a:moveTo>
                <a:cubicBezTo>
                  <a:pt x="439" y="15"/>
                  <a:pt x="439" y="15"/>
                  <a:pt x="439" y="15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6"/>
                  <a:pt x="440" y="16"/>
                  <a:pt x="440" y="16"/>
                </a:cubicBezTo>
                <a:moveTo>
                  <a:pt x="603" y="16"/>
                </a:moveTo>
                <a:cubicBezTo>
                  <a:pt x="602" y="16"/>
                  <a:pt x="602" y="16"/>
                  <a:pt x="602" y="16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5"/>
                  <a:pt x="603" y="15"/>
                  <a:pt x="603" y="16"/>
                </a:cubicBezTo>
                <a:cubicBezTo>
                  <a:pt x="603" y="16"/>
                  <a:pt x="603" y="16"/>
                  <a:pt x="603" y="16"/>
                </a:cubicBezTo>
                <a:moveTo>
                  <a:pt x="397" y="15"/>
                </a:moveTo>
                <a:cubicBezTo>
                  <a:pt x="394" y="14"/>
                  <a:pt x="394" y="14"/>
                  <a:pt x="394" y="14"/>
                </a:cubicBezTo>
                <a:cubicBezTo>
                  <a:pt x="395" y="13"/>
                  <a:pt x="395" y="13"/>
                  <a:pt x="395" y="13"/>
                </a:cubicBezTo>
                <a:cubicBezTo>
                  <a:pt x="395" y="14"/>
                  <a:pt x="395" y="14"/>
                  <a:pt x="395" y="14"/>
                </a:cubicBezTo>
                <a:cubicBezTo>
                  <a:pt x="397" y="15"/>
                  <a:pt x="397" y="15"/>
                  <a:pt x="397" y="15"/>
                </a:cubicBezTo>
                <a:moveTo>
                  <a:pt x="415" y="13"/>
                </a:moveTo>
                <a:cubicBezTo>
                  <a:pt x="415" y="13"/>
                  <a:pt x="415" y="13"/>
                  <a:pt x="415" y="1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6" y="12"/>
                  <a:pt x="416" y="12"/>
                  <a:pt x="416" y="12"/>
                </a:cubicBezTo>
                <a:cubicBezTo>
                  <a:pt x="415" y="13"/>
                  <a:pt x="415" y="13"/>
                  <a:pt x="415" y="13"/>
                </a:cubicBezTo>
                <a:moveTo>
                  <a:pt x="410" y="14"/>
                </a:moveTo>
                <a:cubicBezTo>
                  <a:pt x="412" y="14"/>
                  <a:pt x="408" y="13"/>
                  <a:pt x="411" y="12"/>
                </a:cubicBezTo>
                <a:cubicBezTo>
                  <a:pt x="410" y="12"/>
                  <a:pt x="410" y="14"/>
                  <a:pt x="412" y="14"/>
                </a:cubicBezTo>
                <a:cubicBezTo>
                  <a:pt x="412" y="14"/>
                  <a:pt x="412" y="14"/>
                  <a:pt x="412" y="14"/>
                </a:cubicBezTo>
                <a:cubicBezTo>
                  <a:pt x="412" y="14"/>
                  <a:pt x="411" y="15"/>
                  <a:pt x="410" y="15"/>
                </a:cubicBezTo>
                <a:cubicBezTo>
                  <a:pt x="410" y="15"/>
                  <a:pt x="410" y="15"/>
                  <a:pt x="409" y="14"/>
                </a:cubicBezTo>
                <a:cubicBezTo>
                  <a:pt x="410" y="14"/>
                  <a:pt x="410" y="14"/>
                  <a:pt x="410" y="14"/>
                </a:cubicBezTo>
                <a:moveTo>
                  <a:pt x="379" y="13"/>
                </a:moveTo>
                <a:cubicBezTo>
                  <a:pt x="377" y="12"/>
                  <a:pt x="377" y="12"/>
                  <a:pt x="377" y="12"/>
                </a:cubicBezTo>
                <a:cubicBezTo>
                  <a:pt x="377" y="11"/>
                  <a:pt x="378" y="11"/>
                  <a:pt x="378" y="11"/>
                </a:cubicBezTo>
                <a:cubicBezTo>
                  <a:pt x="378" y="11"/>
                  <a:pt x="379" y="11"/>
                  <a:pt x="379" y="11"/>
                </a:cubicBezTo>
                <a:cubicBezTo>
                  <a:pt x="378" y="11"/>
                  <a:pt x="378" y="11"/>
                  <a:pt x="378" y="11"/>
                </a:cubicBezTo>
                <a:cubicBezTo>
                  <a:pt x="379" y="13"/>
                  <a:pt x="379" y="13"/>
                  <a:pt x="379" y="13"/>
                </a:cubicBezTo>
                <a:moveTo>
                  <a:pt x="546" y="10"/>
                </a:moveTo>
                <a:cubicBezTo>
                  <a:pt x="547" y="8"/>
                  <a:pt x="547" y="8"/>
                  <a:pt x="547" y="8"/>
                </a:cubicBezTo>
                <a:cubicBezTo>
                  <a:pt x="546" y="9"/>
                  <a:pt x="546" y="9"/>
                  <a:pt x="546" y="9"/>
                </a:cubicBezTo>
                <a:cubicBezTo>
                  <a:pt x="546" y="10"/>
                  <a:pt x="546" y="10"/>
                  <a:pt x="546" y="10"/>
                </a:cubicBezTo>
                <a:moveTo>
                  <a:pt x="549" y="8"/>
                </a:moveTo>
                <a:cubicBezTo>
                  <a:pt x="549" y="7"/>
                  <a:pt x="549" y="7"/>
                  <a:pt x="549" y="7"/>
                </a:cubicBezTo>
                <a:cubicBezTo>
                  <a:pt x="550" y="7"/>
                  <a:pt x="550" y="7"/>
                  <a:pt x="550" y="7"/>
                </a:cubicBezTo>
                <a:cubicBezTo>
                  <a:pt x="549" y="8"/>
                  <a:pt x="549" y="8"/>
                  <a:pt x="549" y="8"/>
                </a:cubicBezTo>
                <a:moveTo>
                  <a:pt x="423" y="7"/>
                </a:moveTo>
                <a:cubicBezTo>
                  <a:pt x="422" y="7"/>
                  <a:pt x="422" y="7"/>
                  <a:pt x="422" y="7"/>
                </a:cubicBezTo>
                <a:cubicBezTo>
                  <a:pt x="423" y="6"/>
                  <a:pt x="423" y="6"/>
                  <a:pt x="423" y="6"/>
                </a:cubicBezTo>
                <a:cubicBezTo>
                  <a:pt x="423" y="7"/>
                  <a:pt x="423" y="7"/>
                  <a:pt x="423" y="7"/>
                </a:cubicBezTo>
                <a:moveTo>
                  <a:pt x="378" y="7"/>
                </a:moveTo>
                <a:cubicBezTo>
                  <a:pt x="378" y="6"/>
                  <a:pt x="378" y="6"/>
                  <a:pt x="378" y="6"/>
                </a:cubicBezTo>
                <a:cubicBezTo>
                  <a:pt x="380" y="6"/>
                  <a:pt x="380" y="6"/>
                  <a:pt x="380" y="6"/>
                </a:cubicBezTo>
                <a:cubicBezTo>
                  <a:pt x="378" y="7"/>
                  <a:pt x="378" y="7"/>
                  <a:pt x="378" y="7"/>
                </a:cubicBezTo>
                <a:moveTo>
                  <a:pt x="419" y="0"/>
                </a:moveTo>
                <a:cubicBezTo>
                  <a:pt x="416" y="1"/>
                  <a:pt x="418" y="9"/>
                  <a:pt x="414" y="9"/>
                </a:cubicBezTo>
                <a:cubicBezTo>
                  <a:pt x="414" y="9"/>
                  <a:pt x="413" y="9"/>
                  <a:pt x="412" y="9"/>
                </a:cubicBezTo>
                <a:cubicBezTo>
                  <a:pt x="412" y="7"/>
                  <a:pt x="413" y="4"/>
                  <a:pt x="410" y="4"/>
                </a:cubicBezTo>
                <a:cubicBezTo>
                  <a:pt x="412" y="5"/>
                  <a:pt x="410" y="7"/>
                  <a:pt x="412" y="8"/>
                </a:cubicBezTo>
                <a:cubicBezTo>
                  <a:pt x="411" y="8"/>
                  <a:pt x="410" y="8"/>
                  <a:pt x="409" y="8"/>
                </a:cubicBezTo>
                <a:cubicBezTo>
                  <a:pt x="406" y="8"/>
                  <a:pt x="404" y="7"/>
                  <a:pt x="404" y="7"/>
                </a:cubicBezTo>
                <a:cubicBezTo>
                  <a:pt x="404" y="8"/>
                  <a:pt x="404" y="8"/>
                  <a:pt x="404" y="8"/>
                </a:cubicBezTo>
                <a:cubicBezTo>
                  <a:pt x="401" y="9"/>
                  <a:pt x="401" y="9"/>
                  <a:pt x="401" y="9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13"/>
                  <a:pt x="403" y="13"/>
                  <a:pt x="403" y="13"/>
                </a:cubicBezTo>
                <a:cubicBezTo>
                  <a:pt x="402" y="13"/>
                  <a:pt x="401" y="13"/>
                  <a:pt x="401" y="12"/>
                </a:cubicBezTo>
                <a:cubicBezTo>
                  <a:pt x="401" y="11"/>
                  <a:pt x="401" y="10"/>
                  <a:pt x="400" y="10"/>
                </a:cubicBezTo>
                <a:cubicBezTo>
                  <a:pt x="400" y="10"/>
                  <a:pt x="399" y="10"/>
                  <a:pt x="399" y="11"/>
                </a:cubicBezTo>
                <a:cubicBezTo>
                  <a:pt x="398" y="11"/>
                  <a:pt x="398" y="11"/>
                  <a:pt x="397" y="11"/>
                </a:cubicBezTo>
                <a:cubicBezTo>
                  <a:pt x="397" y="11"/>
                  <a:pt x="396" y="11"/>
                  <a:pt x="396" y="10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5" y="12"/>
                  <a:pt x="395" y="12"/>
                  <a:pt x="39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394" y="11"/>
                  <a:pt x="394" y="11"/>
                  <a:pt x="393" y="11"/>
                </a:cubicBezTo>
                <a:cubicBezTo>
                  <a:pt x="393" y="11"/>
                  <a:pt x="393" y="11"/>
                  <a:pt x="393" y="11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1" y="11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91" y="10"/>
                  <a:pt x="389" y="10"/>
                  <a:pt x="389" y="9"/>
                </a:cubicBezTo>
                <a:cubicBezTo>
                  <a:pt x="389" y="9"/>
                  <a:pt x="389" y="9"/>
                  <a:pt x="389" y="9"/>
                </a:cubicBezTo>
                <a:cubicBezTo>
                  <a:pt x="388" y="10"/>
                  <a:pt x="388" y="10"/>
                  <a:pt x="388" y="10"/>
                </a:cubicBezTo>
                <a:cubicBezTo>
                  <a:pt x="388" y="9"/>
                  <a:pt x="387" y="9"/>
                  <a:pt x="387" y="9"/>
                </a:cubicBezTo>
                <a:cubicBezTo>
                  <a:pt x="386" y="9"/>
                  <a:pt x="386" y="10"/>
                  <a:pt x="385" y="10"/>
                </a:cubicBezTo>
                <a:cubicBezTo>
                  <a:pt x="385" y="11"/>
                  <a:pt x="385" y="11"/>
                  <a:pt x="384" y="11"/>
                </a:cubicBezTo>
                <a:cubicBezTo>
                  <a:pt x="384" y="11"/>
                  <a:pt x="384" y="11"/>
                  <a:pt x="383" y="10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9"/>
                  <a:pt x="383" y="7"/>
                  <a:pt x="383" y="6"/>
                </a:cubicBezTo>
                <a:cubicBezTo>
                  <a:pt x="383" y="5"/>
                  <a:pt x="381" y="4"/>
                  <a:pt x="380" y="4"/>
                </a:cubicBezTo>
                <a:cubicBezTo>
                  <a:pt x="380" y="4"/>
                  <a:pt x="380" y="4"/>
                  <a:pt x="380" y="5"/>
                </a:cubicBezTo>
                <a:cubicBezTo>
                  <a:pt x="378" y="5"/>
                  <a:pt x="376" y="7"/>
                  <a:pt x="377" y="8"/>
                </a:cubicBezTo>
                <a:cubicBezTo>
                  <a:pt x="377" y="9"/>
                  <a:pt x="377" y="9"/>
                  <a:pt x="376" y="10"/>
                </a:cubicBezTo>
                <a:cubicBezTo>
                  <a:pt x="375" y="9"/>
                  <a:pt x="375" y="9"/>
                  <a:pt x="375" y="8"/>
                </a:cubicBezTo>
                <a:cubicBezTo>
                  <a:pt x="375" y="8"/>
                  <a:pt x="375" y="8"/>
                  <a:pt x="375" y="8"/>
                </a:cubicBezTo>
                <a:cubicBezTo>
                  <a:pt x="375" y="8"/>
                  <a:pt x="375" y="9"/>
                  <a:pt x="375" y="9"/>
                </a:cubicBezTo>
                <a:cubicBezTo>
                  <a:pt x="375" y="10"/>
                  <a:pt x="375" y="11"/>
                  <a:pt x="374" y="11"/>
                </a:cubicBezTo>
                <a:cubicBezTo>
                  <a:pt x="374" y="11"/>
                  <a:pt x="374" y="11"/>
                  <a:pt x="374" y="10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5" y="14"/>
                  <a:pt x="375" y="14"/>
                  <a:pt x="375" y="14"/>
                </a:cubicBezTo>
                <a:cubicBezTo>
                  <a:pt x="373" y="13"/>
                  <a:pt x="373" y="13"/>
                  <a:pt x="373" y="13"/>
                </a:cubicBezTo>
                <a:cubicBezTo>
                  <a:pt x="374" y="15"/>
                  <a:pt x="374" y="15"/>
                  <a:pt x="374" y="15"/>
                </a:cubicBezTo>
                <a:cubicBezTo>
                  <a:pt x="374" y="15"/>
                  <a:pt x="373" y="15"/>
                  <a:pt x="373" y="15"/>
                </a:cubicBezTo>
                <a:cubicBezTo>
                  <a:pt x="372" y="15"/>
                  <a:pt x="371" y="15"/>
                  <a:pt x="371" y="16"/>
                </a:cubicBezTo>
                <a:cubicBezTo>
                  <a:pt x="371" y="17"/>
                  <a:pt x="370" y="17"/>
                  <a:pt x="370" y="17"/>
                </a:cubicBezTo>
                <a:cubicBezTo>
                  <a:pt x="369" y="17"/>
                  <a:pt x="369" y="17"/>
                  <a:pt x="368" y="17"/>
                </a:cubicBezTo>
                <a:cubicBezTo>
                  <a:pt x="369" y="19"/>
                  <a:pt x="369" y="19"/>
                  <a:pt x="369" y="19"/>
                </a:cubicBezTo>
                <a:cubicBezTo>
                  <a:pt x="366" y="19"/>
                  <a:pt x="366" y="19"/>
                  <a:pt x="366" y="19"/>
                </a:cubicBezTo>
                <a:cubicBezTo>
                  <a:pt x="367" y="20"/>
                  <a:pt x="368" y="21"/>
                  <a:pt x="368" y="21"/>
                </a:cubicBezTo>
                <a:cubicBezTo>
                  <a:pt x="369" y="21"/>
                  <a:pt x="370" y="20"/>
                  <a:pt x="371" y="20"/>
                </a:cubicBezTo>
                <a:cubicBezTo>
                  <a:pt x="371" y="19"/>
                  <a:pt x="372" y="19"/>
                  <a:pt x="373" y="19"/>
                </a:cubicBezTo>
                <a:cubicBezTo>
                  <a:pt x="373" y="19"/>
                  <a:pt x="374" y="19"/>
                  <a:pt x="375" y="20"/>
                </a:cubicBezTo>
                <a:cubicBezTo>
                  <a:pt x="374" y="21"/>
                  <a:pt x="373" y="21"/>
                  <a:pt x="372" y="22"/>
                </a:cubicBezTo>
                <a:cubicBezTo>
                  <a:pt x="372" y="22"/>
                  <a:pt x="371" y="22"/>
                  <a:pt x="370" y="22"/>
                </a:cubicBezTo>
                <a:cubicBezTo>
                  <a:pt x="368" y="22"/>
                  <a:pt x="366" y="20"/>
                  <a:pt x="364" y="20"/>
                </a:cubicBezTo>
                <a:cubicBezTo>
                  <a:pt x="364" y="21"/>
                  <a:pt x="364" y="21"/>
                  <a:pt x="364" y="21"/>
                </a:cubicBezTo>
                <a:cubicBezTo>
                  <a:pt x="364" y="21"/>
                  <a:pt x="364" y="21"/>
                  <a:pt x="365" y="21"/>
                </a:cubicBezTo>
                <a:cubicBezTo>
                  <a:pt x="362" y="22"/>
                  <a:pt x="362" y="22"/>
                  <a:pt x="362" y="22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3" y="28"/>
                  <a:pt x="363" y="28"/>
                  <a:pt x="363" y="28"/>
                </a:cubicBezTo>
                <a:cubicBezTo>
                  <a:pt x="363" y="28"/>
                  <a:pt x="362" y="28"/>
                  <a:pt x="361" y="28"/>
                </a:cubicBezTo>
                <a:cubicBezTo>
                  <a:pt x="360" y="28"/>
                  <a:pt x="358" y="28"/>
                  <a:pt x="357" y="28"/>
                </a:cubicBezTo>
                <a:cubicBezTo>
                  <a:pt x="359" y="29"/>
                  <a:pt x="359" y="29"/>
                  <a:pt x="359" y="29"/>
                </a:cubicBezTo>
                <a:cubicBezTo>
                  <a:pt x="354" y="32"/>
                  <a:pt x="354" y="32"/>
                  <a:pt x="354" y="32"/>
                </a:cubicBezTo>
                <a:cubicBezTo>
                  <a:pt x="358" y="33"/>
                  <a:pt x="352" y="33"/>
                  <a:pt x="354" y="34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55" y="35"/>
                  <a:pt x="356" y="36"/>
                  <a:pt x="355" y="37"/>
                </a:cubicBezTo>
                <a:cubicBezTo>
                  <a:pt x="354" y="37"/>
                  <a:pt x="351" y="37"/>
                  <a:pt x="351" y="40"/>
                </a:cubicBezTo>
                <a:cubicBezTo>
                  <a:pt x="351" y="39"/>
                  <a:pt x="350" y="39"/>
                  <a:pt x="351" y="38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8" y="37"/>
                  <a:pt x="348" y="37"/>
                  <a:pt x="349" y="37"/>
                </a:cubicBezTo>
                <a:cubicBezTo>
                  <a:pt x="349" y="37"/>
                  <a:pt x="349" y="37"/>
                  <a:pt x="349" y="37"/>
                </a:cubicBezTo>
                <a:cubicBezTo>
                  <a:pt x="349" y="37"/>
                  <a:pt x="349" y="37"/>
                  <a:pt x="348" y="36"/>
                </a:cubicBezTo>
                <a:cubicBezTo>
                  <a:pt x="346" y="40"/>
                  <a:pt x="346" y="40"/>
                  <a:pt x="346" y="40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4" y="41"/>
                  <a:pt x="346" y="41"/>
                  <a:pt x="347" y="41"/>
                </a:cubicBezTo>
                <a:cubicBezTo>
                  <a:pt x="342" y="45"/>
                  <a:pt x="342" y="45"/>
                  <a:pt x="342" y="4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3" y="48"/>
                  <a:pt x="344" y="48"/>
                  <a:pt x="344" y="48"/>
                </a:cubicBezTo>
                <a:cubicBezTo>
                  <a:pt x="344" y="48"/>
                  <a:pt x="345" y="48"/>
                  <a:pt x="345" y="48"/>
                </a:cubicBezTo>
                <a:cubicBezTo>
                  <a:pt x="345" y="48"/>
                  <a:pt x="346" y="48"/>
                  <a:pt x="346" y="48"/>
                </a:cubicBezTo>
                <a:cubicBezTo>
                  <a:pt x="346" y="48"/>
                  <a:pt x="347" y="48"/>
                  <a:pt x="347" y="49"/>
                </a:cubicBezTo>
                <a:cubicBezTo>
                  <a:pt x="344" y="51"/>
                  <a:pt x="344" y="50"/>
                  <a:pt x="342" y="52"/>
                </a:cubicBezTo>
                <a:cubicBezTo>
                  <a:pt x="342" y="52"/>
                  <a:pt x="342" y="51"/>
                  <a:pt x="341" y="51"/>
                </a:cubicBezTo>
                <a:cubicBezTo>
                  <a:pt x="340" y="51"/>
                  <a:pt x="340" y="52"/>
                  <a:pt x="340" y="52"/>
                </a:cubicBezTo>
                <a:cubicBezTo>
                  <a:pt x="340" y="53"/>
                  <a:pt x="342" y="54"/>
                  <a:pt x="340" y="55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40" y="58"/>
                  <a:pt x="339" y="58"/>
                  <a:pt x="338" y="59"/>
                </a:cubicBezTo>
                <a:cubicBezTo>
                  <a:pt x="338" y="59"/>
                  <a:pt x="338" y="59"/>
                  <a:pt x="338" y="58"/>
                </a:cubicBezTo>
                <a:cubicBezTo>
                  <a:pt x="337" y="58"/>
                  <a:pt x="337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4" y="58"/>
                  <a:pt x="333" y="58"/>
                  <a:pt x="332" y="57"/>
                </a:cubicBezTo>
                <a:cubicBezTo>
                  <a:pt x="331" y="58"/>
                  <a:pt x="329" y="58"/>
                  <a:pt x="330" y="59"/>
                </a:cubicBezTo>
                <a:cubicBezTo>
                  <a:pt x="330" y="60"/>
                  <a:pt x="329" y="60"/>
                  <a:pt x="328" y="60"/>
                </a:cubicBezTo>
                <a:cubicBezTo>
                  <a:pt x="328" y="60"/>
                  <a:pt x="328" y="60"/>
                  <a:pt x="328" y="60"/>
                </a:cubicBezTo>
                <a:cubicBezTo>
                  <a:pt x="329" y="61"/>
                  <a:pt x="329" y="62"/>
                  <a:pt x="329" y="63"/>
                </a:cubicBezTo>
                <a:cubicBezTo>
                  <a:pt x="328" y="64"/>
                  <a:pt x="328" y="64"/>
                  <a:pt x="328" y="64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29" y="66"/>
                  <a:pt x="328" y="67"/>
                  <a:pt x="328" y="67"/>
                </a:cubicBezTo>
                <a:cubicBezTo>
                  <a:pt x="327" y="67"/>
                  <a:pt x="325" y="64"/>
                  <a:pt x="325" y="64"/>
                </a:cubicBezTo>
                <a:cubicBezTo>
                  <a:pt x="325" y="65"/>
                  <a:pt x="325" y="65"/>
                  <a:pt x="324" y="65"/>
                </a:cubicBezTo>
                <a:cubicBezTo>
                  <a:pt x="324" y="65"/>
                  <a:pt x="323" y="65"/>
                  <a:pt x="323" y="65"/>
                </a:cubicBezTo>
                <a:cubicBezTo>
                  <a:pt x="323" y="65"/>
                  <a:pt x="322" y="64"/>
                  <a:pt x="322" y="64"/>
                </a:cubicBezTo>
                <a:cubicBezTo>
                  <a:pt x="321" y="64"/>
                  <a:pt x="321" y="65"/>
                  <a:pt x="320" y="65"/>
                </a:cubicBezTo>
                <a:cubicBezTo>
                  <a:pt x="322" y="68"/>
                  <a:pt x="322" y="68"/>
                  <a:pt x="322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19" y="68"/>
                  <a:pt x="317" y="67"/>
                </a:cubicBezTo>
                <a:cubicBezTo>
                  <a:pt x="316" y="67"/>
                  <a:pt x="315" y="66"/>
                  <a:pt x="314" y="66"/>
                </a:cubicBezTo>
                <a:cubicBezTo>
                  <a:pt x="313" y="66"/>
                  <a:pt x="313" y="66"/>
                  <a:pt x="313" y="66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9"/>
                  <a:pt x="310" y="69"/>
                  <a:pt x="310" y="69"/>
                </a:cubicBezTo>
                <a:cubicBezTo>
                  <a:pt x="310" y="70"/>
                  <a:pt x="311" y="70"/>
                  <a:pt x="311" y="70"/>
                </a:cubicBezTo>
                <a:cubicBezTo>
                  <a:pt x="310" y="72"/>
                  <a:pt x="311" y="74"/>
                  <a:pt x="308" y="74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1" y="78"/>
                  <a:pt x="311" y="78"/>
                  <a:pt x="311" y="78"/>
                </a:cubicBezTo>
                <a:cubicBezTo>
                  <a:pt x="313" y="78"/>
                  <a:pt x="314" y="79"/>
                  <a:pt x="314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21" y="84"/>
                  <a:pt x="317" y="86"/>
                </a:cubicBezTo>
                <a:cubicBezTo>
                  <a:pt x="322" y="90"/>
                  <a:pt x="314" y="91"/>
                  <a:pt x="318" y="97"/>
                </a:cubicBezTo>
                <a:cubicBezTo>
                  <a:pt x="317" y="98"/>
                  <a:pt x="317" y="101"/>
                  <a:pt x="315" y="101"/>
                </a:cubicBezTo>
                <a:cubicBezTo>
                  <a:pt x="315" y="101"/>
                  <a:pt x="314" y="101"/>
                  <a:pt x="314" y="100"/>
                </a:cubicBezTo>
                <a:cubicBezTo>
                  <a:pt x="315" y="102"/>
                  <a:pt x="315" y="102"/>
                  <a:pt x="315" y="102"/>
                </a:cubicBezTo>
                <a:cubicBezTo>
                  <a:pt x="313" y="103"/>
                  <a:pt x="316" y="106"/>
                  <a:pt x="314" y="106"/>
                </a:cubicBezTo>
                <a:cubicBezTo>
                  <a:pt x="313" y="105"/>
                  <a:pt x="313" y="105"/>
                  <a:pt x="313" y="105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08" y="108"/>
                  <a:pt x="307" y="102"/>
                  <a:pt x="306" y="100"/>
                </a:cubicBezTo>
                <a:cubicBezTo>
                  <a:pt x="307" y="99"/>
                  <a:pt x="308" y="97"/>
                  <a:pt x="307" y="96"/>
                </a:cubicBezTo>
                <a:cubicBezTo>
                  <a:pt x="306" y="96"/>
                  <a:pt x="306" y="96"/>
                  <a:pt x="306" y="96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0" y="98"/>
                  <a:pt x="302" y="101"/>
                  <a:pt x="299" y="101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300" y="98"/>
                  <a:pt x="295" y="95"/>
                  <a:pt x="293" y="94"/>
                </a:cubicBezTo>
                <a:cubicBezTo>
                  <a:pt x="292" y="94"/>
                  <a:pt x="293" y="95"/>
                  <a:pt x="292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0" y="92"/>
                  <a:pt x="287" y="94"/>
                  <a:pt x="284" y="92"/>
                </a:cubicBezTo>
                <a:cubicBezTo>
                  <a:pt x="286" y="92"/>
                  <a:pt x="286" y="92"/>
                  <a:pt x="286" y="92"/>
                </a:cubicBezTo>
                <a:cubicBezTo>
                  <a:pt x="285" y="92"/>
                  <a:pt x="284" y="92"/>
                  <a:pt x="283" y="92"/>
                </a:cubicBezTo>
                <a:cubicBezTo>
                  <a:pt x="283" y="92"/>
                  <a:pt x="282" y="92"/>
                  <a:pt x="282" y="92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2" y="89"/>
                  <a:pt x="282" y="89"/>
                  <a:pt x="282" y="89"/>
                </a:cubicBezTo>
                <a:cubicBezTo>
                  <a:pt x="282" y="90"/>
                  <a:pt x="281" y="90"/>
                  <a:pt x="281" y="90"/>
                </a:cubicBezTo>
                <a:cubicBezTo>
                  <a:pt x="280" y="90"/>
                  <a:pt x="280" y="90"/>
                  <a:pt x="279" y="90"/>
                </a:cubicBezTo>
                <a:cubicBezTo>
                  <a:pt x="279" y="89"/>
                  <a:pt x="278" y="89"/>
                  <a:pt x="278" y="89"/>
                </a:cubicBezTo>
                <a:cubicBezTo>
                  <a:pt x="278" y="89"/>
                  <a:pt x="278" y="89"/>
                  <a:pt x="278" y="89"/>
                </a:cubicBezTo>
                <a:cubicBezTo>
                  <a:pt x="279" y="92"/>
                  <a:pt x="279" y="92"/>
                  <a:pt x="279" y="92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281" y="92"/>
                  <a:pt x="280" y="94"/>
                  <a:pt x="279" y="94"/>
                </a:cubicBezTo>
                <a:cubicBezTo>
                  <a:pt x="279" y="94"/>
                  <a:pt x="279" y="94"/>
                  <a:pt x="278" y="94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7" y="97"/>
                  <a:pt x="277" y="97"/>
                </a:cubicBezTo>
                <a:cubicBezTo>
                  <a:pt x="277" y="97"/>
                  <a:pt x="276" y="97"/>
                  <a:pt x="276" y="97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5" y="98"/>
                  <a:pt x="274" y="97"/>
                  <a:pt x="274" y="96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0" y="97"/>
                  <a:pt x="270" y="97"/>
                  <a:pt x="270" y="97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0" y="99"/>
                  <a:pt x="270" y="99"/>
                  <a:pt x="270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0" y="100"/>
                  <a:pt x="270" y="102"/>
                  <a:pt x="270" y="103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04"/>
                  <a:pt x="267" y="105"/>
                  <a:pt x="266" y="105"/>
                </a:cubicBezTo>
                <a:cubicBezTo>
                  <a:pt x="266" y="105"/>
                  <a:pt x="265" y="104"/>
                  <a:pt x="265" y="104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4" y="105"/>
                  <a:pt x="266" y="106"/>
                  <a:pt x="264" y="107"/>
                </a:cubicBezTo>
                <a:cubicBezTo>
                  <a:pt x="262" y="104"/>
                  <a:pt x="262" y="104"/>
                  <a:pt x="262" y="104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4" y="106"/>
                  <a:pt x="262" y="108"/>
                  <a:pt x="261" y="109"/>
                </a:cubicBezTo>
                <a:cubicBezTo>
                  <a:pt x="262" y="112"/>
                  <a:pt x="266" y="112"/>
                  <a:pt x="262" y="115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59" y="114"/>
                  <a:pt x="259" y="114"/>
                  <a:pt x="259" y="114"/>
                </a:cubicBezTo>
                <a:cubicBezTo>
                  <a:pt x="260" y="116"/>
                  <a:pt x="260" y="119"/>
                  <a:pt x="262" y="119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2" y="121"/>
                  <a:pt x="262" y="121"/>
                  <a:pt x="262" y="121"/>
                </a:cubicBezTo>
                <a:cubicBezTo>
                  <a:pt x="259" y="123"/>
                  <a:pt x="261" y="124"/>
                  <a:pt x="261" y="127"/>
                </a:cubicBezTo>
                <a:cubicBezTo>
                  <a:pt x="255" y="129"/>
                  <a:pt x="262" y="130"/>
                  <a:pt x="260" y="133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33"/>
                  <a:pt x="260" y="133"/>
                  <a:pt x="261" y="133"/>
                </a:cubicBezTo>
                <a:cubicBezTo>
                  <a:pt x="262" y="133"/>
                  <a:pt x="262" y="133"/>
                  <a:pt x="262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0" y="140"/>
                  <a:pt x="266" y="137"/>
                  <a:pt x="264" y="141"/>
                </a:cubicBezTo>
                <a:cubicBezTo>
                  <a:pt x="271" y="146"/>
                  <a:pt x="271" y="153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9" y="157"/>
                  <a:pt x="282" y="160"/>
                  <a:pt x="281" y="162"/>
                </a:cubicBezTo>
                <a:cubicBezTo>
                  <a:pt x="281" y="162"/>
                  <a:pt x="281" y="162"/>
                  <a:pt x="281" y="162"/>
                </a:cubicBezTo>
                <a:cubicBezTo>
                  <a:pt x="280" y="162"/>
                  <a:pt x="280" y="161"/>
                  <a:pt x="279" y="160"/>
                </a:cubicBezTo>
                <a:cubicBezTo>
                  <a:pt x="279" y="160"/>
                  <a:pt x="279" y="160"/>
                  <a:pt x="279" y="160"/>
                </a:cubicBezTo>
                <a:cubicBezTo>
                  <a:pt x="278" y="160"/>
                  <a:pt x="278" y="160"/>
                  <a:pt x="277" y="159"/>
                </a:cubicBezTo>
                <a:cubicBezTo>
                  <a:pt x="276" y="159"/>
                  <a:pt x="276" y="158"/>
                  <a:pt x="275" y="158"/>
                </a:cubicBezTo>
                <a:cubicBezTo>
                  <a:pt x="275" y="158"/>
                  <a:pt x="275" y="158"/>
                  <a:pt x="274" y="159"/>
                </a:cubicBezTo>
                <a:cubicBezTo>
                  <a:pt x="277" y="159"/>
                  <a:pt x="276" y="161"/>
                  <a:pt x="278" y="163"/>
                </a:cubicBezTo>
                <a:cubicBezTo>
                  <a:pt x="277" y="164"/>
                  <a:pt x="277" y="165"/>
                  <a:pt x="276" y="165"/>
                </a:cubicBezTo>
                <a:cubicBezTo>
                  <a:pt x="275" y="165"/>
                  <a:pt x="274" y="164"/>
                  <a:pt x="273" y="164"/>
                </a:cubicBezTo>
                <a:cubicBezTo>
                  <a:pt x="273" y="164"/>
                  <a:pt x="272" y="163"/>
                  <a:pt x="271" y="163"/>
                </a:cubicBezTo>
                <a:cubicBezTo>
                  <a:pt x="271" y="163"/>
                  <a:pt x="271" y="163"/>
                  <a:pt x="270" y="164"/>
                </a:cubicBezTo>
                <a:cubicBezTo>
                  <a:pt x="271" y="163"/>
                  <a:pt x="271" y="163"/>
                  <a:pt x="272" y="163"/>
                </a:cubicBezTo>
                <a:cubicBezTo>
                  <a:pt x="272" y="163"/>
                  <a:pt x="272" y="163"/>
                  <a:pt x="272" y="163"/>
                </a:cubicBezTo>
                <a:cubicBezTo>
                  <a:pt x="272" y="163"/>
                  <a:pt x="272" y="163"/>
                  <a:pt x="273" y="163"/>
                </a:cubicBezTo>
                <a:cubicBezTo>
                  <a:pt x="273" y="163"/>
                  <a:pt x="273" y="163"/>
                  <a:pt x="274" y="163"/>
                </a:cubicBezTo>
                <a:cubicBezTo>
                  <a:pt x="273" y="162"/>
                  <a:pt x="272" y="163"/>
                  <a:pt x="272" y="162"/>
                </a:cubicBezTo>
                <a:cubicBezTo>
                  <a:pt x="271" y="162"/>
                  <a:pt x="270" y="163"/>
                  <a:pt x="269" y="163"/>
                </a:cubicBezTo>
                <a:cubicBezTo>
                  <a:pt x="269" y="163"/>
                  <a:pt x="269" y="163"/>
                  <a:pt x="269" y="162"/>
                </a:cubicBezTo>
                <a:cubicBezTo>
                  <a:pt x="269" y="162"/>
                  <a:pt x="268" y="162"/>
                  <a:pt x="269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67" y="159"/>
                  <a:pt x="266" y="159"/>
                  <a:pt x="265" y="159"/>
                </a:cubicBezTo>
                <a:cubicBezTo>
                  <a:pt x="264" y="159"/>
                  <a:pt x="264" y="159"/>
                  <a:pt x="264" y="159"/>
                </a:cubicBezTo>
                <a:cubicBezTo>
                  <a:pt x="263" y="159"/>
                  <a:pt x="263" y="159"/>
                  <a:pt x="262" y="159"/>
                </a:cubicBezTo>
                <a:cubicBezTo>
                  <a:pt x="261" y="159"/>
                  <a:pt x="259" y="158"/>
                  <a:pt x="259" y="156"/>
                </a:cubicBezTo>
                <a:cubicBezTo>
                  <a:pt x="259" y="156"/>
                  <a:pt x="258" y="156"/>
                  <a:pt x="258" y="156"/>
                </a:cubicBezTo>
                <a:cubicBezTo>
                  <a:pt x="258" y="156"/>
                  <a:pt x="258" y="156"/>
                  <a:pt x="257" y="156"/>
                </a:cubicBezTo>
                <a:cubicBezTo>
                  <a:pt x="259" y="154"/>
                  <a:pt x="259" y="154"/>
                  <a:pt x="259" y="154"/>
                </a:cubicBezTo>
                <a:cubicBezTo>
                  <a:pt x="258" y="154"/>
                  <a:pt x="257" y="154"/>
                  <a:pt x="257" y="154"/>
                </a:cubicBezTo>
                <a:cubicBezTo>
                  <a:pt x="257" y="154"/>
                  <a:pt x="257" y="154"/>
                  <a:pt x="256" y="154"/>
                </a:cubicBezTo>
                <a:cubicBezTo>
                  <a:pt x="257" y="153"/>
                  <a:pt x="257" y="153"/>
                  <a:pt x="257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5" y="153"/>
                  <a:pt x="254" y="153"/>
                </a:cubicBezTo>
                <a:cubicBezTo>
                  <a:pt x="254" y="153"/>
                  <a:pt x="253" y="154"/>
                  <a:pt x="252" y="154"/>
                </a:cubicBezTo>
                <a:cubicBezTo>
                  <a:pt x="252" y="154"/>
                  <a:pt x="251" y="153"/>
                  <a:pt x="251" y="152"/>
                </a:cubicBezTo>
                <a:cubicBezTo>
                  <a:pt x="253" y="152"/>
                  <a:pt x="253" y="152"/>
                  <a:pt x="253" y="152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49" y="153"/>
                  <a:pt x="248" y="153"/>
                </a:cubicBezTo>
                <a:cubicBezTo>
                  <a:pt x="246" y="153"/>
                  <a:pt x="245" y="151"/>
                  <a:pt x="244" y="151"/>
                </a:cubicBezTo>
                <a:cubicBezTo>
                  <a:pt x="243" y="151"/>
                  <a:pt x="242" y="150"/>
                  <a:pt x="242" y="149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42" y="149"/>
                  <a:pt x="240" y="148"/>
                </a:cubicBezTo>
                <a:cubicBezTo>
                  <a:pt x="240" y="149"/>
                  <a:pt x="239" y="151"/>
                  <a:pt x="238" y="151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37" y="150"/>
                  <a:pt x="237" y="149"/>
                  <a:pt x="238" y="149"/>
                </a:cubicBezTo>
                <a:cubicBezTo>
                  <a:pt x="238" y="149"/>
                  <a:pt x="236" y="148"/>
                  <a:pt x="236" y="146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4" y="142"/>
                  <a:pt x="234" y="142"/>
                  <a:pt x="233" y="142"/>
                </a:cubicBezTo>
                <a:cubicBezTo>
                  <a:pt x="233" y="142"/>
                  <a:pt x="233" y="142"/>
                  <a:pt x="232" y="142"/>
                </a:cubicBezTo>
                <a:cubicBezTo>
                  <a:pt x="232" y="142"/>
                  <a:pt x="232" y="142"/>
                  <a:pt x="231" y="142"/>
                </a:cubicBezTo>
                <a:cubicBezTo>
                  <a:pt x="231" y="142"/>
                  <a:pt x="231" y="142"/>
                  <a:pt x="230" y="143"/>
                </a:cubicBezTo>
                <a:cubicBezTo>
                  <a:pt x="231" y="141"/>
                  <a:pt x="229" y="140"/>
                  <a:pt x="228" y="140"/>
                </a:cubicBezTo>
                <a:cubicBezTo>
                  <a:pt x="228" y="140"/>
                  <a:pt x="228" y="141"/>
                  <a:pt x="228" y="141"/>
                </a:cubicBezTo>
                <a:cubicBezTo>
                  <a:pt x="227" y="139"/>
                  <a:pt x="227" y="139"/>
                  <a:pt x="227" y="139"/>
                </a:cubicBezTo>
                <a:cubicBezTo>
                  <a:pt x="225" y="138"/>
                  <a:pt x="224" y="135"/>
                  <a:pt x="221" y="135"/>
                </a:cubicBezTo>
                <a:cubicBezTo>
                  <a:pt x="221" y="135"/>
                  <a:pt x="221" y="135"/>
                  <a:pt x="220" y="135"/>
                </a:cubicBezTo>
                <a:cubicBezTo>
                  <a:pt x="221" y="136"/>
                  <a:pt x="221" y="136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8" y="137"/>
                  <a:pt x="219" y="138"/>
                </a:cubicBezTo>
                <a:cubicBezTo>
                  <a:pt x="219" y="138"/>
                  <a:pt x="219" y="138"/>
                  <a:pt x="219" y="138"/>
                </a:cubicBezTo>
                <a:cubicBezTo>
                  <a:pt x="219" y="138"/>
                  <a:pt x="219" y="138"/>
                  <a:pt x="220" y="137"/>
                </a:cubicBezTo>
                <a:cubicBezTo>
                  <a:pt x="220" y="137"/>
                  <a:pt x="220" y="137"/>
                  <a:pt x="221" y="137"/>
                </a:cubicBezTo>
                <a:cubicBezTo>
                  <a:pt x="221" y="137"/>
                  <a:pt x="221" y="137"/>
                  <a:pt x="221" y="138"/>
                </a:cubicBezTo>
                <a:cubicBezTo>
                  <a:pt x="221" y="139"/>
                  <a:pt x="218" y="141"/>
                  <a:pt x="216" y="141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9" y="142"/>
                  <a:pt x="219" y="142"/>
                  <a:pt x="219" y="142"/>
                </a:cubicBezTo>
                <a:cubicBezTo>
                  <a:pt x="220" y="146"/>
                  <a:pt x="215" y="144"/>
                  <a:pt x="216" y="147"/>
                </a:cubicBezTo>
                <a:cubicBezTo>
                  <a:pt x="215" y="147"/>
                  <a:pt x="214" y="147"/>
                  <a:pt x="214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7" y="144"/>
                  <a:pt x="207" y="143"/>
                  <a:pt x="207" y="142"/>
                </a:cubicBezTo>
                <a:cubicBezTo>
                  <a:pt x="207" y="141"/>
                  <a:pt x="207" y="139"/>
                  <a:pt x="206" y="139"/>
                </a:cubicBezTo>
                <a:cubicBezTo>
                  <a:pt x="206" y="139"/>
                  <a:pt x="205" y="139"/>
                  <a:pt x="205" y="139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3" y="138"/>
                  <a:pt x="200" y="139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9"/>
                  <a:pt x="197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5" y="139"/>
                </a:cubicBezTo>
                <a:cubicBezTo>
                  <a:pt x="193" y="139"/>
                  <a:pt x="195" y="143"/>
                  <a:pt x="195" y="143"/>
                </a:cubicBezTo>
                <a:cubicBezTo>
                  <a:pt x="194" y="143"/>
                  <a:pt x="192" y="143"/>
                  <a:pt x="191" y="141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43"/>
                  <a:pt x="191" y="142"/>
                  <a:pt x="193" y="143"/>
                </a:cubicBezTo>
                <a:cubicBezTo>
                  <a:pt x="193" y="144"/>
                  <a:pt x="192" y="144"/>
                  <a:pt x="191" y="144"/>
                </a:cubicBezTo>
                <a:cubicBezTo>
                  <a:pt x="191" y="144"/>
                  <a:pt x="191" y="144"/>
                  <a:pt x="190" y="144"/>
                </a:cubicBezTo>
                <a:cubicBezTo>
                  <a:pt x="190" y="144"/>
                  <a:pt x="190" y="144"/>
                  <a:pt x="190" y="144"/>
                </a:cubicBezTo>
                <a:cubicBezTo>
                  <a:pt x="189" y="144"/>
                  <a:pt x="188" y="144"/>
                  <a:pt x="188" y="145"/>
                </a:cubicBezTo>
                <a:cubicBezTo>
                  <a:pt x="187" y="143"/>
                  <a:pt x="185" y="143"/>
                  <a:pt x="185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85" y="144"/>
                  <a:pt x="184" y="144"/>
                  <a:pt x="184" y="144"/>
                </a:cubicBezTo>
                <a:cubicBezTo>
                  <a:pt x="183" y="144"/>
                  <a:pt x="182" y="144"/>
                  <a:pt x="182" y="144"/>
                </a:cubicBezTo>
                <a:cubicBezTo>
                  <a:pt x="181" y="144"/>
                  <a:pt x="181" y="143"/>
                  <a:pt x="180" y="143"/>
                </a:cubicBezTo>
                <a:cubicBezTo>
                  <a:pt x="180" y="143"/>
                  <a:pt x="180" y="143"/>
                  <a:pt x="180" y="144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80" y="143"/>
                  <a:pt x="179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3"/>
                  <a:pt x="174" y="142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4" y="143"/>
                  <a:pt x="176" y="145"/>
                  <a:pt x="174" y="14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1" y="144"/>
                  <a:pt x="171" y="144"/>
                  <a:pt x="171" y="144"/>
                </a:cubicBezTo>
                <a:cubicBezTo>
                  <a:pt x="172" y="149"/>
                  <a:pt x="167" y="149"/>
                  <a:pt x="171" y="153"/>
                </a:cubicBezTo>
                <a:cubicBezTo>
                  <a:pt x="168" y="154"/>
                  <a:pt x="166" y="156"/>
                  <a:pt x="165" y="156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3" y="156"/>
                  <a:pt x="164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160" y="157"/>
                  <a:pt x="160" y="157"/>
                  <a:pt x="160" y="156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8"/>
                  <a:pt x="158" y="158"/>
                  <a:pt x="158" y="157"/>
                </a:cubicBezTo>
                <a:cubicBezTo>
                  <a:pt x="157" y="157"/>
                  <a:pt x="156" y="156"/>
                  <a:pt x="155" y="156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3" y="157"/>
                  <a:pt x="153" y="157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160"/>
                  <a:pt x="150" y="160"/>
                  <a:pt x="150" y="160"/>
                </a:cubicBezTo>
                <a:cubicBezTo>
                  <a:pt x="151" y="162"/>
                  <a:pt x="149" y="163"/>
                  <a:pt x="147" y="163"/>
                </a:cubicBezTo>
                <a:cubicBezTo>
                  <a:pt x="146" y="163"/>
                  <a:pt x="145" y="163"/>
                  <a:pt x="145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5" y="162"/>
                  <a:pt x="144" y="162"/>
                  <a:pt x="144" y="162"/>
                </a:cubicBezTo>
                <a:cubicBezTo>
                  <a:pt x="143" y="162"/>
                  <a:pt x="142" y="161"/>
                  <a:pt x="141" y="159"/>
                </a:cubicBezTo>
                <a:cubicBezTo>
                  <a:pt x="141" y="158"/>
                  <a:pt x="140" y="157"/>
                  <a:pt x="139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8" y="159"/>
                  <a:pt x="138" y="160"/>
                  <a:pt x="138" y="161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0"/>
                  <a:pt x="136" y="160"/>
                  <a:pt x="136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59"/>
                  <a:pt x="135" y="159"/>
                  <a:pt x="134" y="160"/>
                </a:cubicBezTo>
                <a:cubicBezTo>
                  <a:pt x="134" y="160"/>
                  <a:pt x="134" y="160"/>
                  <a:pt x="133" y="160"/>
                </a:cubicBezTo>
                <a:cubicBezTo>
                  <a:pt x="133" y="159"/>
                  <a:pt x="132" y="159"/>
                  <a:pt x="131" y="159"/>
                </a:cubicBezTo>
                <a:cubicBezTo>
                  <a:pt x="129" y="159"/>
                  <a:pt x="127" y="161"/>
                  <a:pt x="126" y="16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6"/>
                  <a:pt x="127" y="167"/>
                  <a:pt x="126" y="167"/>
                </a:cubicBezTo>
                <a:cubicBezTo>
                  <a:pt x="125" y="167"/>
                  <a:pt x="125" y="166"/>
                  <a:pt x="124" y="166"/>
                </a:cubicBezTo>
                <a:cubicBezTo>
                  <a:pt x="123" y="166"/>
                  <a:pt x="122" y="165"/>
                  <a:pt x="121" y="165"/>
                </a:cubicBezTo>
                <a:cubicBezTo>
                  <a:pt x="121" y="165"/>
                  <a:pt x="121" y="165"/>
                  <a:pt x="120" y="166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19" y="173"/>
                  <a:pt x="118" y="175"/>
                  <a:pt x="119" y="176"/>
                </a:cubicBezTo>
                <a:cubicBezTo>
                  <a:pt x="118" y="177"/>
                  <a:pt x="118" y="177"/>
                  <a:pt x="117" y="177"/>
                </a:cubicBezTo>
                <a:cubicBezTo>
                  <a:pt x="114" y="177"/>
                  <a:pt x="111" y="172"/>
                  <a:pt x="108" y="170"/>
                </a:cubicBezTo>
                <a:cubicBezTo>
                  <a:pt x="109" y="172"/>
                  <a:pt x="110" y="174"/>
                  <a:pt x="112" y="174"/>
                </a:cubicBezTo>
                <a:cubicBezTo>
                  <a:pt x="112" y="175"/>
                  <a:pt x="111" y="175"/>
                  <a:pt x="110" y="175"/>
                </a:cubicBezTo>
                <a:cubicBezTo>
                  <a:pt x="109" y="175"/>
                  <a:pt x="108" y="175"/>
                  <a:pt x="107" y="174"/>
                </a:cubicBezTo>
                <a:cubicBezTo>
                  <a:pt x="106" y="175"/>
                  <a:pt x="105" y="175"/>
                  <a:pt x="105" y="175"/>
                </a:cubicBezTo>
                <a:cubicBezTo>
                  <a:pt x="105" y="175"/>
                  <a:pt x="104" y="174"/>
                  <a:pt x="104" y="173"/>
                </a:cubicBezTo>
                <a:cubicBezTo>
                  <a:pt x="103" y="173"/>
                  <a:pt x="103" y="172"/>
                  <a:pt x="102" y="172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6"/>
                  <a:pt x="101" y="176"/>
                  <a:pt x="99" y="176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8"/>
                  <a:pt x="98" y="178"/>
                  <a:pt x="98" y="178"/>
                </a:cubicBezTo>
                <a:cubicBezTo>
                  <a:pt x="98" y="178"/>
                  <a:pt x="98" y="177"/>
                  <a:pt x="98" y="177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7" y="182"/>
                  <a:pt x="96" y="181"/>
                  <a:pt x="96" y="181"/>
                </a:cubicBezTo>
                <a:cubicBezTo>
                  <a:pt x="94" y="181"/>
                  <a:pt x="93" y="186"/>
                  <a:pt x="91" y="186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0" y="185"/>
                  <a:pt x="90" y="185"/>
                  <a:pt x="89" y="185"/>
                </a:cubicBezTo>
                <a:cubicBezTo>
                  <a:pt x="88" y="185"/>
                  <a:pt x="87" y="186"/>
                  <a:pt x="87" y="186"/>
                </a:cubicBezTo>
                <a:cubicBezTo>
                  <a:pt x="86" y="190"/>
                  <a:pt x="90" y="188"/>
                  <a:pt x="91" y="191"/>
                </a:cubicBezTo>
                <a:cubicBezTo>
                  <a:pt x="90" y="193"/>
                  <a:pt x="89" y="191"/>
                  <a:pt x="88" y="193"/>
                </a:cubicBezTo>
                <a:cubicBezTo>
                  <a:pt x="88" y="192"/>
                  <a:pt x="88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6" y="191"/>
                  <a:pt x="85" y="191"/>
                  <a:pt x="85" y="191"/>
                </a:cubicBezTo>
                <a:cubicBezTo>
                  <a:pt x="81" y="191"/>
                  <a:pt x="83" y="186"/>
                  <a:pt x="81" y="185"/>
                </a:cubicBezTo>
                <a:cubicBezTo>
                  <a:pt x="81" y="185"/>
                  <a:pt x="80" y="185"/>
                  <a:pt x="80" y="185"/>
                </a:cubicBezTo>
                <a:cubicBezTo>
                  <a:pt x="79" y="185"/>
                  <a:pt x="78" y="186"/>
                  <a:pt x="77" y="187"/>
                </a:cubicBezTo>
                <a:cubicBezTo>
                  <a:pt x="76" y="188"/>
                  <a:pt x="75" y="188"/>
                  <a:pt x="74" y="188"/>
                </a:cubicBezTo>
                <a:cubicBezTo>
                  <a:pt x="74" y="188"/>
                  <a:pt x="73" y="188"/>
                  <a:pt x="73" y="188"/>
                </a:cubicBezTo>
                <a:cubicBezTo>
                  <a:pt x="74" y="189"/>
                  <a:pt x="70" y="189"/>
                  <a:pt x="72" y="191"/>
                </a:cubicBezTo>
                <a:cubicBezTo>
                  <a:pt x="71" y="190"/>
                  <a:pt x="70" y="190"/>
                  <a:pt x="69" y="190"/>
                </a:cubicBezTo>
                <a:cubicBezTo>
                  <a:pt x="69" y="190"/>
                  <a:pt x="69" y="190"/>
                  <a:pt x="69" y="190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71" y="194"/>
                  <a:pt x="73" y="196"/>
                  <a:pt x="72" y="19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6"/>
                  <a:pt x="69" y="196"/>
                  <a:pt x="69" y="19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7" y="200"/>
                  <a:pt x="73" y="200"/>
                  <a:pt x="72" y="204"/>
                </a:cubicBezTo>
                <a:cubicBezTo>
                  <a:pt x="72" y="203"/>
                  <a:pt x="71" y="203"/>
                  <a:pt x="69" y="203"/>
                </a:cubicBezTo>
                <a:cubicBezTo>
                  <a:pt x="69" y="203"/>
                  <a:pt x="69" y="203"/>
                  <a:pt x="68" y="203"/>
                </a:cubicBezTo>
                <a:cubicBezTo>
                  <a:pt x="68" y="203"/>
                  <a:pt x="67" y="203"/>
                  <a:pt x="67" y="203"/>
                </a:cubicBezTo>
                <a:cubicBezTo>
                  <a:pt x="66" y="203"/>
                  <a:pt x="65" y="203"/>
                  <a:pt x="65" y="203"/>
                </a:cubicBezTo>
                <a:cubicBezTo>
                  <a:pt x="67" y="205"/>
                  <a:pt x="63" y="205"/>
                  <a:pt x="62" y="206"/>
                </a:cubicBezTo>
                <a:cubicBezTo>
                  <a:pt x="64" y="207"/>
                  <a:pt x="64" y="207"/>
                  <a:pt x="64" y="207"/>
                </a:cubicBezTo>
                <a:cubicBezTo>
                  <a:pt x="63" y="208"/>
                  <a:pt x="62" y="209"/>
                  <a:pt x="62" y="209"/>
                </a:cubicBezTo>
                <a:cubicBezTo>
                  <a:pt x="61" y="209"/>
                  <a:pt x="61" y="208"/>
                  <a:pt x="60" y="208"/>
                </a:cubicBezTo>
                <a:cubicBezTo>
                  <a:pt x="60" y="208"/>
                  <a:pt x="59" y="207"/>
                  <a:pt x="59" y="207"/>
                </a:cubicBezTo>
                <a:cubicBezTo>
                  <a:pt x="59" y="207"/>
                  <a:pt x="58" y="207"/>
                  <a:pt x="58" y="207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59" y="210"/>
                  <a:pt x="58" y="210"/>
                  <a:pt x="58" y="210"/>
                </a:cubicBezTo>
                <a:cubicBezTo>
                  <a:pt x="57" y="210"/>
                  <a:pt x="56" y="210"/>
                  <a:pt x="55" y="209"/>
                </a:cubicBezTo>
                <a:cubicBezTo>
                  <a:pt x="55" y="208"/>
                  <a:pt x="54" y="207"/>
                  <a:pt x="53" y="207"/>
                </a:cubicBezTo>
                <a:cubicBezTo>
                  <a:pt x="53" y="207"/>
                  <a:pt x="53" y="207"/>
                  <a:pt x="53" y="207"/>
                </a:cubicBezTo>
                <a:cubicBezTo>
                  <a:pt x="53" y="212"/>
                  <a:pt x="57" y="210"/>
                  <a:pt x="57" y="214"/>
                </a:cubicBezTo>
                <a:cubicBezTo>
                  <a:pt x="61" y="216"/>
                  <a:pt x="59" y="220"/>
                  <a:pt x="62" y="221"/>
                </a:cubicBezTo>
                <a:cubicBezTo>
                  <a:pt x="62" y="222"/>
                  <a:pt x="64" y="224"/>
                  <a:pt x="62" y="225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2" y="226"/>
                  <a:pt x="64" y="227"/>
                  <a:pt x="62" y="228"/>
                </a:cubicBezTo>
                <a:cubicBezTo>
                  <a:pt x="62" y="227"/>
                  <a:pt x="61" y="227"/>
                  <a:pt x="60" y="227"/>
                </a:cubicBezTo>
                <a:cubicBezTo>
                  <a:pt x="59" y="227"/>
                  <a:pt x="58" y="227"/>
                  <a:pt x="58" y="228"/>
                </a:cubicBezTo>
                <a:cubicBezTo>
                  <a:pt x="58" y="228"/>
                  <a:pt x="58" y="228"/>
                  <a:pt x="58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30"/>
                  <a:pt x="56" y="230"/>
                  <a:pt x="56" y="230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3"/>
                  <a:pt x="54" y="233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51" y="234"/>
                  <a:pt x="51" y="236"/>
                  <a:pt x="50" y="236"/>
                </a:cubicBezTo>
                <a:cubicBezTo>
                  <a:pt x="53" y="237"/>
                  <a:pt x="57" y="239"/>
                  <a:pt x="57" y="242"/>
                </a:cubicBezTo>
                <a:cubicBezTo>
                  <a:pt x="57" y="243"/>
                  <a:pt x="56" y="244"/>
                  <a:pt x="55" y="244"/>
                </a:cubicBezTo>
                <a:cubicBezTo>
                  <a:pt x="55" y="244"/>
                  <a:pt x="55" y="244"/>
                  <a:pt x="54" y="244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50" y="243"/>
                  <a:pt x="47" y="244"/>
                  <a:pt x="45" y="242"/>
                </a:cubicBezTo>
                <a:cubicBezTo>
                  <a:pt x="45" y="242"/>
                  <a:pt x="45" y="244"/>
                  <a:pt x="43" y="244"/>
                </a:cubicBezTo>
                <a:cubicBezTo>
                  <a:pt x="43" y="244"/>
                  <a:pt x="43" y="244"/>
                  <a:pt x="42" y="244"/>
                </a:cubicBezTo>
                <a:cubicBezTo>
                  <a:pt x="42" y="245"/>
                  <a:pt x="42" y="245"/>
                  <a:pt x="42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4" y="245"/>
                  <a:pt x="37" y="244"/>
                  <a:pt x="37" y="246"/>
                </a:cubicBezTo>
                <a:cubicBezTo>
                  <a:pt x="36" y="246"/>
                  <a:pt x="36" y="247"/>
                  <a:pt x="35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3" y="247"/>
                  <a:pt x="32" y="248"/>
                  <a:pt x="33" y="249"/>
                </a:cubicBezTo>
                <a:cubicBezTo>
                  <a:pt x="33" y="250"/>
                  <a:pt x="34" y="250"/>
                  <a:pt x="34" y="250"/>
                </a:cubicBezTo>
                <a:cubicBezTo>
                  <a:pt x="34" y="250"/>
                  <a:pt x="35" y="249"/>
                  <a:pt x="35" y="249"/>
                </a:cubicBezTo>
                <a:cubicBezTo>
                  <a:pt x="36" y="251"/>
                  <a:pt x="40" y="249"/>
                  <a:pt x="40" y="252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38" y="254"/>
                  <a:pt x="38" y="254"/>
                  <a:pt x="37" y="253"/>
                </a:cubicBezTo>
                <a:cubicBezTo>
                  <a:pt x="37" y="253"/>
                  <a:pt x="36" y="252"/>
                  <a:pt x="36" y="252"/>
                </a:cubicBezTo>
                <a:cubicBezTo>
                  <a:pt x="35" y="252"/>
                  <a:pt x="35" y="253"/>
                  <a:pt x="34" y="253"/>
                </a:cubicBezTo>
                <a:cubicBezTo>
                  <a:pt x="36" y="254"/>
                  <a:pt x="36" y="254"/>
                  <a:pt x="36" y="254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39" y="257"/>
                  <a:pt x="32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cubicBezTo>
                  <a:pt x="31" y="260"/>
                  <a:pt x="32" y="260"/>
                  <a:pt x="32" y="260"/>
                </a:cubicBezTo>
                <a:cubicBezTo>
                  <a:pt x="33" y="260"/>
                  <a:pt x="33" y="260"/>
                  <a:pt x="33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5" y="260"/>
                  <a:pt x="35" y="260"/>
                  <a:pt x="36" y="261"/>
                </a:cubicBezTo>
                <a:cubicBezTo>
                  <a:pt x="35" y="262"/>
                  <a:pt x="34" y="261"/>
                  <a:pt x="33" y="262"/>
                </a:cubicBezTo>
                <a:cubicBezTo>
                  <a:pt x="33" y="262"/>
                  <a:pt x="34" y="263"/>
                  <a:pt x="34" y="263"/>
                </a:cubicBezTo>
                <a:cubicBezTo>
                  <a:pt x="35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7" y="262"/>
                  <a:pt x="37" y="263"/>
                  <a:pt x="37" y="264"/>
                </a:cubicBezTo>
                <a:cubicBezTo>
                  <a:pt x="37" y="263"/>
                  <a:pt x="37" y="263"/>
                  <a:pt x="37" y="263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8" y="263"/>
                  <a:pt x="38" y="263"/>
                  <a:pt x="38" y="263"/>
                </a:cubicBezTo>
                <a:cubicBezTo>
                  <a:pt x="39" y="264"/>
                  <a:pt x="40" y="265"/>
                  <a:pt x="40" y="265"/>
                </a:cubicBezTo>
                <a:cubicBezTo>
                  <a:pt x="38" y="266"/>
                  <a:pt x="36" y="267"/>
                  <a:pt x="36" y="267"/>
                </a:cubicBezTo>
                <a:cubicBezTo>
                  <a:pt x="36" y="267"/>
                  <a:pt x="35" y="267"/>
                  <a:pt x="35" y="267"/>
                </a:cubicBezTo>
                <a:cubicBezTo>
                  <a:pt x="34" y="266"/>
                  <a:pt x="32" y="265"/>
                  <a:pt x="30" y="265"/>
                </a:cubicBezTo>
                <a:cubicBezTo>
                  <a:pt x="29" y="265"/>
                  <a:pt x="28" y="266"/>
                  <a:pt x="28" y="268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9" y="268"/>
                  <a:pt x="29" y="267"/>
                  <a:pt x="30" y="267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1" y="270"/>
                  <a:pt x="31" y="270"/>
                  <a:pt x="30" y="270"/>
                </a:cubicBezTo>
                <a:cubicBezTo>
                  <a:pt x="30" y="270"/>
                  <a:pt x="30" y="270"/>
                  <a:pt x="30" y="270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72"/>
                  <a:pt x="35" y="274"/>
                  <a:pt x="37" y="275"/>
                </a:cubicBezTo>
                <a:cubicBezTo>
                  <a:pt x="36" y="276"/>
                  <a:pt x="36" y="278"/>
                  <a:pt x="35" y="278"/>
                </a:cubicBezTo>
                <a:cubicBezTo>
                  <a:pt x="35" y="278"/>
                  <a:pt x="35" y="278"/>
                  <a:pt x="35" y="278"/>
                </a:cubicBezTo>
                <a:cubicBezTo>
                  <a:pt x="34" y="277"/>
                  <a:pt x="34" y="277"/>
                  <a:pt x="34" y="277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33" y="278"/>
                  <a:pt x="35" y="278"/>
                  <a:pt x="34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32" y="282"/>
                  <a:pt x="32" y="282"/>
                  <a:pt x="32" y="282"/>
                </a:cubicBezTo>
                <a:cubicBezTo>
                  <a:pt x="33" y="282"/>
                  <a:pt x="33" y="282"/>
                  <a:pt x="33" y="283"/>
                </a:cubicBezTo>
                <a:cubicBezTo>
                  <a:pt x="33" y="283"/>
                  <a:pt x="32" y="283"/>
                  <a:pt x="31" y="283"/>
                </a:cubicBezTo>
                <a:cubicBezTo>
                  <a:pt x="31" y="283"/>
                  <a:pt x="31" y="283"/>
                  <a:pt x="31" y="283"/>
                </a:cubicBezTo>
                <a:cubicBezTo>
                  <a:pt x="30" y="283"/>
                  <a:pt x="31" y="282"/>
                  <a:pt x="31" y="282"/>
                </a:cubicBezTo>
                <a:cubicBezTo>
                  <a:pt x="30" y="282"/>
                  <a:pt x="30" y="283"/>
                  <a:pt x="30" y="283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27" y="285"/>
                  <a:pt x="28" y="285"/>
                  <a:pt x="29" y="287"/>
                </a:cubicBezTo>
                <a:cubicBezTo>
                  <a:pt x="29" y="287"/>
                  <a:pt x="28" y="287"/>
                  <a:pt x="28" y="287"/>
                </a:cubicBezTo>
                <a:cubicBezTo>
                  <a:pt x="28" y="287"/>
                  <a:pt x="27" y="287"/>
                  <a:pt x="27" y="287"/>
                </a:cubicBezTo>
                <a:cubicBezTo>
                  <a:pt x="27" y="288"/>
                  <a:pt x="27" y="288"/>
                  <a:pt x="26" y="288"/>
                </a:cubicBezTo>
                <a:cubicBezTo>
                  <a:pt x="26" y="288"/>
                  <a:pt x="25" y="288"/>
                  <a:pt x="24" y="287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89"/>
                  <a:pt x="24" y="289"/>
                  <a:pt x="24" y="289"/>
                </a:cubicBezTo>
                <a:cubicBezTo>
                  <a:pt x="24" y="289"/>
                  <a:pt x="24" y="289"/>
                  <a:pt x="24" y="289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6" y="291"/>
                  <a:pt x="26" y="292"/>
                  <a:pt x="27" y="292"/>
                </a:cubicBezTo>
                <a:cubicBezTo>
                  <a:pt x="27" y="292"/>
                  <a:pt x="28" y="292"/>
                  <a:pt x="28" y="291"/>
                </a:cubicBezTo>
                <a:cubicBezTo>
                  <a:pt x="29" y="291"/>
                  <a:pt x="29" y="291"/>
                  <a:pt x="30" y="291"/>
                </a:cubicBezTo>
                <a:cubicBezTo>
                  <a:pt x="30" y="291"/>
                  <a:pt x="31" y="291"/>
                  <a:pt x="31" y="292"/>
                </a:cubicBezTo>
                <a:cubicBezTo>
                  <a:pt x="32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2" y="294"/>
                  <a:pt x="32" y="294"/>
                  <a:pt x="32" y="294"/>
                </a:cubicBezTo>
                <a:cubicBezTo>
                  <a:pt x="28" y="296"/>
                  <a:pt x="28" y="296"/>
                  <a:pt x="28" y="296"/>
                </a:cubicBezTo>
                <a:cubicBezTo>
                  <a:pt x="31" y="298"/>
                  <a:pt x="28" y="302"/>
                  <a:pt x="33" y="302"/>
                </a:cubicBezTo>
                <a:cubicBezTo>
                  <a:pt x="33" y="303"/>
                  <a:pt x="32" y="303"/>
                  <a:pt x="31" y="303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33" y="305"/>
                  <a:pt x="32" y="305"/>
                  <a:pt x="32" y="305"/>
                </a:cubicBezTo>
                <a:cubicBezTo>
                  <a:pt x="32" y="305"/>
                  <a:pt x="31" y="305"/>
                  <a:pt x="31" y="305"/>
                </a:cubicBezTo>
                <a:cubicBezTo>
                  <a:pt x="31" y="305"/>
                  <a:pt x="31" y="305"/>
                  <a:pt x="30" y="305"/>
                </a:cubicBezTo>
                <a:cubicBezTo>
                  <a:pt x="30" y="305"/>
                  <a:pt x="30" y="305"/>
                  <a:pt x="30" y="305"/>
                </a:cubicBezTo>
                <a:cubicBezTo>
                  <a:pt x="31" y="306"/>
                  <a:pt x="31" y="306"/>
                  <a:pt x="31" y="306"/>
                </a:cubicBezTo>
                <a:cubicBezTo>
                  <a:pt x="30" y="307"/>
                  <a:pt x="30" y="307"/>
                  <a:pt x="30" y="307"/>
                </a:cubicBezTo>
                <a:cubicBezTo>
                  <a:pt x="28" y="309"/>
                  <a:pt x="26" y="310"/>
                  <a:pt x="23" y="310"/>
                </a:cubicBezTo>
                <a:cubicBezTo>
                  <a:pt x="23" y="310"/>
                  <a:pt x="23" y="310"/>
                  <a:pt x="22" y="310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4" y="312"/>
                  <a:pt x="26" y="312"/>
                  <a:pt x="27" y="313"/>
                </a:cubicBezTo>
                <a:cubicBezTo>
                  <a:pt x="26" y="314"/>
                  <a:pt x="26" y="314"/>
                  <a:pt x="26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29" y="316"/>
                  <a:pt x="28" y="315"/>
                  <a:pt x="27" y="316"/>
                </a:cubicBezTo>
                <a:cubicBezTo>
                  <a:pt x="27" y="317"/>
                  <a:pt x="27" y="317"/>
                  <a:pt x="27" y="317"/>
                </a:cubicBezTo>
                <a:cubicBezTo>
                  <a:pt x="29" y="317"/>
                  <a:pt x="29" y="317"/>
                  <a:pt x="29" y="317"/>
                </a:cubicBezTo>
                <a:cubicBezTo>
                  <a:pt x="29" y="319"/>
                  <a:pt x="30" y="319"/>
                  <a:pt x="31" y="319"/>
                </a:cubicBezTo>
                <a:cubicBezTo>
                  <a:pt x="31" y="319"/>
                  <a:pt x="31" y="319"/>
                  <a:pt x="31" y="319"/>
                </a:cubicBezTo>
                <a:cubicBezTo>
                  <a:pt x="31" y="319"/>
                  <a:pt x="31" y="319"/>
                  <a:pt x="32" y="319"/>
                </a:cubicBezTo>
                <a:cubicBezTo>
                  <a:pt x="33" y="319"/>
                  <a:pt x="34" y="319"/>
                  <a:pt x="33" y="322"/>
                </a:cubicBezTo>
                <a:cubicBezTo>
                  <a:pt x="34" y="323"/>
                  <a:pt x="35" y="323"/>
                  <a:pt x="36" y="323"/>
                </a:cubicBezTo>
                <a:cubicBezTo>
                  <a:pt x="37" y="323"/>
                  <a:pt x="38" y="323"/>
                  <a:pt x="38" y="323"/>
                </a:cubicBezTo>
                <a:cubicBezTo>
                  <a:pt x="39" y="323"/>
                  <a:pt x="40" y="323"/>
                  <a:pt x="40" y="323"/>
                </a:cubicBezTo>
                <a:cubicBezTo>
                  <a:pt x="41" y="323"/>
                  <a:pt x="42" y="323"/>
                  <a:pt x="43" y="323"/>
                </a:cubicBezTo>
                <a:cubicBezTo>
                  <a:pt x="43" y="325"/>
                  <a:pt x="41" y="323"/>
                  <a:pt x="41" y="325"/>
                </a:cubicBezTo>
                <a:cubicBezTo>
                  <a:pt x="41" y="325"/>
                  <a:pt x="41" y="325"/>
                  <a:pt x="41" y="325"/>
                </a:cubicBezTo>
                <a:cubicBezTo>
                  <a:pt x="46" y="325"/>
                  <a:pt x="47" y="330"/>
                  <a:pt x="51" y="331"/>
                </a:cubicBezTo>
                <a:cubicBezTo>
                  <a:pt x="51" y="332"/>
                  <a:pt x="51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49" y="332"/>
                  <a:pt x="49" y="332"/>
                  <a:pt x="50" y="333"/>
                </a:cubicBezTo>
                <a:cubicBezTo>
                  <a:pt x="49" y="334"/>
                  <a:pt x="48" y="334"/>
                  <a:pt x="47" y="334"/>
                </a:cubicBezTo>
                <a:cubicBezTo>
                  <a:pt x="48" y="336"/>
                  <a:pt x="48" y="336"/>
                  <a:pt x="48" y="336"/>
                </a:cubicBezTo>
                <a:cubicBezTo>
                  <a:pt x="47" y="337"/>
                  <a:pt x="47" y="337"/>
                  <a:pt x="47" y="337"/>
                </a:cubicBezTo>
                <a:cubicBezTo>
                  <a:pt x="46" y="336"/>
                  <a:pt x="46" y="336"/>
                  <a:pt x="45" y="336"/>
                </a:cubicBezTo>
                <a:cubicBezTo>
                  <a:pt x="44" y="336"/>
                  <a:pt x="43" y="337"/>
                  <a:pt x="42" y="337"/>
                </a:cubicBezTo>
                <a:cubicBezTo>
                  <a:pt x="41" y="338"/>
                  <a:pt x="40" y="339"/>
                  <a:pt x="38" y="339"/>
                </a:cubicBezTo>
                <a:cubicBezTo>
                  <a:pt x="38" y="339"/>
                  <a:pt x="38" y="339"/>
                  <a:pt x="38" y="339"/>
                </a:cubicBezTo>
                <a:cubicBezTo>
                  <a:pt x="38" y="341"/>
                  <a:pt x="41" y="341"/>
                  <a:pt x="39" y="342"/>
                </a:cubicBezTo>
                <a:cubicBezTo>
                  <a:pt x="40" y="342"/>
                  <a:pt x="40" y="342"/>
                  <a:pt x="40" y="342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7" y="346"/>
                  <a:pt x="37" y="347"/>
                  <a:pt x="36" y="347"/>
                </a:cubicBezTo>
                <a:cubicBezTo>
                  <a:pt x="36" y="347"/>
                  <a:pt x="35" y="346"/>
                  <a:pt x="34" y="346"/>
                </a:cubicBezTo>
                <a:cubicBezTo>
                  <a:pt x="34" y="346"/>
                  <a:pt x="33" y="346"/>
                  <a:pt x="33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32" y="347"/>
                  <a:pt x="32" y="347"/>
                  <a:pt x="32" y="347"/>
                </a:cubicBezTo>
                <a:cubicBezTo>
                  <a:pt x="34" y="351"/>
                  <a:pt x="27" y="351"/>
                  <a:pt x="26" y="351"/>
                </a:cubicBezTo>
                <a:cubicBezTo>
                  <a:pt x="26" y="353"/>
                  <a:pt x="26" y="353"/>
                  <a:pt x="26" y="353"/>
                </a:cubicBezTo>
                <a:cubicBezTo>
                  <a:pt x="26" y="353"/>
                  <a:pt x="25" y="353"/>
                  <a:pt x="25" y="353"/>
                </a:cubicBezTo>
                <a:cubicBezTo>
                  <a:pt x="24" y="353"/>
                  <a:pt x="22" y="353"/>
                  <a:pt x="22" y="351"/>
                </a:cubicBezTo>
                <a:cubicBezTo>
                  <a:pt x="20" y="352"/>
                  <a:pt x="20" y="352"/>
                  <a:pt x="20" y="352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0" y="354"/>
                  <a:pt x="21" y="356"/>
                  <a:pt x="20" y="356"/>
                </a:cubicBezTo>
                <a:cubicBezTo>
                  <a:pt x="20" y="356"/>
                  <a:pt x="20" y="356"/>
                  <a:pt x="19" y="356"/>
                </a:cubicBezTo>
                <a:cubicBezTo>
                  <a:pt x="23" y="357"/>
                  <a:pt x="22" y="359"/>
                  <a:pt x="22" y="363"/>
                </a:cubicBezTo>
                <a:cubicBezTo>
                  <a:pt x="24" y="362"/>
                  <a:pt x="24" y="362"/>
                  <a:pt x="24" y="362"/>
                </a:cubicBezTo>
                <a:cubicBezTo>
                  <a:pt x="25" y="363"/>
                  <a:pt x="26" y="364"/>
                  <a:pt x="26" y="365"/>
                </a:cubicBezTo>
                <a:cubicBezTo>
                  <a:pt x="26" y="365"/>
                  <a:pt x="26" y="365"/>
                  <a:pt x="25" y="365"/>
                </a:cubicBezTo>
                <a:cubicBezTo>
                  <a:pt x="25" y="365"/>
                  <a:pt x="24" y="366"/>
                  <a:pt x="24" y="366"/>
                </a:cubicBezTo>
                <a:cubicBezTo>
                  <a:pt x="24" y="366"/>
                  <a:pt x="23" y="367"/>
                  <a:pt x="23" y="367"/>
                </a:cubicBezTo>
                <a:cubicBezTo>
                  <a:pt x="23" y="367"/>
                  <a:pt x="22" y="367"/>
                  <a:pt x="22" y="367"/>
                </a:cubicBezTo>
                <a:cubicBezTo>
                  <a:pt x="30" y="372"/>
                  <a:pt x="16" y="368"/>
                  <a:pt x="19" y="372"/>
                </a:cubicBezTo>
                <a:cubicBezTo>
                  <a:pt x="19" y="373"/>
                  <a:pt x="18" y="373"/>
                  <a:pt x="17" y="374"/>
                </a:cubicBezTo>
                <a:cubicBezTo>
                  <a:pt x="18" y="374"/>
                  <a:pt x="18" y="374"/>
                  <a:pt x="18" y="374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21" y="375"/>
                  <a:pt x="21" y="375"/>
                  <a:pt x="21" y="375"/>
                </a:cubicBezTo>
                <a:cubicBezTo>
                  <a:pt x="21" y="375"/>
                  <a:pt x="22" y="376"/>
                  <a:pt x="22" y="377"/>
                </a:cubicBezTo>
                <a:cubicBezTo>
                  <a:pt x="20" y="377"/>
                  <a:pt x="20" y="377"/>
                  <a:pt x="20" y="377"/>
                </a:cubicBezTo>
                <a:cubicBezTo>
                  <a:pt x="21" y="378"/>
                  <a:pt x="19" y="379"/>
                  <a:pt x="19" y="379"/>
                </a:cubicBezTo>
                <a:cubicBezTo>
                  <a:pt x="19" y="379"/>
                  <a:pt x="19" y="379"/>
                  <a:pt x="19" y="379"/>
                </a:cubicBezTo>
                <a:cubicBezTo>
                  <a:pt x="20" y="379"/>
                  <a:pt x="20" y="380"/>
                  <a:pt x="20" y="380"/>
                </a:cubicBezTo>
                <a:cubicBezTo>
                  <a:pt x="20" y="381"/>
                  <a:pt x="20" y="382"/>
                  <a:pt x="20" y="382"/>
                </a:cubicBezTo>
                <a:cubicBezTo>
                  <a:pt x="21" y="382"/>
                  <a:pt x="21" y="382"/>
                  <a:pt x="21" y="382"/>
                </a:cubicBezTo>
                <a:cubicBezTo>
                  <a:pt x="21" y="381"/>
                  <a:pt x="22" y="381"/>
                  <a:pt x="22" y="381"/>
                </a:cubicBezTo>
                <a:cubicBezTo>
                  <a:pt x="22" y="381"/>
                  <a:pt x="23" y="381"/>
                  <a:pt x="23" y="381"/>
                </a:cubicBezTo>
                <a:cubicBezTo>
                  <a:pt x="24" y="381"/>
                  <a:pt x="24" y="382"/>
                  <a:pt x="24" y="382"/>
                </a:cubicBezTo>
                <a:cubicBezTo>
                  <a:pt x="23" y="382"/>
                  <a:pt x="23" y="382"/>
                  <a:pt x="23" y="382"/>
                </a:cubicBezTo>
                <a:cubicBezTo>
                  <a:pt x="21" y="382"/>
                  <a:pt x="19" y="384"/>
                  <a:pt x="18" y="387"/>
                </a:cubicBezTo>
                <a:cubicBezTo>
                  <a:pt x="20" y="385"/>
                  <a:pt x="20" y="385"/>
                  <a:pt x="20" y="385"/>
                </a:cubicBezTo>
                <a:cubicBezTo>
                  <a:pt x="21" y="388"/>
                  <a:pt x="16" y="389"/>
                  <a:pt x="16" y="389"/>
                </a:cubicBezTo>
                <a:cubicBezTo>
                  <a:pt x="17" y="389"/>
                  <a:pt x="18" y="389"/>
                  <a:pt x="18" y="390"/>
                </a:cubicBezTo>
                <a:cubicBezTo>
                  <a:pt x="18" y="390"/>
                  <a:pt x="18" y="391"/>
                  <a:pt x="17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91"/>
                  <a:pt x="17" y="391"/>
                  <a:pt x="16" y="391"/>
                </a:cubicBezTo>
                <a:cubicBezTo>
                  <a:pt x="15" y="391"/>
                  <a:pt x="15" y="393"/>
                  <a:pt x="14" y="393"/>
                </a:cubicBezTo>
                <a:cubicBezTo>
                  <a:pt x="14" y="393"/>
                  <a:pt x="13" y="393"/>
                  <a:pt x="13" y="393"/>
                </a:cubicBezTo>
                <a:cubicBezTo>
                  <a:pt x="8" y="393"/>
                  <a:pt x="14" y="395"/>
                  <a:pt x="9" y="398"/>
                </a:cubicBezTo>
                <a:cubicBezTo>
                  <a:pt x="12" y="399"/>
                  <a:pt x="13" y="401"/>
                  <a:pt x="12" y="403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11" y="405"/>
                  <a:pt x="11" y="405"/>
                  <a:pt x="11" y="405"/>
                </a:cubicBezTo>
                <a:cubicBezTo>
                  <a:pt x="11" y="405"/>
                  <a:pt x="10" y="405"/>
                  <a:pt x="10" y="405"/>
                </a:cubicBezTo>
                <a:cubicBezTo>
                  <a:pt x="9" y="405"/>
                  <a:pt x="9" y="404"/>
                  <a:pt x="8" y="403"/>
                </a:cubicBezTo>
                <a:cubicBezTo>
                  <a:pt x="8" y="404"/>
                  <a:pt x="7" y="406"/>
                  <a:pt x="6" y="406"/>
                </a:cubicBezTo>
                <a:cubicBezTo>
                  <a:pt x="6" y="406"/>
                  <a:pt x="6" y="406"/>
                  <a:pt x="5" y="406"/>
                </a:cubicBezTo>
                <a:cubicBezTo>
                  <a:pt x="6" y="407"/>
                  <a:pt x="11" y="407"/>
                  <a:pt x="11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3" y="410"/>
                  <a:pt x="13" y="410"/>
                  <a:pt x="13" y="410"/>
                </a:cubicBezTo>
                <a:cubicBezTo>
                  <a:pt x="13" y="412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2"/>
                  <a:pt x="9" y="412"/>
                  <a:pt x="9" y="412"/>
                </a:cubicBezTo>
                <a:cubicBezTo>
                  <a:pt x="8" y="413"/>
                  <a:pt x="9" y="414"/>
                  <a:pt x="9" y="414"/>
                </a:cubicBezTo>
                <a:cubicBezTo>
                  <a:pt x="5" y="414"/>
                  <a:pt x="5" y="414"/>
                  <a:pt x="5" y="414"/>
                </a:cubicBezTo>
                <a:cubicBezTo>
                  <a:pt x="3" y="415"/>
                  <a:pt x="6" y="416"/>
                  <a:pt x="7" y="417"/>
                </a:cubicBezTo>
                <a:cubicBezTo>
                  <a:pt x="8" y="417"/>
                  <a:pt x="8" y="417"/>
                  <a:pt x="8" y="417"/>
                </a:cubicBezTo>
                <a:cubicBezTo>
                  <a:pt x="11" y="417"/>
                  <a:pt x="12" y="419"/>
                  <a:pt x="15" y="421"/>
                </a:cubicBezTo>
                <a:cubicBezTo>
                  <a:pt x="16" y="423"/>
                  <a:pt x="14" y="423"/>
                  <a:pt x="13" y="424"/>
                </a:cubicBezTo>
                <a:cubicBezTo>
                  <a:pt x="13" y="424"/>
                  <a:pt x="14" y="424"/>
                  <a:pt x="14" y="424"/>
                </a:cubicBezTo>
                <a:cubicBezTo>
                  <a:pt x="16" y="424"/>
                  <a:pt x="18" y="425"/>
                  <a:pt x="18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26"/>
                  <a:pt x="17" y="426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5" y="426"/>
                  <a:pt x="15" y="426"/>
                  <a:pt x="15" y="426"/>
                </a:cubicBezTo>
                <a:cubicBezTo>
                  <a:pt x="18" y="427"/>
                  <a:pt x="17" y="429"/>
                  <a:pt x="19" y="431"/>
                </a:cubicBezTo>
                <a:cubicBezTo>
                  <a:pt x="19" y="431"/>
                  <a:pt x="19" y="431"/>
                  <a:pt x="19" y="431"/>
                </a:cubicBezTo>
                <a:cubicBezTo>
                  <a:pt x="17" y="431"/>
                  <a:pt x="16" y="429"/>
                  <a:pt x="15" y="429"/>
                </a:cubicBezTo>
                <a:cubicBezTo>
                  <a:pt x="16" y="431"/>
                  <a:pt x="16" y="430"/>
                  <a:pt x="17" y="432"/>
                </a:cubicBezTo>
                <a:cubicBezTo>
                  <a:pt x="18" y="436"/>
                  <a:pt x="13" y="432"/>
                  <a:pt x="13" y="436"/>
                </a:cubicBezTo>
                <a:cubicBezTo>
                  <a:pt x="12" y="435"/>
                  <a:pt x="12" y="435"/>
                  <a:pt x="12" y="435"/>
                </a:cubicBezTo>
                <a:cubicBezTo>
                  <a:pt x="11" y="437"/>
                  <a:pt x="7" y="435"/>
                  <a:pt x="7" y="439"/>
                </a:cubicBezTo>
                <a:cubicBezTo>
                  <a:pt x="8" y="439"/>
                  <a:pt x="8" y="439"/>
                  <a:pt x="8" y="439"/>
                </a:cubicBezTo>
                <a:cubicBezTo>
                  <a:pt x="7" y="441"/>
                  <a:pt x="7" y="441"/>
                  <a:pt x="7" y="441"/>
                </a:cubicBezTo>
                <a:cubicBezTo>
                  <a:pt x="7" y="441"/>
                  <a:pt x="7" y="441"/>
                  <a:pt x="7" y="441"/>
                </a:cubicBezTo>
                <a:cubicBezTo>
                  <a:pt x="8" y="441"/>
                  <a:pt x="8" y="441"/>
                  <a:pt x="9" y="441"/>
                </a:cubicBezTo>
                <a:cubicBezTo>
                  <a:pt x="9" y="441"/>
                  <a:pt x="10" y="441"/>
                  <a:pt x="10" y="441"/>
                </a:cubicBezTo>
                <a:cubicBezTo>
                  <a:pt x="11" y="441"/>
                  <a:pt x="11" y="441"/>
                  <a:pt x="11" y="442"/>
                </a:cubicBezTo>
                <a:cubicBezTo>
                  <a:pt x="13" y="441"/>
                  <a:pt x="11" y="441"/>
                  <a:pt x="13" y="440"/>
                </a:cubicBezTo>
                <a:cubicBezTo>
                  <a:pt x="14" y="442"/>
                  <a:pt x="15" y="445"/>
                  <a:pt x="14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8" y="448"/>
                  <a:pt x="18" y="448"/>
                  <a:pt x="18" y="448"/>
                </a:cubicBezTo>
                <a:cubicBezTo>
                  <a:pt x="19" y="449"/>
                  <a:pt x="19" y="451"/>
                  <a:pt x="19" y="452"/>
                </a:cubicBezTo>
                <a:cubicBezTo>
                  <a:pt x="18" y="451"/>
                  <a:pt x="17" y="451"/>
                  <a:pt x="16" y="451"/>
                </a:cubicBezTo>
                <a:cubicBezTo>
                  <a:pt x="16" y="451"/>
                  <a:pt x="15" y="451"/>
                  <a:pt x="15" y="451"/>
                </a:cubicBezTo>
                <a:cubicBezTo>
                  <a:pt x="15" y="452"/>
                  <a:pt x="15" y="452"/>
                  <a:pt x="15" y="452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9" y="454"/>
                  <a:pt x="9" y="454"/>
                  <a:pt x="9" y="454"/>
                </a:cubicBezTo>
                <a:cubicBezTo>
                  <a:pt x="9" y="454"/>
                  <a:pt x="10" y="454"/>
                  <a:pt x="11" y="455"/>
                </a:cubicBezTo>
                <a:cubicBezTo>
                  <a:pt x="10" y="456"/>
                  <a:pt x="10" y="456"/>
                  <a:pt x="10" y="456"/>
                </a:cubicBezTo>
                <a:cubicBezTo>
                  <a:pt x="10" y="456"/>
                  <a:pt x="10" y="456"/>
                  <a:pt x="9" y="456"/>
                </a:cubicBezTo>
                <a:cubicBezTo>
                  <a:pt x="9" y="456"/>
                  <a:pt x="9" y="455"/>
                  <a:pt x="8" y="455"/>
                </a:cubicBezTo>
                <a:cubicBezTo>
                  <a:pt x="8" y="455"/>
                  <a:pt x="8" y="455"/>
                  <a:pt x="8" y="456"/>
                </a:cubicBezTo>
                <a:cubicBezTo>
                  <a:pt x="8" y="457"/>
                  <a:pt x="9" y="457"/>
                  <a:pt x="9" y="457"/>
                </a:cubicBezTo>
                <a:cubicBezTo>
                  <a:pt x="10" y="457"/>
                  <a:pt x="10" y="457"/>
                  <a:pt x="11" y="457"/>
                </a:cubicBezTo>
                <a:cubicBezTo>
                  <a:pt x="11" y="457"/>
                  <a:pt x="11" y="457"/>
                  <a:pt x="12" y="457"/>
                </a:cubicBezTo>
                <a:cubicBezTo>
                  <a:pt x="12" y="457"/>
                  <a:pt x="13" y="457"/>
                  <a:pt x="13" y="458"/>
                </a:cubicBezTo>
                <a:cubicBezTo>
                  <a:pt x="12" y="459"/>
                  <a:pt x="11" y="459"/>
                  <a:pt x="10" y="459"/>
                </a:cubicBezTo>
                <a:cubicBezTo>
                  <a:pt x="9" y="459"/>
                  <a:pt x="9" y="459"/>
                  <a:pt x="8" y="459"/>
                </a:cubicBezTo>
                <a:cubicBezTo>
                  <a:pt x="8" y="459"/>
                  <a:pt x="8" y="459"/>
                  <a:pt x="8" y="459"/>
                </a:cubicBezTo>
                <a:cubicBezTo>
                  <a:pt x="8" y="459"/>
                  <a:pt x="8" y="459"/>
                  <a:pt x="7" y="459"/>
                </a:cubicBezTo>
                <a:cubicBezTo>
                  <a:pt x="11" y="461"/>
                  <a:pt x="11" y="461"/>
                  <a:pt x="11" y="461"/>
                </a:cubicBezTo>
                <a:cubicBezTo>
                  <a:pt x="9" y="462"/>
                  <a:pt x="7" y="461"/>
                  <a:pt x="7" y="463"/>
                </a:cubicBezTo>
                <a:cubicBezTo>
                  <a:pt x="9" y="464"/>
                  <a:pt x="10" y="464"/>
                  <a:pt x="11" y="466"/>
                </a:cubicBezTo>
                <a:cubicBezTo>
                  <a:pt x="11" y="468"/>
                  <a:pt x="10" y="469"/>
                  <a:pt x="9" y="469"/>
                </a:cubicBezTo>
                <a:cubicBezTo>
                  <a:pt x="8" y="469"/>
                  <a:pt x="7" y="469"/>
                  <a:pt x="6" y="469"/>
                </a:cubicBezTo>
                <a:cubicBezTo>
                  <a:pt x="5" y="468"/>
                  <a:pt x="4" y="468"/>
                  <a:pt x="4" y="468"/>
                </a:cubicBezTo>
                <a:cubicBezTo>
                  <a:pt x="3" y="468"/>
                  <a:pt x="3" y="468"/>
                  <a:pt x="3" y="469"/>
                </a:cubicBezTo>
                <a:cubicBezTo>
                  <a:pt x="3" y="470"/>
                  <a:pt x="2" y="471"/>
                  <a:pt x="1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2" y="473"/>
                  <a:pt x="5" y="474"/>
                  <a:pt x="4" y="476"/>
                </a:cubicBezTo>
                <a:cubicBezTo>
                  <a:pt x="4" y="476"/>
                  <a:pt x="5" y="477"/>
                  <a:pt x="5" y="477"/>
                </a:cubicBezTo>
                <a:cubicBezTo>
                  <a:pt x="6" y="477"/>
                  <a:pt x="6" y="476"/>
                  <a:pt x="7" y="476"/>
                </a:cubicBezTo>
                <a:cubicBezTo>
                  <a:pt x="7" y="476"/>
                  <a:pt x="8" y="476"/>
                  <a:pt x="8" y="476"/>
                </a:cubicBezTo>
                <a:cubicBezTo>
                  <a:pt x="9" y="476"/>
                  <a:pt x="9" y="477"/>
                  <a:pt x="9" y="478"/>
                </a:cubicBezTo>
                <a:cubicBezTo>
                  <a:pt x="5" y="479"/>
                  <a:pt x="5" y="479"/>
                  <a:pt x="5" y="479"/>
                </a:cubicBezTo>
                <a:cubicBezTo>
                  <a:pt x="7" y="480"/>
                  <a:pt x="7" y="482"/>
                  <a:pt x="5" y="484"/>
                </a:cubicBezTo>
                <a:cubicBezTo>
                  <a:pt x="5" y="484"/>
                  <a:pt x="9" y="485"/>
                  <a:pt x="7" y="486"/>
                </a:cubicBezTo>
                <a:cubicBezTo>
                  <a:pt x="8" y="486"/>
                  <a:pt x="9" y="486"/>
                  <a:pt x="10" y="487"/>
                </a:cubicBezTo>
                <a:cubicBezTo>
                  <a:pt x="9" y="490"/>
                  <a:pt x="12" y="489"/>
                  <a:pt x="14" y="491"/>
                </a:cubicBezTo>
                <a:cubicBezTo>
                  <a:pt x="10" y="494"/>
                  <a:pt x="10" y="494"/>
                  <a:pt x="10" y="494"/>
                </a:cubicBezTo>
                <a:cubicBezTo>
                  <a:pt x="9" y="497"/>
                  <a:pt x="9" y="497"/>
                  <a:pt x="9" y="497"/>
                </a:cubicBezTo>
                <a:cubicBezTo>
                  <a:pt x="10" y="497"/>
                  <a:pt x="10" y="497"/>
                  <a:pt x="10" y="497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2" y="498"/>
                  <a:pt x="12" y="497"/>
                  <a:pt x="13" y="497"/>
                </a:cubicBezTo>
                <a:cubicBezTo>
                  <a:pt x="14" y="497"/>
                  <a:pt x="13" y="500"/>
                  <a:pt x="14" y="500"/>
                </a:cubicBezTo>
                <a:cubicBezTo>
                  <a:pt x="15" y="500"/>
                  <a:pt x="15" y="500"/>
                  <a:pt x="15" y="500"/>
                </a:cubicBezTo>
                <a:cubicBezTo>
                  <a:pt x="17" y="500"/>
                  <a:pt x="17" y="501"/>
                  <a:pt x="18" y="502"/>
                </a:cubicBezTo>
                <a:cubicBezTo>
                  <a:pt x="18" y="502"/>
                  <a:pt x="19" y="503"/>
                  <a:pt x="20" y="503"/>
                </a:cubicBezTo>
                <a:cubicBezTo>
                  <a:pt x="21" y="503"/>
                  <a:pt x="21" y="503"/>
                  <a:pt x="22" y="503"/>
                </a:cubicBezTo>
                <a:cubicBezTo>
                  <a:pt x="18" y="505"/>
                  <a:pt x="22" y="507"/>
                  <a:pt x="22" y="509"/>
                </a:cubicBezTo>
                <a:cubicBezTo>
                  <a:pt x="22" y="509"/>
                  <a:pt x="22" y="509"/>
                  <a:pt x="22" y="509"/>
                </a:cubicBezTo>
                <a:cubicBezTo>
                  <a:pt x="22" y="509"/>
                  <a:pt x="22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0" y="513"/>
                  <a:pt x="20" y="514"/>
                  <a:pt x="23" y="516"/>
                </a:cubicBezTo>
                <a:cubicBezTo>
                  <a:pt x="19" y="516"/>
                  <a:pt x="19" y="516"/>
                  <a:pt x="19" y="516"/>
                </a:cubicBezTo>
                <a:cubicBezTo>
                  <a:pt x="20" y="518"/>
                  <a:pt x="22" y="517"/>
                  <a:pt x="21" y="519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19"/>
                  <a:pt x="21" y="519"/>
                  <a:pt x="20" y="519"/>
                </a:cubicBezTo>
                <a:cubicBezTo>
                  <a:pt x="20" y="519"/>
                  <a:pt x="20" y="519"/>
                  <a:pt x="20" y="519"/>
                </a:cubicBezTo>
                <a:cubicBezTo>
                  <a:pt x="19" y="519"/>
                  <a:pt x="19" y="519"/>
                  <a:pt x="19" y="518"/>
                </a:cubicBezTo>
                <a:cubicBezTo>
                  <a:pt x="20" y="518"/>
                  <a:pt x="20" y="518"/>
                  <a:pt x="20" y="518"/>
                </a:cubicBezTo>
                <a:cubicBezTo>
                  <a:pt x="17" y="518"/>
                  <a:pt x="17" y="518"/>
                  <a:pt x="17" y="518"/>
                </a:cubicBezTo>
                <a:cubicBezTo>
                  <a:pt x="16" y="519"/>
                  <a:pt x="19" y="520"/>
                  <a:pt x="17" y="522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17" y="522"/>
                  <a:pt x="17" y="522"/>
                  <a:pt x="18" y="522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18" y="522"/>
                  <a:pt x="18" y="522"/>
                  <a:pt x="19" y="522"/>
                </a:cubicBezTo>
                <a:cubicBezTo>
                  <a:pt x="24" y="528"/>
                  <a:pt x="11" y="525"/>
                  <a:pt x="18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15" y="532"/>
                  <a:pt x="14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2" y="532"/>
                  <a:pt x="11" y="532"/>
                  <a:pt x="12" y="534"/>
                </a:cubicBezTo>
                <a:cubicBezTo>
                  <a:pt x="14" y="533"/>
                  <a:pt x="14" y="533"/>
                  <a:pt x="14" y="533"/>
                </a:cubicBezTo>
                <a:cubicBezTo>
                  <a:pt x="17" y="533"/>
                  <a:pt x="15" y="536"/>
                  <a:pt x="17" y="536"/>
                </a:cubicBezTo>
                <a:cubicBezTo>
                  <a:pt x="17" y="536"/>
                  <a:pt x="17" y="536"/>
                  <a:pt x="18" y="536"/>
                </a:cubicBezTo>
                <a:cubicBezTo>
                  <a:pt x="17" y="535"/>
                  <a:pt x="19" y="534"/>
                  <a:pt x="18" y="533"/>
                </a:cubicBezTo>
                <a:cubicBezTo>
                  <a:pt x="18" y="533"/>
                  <a:pt x="19" y="532"/>
                  <a:pt x="19" y="532"/>
                </a:cubicBezTo>
                <a:cubicBezTo>
                  <a:pt x="19" y="532"/>
                  <a:pt x="20" y="532"/>
                  <a:pt x="20" y="533"/>
                </a:cubicBezTo>
                <a:cubicBezTo>
                  <a:pt x="23" y="534"/>
                  <a:pt x="22" y="536"/>
                  <a:pt x="21" y="537"/>
                </a:cubicBezTo>
                <a:cubicBezTo>
                  <a:pt x="21" y="537"/>
                  <a:pt x="21" y="537"/>
                  <a:pt x="21" y="537"/>
                </a:cubicBezTo>
                <a:cubicBezTo>
                  <a:pt x="20" y="537"/>
                  <a:pt x="20" y="536"/>
                  <a:pt x="20" y="536"/>
                </a:cubicBezTo>
                <a:cubicBezTo>
                  <a:pt x="20" y="537"/>
                  <a:pt x="21" y="537"/>
                  <a:pt x="20" y="538"/>
                </a:cubicBezTo>
                <a:cubicBezTo>
                  <a:pt x="25" y="538"/>
                  <a:pt x="25" y="538"/>
                  <a:pt x="25" y="538"/>
                </a:cubicBezTo>
                <a:cubicBezTo>
                  <a:pt x="25" y="544"/>
                  <a:pt x="25" y="544"/>
                  <a:pt x="25" y="544"/>
                </a:cubicBezTo>
                <a:cubicBezTo>
                  <a:pt x="24" y="544"/>
                  <a:pt x="24" y="544"/>
                  <a:pt x="24" y="544"/>
                </a:cubicBezTo>
                <a:cubicBezTo>
                  <a:pt x="22" y="544"/>
                  <a:pt x="24" y="548"/>
                  <a:pt x="23" y="548"/>
                </a:cubicBezTo>
                <a:cubicBezTo>
                  <a:pt x="23" y="548"/>
                  <a:pt x="23" y="548"/>
                  <a:pt x="23" y="548"/>
                </a:cubicBezTo>
                <a:cubicBezTo>
                  <a:pt x="23" y="549"/>
                  <a:pt x="24" y="550"/>
                  <a:pt x="25" y="550"/>
                </a:cubicBezTo>
                <a:cubicBezTo>
                  <a:pt x="25" y="550"/>
                  <a:pt x="26" y="550"/>
                  <a:pt x="26" y="549"/>
                </a:cubicBezTo>
                <a:cubicBezTo>
                  <a:pt x="26" y="551"/>
                  <a:pt x="26" y="551"/>
                  <a:pt x="26" y="551"/>
                </a:cubicBezTo>
                <a:cubicBezTo>
                  <a:pt x="30" y="551"/>
                  <a:pt x="30" y="551"/>
                  <a:pt x="30" y="551"/>
                </a:cubicBezTo>
                <a:cubicBezTo>
                  <a:pt x="33" y="552"/>
                  <a:pt x="30" y="554"/>
                  <a:pt x="31" y="554"/>
                </a:cubicBezTo>
                <a:cubicBezTo>
                  <a:pt x="31" y="554"/>
                  <a:pt x="31" y="554"/>
                  <a:pt x="32" y="553"/>
                </a:cubicBezTo>
                <a:cubicBezTo>
                  <a:pt x="34" y="555"/>
                  <a:pt x="32" y="559"/>
                  <a:pt x="35" y="560"/>
                </a:cubicBezTo>
                <a:cubicBezTo>
                  <a:pt x="37" y="557"/>
                  <a:pt x="37" y="557"/>
                  <a:pt x="37" y="557"/>
                </a:cubicBezTo>
                <a:cubicBezTo>
                  <a:pt x="37" y="558"/>
                  <a:pt x="40" y="559"/>
                  <a:pt x="39" y="559"/>
                </a:cubicBezTo>
                <a:cubicBezTo>
                  <a:pt x="39" y="559"/>
                  <a:pt x="39" y="559"/>
                  <a:pt x="39" y="559"/>
                </a:cubicBezTo>
                <a:cubicBezTo>
                  <a:pt x="36" y="559"/>
                  <a:pt x="35" y="564"/>
                  <a:pt x="32" y="564"/>
                </a:cubicBezTo>
                <a:cubicBezTo>
                  <a:pt x="36" y="563"/>
                  <a:pt x="36" y="563"/>
                  <a:pt x="36" y="563"/>
                </a:cubicBezTo>
                <a:cubicBezTo>
                  <a:pt x="37" y="564"/>
                  <a:pt x="37" y="564"/>
                  <a:pt x="37" y="564"/>
                </a:cubicBezTo>
                <a:cubicBezTo>
                  <a:pt x="37" y="564"/>
                  <a:pt x="38" y="564"/>
                  <a:pt x="39" y="564"/>
                </a:cubicBezTo>
                <a:cubicBezTo>
                  <a:pt x="39" y="564"/>
                  <a:pt x="39" y="564"/>
                  <a:pt x="39" y="564"/>
                </a:cubicBezTo>
                <a:cubicBezTo>
                  <a:pt x="40" y="564"/>
                  <a:pt x="40" y="564"/>
                  <a:pt x="40" y="564"/>
                </a:cubicBezTo>
                <a:cubicBezTo>
                  <a:pt x="42" y="564"/>
                  <a:pt x="43" y="564"/>
                  <a:pt x="44" y="563"/>
                </a:cubicBezTo>
                <a:cubicBezTo>
                  <a:pt x="45" y="564"/>
                  <a:pt x="45" y="564"/>
                  <a:pt x="45" y="564"/>
                </a:cubicBezTo>
                <a:cubicBezTo>
                  <a:pt x="44" y="564"/>
                  <a:pt x="44" y="565"/>
                  <a:pt x="44" y="565"/>
                </a:cubicBezTo>
                <a:cubicBezTo>
                  <a:pt x="46" y="566"/>
                  <a:pt x="46" y="566"/>
                  <a:pt x="46" y="566"/>
                </a:cubicBezTo>
                <a:cubicBezTo>
                  <a:pt x="46" y="568"/>
                  <a:pt x="44" y="568"/>
                  <a:pt x="43" y="568"/>
                </a:cubicBezTo>
                <a:cubicBezTo>
                  <a:pt x="44" y="568"/>
                  <a:pt x="44" y="568"/>
                  <a:pt x="44" y="568"/>
                </a:cubicBezTo>
                <a:cubicBezTo>
                  <a:pt x="44" y="568"/>
                  <a:pt x="45" y="568"/>
                  <a:pt x="45" y="568"/>
                </a:cubicBezTo>
                <a:cubicBezTo>
                  <a:pt x="46" y="571"/>
                  <a:pt x="46" y="571"/>
                  <a:pt x="46" y="571"/>
                </a:cubicBezTo>
                <a:cubicBezTo>
                  <a:pt x="47" y="571"/>
                  <a:pt x="48" y="570"/>
                  <a:pt x="48" y="570"/>
                </a:cubicBezTo>
                <a:cubicBezTo>
                  <a:pt x="49" y="570"/>
                  <a:pt x="48" y="571"/>
                  <a:pt x="48" y="571"/>
                </a:cubicBezTo>
                <a:cubicBezTo>
                  <a:pt x="48" y="572"/>
                  <a:pt x="48" y="572"/>
                  <a:pt x="49" y="572"/>
                </a:cubicBezTo>
                <a:cubicBezTo>
                  <a:pt x="49" y="572"/>
                  <a:pt x="50" y="572"/>
                  <a:pt x="50" y="572"/>
                </a:cubicBezTo>
                <a:cubicBezTo>
                  <a:pt x="47" y="574"/>
                  <a:pt x="46" y="575"/>
                  <a:pt x="47" y="578"/>
                </a:cubicBezTo>
                <a:cubicBezTo>
                  <a:pt x="47" y="578"/>
                  <a:pt x="48" y="578"/>
                  <a:pt x="49" y="578"/>
                </a:cubicBezTo>
                <a:cubicBezTo>
                  <a:pt x="49" y="578"/>
                  <a:pt x="49" y="578"/>
                  <a:pt x="50" y="578"/>
                </a:cubicBezTo>
                <a:cubicBezTo>
                  <a:pt x="49" y="579"/>
                  <a:pt x="49" y="579"/>
                  <a:pt x="49" y="579"/>
                </a:cubicBezTo>
                <a:cubicBezTo>
                  <a:pt x="50" y="578"/>
                  <a:pt x="53" y="577"/>
                  <a:pt x="55" y="577"/>
                </a:cubicBezTo>
                <a:cubicBezTo>
                  <a:pt x="56" y="577"/>
                  <a:pt x="56" y="577"/>
                  <a:pt x="57" y="577"/>
                </a:cubicBez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5" y="579"/>
                  <a:pt x="55" y="579"/>
                </a:cubicBezTo>
                <a:cubicBezTo>
                  <a:pt x="56" y="579"/>
                  <a:pt x="58" y="581"/>
                  <a:pt x="59" y="581"/>
                </a:cubicBezTo>
                <a:cubicBezTo>
                  <a:pt x="58" y="582"/>
                  <a:pt x="58" y="582"/>
                  <a:pt x="58" y="582"/>
                </a:cubicBezTo>
                <a:cubicBezTo>
                  <a:pt x="58" y="583"/>
                  <a:pt x="58" y="583"/>
                  <a:pt x="58" y="583"/>
                </a:cubicBezTo>
                <a:cubicBezTo>
                  <a:pt x="58" y="583"/>
                  <a:pt x="58" y="583"/>
                  <a:pt x="59" y="582"/>
                </a:cubicBezTo>
                <a:cubicBezTo>
                  <a:pt x="59" y="582"/>
                  <a:pt x="59" y="582"/>
                  <a:pt x="59" y="582"/>
                </a:cubicBezTo>
                <a:cubicBezTo>
                  <a:pt x="60" y="582"/>
                  <a:pt x="60" y="583"/>
                  <a:pt x="60" y="584"/>
                </a:cubicBezTo>
                <a:cubicBezTo>
                  <a:pt x="60" y="584"/>
                  <a:pt x="60" y="584"/>
                  <a:pt x="60" y="584"/>
                </a:cubicBezTo>
                <a:cubicBezTo>
                  <a:pt x="60" y="584"/>
                  <a:pt x="59" y="584"/>
                  <a:pt x="60" y="584"/>
                </a:cubicBezTo>
                <a:cubicBezTo>
                  <a:pt x="61" y="584"/>
                  <a:pt x="61" y="584"/>
                  <a:pt x="61" y="584"/>
                </a:cubicBezTo>
                <a:cubicBezTo>
                  <a:pt x="62" y="584"/>
                  <a:pt x="63" y="585"/>
                  <a:pt x="64" y="586"/>
                </a:cubicBezTo>
                <a:cubicBezTo>
                  <a:pt x="63" y="587"/>
                  <a:pt x="63" y="587"/>
                  <a:pt x="63" y="587"/>
                </a:cubicBezTo>
                <a:cubicBezTo>
                  <a:pt x="64" y="587"/>
                  <a:pt x="64" y="587"/>
                  <a:pt x="64" y="587"/>
                </a:cubicBezTo>
                <a:cubicBezTo>
                  <a:pt x="64" y="588"/>
                  <a:pt x="64" y="588"/>
                  <a:pt x="64" y="588"/>
                </a:cubicBezTo>
                <a:cubicBezTo>
                  <a:pt x="63" y="588"/>
                  <a:pt x="61" y="589"/>
                  <a:pt x="60" y="589"/>
                </a:cubicBezTo>
                <a:cubicBezTo>
                  <a:pt x="60" y="589"/>
                  <a:pt x="60" y="589"/>
                  <a:pt x="59" y="588"/>
                </a:cubicBezTo>
                <a:cubicBezTo>
                  <a:pt x="60" y="589"/>
                  <a:pt x="56" y="589"/>
                  <a:pt x="58" y="590"/>
                </a:cubicBezTo>
                <a:cubicBezTo>
                  <a:pt x="54" y="591"/>
                  <a:pt x="57" y="596"/>
                  <a:pt x="55" y="597"/>
                </a:cubicBezTo>
                <a:cubicBezTo>
                  <a:pt x="55" y="597"/>
                  <a:pt x="55" y="597"/>
                  <a:pt x="55" y="597"/>
                </a:cubicBezTo>
                <a:cubicBezTo>
                  <a:pt x="56" y="597"/>
                  <a:pt x="57" y="598"/>
                  <a:pt x="57" y="598"/>
                </a:cubicBezTo>
                <a:cubicBezTo>
                  <a:pt x="55" y="599"/>
                  <a:pt x="55" y="599"/>
                  <a:pt x="55" y="601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601"/>
                  <a:pt x="56" y="600"/>
                  <a:pt x="57" y="600"/>
                </a:cubicBezTo>
                <a:cubicBezTo>
                  <a:pt x="57" y="602"/>
                  <a:pt x="57" y="602"/>
                  <a:pt x="57" y="602"/>
                </a:cubicBezTo>
                <a:cubicBezTo>
                  <a:pt x="58" y="602"/>
                  <a:pt x="58" y="602"/>
                  <a:pt x="59" y="602"/>
                </a:cubicBezTo>
                <a:cubicBezTo>
                  <a:pt x="59" y="602"/>
                  <a:pt x="60" y="602"/>
                  <a:pt x="61" y="603"/>
                </a:cubicBezTo>
                <a:cubicBezTo>
                  <a:pt x="61" y="603"/>
                  <a:pt x="62" y="604"/>
                  <a:pt x="63" y="604"/>
                </a:cubicBezTo>
                <a:cubicBezTo>
                  <a:pt x="63" y="604"/>
                  <a:pt x="63" y="604"/>
                  <a:pt x="64" y="604"/>
                </a:cubicBezTo>
                <a:cubicBezTo>
                  <a:pt x="64" y="605"/>
                  <a:pt x="62" y="606"/>
                  <a:pt x="64" y="606"/>
                </a:cubicBezTo>
                <a:cubicBezTo>
                  <a:pt x="62" y="608"/>
                  <a:pt x="62" y="608"/>
                  <a:pt x="62" y="608"/>
                </a:cubicBezTo>
                <a:cubicBezTo>
                  <a:pt x="62" y="608"/>
                  <a:pt x="63" y="609"/>
                  <a:pt x="63" y="609"/>
                </a:cubicBezTo>
                <a:cubicBezTo>
                  <a:pt x="64" y="609"/>
                  <a:pt x="64" y="608"/>
                  <a:pt x="65" y="608"/>
                </a:cubicBezTo>
                <a:cubicBezTo>
                  <a:pt x="65" y="608"/>
                  <a:pt x="66" y="608"/>
                  <a:pt x="66" y="608"/>
                </a:cubicBezTo>
                <a:cubicBezTo>
                  <a:pt x="67" y="608"/>
                  <a:pt x="67" y="608"/>
                  <a:pt x="67" y="609"/>
                </a:cubicBezTo>
                <a:cubicBezTo>
                  <a:pt x="63" y="610"/>
                  <a:pt x="64" y="610"/>
                  <a:pt x="61" y="613"/>
                </a:cubicBezTo>
                <a:cubicBezTo>
                  <a:pt x="62" y="612"/>
                  <a:pt x="63" y="611"/>
                  <a:pt x="63" y="611"/>
                </a:cubicBezTo>
                <a:cubicBezTo>
                  <a:pt x="64" y="611"/>
                  <a:pt x="65" y="613"/>
                  <a:pt x="66" y="614"/>
                </a:cubicBezTo>
                <a:cubicBezTo>
                  <a:pt x="66" y="613"/>
                  <a:pt x="66" y="612"/>
                  <a:pt x="66" y="612"/>
                </a:cubicBezTo>
                <a:cubicBezTo>
                  <a:pt x="68" y="611"/>
                  <a:pt x="68" y="611"/>
                  <a:pt x="68" y="611"/>
                </a:cubicBezTo>
                <a:cubicBezTo>
                  <a:pt x="69" y="612"/>
                  <a:pt x="69" y="612"/>
                  <a:pt x="69" y="612"/>
                </a:cubicBezTo>
                <a:cubicBezTo>
                  <a:pt x="67" y="613"/>
                  <a:pt x="67" y="613"/>
                  <a:pt x="67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9" y="613"/>
                  <a:pt x="70" y="613"/>
                  <a:pt x="70" y="613"/>
                </a:cubicBezTo>
                <a:cubicBezTo>
                  <a:pt x="71" y="612"/>
                  <a:pt x="72" y="612"/>
                  <a:pt x="72" y="612"/>
                </a:cubicBezTo>
                <a:cubicBezTo>
                  <a:pt x="73" y="612"/>
                  <a:pt x="73" y="612"/>
                  <a:pt x="73" y="612"/>
                </a:cubicBezTo>
                <a:cubicBezTo>
                  <a:pt x="75" y="615"/>
                  <a:pt x="72" y="615"/>
                  <a:pt x="74" y="617"/>
                </a:cubicBezTo>
                <a:cubicBezTo>
                  <a:pt x="74" y="617"/>
                  <a:pt x="74" y="616"/>
                  <a:pt x="75" y="616"/>
                </a:cubicBezTo>
                <a:cubicBezTo>
                  <a:pt x="76" y="616"/>
                  <a:pt x="77" y="617"/>
                  <a:pt x="77" y="618"/>
                </a:cubicBezTo>
                <a:cubicBezTo>
                  <a:pt x="77" y="618"/>
                  <a:pt x="77" y="618"/>
                  <a:pt x="77" y="618"/>
                </a:cubicBezTo>
                <a:cubicBezTo>
                  <a:pt x="78" y="620"/>
                  <a:pt x="78" y="620"/>
                  <a:pt x="78" y="620"/>
                </a:cubicBezTo>
                <a:cubicBezTo>
                  <a:pt x="78" y="620"/>
                  <a:pt x="78" y="620"/>
                  <a:pt x="77" y="620"/>
                </a:cubicBezTo>
                <a:cubicBezTo>
                  <a:pt x="77" y="620"/>
                  <a:pt x="77" y="620"/>
                  <a:pt x="77" y="620"/>
                </a:cubicBezTo>
                <a:cubicBezTo>
                  <a:pt x="77" y="619"/>
                  <a:pt x="76" y="619"/>
                  <a:pt x="76" y="619"/>
                </a:cubicBezTo>
                <a:cubicBezTo>
                  <a:pt x="76" y="619"/>
                  <a:pt x="76" y="619"/>
                  <a:pt x="76" y="620"/>
                </a:cubicBezTo>
                <a:cubicBezTo>
                  <a:pt x="76" y="620"/>
                  <a:pt x="76" y="620"/>
                  <a:pt x="76" y="620"/>
                </a:cubicBezTo>
                <a:cubicBezTo>
                  <a:pt x="78" y="620"/>
                  <a:pt x="77" y="622"/>
                  <a:pt x="80" y="622"/>
                </a:cubicBezTo>
                <a:cubicBezTo>
                  <a:pt x="79" y="623"/>
                  <a:pt x="78" y="624"/>
                  <a:pt x="77" y="624"/>
                </a:cubicBezTo>
                <a:cubicBezTo>
                  <a:pt x="77" y="624"/>
                  <a:pt x="76" y="624"/>
                  <a:pt x="76" y="624"/>
                </a:cubicBezTo>
                <a:cubicBezTo>
                  <a:pt x="77" y="626"/>
                  <a:pt x="79" y="626"/>
                  <a:pt x="80" y="626"/>
                </a:cubicBezTo>
                <a:cubicBezTo>
                  <a:pt x="80" y="627"/>
                  <a:pt x="80" y="627"/>
                  <a:pt x="80" y="627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5" y="625"/>
                  <a:pt x="85" y="628"/>
                  <a:pt x="86" y="630"/>
                </a:cubicBezTo>
                <a:cubicBezTo>
                  <a:pt x="87" y="630"/>
                  <a:pt x="86" y="631"/>
                  <a:pt x="85" y="632"/>
                </a:cubicBezTo>
                <a:cubicBezTo>
                  <a:pt x="85" y="632"/>
                  <a:pt x="85" y="632"/>
                  <a:pt x="85" y="631"/>
                </a:cubicBezTo>
                <a:cubicBezTo>
                  <a:pt x="89" y="632"/>
                  <a:pt x="89" y="632"/>
                  <a:pt x="89" y="632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7" y="633"/>
                  <a:pt x="87" y="633"/>
                  <a:pt x="87" y="633"/>
                </a:cubicBezTo>
                <a:cubicBezTo>
                  <a:pt x="88" y="633"/>
                  <a:pt x="88" y="635"/>
                  <a:pt x="88" y="635"/>
                </a:cubicBezTo>
                <a:cubicBezTo>
                  <a:pt x="88" y="635"/>
                  <a:pt x="88" y="635"/>
                  <a:pt x="88" y="634"/>
                </a:cubicBezTo>
                <a:cubicBezTo>
                  <a:pt x="90" y="633"/>
                  <a:pt x="90" y="633"/>
                  <a:pt x="90" y="633"/>
                </a:cubicBezTo>
                <a:cubicBezTo>
                  <a:pt x="90" y="635"/>
                  <a:pt x="95" y="639"/>
                  <a:pt x="95" y="639"/>
                </a:cubicBezTo>
                <a:cubicBezTo>
                  <a:pt x="95" y="639"/>
                  <a:pt x="96" y="638"/>
                  <a:pt x="97" y="638"/>
                </a:cubicBezTo>
                <a:cubicBezTo>
                  <a:pt x="98" y="638"/>
                  <a:pt x="98" y="638"/>
                  <a:pt x="98" y="638"/>
                </a:cubicBezTo>
                <a:cubicBezTo>
                  <a:pt x="100" y="640"/>
                  <a:pt x="97" y="640"/>
                  <a:pt x="98" y="641"/>
                </a:cubicBezTo>
                <a:cubicBezTo>
                  <a:pt x="99" y="639"/>
                  <a:pt x="100" y="639"/>
                  <a:pt x="101" y="639"/>
                </a:cubicBezTo>
                <a:cubicBezTo>
                  <a:pt x="102" y="639"/>
                  <a:pt x="103" y="639"/>
                  <a:pt x="104" y="640"/>
                </a:cubicBezTo>
                <a:cubicBezTo>
                  <a:pt x="106" y="641"/>
                  <a:pt x="107" y="642"/>
                  <a:pt x="108" y="642"/>
                </a:cubicBezTo>
                <a:cubicBezTo>
                  <a:pt x="108" y="642"/>
                  <a:pt x="109" y="641"/>
                  <a:pt x="109" y="641"/>
                </a:cubicBezTo>
                <a:cubicBezTo>
                  <a:pt x="110" y="643"/>
                  <a:pt x="108" y="643"/>
                  <a:pt x="108" y="644"/>
                </a:cubicBezTo>
                <a:cubicBezTo>
                  <a:pt x="111" y="645"/>
                  <a:pt x="108" y="647"/>
                  <a:pt x="111" y="648"/>
                </a:cubicBezTo>
                <a:cubicBezTo>
                  <a:pt x="111" y="647"/>
                  <a:pt x="111" y="647"/>
                  <a:pt x="111" y="647"/>
                </a:cubicBezTo>
                <a:cubicBezTo>
                  <a:pt x="110" y="646"/>
                  <a:pt x="112" y="645"/>
                  <a:pt x="113" y="645"/>
                </a:cubicBezTo>
                <a:cubicBezTo>
                  <a:pt x="113" y="645"/>
                  <a:pt x="113" y="645"/>
                  <a:pt x="114" y="645"/>
                </a:cubicBezTo>
                <a:cubicBezTo>
                  <a:pt x="113" y="646"/>
                  <a:pt x="113" y="646"/>
                  <a:pt x="113" y="646"/>
                </a:cubicBezTo>
                <a:cubicBezTo>
                  <a:pt x="117" y="645"/>
                  <a:pt x="114" y="641"/>
                  <a:pt x="119" y="641"/>
                </a:cubicBezTo>
                <a:cubicBezTo>
                  <a:pt x="120" y="641"/>
                  <a:pt x="119" y="642"/>
                  <a:pt x="119" y="642"/>
                </a:cubicBezTo>
                <a:cubicBezTo>
                  <a:pt x="122" y="642"/>
                  <a:pt x="122" y="642"/>
                  <a:pt x="122" y="642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1" y="645"/>
                  <a:pt x="122" y="645"/>
                  <a:pt x="123" y="645"/>
                </a:cubicBezTo>
                <a:cubicBezTo>
                  <a:pt x="123" y="645"/>
                  <a:pt x="124" y="645"/>
                  <a:pt x="124" y="645"/>
                </a:cubicBezTo>
                <a:cubicBezTo>
                  <a:pt x="124" y="645"/>
                  <a:pt x="125" y="645"/>
                  <a:pt x="125" y="645"/>
                </a:cubicBezTo>
                <a:cubicBezTo>
                  <a:pt x="126" y="645"/>
                  <a:pt x="127" y="645"/>
                  <a:pt x="127" y="644"/>
                </a:cubicBezTo>
                <a:cubicBezTo>
                  <a:pt x="126" y="643"/>
                  <a:pt x="126" y="643"/>
                  <a:pt x="126" y="643"/>
                </a:cubicBezTo>
                <a:cubicBezTo>
                  <a:pt x="127" y="643"/>
                  <a:pt x="128" y="642"/>
                  <a:pt x="129" y="642"/>
                </a:cubicBezTo>
                <a:cubicBezTo>
                  <a:pt x="129" y="642"/>
                  <a:pt x="129" y="642"/>
                  <a:pt x="130" y="642"/>
                </a:cubicBezTo>
                <a:cubicBezTo>
                  <a:pt x="130" y="642"/>
                  <a:pt x="130" y="642"/>
                  <a:pt x="129" y="643"/>
                </a:cubicBezTo>
                <a:cubicBezTo>
                  <a:pt x="129" y="643"/>
                  <a:pt x="129" y="643"/>
                  <a:pt x="129" y="643"/>
                </a:cubicBezTo>
                <a:cubicBezTo>
                  <a:pt x="129" y="643"/>
                  <a:pt x="130" y="643"/>
                  <a:pt x="131" y="643"/>
                </a:cubicBezTo>
                <a:cubicBezTo>
                  <a:pt x="131" y="643"/>
                  <a:pt x="132" y="643"/>
                  <a:pt x="133" y="643"/>
                </a:cubicBezTo>
                <a:cubicBezTo>
                  <a:pt x="133" y="643"/>
                  <a:pt x="133" y="643"/>
                  <a:pt x="134" y="643"/>
                </a:cubicBezTo>
                <a:cubicBezTo>
                  <a:pt x="135" y="644"/>
                  <a:pt x="132" y="645"/>
                  <a:pt x="134" y="646"/>
                </a:cubicBezTo>
                <a:cubicBezTo>
                  <a:pt x="132" y="647"/>
                  <a:pt x="132" y="647"/>
                  <a:pt x="132" y="647"/>
                </a:cubicBezTo>
                <a:cubicBezTo>
                  <a:pt x="132" y="649"/>
                  <a:pt x="132" y="649"/>
                  <a:pt x="131" y="651"/>
                </a:cubicBezTo>
                <a:cubicBezTo>
                  <a:pt x="133" y="650"/>
                  <a:pt x="133" y="650"/>
                  <a:pt x="133" y="650"/>
                </a:cubicBezTo>
                <a:cubicBezTo>
                  <a:pt x="136" y="652"/>
                  <a:pt x="131" y="652"/>
                  <a:pt x="132" y="654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6" y="653"/>
                  <a:pt x="137" y="656"/>
                  <a:pt x="136" y="657"/>
                </a:cubicBezTo>
                <a:cubicBezTo>
                  <a:pt x="136" y="657"/>
                  <a:pt x="136" y="657"/>
                  <a:pt x="136" y="657"/>
                </a:cubicBezTo>
                <a:cubicBezTo>
                  <a:pt x="136" y="657"/>
                  <a:pt x="137" y="657"/>
                  <a:pt x="137" y="657"/>
                </a:cubicBezTo>
                <a:cubicBezTo>
                  <a:pt x="137" y="657"/>
                  <a:pt x="138" y="657"/>
                  <a:pt x="138" y="657"/>
                </a:cubicBezTo>
                <a:cubicBezTo>
                  <a:pt x="139" y="657"/>
                  <a:pt x="141" y="658"/>
                  <a:pt x="141" y="659"/>
                </a:cubicBezTo>
                <a:cubicBezTo>
                  <a:pt x="143" y="661"/>
                  <a:pt x="142" y="661"/>
                  <a:pt x="141" y="661"/>
                </a:cubicBezTo>
                <a:cubicBezTo>
                  <a:pt x="141" y="661"/>
                  <a:pt x="141" y="661"/>
                  <a:pt x="141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1" y="662"/>
                  <a:pt x="143" y="662"/>
                  <a:pt x="142" y="663"/>
                </a:cubicBezTo>
                <a:cubicBezTo>
                  <a:pt x="145" y="663"/>
                  <a:pt x="145" y="663"/>
                  <a:pt x="145" y="663"/>
                </a:cubicBezTo>
                <a:cubicBezTo>
                  <a:pt x="143" y="664"/>
                  <a:pt x="146" y="665"/>
                  <a:pt x="145" y="667"/>
                </a:cubicBezTo>
                <a:cubicBezTo>
                  <a:pt x="147" y="666"/>
                  <a:pt x="147" y="666"/>
                  <a:pt x="147" y="666"/>
                </a:cubicBezTo>
                <a:cubicBezTo>
                  <a:pt x="147" y="666"/>
                  <a:pt x="147" y="666"/>
                  <a:pt x="148" y="666"/>
                </a:cubicBezTo>
                <a:cubicBezTo>
                  <a:pt x="149" y="666"/>
                  <a:pt x="149" y="666"/>
                  <a:pt x="150" y="665"/>
                </a:cubicBezTo>
                <a:cubicBezTo>
                  <a:pt x="151" y="665"/>
                  <a:pt x="152" y="664"/>
                  <a:pt x="152" y="664"/>
                </a:cubicBezTo>
                <a:cubicBezTo>
                  <a:pt x="153" y="664"/>
                  <a:pt x="154" y="665"/>
                  <a:pt x="155" y="665"/>
                </a:cubicBezTo>
                <a:cubicBezTo>
                  <a:pt x="158" y="666"/>
                  <a:pt x="155" y="669"/>
                  <a:pt x="156" y="671"/>
                </a:cubicBezTo>
                <a:cubicBezTo>
                  <a:pt x="160" y="670"/>
                  <a:pt x="159" y="665"/>
                  <a:pt x="162" y="665"/>
                </a:cubicBezTo>
                <a:cubicBezTo>
                  <a:pt x="162" y="665"/>
                  <a:pt x="163" y="665"/>
                  <a:pt x="163" y="665"/>
                </a:cubicBezTo>
                <a:cubicBezTo>
                  <a:pt x="162" y="664"/>
                  <a:pt x="162" y="664"/>
                  <a:pt x="162" y="664"/>
                </a:cubicBezTo>
                <a:cubicBezTo>
                  <a:pt x="161" y="662"/>
                  <a:pt x="161" y="661"/>
                  <a:pt x="162" y="660"/>
                </a:cubicBezTo>
                <a:cubicBezTo>
                  <a:pt x="163" y="661"/>
                  <a:pt x="163" y="661"/>
                  <a:pt x="163" y="661"/>
                </a:cubicBezTo>
                <a:cubicBezTo>
                  <a:pt x="164" y="659"/>
                  <a:pt x="163" y="659"/>
                  <a:pt x="162" y="659"/>
                </a:cubicBezTo>
                <a:cubicBezTo>
                  <a:pt x="162" y="658"/>
                  <a:pt x="163" y="658"/>
                  <a:pt x="163" y="658"/>
                </a:cubicBezTo>
                <a:cubicBezTo>
                  <a:pt x="163" y="658"/>
                  <a:pt x="164" y="658"/>
                  <a:pt x="164" y="658"/>
                </a:cubicBezTo>
                <a:cubicBezTo>
                  <a:pt x="164" y="658"/>
                  <a:pt x="165" y="659"/>
                  <a:pt x="165" y="659"/>
                </a:cubicBezTo>
                <a:cubicBezTo>
                  <a:pt x="165" y="659"/>
                  <a:pt x="165" y="658"/>
                  <a:pt x="166" y="658"/>
                </a:cubicBezTo>
                <a:cubicBezTo>
                  <a:pt x="165" y="661"/>
                  <a:pt x="164" y="665"/>
                  <a:pt x="167" y="665"/>
                </a:cubicBezTo>
                <a:cubicBezTo>
                  <a:pt x="167" y="666"/>
                  <a:pt x="165" y="665"/>
                  <a:pt x="166" y="667"/>
                </a:cubicBezTo>
                <a:cubicBezTo>
                  <a:pt x="167" y="668"/>
                  <a:pt x="169" y="670"/>
                  <a:pt x="167" y="672"/>
                </a:cubicBezTo>
                <a:cubicBezTo>
                  <a:pt x="168" y="672"/>
                  <a:pt x="168" y="672"/>
                  <a:pt x="168" y="672"/>
                </a:cubicBezTo>
                <a:cubicBezTo>
                  <a:pt x="167" y="669"/>
                  <a:pt x="171" y="669"/>
                  <a:pt x="172" y="668"/>
                </a:cubicBezTo>
                <a:cubicBezTo>
                  <a:pt x="172" y="668"/>
                  <a:pt x="173" y="667"/>
                  <a:pt x="173" y="667"/>
                </a:cubicBezTo>
                <a:cubicBezTo>
                  <a:pt x="174" y="667"/>
                  <a:pt x="175" y="669"/>
                  <a:pt x="175" y="670"/>
                </a:cubicBezTo>
                <a:cubicBezTo>
                  <a:pt x="175" y="669"/>
                  <a:pt x="175" y="669"/>
                  <a:pt x="175" y="669"/>
                </a:cubicBezTo>
                <a:cubicBezTo>
                  <a:pt x="175" y="668"/>
                  <a:pt x="176" y="668"/>
                  <a:pt x="177" y="668"/>
                </a:cubicBezTo>
                <a:cubicBezTo>
                  <a:pt x="177" y="668"/>
                  <a:pt x="177" y="668"/>
                  <a:pt x="177" y="668"/>
                </a:cubicBezTo>
                <a:cubicBezTo>
                  <a:pt x="175" y="667"/>
                  <a:pt x="177" y="665"/>
                  <a:pt x="177" y="664"/>
                </a:cubicBezTo>
                <a:cubicBezTo>
                  <a:pt x="178" y="666"/>
                  <a:pt x="179" y="666"/>
                  <a:pt x="179" y="667"/>
                </a:cubicBezTo>
                <a:cubicBezTo>
                  <a:pt x="179" y="668"/>
                  <a:pt x="179" y="672"/>
                  <a:pt x="181" y="672"/>
                </a:cubicBezTo>
                <a:cubicBezTo>
                  <a:pt x="181" y="672"/>
                  <a:pt x="181" y="672"/>
                  <a:pt x="181" y="671"/>
                </a:cubicBezTo>
                <a:cubicBezTo>
                  <a:pt x="180" y="670"/>
                  <a:pt x="180" y="670"/>
                  <a:pt x="180" y="670"/>
                </a:cubicBezTo>
                <a:cubicBezTo>
                  <a:pt x="181" y="670"/>
                  <a:pt x="181" y="670"/>
                  <a:pt x="181" y="670"/>
                </a:cubicBezTo>
                <a:cubicBezTo>
                  <a:pt x="182" y="670"/>
                  <a:pt x="182" y="670"/>
                  <a:pt x="182" y="669"/>
                </a:cubicBezTo>
                <a:cubicBezTo>
                  <a:pt x="183" y="669"/>
                  <a:pt x="183" y="668"/>
                  <a:pt x="183" y="668"/>
                </a:cubicBezTo>
                <a:cubicBezTo>
                  <a:pt x="184" y="668"/>
                  <a:pt x="184" y="668"/>
                  <a:pt x="185" y="669"/>
                </a:cubicBezTo>
                <a:cubicBezTo>
                  <a:pt x="183" y="667"/>
                  <a:pt x="183" y="667"/>
                  <a:pt x="183" y="667"/>
                </a:cubicBezTo>
                <a:cubicBezTo>
                  <a:pt x="183" y="667"/>
                  <a:pt x="183" y="667"/>
                  <a:pt x="184" y="667"/>
                </a:cubicBezTo>
                <a:cubicBezTo>
                  <a:pt x="184" y="667"/>
                  <a:pt x="185" y="667"/>
                  <a:pt x="185" y="668"/>
                </a:cubicBezTo>
                <a:cubicBezTo>
                  <a:pt x="186" y="668"/>
                  <a:pt x="186" y="668"/>
                  <a:pt x="187" y="668"/>
                </a:cubicBezTo>
                <a:cubicBezTo>
                  <a:pt x="187" y="668"/>
                  <a:pt x="188" y="668"/>
                  <a:pt x="189" y="667"/>
                </a:cubicBezTo>
                <a:cubicBezTo>
                  <a:pt x="190" y="669"/>
                  <a:pt x="188" y="668"/>
                  <a:pt x="188" y="670"/>
                </a:cubicBezTo>
                <a:cubicBezTo>
                  <a:pt x="189" y="669"/>
                  <a:pt x="189" y="669"/>
                  <a:pt x="190" y="669"/>
                </a:cubicBezTo>
                <a:cubicBezTo>
                  <a:pt x="191" y="669"/>
                  <a:pt x="190" y="672"/>
                  <a:pt x="192" y="673"/>
                </a:cubicBezTo>
                <a:cubicBezTo>
                  <a:pt x="190" y="673"/>
                  <a:pt x="190" y="673"/>
                  <a:pt x="190" y="673"/>
                </a:cubicBezTo>
                <a:cubicBezTo>
                  <a:pt x="192" y="674"/>
                  <a:pt x="192" y="674"/>
                  <a:pt x="192" y="674"/>
                </a:cubicBezTo>
                <a:cubicBezTo>
                  <a:pt x="190" y="675"/>
                  <a:pt x="194" y="676"/>
                  <a:pt x="192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193" y="674"/>
                  <a:pt x="196" y="674"/>
                </a:cubicBezTo>
                <a:cubicBezTo>
                  <a:pt x="198" y="670"/>
                  <a:pt x="200" y="666"/>
                  <a:pt x="203" y="662"/>
                </a:cubicBezTo>
                <a:cubicBezTo>
                  <a:pt x="203" y="663"/>
                  <a:pt x="203" y="663"/>
                  <a:pt x="203" y="664"/>
                </a:cubicBezTo>
                <a:cubicBezTo>
                  <a:pt x="205" y="663"/>
                  <a:pt x="205" y="663"/>
                  <a:pt x="205" y="663"/>
                </a:cubicBezTo>
                <a:cubicBezTo>
                  <a:pt x="204" y="667"/>
                  <a:pt x="204" y="667"/>
                  <a:pt x="204" y="667"/>
                </a:cubicBezTo>
                <a:cubicBezTo>
                  <a:pt x="204" y="667"/>
                  <a:pt x="204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6" y="667"/>
                  <a:pt x="206" y="667"/>
                  <a:pt x="206" y="668"/>
                </a:cubicBezTo>
                <a:cubicBezTo>
                  <a:pt x="205" y="670"/>
                  <a:pt x="201" y="673"/>
                  <a:pt x="204" y="676"/>
                </a:cubicBezTo>
                <a:cubicBezTo>
                  <a:pt x="205" y="679"/>
                  <a:pt x="204" y="681"/>
                  <a:pt x="203" y="683"/>
                </a:cubicBezTo>
                <a:cubicBezTo>
                  <a:pt x="204" y="682"/>
                  <a:pt x="204" y="681"/>
                  <a:pt x="205" y="681"/>
                </a:cubicBezTo>
                <a:cubicBezTo>
                  <a:pt x="205" y="681"/>
                  <a:pt x="206" y="682"/>
                  <a:pt x="207" y="682"/>
                </a:cubicBezTo>
                <a:cubicBezTo>
                  <a:pt x="207" y="682"/>
                  <a:pt x="208" y="683"/>
                  <a:pt x="209" y="683"/>
                </a:cubicBezTo>
                <a:cubicBezTo>
                  <a:pt x="210" y="683"/>
                  <a:pt x="210" y="682"/>
                  <a:pt x="211" y="682"/>
                </a:cubicBezTo>
                <a:cubicBezTo>
                  <a:pt x="211" y="683"/>
                  <a:pt x="211" y="683"/>
                  <a:pt x="211" y="683"/>
                </a:cubicBezTo>
                <a:cubicBezTo>
                  <a:pt x="210" y="683"/>
                  <a:pt x="210" y="683"/>
                  <a:pt x="210" y="683"/>
                </a:cubicBezTo>
                <a:cubicBezTo>
                  <a:pt x="212" y="684"/>
                  <a:pt x="212" y="684"/>
                  <a:pt x="212" y="684"/>
                </a:cubicBezTo>
                <a:cubicBezTo>
                  <a:pt x="212" y="684"/>
                  <a:pt x="212" y="683"/>
                  <a:pt x="213" y="683"/>
                </a:cubicBezTo>
                <a:cubicBezTo>
                  <a:pt x="213" y="683"/>
                  <a:pt x="213" y="683"/>
                  <a:pt x="214" y="684"/>
                </a:cubicBezTo>
                <a:cubicBezTo>
                  <a:pt x="214" y="684"/>
                  <a:pt x="215" y="684"/>
                  <a:pt x="215" y="684"/>
                </a:cubicBezTo>
                <a:cubicBezTo>
                  <a:pt x="215" y="684"/>
                  <a:pt x="215" y="684"/>
                  <a:pt x="215" y="684"/>
                </a:cubicBezTo>
                <a:cubicBezTo>
                  <a:pt x="217" y="686"/>
                  <a:pt x="217" y="687"/>
                  <a:pt x="217" y="690"/>
                </a:cubicBezTo>
                <a:cubicBezTo>
                  <a:pt x="217" y="689"/>
                  <a:pt x="218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21" y="688"/>
                  <a:pt x="221" y="688"/>
                  <a:pt x="221" y="688"/>
                </a:cubicBezTo>
                <a:cubicBezTo>
                  <a:pt x="220" y="686"/>
                  <a:pt x="218" y="688"/>
                  <a:pt x="218" y="685"/>
                </a:cubicBezTo>
                <a:cubicBezTo>
                  <a:pt x="219" y="685"/>
                  <a:pt x="219" y="684"/>
                  <a:pt x="220" y="684"/>
                </a:cubicBezTo>
                <a:cubicBezTo>
                  <a:pt x="220" y="684"/>
                  <a:pt x="220" y="684"/>
                  <a:pt x="221" y="685"/>
                </a:cubicBezTo>
                <a:cubicBezTo>
                  <a:pt x="218" y="683"/>
                  <a:pt x="218" y="683"/>
                  <a:pt x="218" y="683"/>
                </a:cubicBezTo>
                <a:cubicBezTo>
                  <a:pt x="221" y="682"/>
                  <a:pt x="221" y="682"/>
                  <a:pt x="221" y="682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4" y="681"/>
                  <a:pt x="224" y="678"/>
                  <a:pt x="226" y="678"/>
                </a:cubicBezTo>
                <a:cubicBezTo>
                  <a:pt x="226" y="678"/>
                  <a:pt x="227" y="678"/>
                  <a:pt x="227" y="678"/>
                </a:cubicBezTo>
                <a:cubicBezTo>
                  <a:pt x="225" y="680"/>
                  <a:pt x="227" y="681"/>
                  <a:pt x="225" y="684"/>
                </a:cubicBezTo>
                <a:cubicBezTo>
                  <a:pt x="229" y="683"/>
                  <a:pt x="229" y="683"/>
                  <a:pt x="229" y="683"/>
                </a:cubicBezTo>
                <a:cubicBezTo>
                  <a:pt x="228" y="686"/>
                  <a:pt x="228" y="686"/>
                  <a:pt x="228" y="686"/>
                </a:cubicBezTo>
                <a:cubicBezTo>
                  <a:pt x="226" y="685"/>
                  <a:pt x="226" y="685"/>
                  <a:pt x="226" y="685"/>
                </a:cubicBezTo>
                <a:cubicBezTo>
                  <a:pt x="229" y="686"/>
                  <a:pt x="229" y="686"/>
                  <a:pt x="229" y="686"/>
                </a:cubicBezTo>
                <a:cubicBezTo>
                  <a:pt x="227" y="688"/>
                  <a:pt x="227" y="688"/>
                  <a:pt x="227" y="688"/>
                </a:cubicBezTo>
                <a:cubicBezTo>
                  <a:pt x="229" y="689"/>
                  <a:pt x="229" y="689"/>
                  <a:pt x="229" y="689"/>
                </a:cubicBezTo>
                <a:cubicBezTo>
                  <a:pt x="228" y="691"/>
                  <a:pt x="228" y="691"/>
                  <a:pt x="228" y="691"/>
                </a:cubicBezTo>
                <a:cubicBezTo>
                  <a:pt x="230" y="691"/>
                  <a:pt x="230" y="687"/>
                  <a:pt x="233" y="687"/>
                </a:cubicBezTo>
                <a:cubicBezTo>
                  <a:pt x="233" y="687"/>
                  <a:pt x="233" y="687"/>
                  <a:pt x="233" y="687"/>
                </a:cubicBezTo>
                <a:cubicBezTo>
                  <a:pt x="233" y="687"/>
                  <a:pt x="232" y="687"/>
                  <a:pt x="232" y="686"/>
                </a:cubicBezTo>
                <a:cubicBezTo>
                  <a:pt x="233" y="686"/>
                  <a:pt x="234" y="686"/>
                  <a:pt x="234" y="686"/>
                </a:cubicBezTo>
                <a:cubicBezTo>
                  <a:pt x="235" y="686"/>
                  <a:pt x="235" y="686"/>
                  <a:pt x="235" y="686"/>
                </a:cubicBezTo>
                <a:cubicBezTo>
                  <a:pt x="235" y="686"/>
                  <a:pt x="236" y="686"/>
                  <a:pt x="236" y="686"/>
                </a:cubicBezTo>
                <a:cubicBezTo>
                  <a:pt x="237" y="686"/>
                  <a:pt x="238" y="686"/>
                  <a:pt x="238" y="684"/>
                </a:cubicBezTo>
                <a:cubicBezTo>
                  <a:pt x="238" y="686"/>
                  <a:pt x="238" y="686"/>
                  <a:pt x="238" y="686"/>
                </a:cubicBezTo>
                <a:cubicBezTo>
                  <a:pt x="239" y="685"/>
                  <a:pt x="238" y="684"/>
                  <a:pt x="239" y="684"/>
                </a:cubicBezTo>
                <a:cubicBezTo>
                  <a:pt x="239" y="684"/>
                  <a:pt x="239" y="684"/>
                  <a:pt x="239" y="684"/>
                </a:cubicBezTo>
                <a:cubicBezTo>
                  <a:pt x="240" y="685"/>
                  <a:pt x="241" y="685"/>
                  <a:pt x="241" y="686"/>
                </a:cubicBezTo>
                <a:cubicBezTo>
                  <a:pt x="240" y="686"/>
                  <a:pt x="240" y="686"/>
                  <a:pt x="240" y="686"/>
                </a:cubicBezTo>
                <a:cubicBezTo>
                  <a:pt x="240" y="686"/>
                  <a:pt x="241" y="686"/>
                  <a:pt x="241" y="686"/>
                </a:cubicBezTo>
                <a:cubicBezTo>
                  <a:pt x="243" y="686"/>
                  <a:pt x="241" y="691"/>
                  <a:pt x="243" y="691"/>
                </a:cubicBezTo>
                <a:cubicBezTo>
                  <a:pt x="243" y="690"/>
                  <a:pt x="243" y="690"/>
                  <a:pt x="243" y="690"/>
                </a:cubicBezTo>
                <a:cubicBezTo>
                  <a:pt x="243" y="691"/>
                  <a:pt x="243" y="691"/>
                  <a:pt x="243" y="691"/>
                </a:cubicBezTo>
                <a:cubicBezTo>
                  <a:pt x="242" y="689"/>
                  <a:pt x="246" y="688"/>
                  <a:pt x="246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6" y="689"/>
                  <a:pt x="246" y="689"/>
                  <a:pt x="246" y="689"/>
                </a:cubicBezTo>
                <a:cubicBezTo>
                  <a:pt x="249" y="687"/>
                  <a:pt x="249" y="687"/>
                  <a:pt x="249" y="687"/>
                </a:cubicBezTo>
                <a:cubicBezTo>
                  <a:pt x="249" y="691"/>
                  <a:pt x="249" y="691"/>
                  <a:pt x="249" y="691"/>
                </a:cubicBezTo>
                <a:cubicBezTo>
                  <a:pt x="249" y="692"/>
                  <a:pt x="252" y="691"/>
                  <a:pt x="252" y="693"/>
                </a:cubicBezTo>
                <a:cubicBezTo>
                  <a:pt x="253" y="693"/>
                  <a:pt x="253" y="693"/>
                  <a:pt x="253" y="693"/>
                </a:cubicBezTo>
                <a:cubicBezTo>
                  <a:pt x="253" y="694"/>
                  <a:pt x="253" y="694"/>
                  <a:pt x="253" y="694"/>
                </a:cubicBezTo>
                <a:cubicBezTo>
                  <a:pt x="255" y="693"/>
                  <a:pt x="255" y="693"/>
                  <a:pt x="255" y="693"/>
                </a:cubicBezTo>
                <a:cubicBezTo>
                  <a:pt x="256" y="695"/>
                  <a:pt x="256" y="695"/>
                  <a:pt x="256" y="695"/>
                </a:cubicBezTo>
                <a:cubicBezTo>
                  <a:pt x="251" y="697"/>
                  <a:pt x="255" y="698"/>
                  <a:pt x="255" y="702"/>
                </a:cubicBezTo>
                <a:cubicBezTo>
                  <a:pt x="255" y="701"/>
                  <a:pt x="255" y="701"/>
                  <a:pt x="255" y="701"/>
                </a:cubicBezTo>
                <a:cubicBezTo>
                  <a:pt x="253" y="701"/>
                  <a:pt x="254" y="704"/>
                  <a:pt x="254" y="704"/>
                </a:cubicBezTo>
                <a:cubicBezTo>
                  <a:pt x="254" y="704"/>
                  <a:pt x="254" y="704"/>
                  <a:pt x="254" y="704"/>
                </a:cubicBezTo>
                <a:cubicBezTo>
                  <a:pt x="256" y="706"/>
                  <a:pt x="256" y="706"/>
                  <a:pt x="256" y="706"/>
                </a:cubicBezTo>
                <a:cubicBezTo>
                  <a:pt x="256" y="705"/>
                  <a:pt x="256" y="705"/>
                  <a:pt x="256" y="705"/>
                </a:cubicBezTo>
                <a:cubicBezTo>
                  <a:pt x="255" y="705"/>
                  <a:pt x="255" y="705"/>
                  <a:pt x="255" y="705"/>
                </a:cubicBezTo>
                <a:cubicBezTo>
                  <a:pt x="255" y="704"/>
                  <a:pt x="256" y="703"/>
                  <a:pt x="256" y="703"/>
                </a:cubicBezTo>
                <a:cubicBezTo>
                  <a:pt x="257" y="703"/>
                  <a:pt x="258" y="703"/>
                  <a:pt x="258" y="704"/>
                </a:cubicBezTo>
                <a:cubicBezTo>
                  <a:pt x="259" y="702"/>
                  <a:pt x="259" y="702"/>
                  <a:pt x="259" y="702"/>
                </a:cubicBezTo>
                <a:cubicBezTo>
                  <a:pt x="261" y="703"/>
                  <a:pt x="261" y="703"/>
                  <a:pt x="261" y="703"/>
                </a:cubicBezTo>
                <a:cubicBezTo>
                  <a:pt x="258" y="705"/>
                  <a:pt x="263" y="703"/>
                  <a:pt x="263" y="706"/>
                </a:cubicBezTo>
                <a:cubicBezTo>
                  <a:pt x="262" y="706"/>
                  <a:pt x="262" y="706"/>
                  <a:pt x="262" y="706"/>
                </a:cubicBezTo>
                <a:cubicBezTo>
                  <a:pt x="263" y="707"/>
                  <a:pt x="263" y="707"/>
                  <a:pt x="263" y="708"/>
                </a:cubicBezTo>
                <a:cubicBezTo>
                  <a:pt x="264" y="709"/>
                  <a:pt x="262" y="709"/>
                  <a:pt x="262" y="710"/>
                </a:cubicBezTo>
                <a:cubicBezTo>
                  <a:pt x="265" y="711"/>
                  <a:pt x="262" y="713"/>
                  <a:pt x="265" y="714"/>
                </a:cubicBezTo>
                <a:cubicBezTo>
                  <a:pt x="266" y="714"/>
                  <a:pt x="265" y="713"/>
                  <a:pt x="265" y="712"/>
                </a:cubicBezTo>
                <a:cubicBezTo>
                  <a:pt x="266" y="712"/>
                  <a:pt x="266" y="712"/>
                  <a:pt x="266" y="712"/>
                </a:cubicBezTo>
                <a:cubicBezTo>
                  <a:pt x="266" y="712"/>
                  <a:pt x="267" y="712"/>
                  <a:pt x="267" y="712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9" y="711"/>
                  <a:pt x="269" y="711"/>
                  <a:pt x="269" y="712"/>
                </a:cubicBezTo>
                <a:cubicBezTo>
                  <a:pt x="273" y="712"/>
                  <a:pt x="270" y="708"/>
                  <a:pt x="273" y="707"/>
                </a:cubicBezTo>
                <a:cubicBezTo>
                  <a:pt x="274" y="707"/>
                  <a:pt x="274" y="707"/>
                  <a:pt x="274" y="707"/>
                </a:cubicBezTo>
                <a:cubicBezTo>
                  <a:pt x="279" y="707"/>
                  <a:pt x="274" y="712"/>
                  <a:pt x="279" y="713"/>
                </a:cubicBezTo>
                <a:cubicBezTo>
                  <a:pt x="279" y="712"/>
                  <a:pt x="279" y="712"/>
                  <a:pt x="280" y="711"/>
                </a:cubicBezTo>
                <a:cubicBezTo>
                  <a:pt x="280" y="712"/>
                  <a:pt x="283" y="712"/>
                  <a:pt x="282" y="713"/>
                </a:cubicBezTo>
                <a:cubicBezTo>
                  <a:pt x="282" y="713"/>
                  <a:pt x="281" y="713"/>
                  <a:pt x="281" y="713"/>
                </a:cubicBezTo>
                <a:cubicBezTo>
                  <a:pt x="281" y="713"/>
                  <a:pt x="281" y="713"/>
                  <a:pt x="281" y="713"/>
                </a:cubicBezTo>
                <a:cubicBezTo>
                  <a:pt x="281" y="713"/>
                  <a:pt x="280" y="713"/>
                  <a:pt x="280" y="713"/>
                </a:cubicBezTo>
                <a:cubicBezTo>
                  <a:pt x="280" y="713"/>
                  <a:pt x="280" y="713"/>
                  <a:pt x="280" y="713"/>
                </a:cubicBezTo>
                <a:cubicBezTo>
                  <a:pt x="281" y="714"/>
                  <a:pt x="281" y="714"/>
                  <a:pt x="281" y="714"/>
                </a:cubicBezTo>
                <a:cubicBezTo>
                  <a:pt x="280" y="715"/>
                  <a:pt x="280" y="715"/>
                  <a:pt x="280" y="715"/>
                </a:cubicBezTo>
                <a:cubicBezTo>
                  <a:pt x="280" y="716"/>
                  <a:pt x="278" y="718"/>
                  <a:pt x="281" y="718"/>
                </a:cubicBezTo>
                <a:cubicBezTo>
                  <a:pt x="284" y="715"/>
                  <a:pt x="279" y="715"/>
                  <a:pt x="282" y="713"/>
                </a:cubicBezTo>
                <a:cubicBezTo>
                  <a:pt x="283" y="713"/>
                  <a:pt x="283" y="714"/>
                  <a:pt x="283" y="714"/>
                </a:cubicBezTo>
                <a:cubicBezTo>
                  <a:pt x="284" y="713"/>
                  <a:pt x="282" y="711"/>
                  <a:pt x="285" y="711"/>
                </a:cubicBezTo>
                <a:cubicBezTo>
                  <a:pt x="286" y="713"/>
                  <a:pt x="286" y="713"/>
                  <a:pt x="286" y="713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9" y="712"/>
                  <a:pt x="289" y="712"/>
                  <a:pt x="289" y="712"/>
                </a:cubicBezTo>
                <a:cubicBezTo>
                  <a:pt x="289" y="712"/>
                  <a:pt x="289" y="713"/>
                  <a:pt x="288" y="713"/>
                </a:cubicBezTo>
                <a:cubicBezTo>
                  <a:pt x="288" y="713"/>
                  <a:pt x="288" y="713"/>
                  <a:pt x="288" y="713"/>
                </a:cubicBezTo>
                <a:cubicBezTo>
                  <a:pt x="288" y="714"/>
                  <a:pt x="288" y="714"/>
                  <a:pt x="288" y="714"/>
                </a:cubicBezTo>
                <a:cubicBezTo>
                  <a:pt x="289" y="714"/>
                  <a:pt x="289" y="714"/>
                  <a:pt x="290" y="714"/>
                </a:cubicBezTo>
                <a:cubicBezTo>
                  <a:pt x="290" y="714"/>
                  <a:pt x="291" y="714"/>
                  <a:pt x="292" y="715"/>
                </a:cubicBezTo>
                <a:cubicBezTo>
                  <a:pt x="291" y="715"/>
                  <a:pt x="290" y="715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1" y="716"/>
                  <a:pt x="291" y="716"/>
                  <a:pt x="291" y="717"/>
                </a:cubicBezTo>
                <a:cubicBezTo>
                  <a:pt x="293" y="716"/>
                  <a:pt x="293" y="716"/>
                  <a:pt x="293" y="716"/>
                </a:cubicBezTo>
                <a:cubicBezTo>
                  <a:pt x="293" y="719"/>
                  <a:pt x="293" y="719"/>
                  <a:pt x="293" y="719"/>
                </a:cubicBezTo>
                <a:cubicBezTo>
                  <a:pt x="294" y="718"/>
                  <a:pt x="294" y="718"/>
                  <a:pt x="295" y="718"/>
                </a:cubicBezTo>
                <a:cubicBezTo>
                  <a:pt x="296" y="718"/>
                  <a:pt x="296" y="718"/>
                  <a:pt x="297" y="718"/>
                </a:cubicBezTo>
                <a:cubicBezTo>
                  <a:pt x="298" y="718"/>
                  <a:pt x="298" y="718"/>
                  <a:pt x="298" y="718"/>
                </a:cubicBezTo>
                <a:cubicBezTo>
                  <a:pt x="299" y="718"/>
                  <a:pt x="299" y="718"/>
                  <a:pt x="299" y="718"/>
                </a:cubicBezTo>
                <a:cubicBezTo>
                  <a:pt x="299" y="717"/>
                  <a:pt x="301" y="716"/>
                  <a:pt x="302" y="716"/>
                </a:cubicBezTo>
                <a:cubicBezTo>
                  <a:pt x="302" y="716"/>
                  <a:pt x="302" y="716"/>
                  <a:pt x="303" y="716"/>
                </a:cubicBezTo>
                <a:cubicBezTo>
                  <a:pt x="303" y="716"/>
                  <a:pt x="303" y="716"/>
                  <a:pt x="303" y="716"/>
                </a:cubicBezTo>
                <a:cubicBezTo>
                  <a:pt x="303" y="717"/>
                  <a:pt x="303" y="717"/>
                  <a:pt x="302" y="717"/>
                </a:cubicBezTo>
                <a:cubicBezTo>
                  <a:pt x="305" y="719"/>
                  <a:pt x="302" y="722"/>
                  <a:pt x="304" y="725"/>
                </a:cubicBezTo>
                <a:cubicBezTo>
                  <a:pt x="305" y="723"/>
                  <a:pt x="305" y="723"/>
                  <a:pt x="305" y="723"/>
                </a:cubicBezTo>
                <a:cubicBezTo>
                  <a:pt x="307" y="724"/>
                  <a:pt x="307" y="724"/>
                  <a:pt x="307" y="724"/>
                </a:cubicBezTo>
                <a:cubicBezTo>
                  <a:pt x="305" y="722"/>
                  <a:pt x="308" y="721"/>
                  <a:pt x="309" y="720"/>
                </a:cubicBezTo>
                <a:cubicBezTo>
                  <a:pt x="307" y="717"/>
                  <a:pt x="311" y="716"/>
                  <a:pt x="313" y="715"/>
                </a:cubicBezTo>
                <a:cubicBezTo>
                  <a:pt x="314" y="715"/>
                  <a:pt x="314" y="715"/>
                  <a:pt x="314" y="717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1" y="718"/>
                  <a:pt x="311" y="718"/>
                  <a:pt x="311" y="718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3" y="718"/>
                  <a:pt x="313" y="719"/>
                  <a:pt x="313" y="719"/>
                </a:cubicBezTo>
                <a:cubicBezTo>
                  <a:pt x="314" y="717"/>
                  <a:pt x="314" y="717"/>
                  <a:pt x="314" y="717"/>
                </a:cubicBezTo>
                <a:cubicBezTo>
                  <a:pt x="315" y="717"/>
                  <a:pt x="315" y="717"/>
                  <a:pt x="315" y="717"/>
                </a:cubicBezTo>
                <a:cubicBezTo>
                  <a:pt x="316" y="716"/>
                  <a:pt x="316" y="716"/>
                  <a:pt x="316" y="716"/>
                </a:cubicBezTo>
                <a:cubicBezTo>
                  <a:pt x="319" y="720"/>
                  <a:pt x="319" y="720"/>
                  <a:pt x="319" y="720"/>
                </a:cubicBezTo>
                <a:cubicBezTo>
                  <a:pt x="318" y="720"/>
                  <a:pt x="318" y="721"/>
                  <a:pt x="317" y="721"/>
                </a:cubicBezTo>
                <a:cubicBezTo>
                  <a:pt x="319" y="722"/>
                  <a:pt x="320" y="723"/>
                  <a:pt x="320" y="725"/>
                </a:cubicBezTo>
                <a:cubicBezTo>
                  <a:pt x="322" y="725"/>
                  <a:pt x="321" y="722"/>
                  <a:pt x="322" y="722"/>
                </a:cubicBezTo>
                <a:cubicBezTo>
                  <a:pt x="322" y="722"/>
                  <a:pt x="322" y="722"/>
                  <a:pt x="323" y="722"/>
                </a:cubicBezTo>
                <a:cubicBezTo>
                  <a:pt x="322" y="722"/>
                  <a:pt x="322" y="722"/>
                  <a:pt x="322" y="722"/>
                </a:cubicBezTo>
                <a:cubicBezTo>
                  <a:pt x="322" y="721"/>
                  <a:pt x="322" y="721"/>
                  <a:pt x="323" y="721"/>
                </a:cubicBezTo>
                <a:cubicBezTo>
                  <a:pt x="323" y="721"/>
                  <a:pt x="323" y="721"/>
                  <a:pt x="323" y="721"/>
                </a:cubicBezTo>
                <a:cubicBezTo>
                  <a:pt x="323" y="721"/>
                  <a:pt x="324" y="721"/>
                  <a:pt x="324" y="721"/>
                </a:cubicBezTo>
                <a:cubicBezTo>
                  <a:pt x="324" y="721"/>
                  <a:pt x="324" y="721"/>
                  <a:pt x="324" y="721"/>
                </a:cubicBezTo>
                <a:cubicBezTo>
                  <a:pt x="324" y="720"/>
                  <a:pt x="323" y="720"/>
                  <a:pt x="324" y="719"/>
                </a:cubicBezTo>
                <a:cubicBezTo>
                  <a:pt x="324" y="719"/>
                  <a:pt x="325" y="718"/>
                  <a:pt x="325" y="718"/>
                </a:cubicBezTo>
                <a:cubicBezTo>
                  <a:pt x="325" y="718"/>
                  <a:pt x="325" y="718"/>
                  <a:pt x="325" y="718"/>
                </a:cubicBezTo>
                <a:cubicBezTo>
                  <a:pt x="326" y="716"/>
                  <a:pt x="326" y="716"/>
                  <a:pt x="326" y="716"/>
                </a:cubicBezTo>
                <a:cubicBezTo>
                  <a:pt x="327" y="716"/>
                  <a:pt x="327" y="716"/>
                  <a:pt x="327" y="716"/>
                </a:cubicBezTo>
                <a:cubicBezTo>
                  <a:pt x="327" y="715"/>
                  <a:pt x="328" y="714"/>
                  <a:pt x="329" y="714"/>
                </a:cubicBezTo>
                <a:cubicBezTo>
                  <a:pt x="328" y="714"/>
                  <a:pt x="327" y="711"/>
                  <a:pt x="328" y="711"/>
                </a:cubicBezTo>
                <a:cubicBezTo>
                  <a:pt x="328" y="711"/>
                  <a:pt x="328" y="711"/>
                  <a:pt x="328" y="711"/>
                </a:cubicBezTo>
                <a:cubicBezTo>
                  <a:pt x="331" y="711"/>
                  <a:pt x="331" y="713"/>
                  <a:pt x="331" y="714"/>
                </a:cubicBezTo>
                <a:cubicBezTo>
                  <a:pt x="334" y="717"/>
                  <a:pt x="332" y="720"/>
                  <a:pt x="336" y="720"/>
                </a:cubicBezTo>
                <a:cubicBezTo>
                  <a:pt x="336" y="720"/>
                  <a:pt x="337" y="720"/>
                  <a:pt x="337" y="720"/>
                </a:cubicBezTo>
                <a:cubicBezTo>
                  <a:pt x="335" y="718"/>
                  <a:pt x="335" y="718"/>
                  <a:pt x="335" y="718"/>
                </a:cubicBezTo>
                <a:cubicBezTo>
                  <a:pt x="336" y="717"/>
                  <a:pt x="336" y="717"/>
                  <a:pt x="337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7" y="717"/>
                  <a:pt x="338" y="718"/>
                  <a:pt x="337" y="718"/>
                </a:cubicBezTo>
                <a:cubicBezTo>
                  <a:pt x="338" y="719"/>
                  <a:pt x="342" y="718"/>
                  <a:pt x="342" y="720"/>
                </a:cubicBezTo>
                <a:cubicBezTo>
                  <a:pt x="342" y="718"/>
                  <a:pt x="340" y="716"/>
                  <a:pt x="342" y="714"/>
                </a:cubicBezTo>
                <a:cubicBezTo>
                  <a:pt x="343" y="716"/>
                  <a:pt x="343" y="717"/>
                  <a:pt x="344" y="717"/>
                </a:cubicBezTo>
                <a:cubicBezTo>
                  <a:pt x="344" y="717"/>
                  <a:pt x="344" y="717"/>
                  <a:pt x="344" y="717"/>
                </a:cubicBezTo>
                <a:cubicBezTo>
                  <a:pt x="346" y="717"/>
                  <a:pt x="345" y="714"/>
                  <a:pt x="346" y="713"/>
                </a:cubicBezTo>
                <a:cubicBezTo>
                  <a:pt x="346" y="713"/>
                  <a:pt x="346" y="713"/>
                  <a:pt x="346" y="713"/>
                </a:cubicBezTo>
                <a:cubicBezTo>
                  <a:pt x="347" y="712"/>
                  <a:pt x="347" y="712"/>
                  <a:pt x="347" y="712"/>
                </a:cubicBezTo>
                <a:cubicBezTo>
                  <a:pt x="348" y="713"/>
                  <a:pt x="349" y="713"/>
                  <a:pt x="350" y="714"/>
                </a:cubicBezTo>
                <a:cubicBezTo>
                  <a:pt x="349" y="713"/>
                  <a:pt x="349" y="710"/>
                  <a:pt x="351" y="709"/>
                </a:cubicBezTo>
                <a:cubicBezTo>
                  <a:pt x="351" y="710"/>
                  <a:pt x="351" y="710"/>
                  <a:pt x="351" y="710"/>
                </a:cubicBezTo>
                <a:cubicBezTo>
                  <a:pt x="350" y="711"/>
                  <a:pt x="352" y="713"/>
                  <a:pt x="353" y="713"/>
                </a:cubicBezTo>
                <a:cubicBezTo>
                  <a:pt x="353" y="713"/>
                  <a:pt x="353" y="713"/>
                  <a:pt x="353" y="713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5" y="710"/>
                  <a:pt x="356" y="710"/>
                  <a:pt x="357" y="711"/>
                </a:cubicBezTo>
                <a:cubicBezTo>
                  <a:pt x="358" y="711"/>
                  <a:pt x="359" y="712"/>
                  <a:pt x="359" y="712"/>
                </a:cubicBezTo>
                <a:cubicBezTo>
                  <a:pt x="359" y="712"/>
                  <a:pt x="359" y="712"/>
                  <a:pt x="359" y="712"/>
                </a:cubicBezTo>
                <a:cubicBezTo>
                  <a:pt x="358" y="714"/>
                  <a:pt x="358" y="714"/>
                  <a:pt x="358" y="714"/>
                </a:cubicBezTo>
                <a:cubicBezTo>
                  <a:pt x="358" y="714"/>
                  <a:pt x="358" y="714"/>
                  <a:pt x="359" y="714"/>
                </a:cubicBezTo>
                <a:cubicBezTo>
                  <a:pt x="359" y="714"/>
                  <a:pt x="359" y="714"/>
                  <a:pt x="359" y="714"/>
                </a:cubicBezTo>
                <a:cubicBezTo>
                  <a:pt x="362" y="717"/>
                  <a:pt x="362" y="717"/>
                  <a:pt x="362" y="717"/>
                </a:cubicBezTo>
                <a:cubicBezTo>
                  <a:pt x="362" y="718"/>
                  <a:pt x="362" y="718"/>
                  <a:pt x="362" y="718"/>
                </a:cubicBezTo>
                <a:cubicBezTo>
                  <a:pt x="361" y="718"/>
                  <a:pt x="358" y="718"/>
                  <a:pt x="360" y="720"/>
                </a:cubicBezTo>
                <a:cubicBezTo>
                  <a:pt x="361" y="720"/>
                  <a:pt x="361" y="720"/>
                  <a:pt x="361" y="720"/>
                </a:cubicBezTo>
                <a:cubicBezTo>
                  <a:pt x="361" y="721"/>
                  <a:pt x="359" y="724"/>
                  <a:pt x="359" y="724"/>
                </a:cubicBezTo>
                <a:cubicBezTo>
                  <a:pt x="359" y="724"/>
                  <a:pt x="359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3"/>
                  <a:pt x="361" y="723"/>
                  <a:pt x="362" y="723"/>
                </a:cubicBezTo>
                <a:cubicBezTo>
                  <a:pt x="362" y="723"/>
                  <a:pt x="362" y="723"/>
                  <a:pt x="363" y="723"/>
                </a:cubicBezTo>
                <a:cubicBezTo>
                  <a:pt x="362" y="724"/>
                  <a:pt x="362" y="724"/>
                  <a:pt x="362" y="724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9" y="725"/>
                  <a:pt x="365" y="727"/>
                  <a:pt x="368" y="729"/>
                </a:cubicBezTo>
                <a:cubicBezTo>
                  <a:pt x="367" y="729"/>
                  <a:pt x="367" y="729"/>
                  <a:pt x="367" y="729"/>
                </a:cubicBezTo>
                <a:cubicBezTo>
                  <a:pt x="370" y="731"/>
                  <a:pt x="370" y="731"/>
                  <a:pt x="370" y="731"/>
                </a:cubicBezTo>
                <a:cubicBezTo>
                  <a:pt x="372" y="730"/>
                  <a:pt x="370" y="728"/>
                  <a:pt x="372" y="727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4" y="725"/>
                  <a:pt x="378" y="725"/>
                  <a:pt x="377" y="721"/>
                </a:cubicBezTo>
                <a:cubicBezTo>
                  <a:pt x="377" y="721"/>
                  <a:pt x="377" y="721"/>
                  <a:pt x="377" y="721"/>
                </a:cubicBezTo>
                <a:cubicBezTo>
                  <a:pt x="378" y="721"/>
                  <a:pt x="378" y="721"/>
                  <a:pt x="378" y="721"/>
                </a:cubicBezTo>
                <a:cubicBezTo>
                  <a:pt x="379" y="721"/>
                  <a:pt x="379" y="722"/>
                  <a:pt x="379" y="722"/>
                </a:cubicBezTo>
                <a:cubicBezTo>
                  <a:pt x="379" y="722"/>
                  <a:pt x="379" y="722"/>
                  <a:pt x="379" y="721"/>
                </a:cubicBezTo>
                <a:cubicBezTo>
                  <a:pt x="378" y="724"/>
                  <a:pt x="382" y="727"/>
                  <a:pt x="381" y="730"/>
                </a:cubicBezTo>
                <a:cubicBezTo>
                  <a:pt x="381" y="730"/>
                  <a:pt x="382" y="731"/>
                  <a:pt x="382" y="731"/>
                </a:cubicBezTo>
                <a:cubicBezTo>
                  <a:pt x="384" y="731"/>
                  <a:pt x="385" y="728"/>
                  <a:pt x="385" y="727"/>
                </a:cubicBezTo>
                <a:cubicBezTo>
                  <a:pt x="385" y="728"/>
                  <a:pt x="386" y="728"/>
                  <a:pt x="386" y="729"/>
                </a:cubicBezTo>
                <a:cubicBezTo>
                  <a:pt x="386" y="729"/>
                  <a:pt x="385" y="729"/>
                  <a:pt x="385" y="730"/>
                </a:cubicBezTo>
                <a:cubicBezTo>
                  <a:pt x="388" y="728"/>
                  <a:pt x="388" y="728"/>
                  <a:pt x="388" y="728"/>
                </a:cubicBezTo>
                <a:cubicBezTo>
                  <a:pt x="386" y="725"/>
                  <a:pt x="391" y="723"/>
                  <a:pt x="391" y="722"/>
                </a:cubicBezTo>
                <a:cubicBezTo>
                  <a:pt x="394" y="723"/>
                  <a:pt x="394" y="723"/>
                  <a:pt x="394" y="723"/>
                </a:cubicBezTo>
                <a:cubicBezTo>
                  <a:pt x="395" y="723"/>
                  <a:pt x="397" y="724"/>
                  <a:pt x="397" y="726"/>
                </a:cubicBezTo>
                <a:cubicBezTo>
                  <a:pt x="395" y="730"/>
                  <a:pt x="402" y="728"/>
                  <a:pt x="401" y="734"/>
                </a:cubicBezTo>
                <a:cubicBezTo>
                  <a:pt x="407" y="733"/>
                  <a:pt x="403" y="728"/>
                  <a:pt x="406" y="726"/>
                </a:cubicBezTo>
                <a:cubicBezTo>
                  <a:pt x="408" y="730"/>
                  <a:pt x="405" y="735"/>
                  <a:pt x="405" y="739"/>
                </a:cubicBezTo>
                <a:cubicBezTo>
                  <a:pt x="405" y="739"/>
                  <a:pt x="405" y="739"/>
                  <a:pt x="405" y="739"/>
                </a:cubicBezTo>
                <a:cubicBezTo>
                  <a:pt x="406" y="739"/>
                  <a:pt x="406" y="739"/>
                  <a:pt x="407" y="738"/>
                </a:cubicBezTo>
                <a:cubicBezTo>
                  <a:pt x="408" y="741"/>
                  <a:pt x="410" y="740"/>
                  <a:pt x="410" y="741"/>
                </a:cubicBezTo>
                <a:cubicBezTo>
                  <a:pt x="410" y="741"/>
                  <a:pt x="410" y="741"/>
                  <a:pt x="410" y="741"/>
                </a:cubicBezTo>
                <a:cubicBezTo>
                  <a:pt x="409" y="739"/>
                  <a:pt x="414" y="739"/>
                  <a:pt x="411" y="737"/>
                </a:cubicBezTo>
                <a:cubicBezTo>
                  <a:pt x="414" y="736"/>
                  <a:pt x="417" y="733"/>
                  <a:pt x="416" y="730"/>
                </a:cubicBezTo>
                <a:cubicBezTo>
                  <a:pt x="417" y="731"/>
                  <a:pt x="417" y="731"/>
                  <a:pt x="417" y="731"/>
                </a:cubicBezTo>
                <a:cubicBezTo>
                  <a:pt x="418" y="730"/>
                  <a:pt x="418" y="730"/>
                  <a:pt x="418" y="730"/>
                </a:cubicBezTo>
                <a:cubicBezTo>
                  <a:pt x="420" y="730"/>
                  <a:pt x="422" y="733"/>
                  <a:pt x="421" y="735"/>
                </a:cubicBezTo>
                <a:cubicBezTo>
                  <a:pt x="422" y="734"/>
                  <a:pt x="422" y="734"/>
                  <a:pt x="422" y="734"/>
                </a:cubicBezTo>
                <a:cubicBezTo>
                  <a:pt x="423" y="734"/>
                  <a:pt x="423" y="735"/>
                  <a:pt x="424" y="735"/>
                </a:cubicBezTo>
                <a:cubicBezTo>
                  <a:pt x="424" y="735"/>
                  <a:pt x="424" y="735"/>
                  <a:pt x="424" y="735"/>
                </a:cubicBezTo>
                <a:cubicBezTo>
                  <a:pt x="426" y="732"/>
                  <a:pt x="426" y="732"/>
                  <a:pt x="426" y="732"/>
                </a:cubicBezTo>
                <a:cubicBezTo>
                  <a:pt x="426" y="733"/>
                  <a:pt x="426" y="733"/>
                  <a:pt x="426" y="733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2"/>
                  <a:pt x="428" y="732"/>
                </a:cubicBezTo>
                <a:cubicBezTo>
                  <a:pt x="429" y="730"/>
                  <a:pt x="429" y="730"/>
                  <a:pt x="429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2" y="730"/>
                  <a:pt x="432" y="734"/>
                  <a:pt x="431" y="735"/>
                </a:cubicBezTo>
                <a:cubicBezTo>
                  <a:pt x="434" y="738"/>
                  <a:pt x="429" y="742"/>
                  <a:pt x="433" y="745"/>
                </a:cubicBezTo>
                <a:cubicBezTo>
                  <a:pt x="434" y="744"/>
                  <a:pt x="434" y="744"/>
                  <a:pt x="434" y="744"/>
                </a:cubicBezTo>
                <a:cubicBezTo>
                  <a:pt x="433" y="744"/>
                  <a:pt x="433" y="743"/>
                  <a:pt x="433" y="743"/>
                </a:cubicBezTo>
                <a:cubicBezTo>
                  <a:pt x="433" y="742"/>
                  <a:pt x="434" y="742"/>
                  <a:pt x="435" y="742"/>
                </a:cubicBezTo>
                <a:cubicBezTo>
                  <a:pt x="435" y="742"/>
                  <a:pt x="436" y="742"/>
                  <a:pt x="437" y="742"/>
                </a:cubicBezTo>
                <a:cubicBezTo>
                  <a:pt x="438" y="741"/>
                  <a:pt x="438" y="739"/>
                  <a:pt x="439" y="737"/>
                </a:cubicBezTo>
                <a:cubicBezTo>
                  <a:pt x="440" y="739"/>
                  <a:pt x="440" y="739"/>
                  <a:pt x="440" y="739"/>
                </a:cubicBezTo>
                <a:cubicBezTo>
                  <a:pt x="441" y="738"/>
                  <a:pt x="441" y="738"/>
                  <a:pt x="441" y="738"/>
                </a:cubicBezTo>
                <a:cubicBezTo>
                  <a:pt x="442" y="739"/>
                  <a:pt x="442" y="739"/>
                  <a:pt x="442" y="739"/>
                </a:cubicBezTo>
                <a:cubicBezTo>
                  <a:pt x="445" y="739"/>
                  <a:pt x="443" y="736"/>
                  <a:pt x="446" y="736"/>
                </a:cubicBezTo>
                <a:cubicBezTo>
                  <a:pt x="446" y="736"/>
                  <a:pt x="446" y="736"/>
                  <a:pt x="447" y="736"/>
                </a:cubicBezTo>
                <a:cubicBezTo>
                  <a:pt x="447" y="736"/>
                  <a:pt x="447" y="736"/>
                  <a:pt x="447" y="736"/>
                </a:cubicBezTo>
                <a:cubicBezTo>
                  <a:pt x="447" y="735"/>
                  <a:pt x="447" y="735"/>
                  <a:pt x="448" y="734"/>
                </a:cubicBezTo>
                <a:cubicBezTo>
                  <a:pt x="449" y="735"/>
                  <a:pt x="449" y="735"/>
                  <a:pt x="449" y="735"/>
                </a:cubicBezTo>
                <a:cubicBezTo>
                  <a:pt x="451" y="734"/>
                  <a:pt x="451" y="734"/>
                  <a:pt x="451" y="734"/>
                </a:cubicBezTo>
                <a:cubicBezTo>
                  <a:pt x="453" y="736"/>
                  <a:pt x="449" y="735"/>
                  <a:pt x="449" y="736"/>
                </a:cubicBezTo>
                <a:cubicBezTo>
                  <a:pt x="451" y="738"/>
                  <a:pt x="451" y="738"/>
                  <a:pt x="451" y="738"/>
                </a:cubicBezTo>
                <a:cubicBezTo>
                  <a:pt x="451" y="737"/>
                  <a:pt x="451" y="737"/>
                  <a:pt x="451" y="737"/>
                </a:cubicBezTo>
                <a:cubicBezTo>
                  <a:pt x="452" y="737"/>
                  <a:pt x="453" y="737"/>
                  <a:pt x="453" y="738"/>
                </a:cubicBezTo>
                <a:cubicBezTo>
                  <a:pt x="453" y="733"/>
                  <a:pt x="453" y="733"/>
                  <a:pt x="453" y="733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2"/>
                  <a:pt x="457" y="732"/>
                  <a:pt x="457" y="732"/>
                </a:cubicBezTo>
                <a:cubicBezTo>
                  <a:pt x="458" y="733"/>
                  <a:pt x="458" y="737"/>
                  <a:pt x="458" y="738"/>
                </a:cubicBezTo>
                <a:cubicBezTo>
                  <a:pt x="459" y="738"/>
                  <a:pt x="459" y="737"/>
                  <a:pt x="459" y="737"/>
                </a:cubicBezTo>
                <a:cubicBezTo>
                  <a:pt x="460" y="738"/>
                  <a:pt x="460" y="738"/>
                  <a:pt x="460" y="738"/>
                </a:cubicBezTo>
                <a:cubicBezTo>
                  <a:pt x="460" y="739"/>
                  <a:pt x="459" y="740"/>
                  <a:pt x="458" y="740"/>
                </a:cubicBezTo>
                <a:cubicBezTo>
                  <a:pt x="460" y="741"/>
                  <a:pt x="459" y="743"/>
                  <a:pt x="459" y="745"/>
                </a:cubicBezTo>
                <a:cubicBezTo>
                  <a:pt x="459" y="745"/>
                  <a:pt x="460" y="746"/>
                  <a:pt x="461" y="746"/>
                </a:cubicBezTo>
                <a:cubicBezTo>
                  <a:pt x="462" y="746"/>
                  <a:pt x="463" y="745"/>
                  <a:pt x="464" y="745"/>
                </a:cubicBezTo>
                <a:cubicBezTo>
                  <a:pt x="465" y="744"/>
                  <a:pt x="466" y="744"/>
                  <a:pt x="468" y="744"/>
                </a:cubicBezTo>
                <a:cubicBezTo>
                  <a:pt x="468" y="744"/>
                  <a:pt x="469" y="744"/>
                  <a:pt x="469" y="744"/>
                </a:cubicBezTo>
                <a:cubicBezTo>
                  <a:pt x="470" y="746"/>
                  <a:pt x="468" y="746"/>
                  <a:pt x="468" y="747"/>
                </a:cubicBezTo>
                <a:cubicBezTo>
                  <a:pt x="468" y="747"/>
                  <a:pt x="468" y="747"/>
                  <a:pt x="468" y="747"/>
                </a:cubicBezTo>
                <a:cubicBezTo>
                  <a:pt x="468" y="747"/>
                  <a:pt x="469" y="747"/>
                  <a:pt x="469" y="747"/>
                </a:cubicBezTo>
                <a:cubicBezTo>
                  <a:pt x="470" y="746"/>
                  <a:pt x="470" y="746"/>
                  <a:pt x="471" y="746"/>
                </a:cubicBezTo>
                <a:cubicBezTo>
                  <a:pt x="472" y="746"/>
                  <a:pt x="473" y="747"/>
                  <a:pt x="473" y="747"/>
                </a:cubicBezTo>
                <a:cubicBezTo>
                  <a:pt x="472" y="750"/>
                  <a:pt x="472" y="750"/>
                  <a:pt x="472" y="750"/>
                </a:cubicBezTo>
                <a:cubicBezTo>
                  <a:pt x="473" y="748"/>
                  <a:pt x="473" y="748"/>
                  <a:pt x="473" y="748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6" y="749"/>
                  <a:pt x="474" y="747"/>
                  <a:pt x="476" y="747"/>
                </a:cubicBezTo>
                <a:cubicBezTo>
                  <a:pt x="477" y="747"/>
                  <a:pt x="477" y="747"/>
                  <a:pt x="477" y="747"/>
                </a:cubicBezTo>
                <a:cubicBezTo>
                  <a:pt x="477" y="748"/>
                  <a:pt x="477" y="748"/>
                  <a:pt x="477" y="748"/>
                </a:cubicBezTo>
                <a:cubicBezTo>
                  <a:pt x="478" y="748"/>
                  <a:pt x="478" y="748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7" y="745"/>
                  <a:pt x="477" y="745"/>
                  <a:pt x="477" y="745"/>
                </a:cubicBezTo>
                <a:cubicBezTo>
                  <a:pt x="481" y="743"/>
                  <a:pt x="481" y="743"/>
                  <a:pt x="481" y="743"/>
                </a:cubicBezTo>
                <a:cubicBezTo>
                  <a:pt x="483" y="745"/>
                  <a:pt x="479" y="744"/>
                  <a:pt x="480" y="745"/>
                </a:cubicBezTo>
                <a:cubicBezTo>
                  <a:pt x="480" y="745"/>
                  <a:pt x="481" y="745"/>
                  <a:pt x="481" y="745"/>
                </a:cubicBezTo>
                <a:cubicBezTo>
                  <a:pt x="481" y="745"/>
                  <a:pt x="481" y="745"/>
                  <a:pt x="482" y="745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5" y="750"/>
                  <a:pt x="489" y="750"/>
                  <a:pt x="491" y="747"/>
                </a:cubicBezTo>
                <a:cubicBezTo>
                  <a:pt x="492" y="750"/>
                  <a:pt x="492" y="750"/>
                  <a:pt x="492" y="750"/>
                </a:cubicBezTo>
                <a:cubicBezTo>
                  <a:pt x="490" y="750"/>
                  <a:pt x="490" y="750"/>
                  <a:pt x="490" y="750"/>
                </a:cubicBezTo>
                <a:cubicBezTo>
                  <a:pt x="490" y="751"/>
                  <a:pt x="491" y="751"/>
                  <a:pt x="491" y="751"/>
                </a:cubicBezTo>
                <a:cubicBezTo>
                  <a:pt x="492" y="751"/>
                  <a:pt x="492" y="748"/>
                  <a:pt x="493" y="748"/>
                </a:cubicBezTo>
                <a:cubicBezTo>
                  <a:pt x="493" y="749"/>
                  <a:pt x="494" y="750"/>
                  <a:pt x="495" y="750"/>
                </a:cubicBezTo>
                <a:cubicBezTo>
                  <a:pt x="495" y="750"/>
                  <a:pt x="495" y="750"/>
                  <a:pt x="496" y="750"/>
                </a:cubicBezTo>
                <a:cubicBezTo>
                  <a:pt x="496" y="749"/>
                  <a:pt x="496" y="749"/>
                  <a:pt x="497" y="749"/>
                </a:cubicBezTo>
                <a:cubicBezTo>
                  <a:pt x="497" y="749"/>
                  <a:pt x="497" y="749"/>
                  <a:pt x="498" y="749"/>
                </a:cubicBezTo>
                <a:cubicBezTo>
                  <a:pt x="498" y="752"/>
                  <a:pt x="498" y="752"/>
                  <a:pt x="498" y="752"/>
                </a:cubicBezTo>
                <a:cubicBezTo>
                  <a:pt x="501" y="753"/>
                  <a:pt x="501" y="753"/>
                  <a:pt x="501" y="753"/>
                </a:cubicBezTo>
                <a:cubicBezTo>
                  <a:pt x="501" y="752"/>
                  <a:pt x="503" y="751"/>
                  <a:pt x="502" y="749"/>
                </a:cubicBezTo>
                <a:cubicBezTo>
                  <a:pt x="505" y="749"/>
                  <a:pt x="505" y="749"/>
                  <a:pt x="505" y="749"/>
                </a:cubicBezTo>
                <a:cubicBezTo>
                  <a:pt x="507" y="746"/>
                  <a:pt x="502" y="747"/>
                  <a:pt x="504" y="744"/>
                </a:cubicBezTo>
                <a:cubicBezTo>
                  <a:pt x="505" y="744"/>
                  <a:pt x="505" y="744"/>
                  <a:pt x="505" y="744"/>
                </a:cubicBezTo>
                <a:cubicBezTo>
                  <a:pt x="504" y="745"/>
                  <a:pt x="505" y="745"/>
                  <a:pt x="506" y="746"/>
                </a:cubicBezTo>
                <a:cubicBezTo>
                  <a:pt x="506" y="744"/>
                  <a:pt x="511" y="746"/>
                  <a:pt x="509" y="742"/>
                </a:cubicBezTo>
                <a:cubicBezTo>
                  <a:pt x="510" y="742"/>
                  <a:pt x="510" y="742"/>
                  <a:pt x="510" y="742"/>
                </a:cubicBezTo>
                <a:cubicBezTo>
                  <a:pt x="509" y="741"/>
                  <a:pt x="509" y="741"/>
                  <a:pt x="509" y="741"/>
                </a:cubicBezTo>
                <a:cubicBezTo>
                  <a:pt x="510" y="741"/>
                  <a:pt x="510" y="740"/>
                  <a:pt x="511" y="740"/>
                </a:cubicBezTo>
                <a:cubicBezTo>
                  <a:pt x="511" y="740"/>
                  <a:pt x="512" y="741"/>
                  <a:pt x="512" y="742"/>
                </a:cubicBezTo>
                <a:cubicBezTo>
                  <a:pt x="513" y="742"/>
                  <a:pt x="513" y="743"/>
                  <a:pt x="514" y="743"/>
                </a:cubicBezTo>
                <a:cubicBezTo>
                  <a:pt x="514" y="743"/>
                  <a:pt x="514" y="743"/>
                  <a:pt x="514" y="742"/>
                </a:cubicBezTo>
                <a:cubicBezTo>
                  <a:pt x="515" y="738"/>
                  <a:pt x="515" y="738"/>
                  <a:pt x="515" y="738"/>
                </a:cubicBezTo>
                <a:cubicBezTo>
                  <a:pt x="517" y="739"/>
                  <a:pt x="517" y="739"/>
                  <a:pt x="517" y="739"/>
                </a:cubicBezTo>
                <a:cubicBezTo>
                  <a:pt x="516" y="738"/>
                  <a:pt x="516" y="738"/>
                  <a:pt x="516" y="738"/>
                </a:cubicBezTo>
                <a:cubicBezTo>
                  <a:pt x="516" y="737"/>
                  <a:pt x="517" y="737"/>
                  <a:pt x="518" y="737"/>
                </a:cubicBezTo>
                <a:cubicBezTo>
                  <a:pt x="518" y="737"/>
                  <a:pt x="518" y="737"/>
                  <a:pt x="518" y="738"/>
                </a:cubicBezTo>
                <a:cubicBezTo>
                  <a:pt x="522" y="734"/>
                  <a:pt x="522" y="734"/>
                  <a:pt x="522" y="734"/>
                </a:cubicBezTo>
                <a:cubicBezTo>
                  <a:pt x="524" y="736"/>
                  <a:pt x="521" y="738"/>
                  <a:pt x="525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523" y="739"/>
                  <a:pt x="523" y="739"/>
                  <a:pt x="523" y="739"/>
                </a:cubicBezTo>
                <a:cubicBezTo>
                  <a:pt x="523" y="739"/>
                  <a:pt x="523" y="739"/>
                  <a:pt x="524" y="739"/>
                </a:cubicBezTo>
                <a:cubicBezTo>
                  <a:pt x="525" y="739"/>
                  <a:pt x="525" y="740"/>
                  <a:pt x="525" y="740"/>
                </a:cubicBezTo>
                <a:cubicBezTo>
                  <a:pt x="525" y="741"/>
                  <a:pt x="525" y="741"/>
                  <a:pt x="525" y="741"/>
                </a:cubicBezTo>
                <a:cubicBezTo>
                  <a:pt x="526" y="741"/>
                  <a:pt x="526" y="741"/>
                  <a:pt x="526" y="741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7" y="742"/>
                  <a:pt x="527" y="745"/>
                  <a:pt x="527" y="746"/>
                </a:cubicBezTo>
                <a:cubicBezTo>
                  <a:pt x="528" y="745"/>
                  <a:pt x="528" y="745"/>
                  <a:pt x="529" y="744"/>
                </a:cubicBezTo>
                <a:cubicBezTo>
                  <a:pt x="529" y="745"/>
                  <a:pt x="529" y="746"/>
                  <a:pt x="530" y="746"/>
                </a:cubicBezTo>
                <a:cubicBezTo>
                  <a:pt x="529" y="745"/>
                  <a:pt x="532" y="744"/>
                  <a:pt x="530" y="743"/>
                </a:cubicBezTo>
                <a:cubicBezTo>
                  <a:pt x="531" y="743"/>
                  <a:pt x="533" y="742"/>
                  <a:pt x="533" y="744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6" y="740"/>
                  <a:pt x="536" y="740"/>
                  <a:pt x="536" y="740"/>
                </a:cubicBezTo>
                <a:cubicBezTo>
                  <a:pt x="541" y="740"/>
                  <a:pt x="535" y="745"/>
                  <a:pt x="540" y="747"/>
                </a:cubicBezTo>
                <a:cubicBezTo>
                  <a:pt x="538" y="748"/>
                  <a:pt x="538" y="748"/>
                  <a:pt x="538" y="748"/>
                </a:cubicBezTo>
                <a:cubicBezTo>
                  <a:pt x="540" y="750"/>
                  <a:pt x="540" y="750"/>
                  <a:pt x="540" y="750"/>
                </a:cubicBezTo>
                <a:cubicBezTo>
                  <a:pt x="541" y="751"/>
                  <a:pt x="541" y="753"/>
                  <a:pt x="543" y="753"/>
                </a:cubicBezTo>
                <a:cubicBezTo>
                  <a:pt x="543" y="753"/>
                  <a:pt x="543" y="753"/>
                  <a:pt x="543" y="753"/>
                </a:cubicBezTo>
                <a:cubicBezTo>
                  <a:pt x="541" y="747"/>
                  <a:pt x="548" y="751"/>
                  <a:pt x="550" y="747"/>
                </a:cubicBezTo>
                <a:cubicBezTo>
                  <a:pt x="550" y="747"/>
                  <a:pt x="550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2" y="747"/>
                  <a:pt x="552" y="748"/>
                  <a:pt x="552" y="749"/>
                </a:cubicBezTo>
                <a:cubicBezTo>
                  <a:pt x="551" y="749"/>
                  <a:pt x="551" y="749"/>
                  <a:pt x="551" y="749"/>
                </a:cubicBezTo>
                <a:cubicBezTo>
                  <a:pt x="551" y="750"/>
                  <a:pt x="550" y="753"/>
                  <a:pt x="551" y="753"/>
                </a:cubicBezTo>
                <a:cubicBezTo>
                  <a:pt x="551" y="753"/>
                  <a:pt x="551" y="753"/>
                  <a:pt x="551" y="753"/>
                </a:cubicBezTo>
                <a:cubicBezTo>
                  <a:pt x="552" y="753"/>
                  <a:pt x="552" y="753"/>
                  <a:pt x="552" y="753"/>
                </a:cubicBezTo>
                <a:cubicBezTo>
                  <a:pt x="553" y="755"/>
                  <a:pt x="553" y="755"/>
                  <a:pt x="553" y="755"/>
                </a:cubicBezTo>
                <a:cubicBezTo>
                  <a:pt x="555" y="754"/>
                  <a:pt x="555" y="749"/>
                  <a:pt x="558" y="749"/>
                </a:cubicBezTo>
                <a:cubicBezTo>
                  <a:pt x="559" y="750"/>
                  <a:pt x="559" y="750"/>
                  <a:pt x="559" y="750"/>
                </a:cubicBezTo>
                <a:cubicBezTo>
                  <a:pt x="559" y="749"/>
                  <a:pt x="559" y="749"/>
                  <a:pt x="559" y="749"/>
                </a:cubicBezTo>
                <a:cubicBezTo>
                  <a:pt x="560" y="750"/>
                  <a:pt x="560" y="750"/>
                  <a:pt x="560" y="750"/>
                </a:cubicBezTo>
                <a:cubicBezTo>
                  <a:pt x="562" y="748"/>
                  <a:pt x="562" y="748"/>
                  <a:pt x="562" y="748"/>
                </a:cubicBezTo>
                <a:cubicBezTo>
                  <a:pt x="561" y="749"/>
                  <a:pt x="562" y="751"/>
                  <a:pt x="561" y="751"/>
                </a:cubicBezTo>
                <a:cubicBezTo>
                  <a:pt x="561" y="752"/>
                  <a:pt x="561" y="752"/>
                  <a:pt x="561" y="752"/>
                </a:cubicBezTo>
                <a:cubicBezTo>
                  <a:pt x="561" y="748"/>
                  <a:pt x="566" y="749"/>
                  <a:pt x="568" y="747"/>
                </a:cubicBezTo>
                <a:cubicBezTo>
                  <a:pt x="568" y="747"/>
                  <a:pt x="568" y="747"/>
                  <a:pt x="568" y="747"/>
                </a:cubicBezTo>
                <a:cubicBezTo>
                  <a:pt x="569" y="746"/>
                  <a:pt x="566" y="746"/>
                  <a:pt x="566" y="744"/>
                </a:cubicBezTo>
                <a:cubicBezTo>
                  <a:pt x="566" y="744"/>
                  <a:pt x="566" y="744"/>
                  <a:pt x="567" y="743"/>
                </a:cubicBezTo>
                <a:cubicBezTo>
                  <a:pt x="567" y="745"/>
                  <a:pt x="568" y="744"/>
                  <a:pt x="568" y="745"/>
                </a:cubicBezTo>
                <a:cubicBezTo>
                  <a:pt x="568" y="744"/>
                  <a:pt x="568" y="744"/>
                  <a:pt x="568" y="744"/>
                </a:cubicBezTo>
                <a:cubicBezTo>
                  <a:pt x="570" y="745"/>
                  <a:pt x="572" y="746"/>
                  <a:pt x="573" y="747"/>
                </a:cubicBezTo>
                <a:cubicBezTo>
                  <a:pt x="571" y="745"/>
                  <a:pt x="571" y="745"/>
                  <a:pt x="571" y="745"/>
                </a:cubicBezTo>
                <a:cubicBezTo>
                  <a:pt x="571" y="745"/>
                  <a:pt x="572" y="745"/>
                  <a:pt x="572" y="745"/>
                </a:cubicBezTo>
                <a:cubicBezTo>
                  <a:pt x="573" y="745"/>
                  <a:pt x="574" y="744"/>
                  <a:pt x="575" y="744"/>
                </a:cubicBezTo>
                <a:cubicBezTo>
                  <a:pt x="575" y="743"/>
                  <a:pt x="576" y="743"/>
                  <a:pt x="577" y="743"/>
                </a:cubicBezTo>
                <a:cubicBezTo>
                  <a:pt x="578" y="743"/>
                  <a:pt x="578" y="743"/>
                  <a:pt x="579" y="743"/>
                </a:cubicBezTo>
                <a:cubicBezTo>
                  <a:pt x="577" y="741"/>
                  <a:pt x="577" y="741"/>
                  <a:pt x="577" y="741"/>
                </a:cubicBezTo>
                <a:cubicBezTo>
                  <a:pt x="577" y="741"/>
                  <a:pt x="577" y="741"/>
                  <a:pt x="578" y="741"/>
                </a:cubicBezTo>
                <a:cubicBezTo>
                  <a:pt x="580" y="741"/>
                  <a:pt x="579" y="737"/>
                  <a:pt x="582" y="737"/>
                </a:cubicBezTo>
                <a:cubicBezTo>
                  <a:pt x="580" y="742"/>
                  <a:pt x="586" y="743"/>
                  <a:pt x="584" y="747"/>
                </a:cubicBezTo>
                <a:cubicBezTo>
                  <a:pt x="584" y="747"/>
                  <a:pt x="585" y="747"/>
                  <a:pt x="585" y="747"/>
                </a:cubicBezTo>
                <a:cubicBezTo>
                  <a:pt x="585" y="747"/>
                  <a:pt x="585" y="747"/>
                  <a:pt x="586" y="747"/>
                </a:cubicBezTo>
                <a:cubicBezTo>
                  <a:pt x="587" y="748"/>
                  <a:pt x="587" y="748"/>
                  <a:pt x="587" y="748"/>
                </a:cubicBezTo>
                <a:cubicBezTo>
                  <a:pt x="587" y="748"/>
                  <a:pt x="586" y="747"/>
                  <a:pt x="586" y="747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83" y="741"/>
                  <a:pt x="594" y="744"/>
                  <a:pt x="590" y="739"/>
                </a:cubicBezTo>
                <a:cubicBezTo>
                  <a:pt x="591" y="738"/>
                  <a:pt x="591" y="738"/>
                  <a:pt x="592" y="738"/>
                </a:cubicBezTo>
                <a:cubicBezTo>
                  <a:pt x="593" y="738"/>
                  <a:pt x="594" y="739"/>
                  <a:pt x="594" y="740"/>
                </a:cubicBezTo>
                <a:cubicBezTo>
                  <a:pt x="595" y="741"/>
                  <a:pt x="596" y="742"/>
                  <a:pt x="597" y="742"/>
                </a:cubicBezTo>
                <a:cubicBezTo>
                  <a:pt x="597" y="742"/>
                  <a:pt x="598" y="741"/>
                  <a:pt x="599" y="740"/>
                </a:cubicBezTo>
                <a:cubicBezTo>
                  <a:pt x="598" y="740"/>
                  <a:pt x="598" y="740"/>
                  <a:pt x="598" y="740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40"/>
                  <a:pt x="601" y="740"/>
                </a:cubicBezTo>
                <a:cubicBezTo>
                  <a:pt x="601" y="739"/>
                  <a:pt x="602" y="739"/>
                  <a:pt x="601" y="738"/>
                </a:cubicBezTo>
                <a:cubicBezTo>
                  <a:pt x="603" y="739"/>
                  <a:pt x="603" y="739"/>
                  <a:pt x="603" y="739"/>
                </a:cubicBezTo>
                <a:cubicBezTo>
                  <a:pt x="604" y="737"/>
                  <a:pt x="604" y="737"/>
                  <a:pt x="604" y="737"/>
                </a:cubicBezTo>
                <a:cubicBezTo>
                  <a:pt x="606" y="735"/>
                  <a:pt x="604" y="736"/>
                  <a:pt x="607" y="734"/>
                </a:cubicBezTo>
                <a:cubicBezTo>
                  <a:pt x="609" y="735"/>
                  <a:pt x="608" y="741"/>
                  <a:pt x="611" y="741"/>
                </a:cubicBezTo>
                <a:cubicBezTo>
                  <a:pt x="611" y="741"/>
                  <a:pt x="611" y="741"/>
                  <a:pt x="611" y="741"/>
                </a:cubicBezTo>
                <a:cubicBezTo>
                  <a:pt x="611" y="742"/>
                  <a:pt x="610" y="742"/>
                  <a:pt x="610" y="743"/>
                </a:cubicBezTo>
                <a:cubicBezTo>
                  <a:pt x="610" y="745"/>
                  <a:pt x="614" y="747"/>
                  <a:pt x="615" y="748"/>
                </a:cubicBezTo>
                <a:cubicBezTo>
                  <a:pt x="616" y="745"/>
                  <a:pt x="617" y="743"/>
                  <a:pt x="620" y="741"/>
                </a:cubicBezTo>
                <a:cubicBezTo>
                  <a:pt x="623" y="745"/>
                  <a:pt x="618" y="751"/>
                  <a:pt x="626" y="753"/>
                </a:cubicBezTo>
                <a:cubicBezTo>
                  <a:pt x="626" y="752"/>
                  <a:pt x="626" y="752"/>
                  <a:pt x="626" y="752"/>
                </a:cubicBezTo>
                <a:cubicBezTo>
                  <a:pt x="627" y="751"/>
                  <a:pt x="628" y="749"/>
                  <a:pt x="626" y="747"/>
                </a:cubicBezTo>
                <a:cubicBezTo>
                  <a:pt x="627" y="748"/>
                  <a:pt x="627" y="748"/>
                  <a:pt x="627" y="748"/>
                </a:cubicBezTo>
                <a:cubicBezTo>
                  <a:pt x="629" y="748"/>
                  <a:pt x="629" y="747"/>
                  <a:pt x="630" y="746"/>
                </a:cubicBezTo>
                <a:cubicBezTo>
                  <a:pt x="630" y="745"/>
                  <a:pt x="631" y="744"/>
                  <a:pt x="631" y="744"/>
                </a:cubicBezTo>
                <a:cubicBezTo>
                  <a:pt x="632" y="744"/>
                  <a:pt x="632" y="744"/>
                  <a:pt x="632" y="744"/>
                </a:cubicBezTo>
                <a:cubicBezTo>
                  <a:pt x="633" y="745"/>
                  <a:pt x="635" y="745"/>
                  <a:pt x="636" y="746"/>
                </a:cubicBezTo>
                <a:cubicBezTo>
                  <a:pt x="636" y="746"/>
                  <a:pt x="636" y="746"/>
                  <a:pt x="636" y="746"/>
                </a:cubicBezTo>
                <a:cubicBezTo>
                  <a:pt x="636" y="746"/>
                  <a:pt x="637" y="746"/>
                  <a:pt x="637" y="747"/>
                </a:cubicBezTo>
                <a:cubicBezTo>
                  <a:pt x="638" y="745"/>
                  <a:pt x="638" y="745"/>
                  <a:pt x="638" y="745"/>
                </a:cubicBezTo>
                <a:cubicBezTo>
                  <a:pt x="640" y="746"/>
                  <a:pt x="640" y="746"/>
                  <a:pt x="640" y="746"/>
                </a:cubicBezTo>
                <a:cubicBezTo>
                  <a:pt x="639" y="746"/>
                  <a:pt x="639" y="745"/>
                  <a:pt x="638" y="745"/>
                </a:cubicBezTo>
                <a:cubicBezTo>
                  <a:pt x="638" y="745"/>
                  <a:pt x="637" y="745"/>
                  <a:pt x="637" y="745"/>
                </a:cubicBezTo>
                <a:cubicBezTo>
                  <a:pt x="637" y="744"/>
                  <a:pt x="638" y="743"/>
                  <a:pt x="638" y="743"/>
                </a:cubicBezTo>
                <a:cubicBezTo>
                  <a:pt x="639" y="743"/>
                  <a:pt x="639" y="744"/>
                  <a:pt x="639" y="744"/>
                </a:cubicBezTo>
                <a:cubicBezTo>
                  <a:pt x="640" y="744"/>
                  <a:pt x="640" y="744"/>
                  <a:pt x="640" y="744"/>
                </a:cubicBezTo>
                <a:cubicBezTo>
                  <a:pt x="641" y="744"/>
                  <a:pt x="641" y="744"/>
                  <a:pt x="641" y="744"/>
                </a:cubicBezTo>
                <a:cubicBezTo>
                  <a:pt x="640" y="743"/>
                  <a:pt x="640" y="743"/>
                  <a:pt x="640" y="743"/>
                </a:cubicBezTo>
                <a:cubicBezTo>
                  <a:pt x="641" y="742"/>
                  <a:pt x="641" y="742"/>
                  <a:pt x="641" y="742"/>
                </a:cubicBezTo>
                <a:cubicBezTo>
                  <a:pt x="642" y="742"/>
                  <a:pt x="642" y="743"/>
                  <a:pt x="642" y="743"/>
                </a:cubicBezTo>
                <a:cubicBezTo>
                  <a:pt x="642" y="744"/>
                  <a:pt x="643" y="745"/>
                  <a:pt x="644" y="745"/>
                </a:cubicBezTo>
                <a:cubicBezTo>
                  <a:pt x="644" y="745"/>
                  <a:pt x="644" y="745"/>
                  <a:pt x="644" y="745"/>
                </a:cubicBezTo>
                <a:cubicBezTo>
                  <a:pt x="643" y="743"/>
                  <a:pt x="643" y="743"/>
                  <a:pt x="643" y="743"/>
                </a:cubicBezTo>
                <a:cubicBezTo>
                  <a:pt x="647" y="741"/>
                  <a:pt x="647" y="741"/>
                  <a:pt x="647" y="741"/>
                </a:cubicBezTo>
                <a:cubicBezTo>
                  <a:pt x="646" y="739"/>
                  <a:pt x="646" y="739"/>
                  <a:pt x="646" y="739"/>
                </a:cubicBezTo>
                <a:cubicBezTo>
                  <a:pt x="647" y="738"/>
                  <a:pt x="648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50" y="738"/>
                  <a:pt x="651" y="738"/>
                  <a:pt x="652" y="737"/>
                </a:cubicBezTo>
                <a:cubicBezTo>
                  <a:pt x="653" y="738"/>
                  <a:pt x="653" y="738"/>
                  <a:pt x="653" y="738"/>
                </a:cubicBezTo>
                <a:cubicBezTo>
                  <a:pt x="651" y="740"/>
                  <a:pt x="653" y="740"/>
                  <a:pt x="652" y="743"/>
                </a:cubicBezTo>
                <a:cubicBezTo>
                  <a:pt x="653" y="742"/>
                  <a:pt x="653" y="742"/>
                  <a:pt x="653" y="742"/>
                </a:cubicBezTo>
                <a:cubicBezTo>
                  <a:pt x="655" y="742"/>
                  <a:pt x="653" y="744"/>
                  <a:pt x="654" y="744"/>
                </a:cubicBezTo>
                <a:cubicBezTo>
                  <a:pt x="657" y="741"/>
                  <a:pt x="657" y="741"/>
                  <a:pt x="657" y="741"/>
                </a:cubicBezTo>
                <a:cubicBezTo>
                  <a:pt x="655" y="740"/>
                  <a:pt x="655" y="740"/>
                  <a:pt x="655" y="740"/>
                </a:cubicBezTo>
                <a:cubicBezTo>
                  <a:pt x="660" y="739"/>
                  <a:pt x="660" y="739"/>
                  <a:pt x="660" y="739"/>
                </a:cubicBezTo>
                <a:cubicBezTo>
                  <a:pt x="657" y="739"/>
                  <a:pt x="660" y="736"/>
                  <a:pt x="660" y="736"/>
                </a:cubicBezTo>
                <a:cubicBezTo>
                  <a:pt x="659" y="739"/>
                  <a:pt x="666" y="737"/>
                  <a:pt x="663" y="741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6" y="739"/>
                  <a:pt x="666" y="740"/>
                  <a:pt x="666" y="740"/>
                </a:cubicBezTo>
                <a:cubicBezTo>
                  <a:pt x="666" y="741"/>
                  <a:pt x="666" y="742"/>
                  <a:pt x="667" y="742"/>
                </a:cubicBezTo>
                <a:cubicBezTo>
                  <a:pt x="667" y="742"/>
                  <a:pt x="667" y="742"/>
                  <a:pt x="667" y="742"/>
                </a:cubicBezTo>
                <a:cubicBezTo>
                  <a:pt x="668" y="740"/>
                  <a:pt x="668" y="740"/>
                  <a:pt x="668" y="740"/>
                </a:cubicBezTo>
                <a:cubicBezTo>
                  <a:pt x="668" y="739"/>
                  <a:pt x="668" y="739"/>
                  <a:pt x="668" y="739"/>
                </a:cubicBezTo>
                <a:cubicBezTo>
                  <a:pt x="669" y="739"/>
                  <a:pt x="669" y="740"/>
                  <a:pt x="670" y="741"/>
                </a:cubicBezTo>
                <a:cubicBezTo>
                  <a:pt x="666" y="738"/>
                  <a:pt x="675" y="739"/>
                  <a:pt x="672" y="736"/>
                </a:cubicBezTo>
                <a:cubicBezTo>
                  <a:pt x="672" y="736"/>
                  <a:pt x="672" y="735"/>
                  <a:pt x="672" y="735"/>
                </a:cubicBezTo>
                <a:cubicBezTo>
                  <a:pt x="673" y="735"/>
                  <a:pt x="673" y="735"/>
                  <a:pt x="673" y="735"/>
                </a:cubicBezTo>
                <a:cubicBezTo>
                  <a:pt x="671" y="733"/>
                  <a:pt x="675" y="731"/>
                  <a:pt x="675" y="730"/>
                </a:cubicBezTo>
                <a:cubicBezTo>
                  <a:pt x="676" y="731"/>
                  <a:pt x="678" y="731"/>
                  <a:pt x="679" y="731"/>
                </a:cubicBezTo>
                <a:cubicBezTo>
                  <a:pt x="679" y="729"/>
                  <a:pt x="675" y="730"/>
                  <a:pt x="677" y="727"/>
                </a:cubicBezTo>
                <a:cubicBezTo>
                  <a:pt x="677" y="727"/>
                  <a:pt x="677" y="727"/>
                  <a:pt x="677" y="727"/>
                </a:cubicBezTo>
                <a:cubicBezTo>
                  <a:pt x="678" y="727"/>
                  <a:pt x="679" y="728"/>
                  <a:pt x="679" y="728"/>
                </a:cubicBezTo>
                <a:cubicBezTo>
                  <a:pt x="680" y="726"/>
                  <a:pt x="680" y="726"/>
                  <a:pt x="680" y="726"/>
                </a:cubicBezTo>
                <a:cubicBezTo>
                  <a:pt x="679" y="726"/>
                  <a:pt x="678" y="726"/>
                  <a:pt x="678" y="726"/>
                </a:cubicBezTo>
                <a:cubicBezTo>
                  <a:pt x="679" y="725"/>
                  <a:pt x="679" y="725"/>
                  <a:pt x="680" y="725"/>
                </a:cubicBezTo>
                <a:cubicBezTo>
                  <a:pt x="680" y="725"/>
                  <a:pt x="681" y="725"/>
                  <a:pt x="681" y="725"/>
                </a:cubicBezTo>
                <a:cubicBezTo>
                  <a:pt x="683" y="724"/>
                  <a:pt x="680" y="724"/>
                  <a:pt x="680" y="722"/>
                </a:cubicBezTo>
                <a:cubicBezTo>
                  <a:pt x="680" y="722"/>
                  <a:pt x="681" y="722"/>
                  <a:pt x="681" y="722"/>
                </a:cubicBezTo>
                <a:cubicBezTo>
                  <a:pt x="681" y="722"/>
                  <a:pt x="681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79" y="720"/>
                  <a:pt x="680" y="718"/>
                  <a:pt x="679" y="715"/>
                </a:cubicBezTo>
                <a:cubicBezTo>
                  <a:pt x="682" y="717"/>
                  <a:pt x="682" y="717"/>
                  <a:pt x="682" y="717"/>
                </a:cubicBezTo>
                <a:cubicBezTo>
                  <a:pt x="681" y="715"/>
                  <a:pt x="681" y="715"/>
                  <a:pt x="681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1"/>
                  <a:pt x="682" y="711"/>
                  <a:pt x="682" y="711"/>
                </a:cubicBezTo>
                <a:cubicBezTo>
                  <a:pt x="683" y="712"/>
                  <a:pt x="683" y="712"/>
                  <a:pt x="685" y="714"/>
                </a:cubicBezTo>
                <a:cubicBezTo>
                  <a:pt x="685" y="713"/>
                  <a:pt x="685" y="713"/>
                  <a:pt x="685" y="713"/>
                </a:cubicBezTo>
                <a:cubicBezTo>
                  <a:pt x="687" y="713"/>
                  <a:pt x="687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8" y="714"/>
                  <a:pt x="687" y="711"/>
                  <a:pt x="689" y="711"/>
                </a:cubicBezTo>
                <a:cubicBezTo>
                  <a:pt x="688" y="709"/>
                  <a:pt x="688" y="709"/>
                  <a:pt x="688" y="709"/>
                </a:cubicBezTo>
                <a:cubicBezTo>
                  <a:pt x="694" y="706"/>
                  <a:pt x="694" y="706"/>
                  <a:pt x="694" y="706"/>
                </a:cubicBezTo>
                <a:cubicBezTo>
                  <a:pt x="694" y="708"/>
                  <a:pt x="694" y="708"/>
                  <a:pt x="694" y="708"/>
                </a:cubicBezTo>
                <a:cubicBezTo>
                  <a:pt x="694" y="708"/>
                  <a:pt x="694" y="709"/>
                  <a:pt x="693" y="710"/>
                </a:cubicBezTo>
                <a:cubicBezTo>
                  <a:pt x="695" y="709"/>
                  <a:pt x="695" y="709"/>
                  <a:pt x="695" y="709"/>
                </a:cubicBezTo>
                <a:cubicBezTo>
                  <a:pt x="697" y="710"/>
                  <a:pt x="694" y="711"/>
                  <a:pt x="694" y="712"/>
                </a:cubicBezTo>
                <a:cubicBezTo>
                  <a:pt x="694" y="712"/>
                  <a:pt x="694" y="713"/>
                  <a:pt x="694" y="713"/>
                </a:cubicBezTo>
                <a:cubicBezTo>
                  <a:pt x="694" y="713"/>
                  <a:pt x="695" y="713"/>
                  <a:pt x="695" y="713"/>
                </a:cubicBezTo>
                <a:cubicBezTo>
                  <a:pt x="695" y="713"/>
                  <a:pt x="695" y="713"/>
                  <a:pt x="695" y="713"/>
                </a:cubicBezTo>
                <a:cubicBezTo>
                  <a:pt x="696" y="713"/>
                  <a:pt x="696" y="713"/>
                  <a:pt x="696" y="713"/>
                </a:cubicBezTo>
                <a:cubicBezTo>
                  <a:pt x="697" y="713"/>
                  <a:pt x="697" y="713"/>
                  <a:pt x="697" y="713"/>
                </a:cubicBezTo>
                <a:cubicBezTo>
                  <a:pt x="697" y="714"/>
                  <a:pt x="698" y="714"/>
                  <a:pt x="699" y="714"/>
                </a:cubicBezTo>
                <a:cubicBezTo>
                  <a:pt x="699" y="714"/>
                  <a:pt x="699" y="714"/>
                  <a:pt x="699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1" y="714"/>
                </a:cubicBezTo>
                <a:cubicBezTo>
                  <a:pt x="701" y="714"/>
                  <a:pt x="702" y="714"/>
                  <a:pt x="702" y="715"/>
                </a:cubicBezTo>
                <a:cubicBezTo>
                  <a:pt x="701" y="714"/>
                  <a:pt x="701" y="713"/>
                  <a:pt x="700" y="712"/>
                </a:cubicBezTo>
                <a:cubicBezTo>
                  <a:pt x="702" y="711"/>
                  <a:pt x="702" y="711"/>
                  <a:pt x="702" y="711"/>
                </a:cubicBezTo>
                <a:cubicBezTo>
                  <a:pt x="702" y="712"/>
                  <a:pt x="702" y="712"/>
                  <a:pt x="702" y="712"/>
                </a:cubicBezTo>
                <a:cubicBezTo>
                  <a:pt x="704" y="713"/>
                  <a:pt x="705" y="713"/>
                  <a:pt x="707" y="713"/>
                </a:cubicBezTo>
                <a:cubicBezTo>
                  <a:pt x="708" y="713"/>
                  <a:pt x="709" y="713"/>
                  <a:pt x="710" y="713"/>
                </a:cubicBezTo>
                <a:cubicBezTo>
                  <a:pt x="710" y="714"/>
                  <a:pt x="710" y="714"/>
                  <a:pt x="711" y="714"/>
                </a:cubicBezTo>
                <a:cubicBezTo>
                  <a:pt x="712" y="714"/>
                  <a:pt x="713" y="713"/>
                  <a:pt x="713" y="713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4" y="712"/>
                  <a:pt x="714" y="712"/>
                </a:cubicBezTo>
                <a:cubicBezTo>
                  <a:pt x="714" y="712"/>
                  <a:pt x="714" y="712"/>
                  <a:pt x="714" y="712"/>
                </a:cubicBezTo>
                <a:cubicBezTo>
                  <a:pt x="715" y="712"/>
                  <a:pt x="715" y="713"/>
                  <a:pt x="715" y="713"/>
                </a:cubicBezTo>
                <a:cubicBezTo>
                  <a:pt x="716" y="713"/>
                  <a:pt x="716" y="712"/>
                  <a:pt x="717" y="712"/>
                </a:cubicBezTo>
                <a:cubicBezTo>
                  <a:pt x="716" y="711"/>
                  <a:pt x="715" y="711"/>
                  <a:pt x="715" y="710"/>
                </a:cubicBezTo>
                <a:cubicBezTo>
                  <a:pt x="716" y="709"/>
                  <a:pt x="716" y="709"/>
                  <a:pt x="716" y="709"/>
                </a:cubicBezTo>
                <a:cubicBezTo>
                  <a:pt x="716" y="710"/>
                  <a:pt x="716" y="710"/>
                  <a:pt x="716" y="710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5" y="706"/>
                  <a:pt x="717" y="704"/>
                  <a:pt x="715" y="703"/>
                </a:cubicBezTo>
                <a:cubicBezTo>
                  <a:pt x="716" y="702"/>
                  <a:pt x="716" y="702"/>
                  <a:pt x="716" y="702"/>
                </a:cubicBezTo>
                <a:cubicBezTo>
                  <a:pt x="715" y="702"/>
                  <a:pt x="715" y="702"/>
                  <a:pt x="715" y="702"/>
                </a:cubicBezTo>
                <a:cubicBezTo>
                  <a:pt x="714" y="702"/>
                  <a:pt x="715" y="701"/>
                  <a:pt x="715" y="700"/>
                </a:cubicBezTo>
                <a:cubicBezTo>
                  <a:pt x="716" y="700"/>
                  <a:pt x="716" y="700"/>
                  <a:pt x="716" y="700"/>
                </a:cubicBezTo>
                <a:cubicBezTo>
                  <a:pt x="716" y="700"/>
                  <a:pt x="717" y="700"/>
                  <a:pt x="717" y="700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8" y="701"/>
                  <a:pt x="718" y="700"/>
                  <a:pt x="719" y="700"/>
                </a:cubicBezTo>
                <a:cubicBezTo>
                  <a:pt x="720" y="700"/>
                  <a:pt x="720" y="701"/>
                  <a:pt x="721" y="702"/>
                </a:cubicBezTo>
                <a:cubicBezTo>
                  <a:pt x="721" y="702"/>
                  <a:pt x="722" y="703"/>
                  <a:pt x="723" y="703"/>
                </a:cubicBezTo>
                <a:cubicBezTo>
                  <a:pt x="723" y="703"/>
                  <a:pt x="724" y="703"/>
                  <a:pt x="725" y="702"/>
                </a:cubicBezTo>
                <a:cubicBezTo>
                  <a:pt x="723" y="702"/>
                  <a:pt x="723" y="702"/>
                  <a:pt x="723" y="702"/>
                </a:cubicBezTo>
                <a:cubicBezTo>
                  <a:pt x="722" y="701"/>
                  <a:pt x="723" y="700"/>
                  <a:pt x="723" y="700"/>
                </a:cubicBezTo>
                <a:cubicBezTo>
                  <a:pt x="723" y="699"/>
                  <a:pt x="724" y="699"/>
                  <a:pt x="724" y="699"/>
                </a:cubicBezTo>
                <a:cubicBezTo>
                  <a:pt x="724" y="699"/>
                  <a:pt x="725" y="699"/>
                  <a:pt x="725" y="699"/>
                </a:cubicBezTo>
                <a:cubicBezTo>
                  <a:pt x="724" y="698"/>
                  <a:pt x="724" y="698"/>
                  <a:pt x="724" y="698"/>
                </a:cubicBezTo>
                <a:cubicBezTo>
                  <a:pt x="726" y="698"/>
                  <a:pt x="730" y="700"/>
                  <a:pt x="733" y="700"/>
                </a:cubicBezTo>
                <a:cubicBezTo>
                  <a:pt x="733" y="700"/>
                  <a:pt x="734" y="700"/>
                  <a:pt x="734" y="700"/>
                </a:cubicBezTo>
                <a:cubicBezTo>
                  <a:pt x="737" y="701"/>
                  <a:pt x="739" y="701"/>
                  <a:pt x="741" y="703"/>
                </a:cubicBezTo>
                <a:cubicBezTo>
                  <a:pt x="741" y="701"/>
                  <a:pt x="741" y="701"/>
                  <a:pt x="741" y="701"/>
                </a:cubicBezTo>
                <a:cubicBezTo>
                  <a:pt x="741" y="702"/>
                  <a:pt x="742" y="702"/>
                  <a:pt x="742" y="702"/>
                </a:cubicBezTo>
                <a:cubicBezTo>
                  <a:pt x="743" y="702"/>
                  <a:pt x="744" y="702"/>
                  <a:pt x="744" y="701"/>
                </a:cubicBezTo>
                <a:cubicBezTo>
                  <a:pt x="745" y="701"/>
                  <a:pt x="746" y="701"/>
                  <a:pt x="746" y="701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5" y="700"/>
                  <a:pt x="745" y="700"/>
                  <a:pt x="745" y="700"/>
                </a:cubicBezTo>
                <a:cubicBezTo>
                  <a:pt x="745" y="699"/>
                  <a:pt x="746" y="698"/>
                  <a:pt x="747" y="698"/>
                </a:cubicBezTo>
                <a:cubicBezTo>
                  <a:pt x="747" y="699"/>
                  <a:pt x="747" y="699"/>
                  <a:pt x="747" y="699"/>
                </a:cubicBezTo>
                <a:cubicBezTo>
                  <a:pt x="747" y="699"/>
                  <a:pt x="748" y="699"/>
                  <a:pt x="748" y="699"/>
                </a:cubicBezTo>
                <a:cubicBezTo>
                  <a:pt x="748" y="699"/>
                  <a:pt x="749" y="699"/>
                  <a:pt x="749" y="699"/>
                </a:cubicBezTo>
                <a:cubicBezTo>
                  <a:pt x="749" y="700"/>
                  <a:pt x="749" y="700"/>
                  <a:pt x="750" y="700"/>
                </a:cubicBezTo>
                <a:cubicBezTo>
                  <a:pt x="750" y="700"/>
                  <a:pt x="750" y="700"/>
                  <a:pt x="751" y="700"/>
                </a:cubicBezTo>
                <a:cubicBezTo>
                  <a:pt x="751" y="700"/>
                  <a:pt x="751" y="700"/>
                  <a:pt x="752" y="700"/>
                </a:cubicBezTo>
                <a:cubicBezTo>
                  <a:pt x="752" y="700"/>
                  <a:pt x="752" y="700"/>
                  <a:pt x="752" y="700"/>
                </a:cubicBezTo>
                <a:cubicBezTo>
                  <a:pt x="752" y="702"/>
                  <a:pt x="752" y="702"/>
                  <a:pt x="752" y="702"/>
                </a:cubicBezTo>
                <a:cubicBezTo>
                  <a:pt x="753" y="701"/>
                  <a:pt x="753" y="701"/>
                  <a:pt x="753" y="701"/>
                </a:cubicBezTo>
                <a:cubicBezTo>
                  <a:pt x="751" y="700"/>
                  <a:pt x="754" y="697"/>
                  <a:pt x="751" y="696"/>
                </a:cubicBezTo>
                <a:cubicBezTo>
                  <a:pt x="751" y="696"/>
                  <a:pt x="751" y="696"/>
                  <a:pt x="751" y="696"/>
                </a:cubicBezTo>
                <a:cubicBezTo>
                  <a:pt x="754" y="696"/>
                  <a:pt x="756" y="691"/>
                  <a:pt x="759" y="691"/>
                </a:cubicBezTo>
                <a:cubicBezTo>
                  <a:pt x="757" y="688"/>
                  <a:pt x="757" y="688"/>
                  <a:pt x="757" y="688"/>
                </a:cubicBezTo>
                <a:cubicBezTo>
                  <a:pt x="758" y="687"/>
                  <a:pt x="758" y="687"/>
                  <a:pt x="758" y="687"/>
                </a:cubicBezTo>
                <a:cubicBezTo>
                  <a:pt x="755" y="683"/>
                  <a:pt x="755" y="683"/>
                  <a:pt x="755" y="683"/>
                </a:cubicBezTo>
                <a:cubicBezTo>
                  <a:pt x="756" y="679"/>
                  <a:pt x="754" y="678"/>
                  <a:pt x="753" y="675"/>
                </a:cubicBezTo>
                <a:cubicBezTo>
                  <a:pt x="753" y="675"/>
                  <a:pt x="754" y="675"/>
                  <a:pt x="754" y="675"/>
                </a:cubicBezTo>
                <a:cubicBezTo>
                  <a:pt x="755" y="675"/>
                  <a:pt x="756" y="675"/>
                  <a:pt x="757" y="675"/>
                </a:cubicBezTo>
                <a:cubicBezTo>
                  <a:pt x="756" y="676"/>
                  <a:pt x="756" y="676"/>
                  <a:pt x="756" y="676"/>
                </a:cubicBezTo>
                <a:cubicBezTo>
                  <a:pt x="757" y="676"/>
                  <a:pt x="757" y="676"/>
                  <a:pt x="757" y="676"/>
                </a:cubicBezTo>
                <a:cubicBezTo>
                  <a:pt x="758" y="676"/>
                  <a:pt x="757" y="676"/>
                  <a:pt x="757" y="675"/>
                </a:cubicBezTo>
                <a:cubicBezTo>
                  <a:pt x="757" y="675"/>
                  <a:pt x="758" y="674"/>
                  <a:pt x="759" y="674"/>
                </a:cubicBezTo>
                <a:cubicBezTo>
                  <a:pt x="759" y="674"/>
                  <a:pt x="759" y="674"/>
                  <a:pt x="759" y="674"/>
                </a:cubicBezTo>
                <a:cubicBezTo>
                  <a:pt x="759" y="675"/>
                  <a:pt x="759" y="675"/>
                  <a:pt x="759" y="675"/>
                </a:cubicBezTo>
                <a:cubicBezTo>
                  <a:pt x="759" y="676"/>
                  <a:pt x="759" y="676"/>
                  <a:pt x="759" y="676"/>
                </a:cubicBezTo>
                <a:cubicBezTo>
                  <a:pt x="759" y="676"/>
                  <a:pt x="760" y="676"/>
                  <a:pt x="760" y="676"/>
                </a:cubicBezTo>
                <a:cubicBezTo>
                  <a:pt x="761" y="676"/>
                  <a:pt x="762" y="676"/>
                  <a:pt x="762" y="676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3" y="675"/>
                  <a:pt x="764" y="675"/>
                  <a:pt x="764" y="675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8" y="677"/>
                  <a:pt x="768" y="677"/>
                  <a:pt x="768" y="677"/>
                </a:cubicBezTo>
                <a:cubicBezTo>
                  <a:pt x="768" y="678"/>
                  <a:pt x="768" y="678"/>
                  <a:pt x="768" y="678"/>
                </a:cubicBezTo>
                <a:cubicBezTo>
                  <a:pt x="768" y="678"/>
                  <a:pt x="769" y="677"/>
                  <a:pt x="769" y="677"/>
                </a:cubicBezTo>
                <a:cubicBezTo>
                  <a:pt x="770" y="677"/>
                  <a:pt x="770" y="679"/>
                  <a:pt x="771" y="680"/>
                </a:cubicBezTo>
                <a:cubicBezTo>
                  <a:pt x="771" y="680"/>
                  <a:pt x="771" y="680"/>
                  <a:pt x="771" y="680"/>
                </a:cubicBezTo>
                <a:cubicBezTo>
                  <a:pt x="771" y="680"/>
                  <a:pt x="771" y="679"/>
                  <a:pt x="771" y="679"/>
                </a:cubicBezTo>
                <a:cubicBezTo>
                  <a:pt x="771" y="678"/>
                  <a:pt x="772" y="678"/>
                  <a:pt x="772" y="678"/>
                </a:cubicBezTo>
                <a:cubicBezTo>
                  <a:pt x="772" y="678"/>
                  <a:pt x="773" y="678"/>
                  <a:pt x="773" y="678"/>
                </a:cubicBezTo>
                <a:cubicBezTo>
                  <a:pt x="773" y="677"/>
                  <a:pt x="773" y="677"/>
                  <a:pt x="773" y="677"/>
                </a:cubicBezTo>
                <a:cubicBezTo>
                  <a:pt x="773" y="677"/>
                  <a:pt x="773" y="677"/>
                  <a:pt x="774" y="677"/>
                </a:cubicBezTo>
                <a:cubicBezTo>
                  <a:pt x="774" y="677"/>
                  <a:pt x="775" y="677"/>
                  <a:pt x="775" y="677"/>
                </a:cubicBezTo>
                <a:cubicBezTo>
                  <a:pt x="775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4" y="675"/>
                  <a:pt x="775" y="673"/>
                  <a:pt x="776" y="670"/>
                </a:cubicBezTo>
                <a:cubicBezTo>
                  <a:pt x="776" y="672"/>
                  <a:pt x="776" y="672"/>
                  <a:pt x="776" y="672"/>
                </a:cubicBezTo>
                <a:cubicBezTo>
                  <a:pt x="777" y="672"/>
                  <a:pt x="778" y="674"/>
                  <a:pt x="779" y="674"/>
                </a:cubicBezTo>
                <a:cubicBezTo>
                  <a:pt x="779" y="674"/>
                  <a:pt x="779" y="673"/>
                  <a:pt x="780" y="673"/>
                </a:cubicBezTo>
                <a:cubicBezTo>
                  <a:pt x="779" y="671"/>
                  <a:pt x="779" y="671"/>
                  <a:pt x="779" y="671"/>
                </a:cubicBezTo>
                <a:cubicBezTo>
                  <a:pt x="779" y="671"/>
                  <a:pt x="779" y="670"/>
                  <a:pt x="779" y="670"/>
                </a:cubicBezTo>
                <a:cubicBezTo>
                  <a:pt x="780" y="670"/>
                  <a:pt x="780" y="671"/>
                  <a:pt x="781" y="671"/>
                </a:cubicBezTo>
                <a:cubicBezTo>
                  <a:pt x="781" y="671"/>
                  <a:pt x="783" y="672"/>
                  <a:pt x="782" y="673"/>
                </a:cubicBezTo>
                <a:cubicBezTo>
                  <a:pt x="784" y="671"/>
                  <a:pt x="782" y="670"/>
                  <a:pt x="781" y="669"/>
                </a:cubicBezTo>
                <a:cubicBezTo>
                  <a:pt x="781" y="668"/>
                  <a:pt x="782" y="668"/>
                  <a:pt x="782" y="668"/>
                </a:cubicBezTo>
                <a:cubicBezTo>
                  <a:pt x="783" y="668"/>
                  <a:pt x="783" y="669"/>
                  <a:pt x="784" y="669"/>
                </a:cubicBezTo>
                <a:cubicBezTo>
                  <a:pt x="784" y="668"/>
                  <a:pt x="784" y="668"/>
                  <a:pt x="784" y="668"/>
                </a:cubicBezTo>
                <a:cubicBezTo>
                  <a:pt x="787" y="668"/>
                  <a:pt x="787" y="668"/>
                  <a:pt x="787" y="668"/>
                </a:cubicBezTo>
                <a:cubicBezTo>
                  <a:pt x="784" y="664"/>
                  <a:pt x="786" y="660"/>
                  <a:pt x="779" y="660"/>
                </a:cubicBezTo>
                <a:cubicBezTo>
                  <a:pt x="779" y="657"/>
                  <a:pt x="779" y="656"/>
                  <a:pt x="777" y="652"/>
                </a:cubicBezTo>
                <a:cubicBezTo>
                  <a:pt x="778" y="653"/>
                  <a:pt x="779" y="653"/>
                  <a:pt x="780" y="653"/>
                </a:cubicBezTo>
                <a:cubicBezTo>
                  <a:pt x="782" y="653"/>
                  <a:pt x="783" y="652"/>
                  <a:pt x="784" y="652"/>
                </a:cubicBezTo>
                <a:cubicBezTo>
                  <a:pt x="784" y="653"/>
                  <a:pt x="785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7" y="653"/>
                  <a:pt x="787" y="653"/>
                  <a:pt x="787" y="655"/>
                </a:cubicBezTo>
                <a:cubicBezTo>
                  <a:pt x="788" y="655"/>
                  <a:pt x="789" y="656"/>
                  <a:pt x="789" y="656"/>
                </a:cubicBezTo>
                <a:cubicBezTo>
                  <a:pt x="790" y="656"/>
                  <a:pt x="790" y="655"/>
                  <a:pt x="791" y="655"/>
                </a:cubicBezTo>
                <a:cubicBezTo>
                  <a:pt x="790" y="653"/>
                  <a:pt x="790" y="653"/>
                  <a:pt x="790" y="653"/>
                </a:cubicBezTo>
                <a:cubicBezTo>
                  <a:pt x="796" y="655"/>
                  <a:pt x="796" y="655"/>
                  <a:pt x="796" y="655"/>
                </a:cubicBezTo>
                <a:cubicBezTo>
                  <a:pt x="792" y="652"/>
                  <a:pt x="792" y="652"/>
                  <a:pt x="792" y="652"/>
                </a:cubicBezTo>
                <a:cubicBezTo>
                  <a:pt x="795" y="650"/>
                  <a:pt x="795" y="650"/>
                  <a:pt x="795" y="650"/>
                </a:cubicBezTo>
                <a:cubicBezTo>
                  <a:pt x="794" y="649"/>
                  <a:pt x="792" y="648"/>
                  <a:pt x="793" y="647"/>
                </a:cubicBezTo>
                <a:cubicBezTo>
                  <a:pt x="795" y="649"/>
                  <a:pt x="798" y="648"/>
                  <a:pt x="800" y="649"/>
                </a:cubicBezTo>
                <a:cubicBezTo>
                  <a:pt x="802" y="648"/>
                  <a:pt x="802" y="647"/>
                  <a:pt x="801" y="646"/>
                </a:cubicBezTo>
                <a:cubicBezTo>
                  <a:pt x="801" y="646"/>
                  <a:pt x="802" y="646"/>
                  <a:pt x="802" y="646"/>
                </a:cubicBezTo>
                <a:cubicBezTo>
                  <a:pt x="803" y="646"/>
                  <a:pt x="803" y="646"/>
                  <a:pt x="804" y="646"/>
                </a:cubicBezTo>
                <a:cubicBezTo>
                  <a:pt x="804" y="645"/>
                  <a:pt x="804" y="644"/>
                  <a:pt x="805" y="644"/>
                </a:cubicBezTo>
                <a:cubicBezTo>
                  <a:pt x="806" y="644"/>
                  <a:pt x="806" y="644"/>
                  <a:pt x="807" y="644"/>
                </a:cubicBezTo>
                <a:cubicBezTo>
                  <a:pt x="807" y="645"/>
                  <a:pt x="808" y="645"/>
                  <a:pt x="808" y="645"/>
                </a:cubicBezTo>
                <a:cubicBezTo>
                  <a:pt x="808" y="645"/>
                  <a:pt x="808" y="645"/>
                  <a:pt x="809" y="644"/>
                </a:cubicBezTo>
                <a:cubicBezTo>
                  <a:pt x="809" y="645"/>
                  <a:pt x="809" y="645"/>
                  <a:pt x="809" y="645"/>
                </a:cubicBezTo>
                <a:cubicBezTo>
                  <a:pt x="810" y="645"/>
                  <a:pt x="811" y="644"/>
                  <a:pt x="812" y="644"/>
                </a:cubicBezTo>
                <a:cubicBezTo>
                  <a:pt x="813" y="644"/>
                  <a:pt x="814" y="643"/>
                  <a:pt x="815" y="643"/>
                </a:cubicBezTo>
                <a:cubicBezTo>
                  <a:pt x="816" y="643"/>
                  <a:pt x="817" y="644"/>
                  <a:pt x="817" y="645"/>
                </a:cubicBezTo>
                <a:cubicBezTo>
                  <a:pt x="818" y="644"/>
                  <a:pt x="820" y="645"/>
                  <a:pt x="820" y="644"/>
                </a:cubicBezTo>
                <a:cubicBezTo>
                  <a:pt x="819" y="643"/>
                  <a:pt x="819" y="643"/>
                  <a:pt x="819" y="643"/>
                </a:cubicBezTo>
                <a:cubicBezTo>
                  <a:pt x="820" y="642"/>
                  <a:pt x="817" y="641"/>
                  <a:pt x="820" y="641"/>
                </a:cubicBezTo>
                <a:cubicBezTo>
                  <a:pt x="821" y="641"/>
                  <a:pt x="821" y="641"/>
                  <a:pt x="822" y="641"/>
                </a:cubicBezTo>
                <a:cubicBezTo>
                  <a:pt x="823" y="641"/>
                  <a:pt x="824" y="640"/>
                  <a:pt x="825" y="640"/>
                </a:cubicBezTo>
                <a:cubicBezTo>
                  <a:pt x="825" y="639"/>
                  <a:pt x="826" y="639"/>
                  <a:pt x="827" y="639"/>
                </a:cubicBezTo>
                <a:cubicBezTo>
                  <a:pt x="828" y="639"/>
                  <a:pt x="828" y="639"/>
                  <a:pt x="828" y="639"/>
                </a:cubicBezTo>
                <a:cubicBezTo>
                  <a:pt x="828" y="638"/>
                  <a:pt x="828" y="637"/>
                  <a:pt x="827" y="637"/>
                </a:cubicBezTo>
                <a:cubicBezTo>
                  <a:pt x="827" y="637"/>
                  <a:pt x="827" y="637"/>
                  <a:pt x="827" y="638"/>
                </a:cubicBezTo>
                <a:cubicBezTo>
                  <a:pt x="826" y="638"/>
                  <a:pt x="826" y="638"/>
                  <a:pt x="826" y="638"/>
                </a:cubicBezTo>
                <a:cubicBezTo>
                  <a:pt x="825" y="638"/>
                  <a:pt x="825" y="638"/>
                  <a:pt x="825" y="637"/>
                </a:cubicBezTo>
                <a:cubicBezTo>
                  <a:pt x="826" y="637"/>
                  <a:pt x="826" y="636"/>
                  <a:pt x="828" y="636"/>
                </a:cubicBezTo>
                <a:cubicBezTo>
                  <a:pt x="828" y="636"/>
                  <a:pt x="828" y="636"/>
                  <a:pt x="828" y="636"/>
                </a:cubicBezTo>
                <a:cubicBezTo>
                  <a:pt x="831" y="638"/>
                  <a:pt x="833" y="642"/>
                  <a:pt x="836" y="642"/>
                </a:cubicBezTo>
                <a:cubicBezTo>
                  <a:pt x="836" y="642"/>
                  <a:pt x="836" y="642"/>
                  <a:pt x="836" y="642"/>
                </a:cubicBezTo>
                <a:cubicBezTo>
                  <a:pt x="836" y="641"/>
                  <a:pt x="835" y="641"/>
                  <a:pt x="835" y="641"/>
                </a:cubicBezTo>
                <a:cubicBezTo>
                  <a:pt x="831" y="637"/>
                  <a:pt x="838" y="637"/>
                  <a:pt x="838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39" y="634"/>
                  <a:pt x="839" y="633"/>
                  <a:pt x="840" y="633"/>
                </a:cubicBezTo>
                <a:cubicBezTo>
                  <a:pt x="840" y="633"/>
                  <a:pt x="840" y="633"/>
                  <a:pt x="840" y="633"/>
                </a:cubicBezTo>
                <a:cubicBezTo>
                  <a:pt x="842" y="634"/>
                  <a:pt x="844" y="636"/>
                  <a:pt x="842" y="637"/>
                </a:cubicBezTo>
                <a:cubicBezTo>
                  <a:pt x="842" y="637"/>
                  <a:pt x="842" y="637"/>
                  <a:pt x="842" y="637"/>
                </a:cubicBezTo>
                <a:cubicBezTo>
                  <a:pt x="845" y="635"/>
                  <a:pt x="842" y="635"/>
                  <a:pt x="843" y="633"/>
                </a:cubicBezTo>
                <a:cubicBezTo>
                  <a:pt x="848" y="635"/>
                  <a:pt x="848" y="635"/>
                  <a:pt x="848" y="635"/>
                </a:cubicBezTo>
                <a:cubicBezTo>
                  <a:pt x="849" y="634"/>
                  <a:pt x="849" y="631"/>
                  <a:pt x="852" y="631"/>
                </a:cubicBezTo>
                <a:cubicBezTo>
                  <a:pt x="852" y="631"/>
                  <a:pt x="851" y="631"/>
                  <a:pt x="851" y="631"/>
                </a:cubicBezTo>
                <a:cubicBezTo>
                  <a:pt x="851" y="631"/>
                  <a:pt x="850" y="630"/>
                  <a:pt x="850" y="629"/>
                </a:cubicBezTo>
                <a:cubicBezTo>
                  <a:pt x="850" y="629"/>
                  <a:pt x="851" y="629"/>
                  <a:pt x="851" y="629"/>
                </a:cubicBezTo>
                <a:cubicBezTo>
                  <a:pt x="852" y="629"/>
                  <a:pt x="852" y="629"/>
                  <a:pt x="852" y="629"/>
                </a:cubicBezTo>
                <a:cubicBezTo>
                  <a:pt x="853" y="629"/>
                  <a:pt x="853" y="629"/>
                  <a:pt x="853" y="629"/>
                </a:cubicBezTo>
                <a:cubicBezTo>
                  <a:pt x="853" y="629"/>
                  <a:pt x="854" y="629"/>
                  <a:pt x="854" y="629"/>
                </a:cubicBezTo>
                <a:cubicBezTo>
                  <a:pt x="851" y="627"/>
                  <a:pt x="851" y="625"/>
                  <a:pt x="851" y="622"/>
                </a:cubicBezTo>
                <a:cubicBezTo>
                  <a:pt x="854" y="621"/>
                  <a:pt x="854" y="621"/>
                  <a:pt x="854" y="621"/>
                </a:cubicBezTo>
                <a:cubicBezTo>
                  <a:pt x="852" y="620"/>
                  <a:pt x="853" y="619"/>
                  <a:pt x="853" y="618"/>
                </a:cubicBezTo>
                <a:cubicBezTo>
                  <a:pt x="853" y="618"/>
                  <a:pt x="852" y="618"/>
                  <a:pt x="852" y="617"/>
                </a:cubicBezTo>
                <a:cubicBezTo>
                  <a:pt x="852" y="616"/>
                  <a:pt x="851" y="615"/>
                  <a:pt x="852" y="615"/>
                </a:cubicBezTo>
                <a:cubicBezTo>
                  <a:pt x="850" y="615"/>
                  <a:pt x="852" y="612"/>
                  <a:pt x="851" y="610"/>
                </a:cubicBezTo>
                <a:cubicBezTo>
                  <a:pt x="851" y="610"/>
                  <a:pt x="851" y="610"/>
                  <a:pt x="851" y="610"/>
                </a:cubicBezTo>
                <a:cubicBezTo>
                  <a:pt x="852" y="610"/>
                  <a:pt x="852" y="610"/>
                  <a:pt x="852" y="611"/>
                </a:cubicBezTo>
                <a:cubicBezTo>
                  <a:pt x="852" y="610"/>
                  <a:pt x="853" y="608"/>
                  <a:pt x="850" y="607"/>
                </a:cubicBezTo>
                <a:cubicBezTo>
                  <a:pt x="851" y="607"/>
                  <a:pt x="851" y="607"/>
                  <a:pt x="851" y="607"/>
                </a:cubicBezTo>
                <a:cubicBezTo>
                  <a:pt x="847" y="603"/>
                  <a:pt x="847" y="603"/>
                  <a:pt x="847" y="603"/>
                </a:cubicBezTo>
                <a:cubicBezTo>
                  <a:pt x="846" y="602"/>
                  <a:pt x="846" y="599"/>
                  <a:pt x="847" y="598"/>
                </a:cubicBezTo>
                <a:cubicBezTo>
                  <a:pt x="849" y="600"/>
                  <a:pt x="849" y="600"/>
                  <a:pt x="849" y="600"/>
                </a:cubicBezTo>
                <a:cubicBezTo>
                  <a:pt x="850" y="599"/>
                  <a:pt x="850" y="599"/>
                  <a:pt x="850" y="599"/>
                </a:cubicBezTo>
                <a:cubicBezTo>
                  <a:pt x="850" y="598"/>
                  <a:pt x="849" y="599"/>
                  <a:pt x="848" y="597"/>
                </a:cubicBezTo>
                <a:cubicBezTo>
                  <a:pt x="849" y="597"/>
                  <a:pt x="850" y="597"/>
                  <a:pt x="850" y="597"/>
                </a:cubicBezTo>
                <a:cubicBezTo>
                  <a:pt x="850" y="597"/>
                  <a:pt x="850" y="597"/>
                  <a:pt x="851" y="597"/>
                </a:cubicBezTo>
                <a:cubicBezTo>
                  <a:pt x="851" y="596"/>
                  <a:pt x="851" y="596"/>
                  <a:pt x="851" y="596"/>
                </a:cubicBezTo>
                <a:cubicBezTo>
                  <a:pt x="851" y="596"/>
                  <a:pt x="852" y="596"/>
                  <a:pt x="852" y="596"/>
                </a:cubicBezTo>
                <a:cubicBezTo>
                  <a:pt x="852" y="596"/>
                  <a:pt x="851" y="594"/>
                  <a:pt x="853" y="594"/>
                </a:cubicBezTo>
                <a:cubicBezTo>
                  <a:pt x="851" y="593"/>
                  <a:pt x="851" y="593"/>
                  <a:pt x="851" y="593"/>
                </a:cubicBezTo>
                <a:cubicBezTo>
                  <a:pt x="852" y="592"/>
                  <a:pt x="852" y="592"/>
                  <a:pt x="852" y="592"/>
                </a:cubicBezTo>
                <a:cubicBezTo>
                  <a:pt x="852" y="592"/>
                  <a:pt x="851" y="593"/>
                  <a:pt x="850" y="593"/>
                </a:cubicBezTo>
                <a:cubicBezTo>
                  <a:pt x="849" y="593"/>
                  <a:pt x="849" y="592"/>
                  <a:pt x="848" y="592"/>
                </a:cubicBezTo>
                <a:cubicBezTo>
                  <a:pt x="849" y="591"/>
                  <a:pt x="850" y="591"/>
                  <a:pt x="850" y="590"/>
                </a:cubicBezTo>
                <a:cubicBezTo>
                  <a:pt x="849" y="590"/>
                  <a:pt x="846" y="590"/>
                  <a:pt x="846" y="588"/>
                </a:cubicBezTo>
                <a:cubicBezTo>
                  <a:pt x="848" y="588"/>
                  <a:pt x="848" y="588"/>
                  <a:pt x="848" y="588"/>
                </a:cubicBezTo>
                <a:cubicBezTo>
                  <a:pt x="848" y="587"/>
                  <a:pt x="847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5" y="587"/>
                  <a:pt x="844" y="587"/>
                  <a:pt x="844" y="586"/>
                </a:cubicBezTo>
                <a:cubicBezTo>
                  <a:pt x="845" y="586"/>
                  <a:pt x="845" y="586"/>
                  <a:pt x="845" y="586"/>
                </a:cubicBezTo>
                <a:cubicBezTo>
                  <a:pt x="848" y="586"/>
                  <a:pt x="851" y="587"/>
                  <a:pt x="853" y="587"/>
                </a:cubicBezTo>
                <a:cubicBezTo>
                  <a:pt x="852" y="585"/>
                  <a:pt x="852" y="585"/>
                  <a:pt x="852" y="585"/>
                </a:cubicBezTo>
                <a:cubicBezTo>
                  <a:pt x="855" y="583"/>
                  <a:pt x="855" y="583"/>
                  <a:pt x="855" y="583"/>
                </a:cubicBezTo>
                <a:cubicBezTo>
                  <a:pt x="856" y="584"/>
                  <a:pt x="857" y="585"/>
                  <a:pt x="859" y="585"/>
                </a:cubicBezTo>
                <a:cubicBezTo>
                  <a:pt x="858" y="585"/>
                  <a:pt x="858" y="584"/>
                  <a:pt x="857" y="584"/>
                </a:cubicBezTo>
                <a:cubicBezTo>
                  <a:pt x="858" y="583"/>
                  <a:pt x="858" y="583"/>
                  <a:pt x="859" y="583"/>
                </a:cubicBezTo>
                <a:cubicBezTo>
                  <a:pt x="860" y="583"/>
                  <a:pt x="861" y="584"/>
                  <a:pt x="862" y="585"/>
                </a:cubicBezTo>
                <a:cubicBezTo>
                  <a:pt x="863" y="583"/>
                  <a:pt x="863" y="583"/>
                  <a:pt x="863" y="583"/>
                </a:cubicBezTo>
                <a:cubicBezTo>
                  <a:pt x="861" y="582"/>
                  <a:pt x="861" y="582"/>
                  <a:pt x="861" y="582"/>
                </a:cubicBezTo>
                <a:cubicBezTo>
                  <a:pt x="862" y="582"/>
                  <a:pt x="863" y="581"/>
                  <a:pt x="863" y="580"/>
                </a:cubicBezTo>
                <a:cubicBezTo>
                  <a:pt x="863" y="580"/>
                  <a:pt x="863" y="580"/>
                  <a:pt x="863" y="580"/>
                </a:cubicBezTo>
                <a:cubicBezTo>
                  <a:pt x="866" y="580"/>
                  <a:pt x="870" y="585"/>
                  <a:pt x="872" y="587"/>
                </a:cubicBezTo>
                <a:cubicBezTo>
                  <a:pt x="871" y="586"/>
                  <a:pt x="871" y="586"/>
                  <a:pt x="871" y="586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3"/>
                  <a:pt x="872" y="583"/>
                  <a:pt x="872" y="583"/>
                </a:cubicBezTo>
                <a:cubicBezTo>
                  <a:pt x="873" y="582"/>
                  <a:pt x="872" y="579"/>
                  <a:pt x="875" y="579"/>
                </a:cubicBezTo>
                <a:cubicBezTo>
                  <a:pt x="875" y="579"/>
                  <a:pt x="875" y="579"/>
                  <a:pt x="875" y="579"/>
                </a:cubicBezTo>
                <a:cubicBezTo>
                  <a:pt x="873" y="577"/>
                  <a:pt x="873" y="577"/>
                  <a:pt x="873" y="577"/>
                </a:cubicBezTo>
                <a:cubicBezTo>
                  <a:pt x="874" y="576"/>
                  <a:pt x="874" y="576"/>
                  <a:pt x="874" y="576"/>
                </a:cubicBezTo>
                <a:cubicBezTo>
                  <a:pt x="872" y="576"/>
                  <a:pt x="872" y="576"/>
                  <a:pt x="872" y="576"/>
                </a:cubicBezTo>
                <a:cubicBezTo>
                  <a:pt x="872" y="574"/>
                  <a:pt x="875" y="576"/>
                  <a:pt x="875" y="574"/>
                </a:cubicBezTo>
                <a:cubicBezTo>
                  <a:pt x="875" y="574"/>
                  <a:pt x="874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1" y="574"/>
                  <a:pt x="870" y="574"/>
                  <a:pt x="870" y="572"/>
                </a:cubicBezTo>
                <a:cubicBezTo>
                  <a:pt x="868" y="572"/>
                  <a:pt x="868" y="572"/>
                  <a:pt x="868" y="572"/>
                </a:cubicBezTo>
                <a:cubicBezTo>
                  <a:pt x="866" y="571"/>
                  <a:pt x="868" y="570"/>
                  <a:pt x="868" y="570"/>
                </a:cubicBezTo>
                <a:cubicBezTo>
                  <a:pt x="872" y="570"/>
                  <a:pt x="874" y="570"/>
                  <a:pt x="877" y="571"/>
                </a:cubicBezTo>
                <a:cubicBezTo>
                  <a:pt x="876" y="570"/>
                  <a:pt x="876" y="570"/>
                  <a:pt x="876" y="570"/>
                </a:cubicBezTo>
                <a:cubicBezTo>
                  <a:pt x="877" y="570"/>
                  <a:pt x="877" y="570"/>
                  <a:pt x="877" y="570"/>
                </a:cubicBezTo>
                <a:cubicBezTo>
                  <a:pt x="878" y="570"/>
                  <a:pt x="879" y="571"/>
                  <a:pt x="880" y="571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2" y="567"/>
                  <a:pt x="883" y="568"/>
                  <a:pt x="884" y="570"/>
                </a:cubicBezTo>
                <a:cubicBezTo>
                  <a:pt x="885" y="571"/>
                  <a:pt x="886" y="572"/>
                  <a:pt x="888" y="572"/>
                </a:cubicBezTo>
                <a:cubicBezTo>
                  <a:pt x="888" y="572"/>
                  <a:pt x="889" y="572"/>
                  <a:pt x="889" y="571"/>
                </a:cubicBezTo>
                <a:cubicBezTo>
                  <a:pt x="891" y="570"/>
                  <a:pt x="891" y="567"/>
                  <a:pt x="889" y="567"/>
                </a:cubicBezTo>
                <a:cubicBezTo>
                  <a:pt x="890" y="566"/>
                  <a:pt x="890" y="566"/>
                  <a:pt x="890" y="566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9" y="561"/>
                  <a:pt x="890" y="563"/>
                  <a:pt x="890" y="561"/>
                </a:cubicBezTo>
                <a:cubicBezTo>
                  <a:pt x="890" y="561"/>
                  <a:pt x="890" y="561"/>
                  <a:pt x="890" y="561"/>
                </a:cubicBezTo>
                <a:cubicBezTo>
                  <a:pt x="889" y="560"/>
                  <a:pt x="891" y="558"/>
                  <a:pt x="890" y="558"/>
                </a:cubicBezTo>
                <a:cubicBezTo>
                  <a:pt x="890" y="558"/>
                  <a:pt x="890" y="558"/>
                  <a:pt x="890" y="558"/>
                </a:cubicBezTo>
                <a:cubicBezTo>
                  <a:pt x="891" y="558"/>
                  <a:pt x="891" y="557"/>
                  <a:pt x="892" y="556"/>
                </a:cubicBezTo>
                <a:cubicBezTo>
                  <a:pt x="893" y="555"/>
                  <a:pt x="893" y="555"/>
                  <a:pt x="894" y="555"/>
                </a:cubicBezTo>
                <a:cubicBezTo>
                  <a:pt x="895" y="555"/>
                  <a:pt x="895" y="555"/>
                  <a:pt x="896" y="555"/>
                </a:cubicBezTo>
                <a:cubicBezTo>
                  <a:pt x="896" y="555"/>
                  <a:pt x="896" y="555"/>
                  <a:pt x="896" y="555"/>
                </a:cubicBezTo>
                <a:cubicBezTo>
                  <a:pt x="895" y="555"/>
                  <a:pt x="895" y="555"/>
                  <a:pt x="894" y="554"/>
                </a:cubicBezTo>
                <a:cubicBezTo>
                  <a:pt x="895" y="553"/>
                  <a:pt x="895" y="553"/>
                  <a:pt x="895" y="553"/>
                </a:cubicBezTo>
                <a:cubicBezTo>
                  <a:pt x="896" y="554"/>
                  <a:pt x="897" y="554"/>
                  <a:pt x="897" y="554"/>
                </a:cubicBezTo>
                <a:cubicBezTo>
                  <a:pt x="898" y="554"/>
                  <a:pt x="897" y="551"/>
                  <a:pt x="898" y="551"/>
                </a:cubicBezTo>
                <a:cubicBezTo>
                  <a:pt x="899" y="552"/>
                  <a:pt x="899" y="552"/>
                  <a:pt x="899" y="552"/>
                </a:cubicBezTo>
                <a:cubicBezTo>
                  <a:pt x="901" y="552"/>
                  <a:pt x="901" y="552"/>
                  <a:pt x="901" y="552"/>
                </a:cubicBezTo>
                <a:cubicBezTo>
                  <a:pt x="900" y="550"/>
                  <a:pt x="898" y="551"/>
                  <a:pt x="898" y="549"/>
                </a:cubicBezTo>
                <a:cubicBezTo>
                  <a:pt x="899" y="548"/>
                  <a:pt x="899" y="548"/>
                  <a:pt x="899" y="548"/>
                </a:cubicBezTo>
                <a:cubicBezTo>
                  <a:pt x="898" y="548"/>
                  <a:pt x="896" y="548"/>
                  <a:pt x="896" y="547"/>
                </a:cubicBezTo>
                <a:cubicBezTo>
                  <a:pt x="896" y="547"/>
                  <a:pt x="896" y="547"/>
                  <a:pt x="896" y="547"/>
                </a:cubicBezTo>
                <a:cubicBezTo>
                  <a:pt x="895" y="545"/>
                  <a:pt x="895" y="545"/>
                  <a:pt x="895" y="545"/>
                </a:cubicBezTo>
                <a:cubicBezTo>
                  <a:pt x="897" y="544"/>
                  <a:pt x="897" y="544"/>
                  <a:pt x="897" y="544"/>
                </a:cubicBezTo>
                <a:cubicBezTo>
                  <a:pt x="896" y="543"/>
                  <a:pt x="896" y="543"/>
                  <a:pt x="896" y="543"/>
                </a:cubicBezTo>
                <a:cubicBezTo>
                  <a:pt x="898" y="541"/>
                  <a:pt x="898" y="541"/>
                  <a:pt x="898" y="541"/>
                </a:cubicBezTo>
                <a:cubicBezTo>
                  <a:pt x="898" y="540"/>
                  <a:pt x="898" y="540"/>
                  <a:pt x="898" y="540"/>
                </a:cubicBezTo>
                <a:cubicBezTo>
                  <a:pt x="900" y="539"/>
                  <a:pt x="901" y="540"/>
                  <a:pt x="904" y="539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3" y="536"/>
                  <a:pt x="903" y="536"/>
                  <a:pt x="903" y="536"/>
                </a:cubicBezTo>
                <a:cubicBezTo>
                  <a:pt x="902" y="537"/>
                  <a:pt x="902" y="537"/>
                  <a:pt x="902" y="537"/>
                </a:cubicBezTo>
                <a:cubicBezTo>
                  <a:pt x="902" y="537"/>
                  <a:pt x="901" y="536"/>
                  <a:pt x="900" y="536"/>
                </a:cubicBezTo>
                <a:cubicBezTo>
                  <a:pt x="900" y="535"/>
                  <a:pt x="899" y="535"/>
                  <a:pt x="899" y="535"/>
                </a:cubicBezTo>
                <a:cubicBezTo>
                  <a:pt x="898" y="535"/>
                  <a:pt x="898" y="535"/>
                  <a:pt x="897" y="536"/>
                </a:cubicBezTo>
                <a:cubicBezTo>
                  <a:pt x="897" y="534"/>
                  <a:pt x="897" y="532"/>
                  <a:pt x="898" y="530"/>
                </a:cubicBezTo>
                <a:cubicBezTo>
                  <a:pt x="900" y="531"/>
                  <a:pt x="900" y="531"/>
                  <a:pt x="900" y="531"/>
                </a:cubicBezTo>
                <a:cubicBezTo>
                  <a:pt x="900" y="531"/>
                  <a:pt x="900" y="530"/>
                  <a:pt x="900" y="530"/>
                </a:cubicBezTo>
                <a:cubicBezTo>
                  <a:pt x="901" y="530"/>
                  <a:pt x="901" y="530"/>
                  <a:pt x="902" y="531"/>
                </a:cubicBezTo>
                <a:cubicBezTo>
                  <a:pt x="902" y="531"/>
                  <a:pt x="903" y="531"/>
                  <a:pt x="904" y="531"/>
                </a:cubicBezTo>
                <a:cubicBezTo>
                  <a:pt x="904" y="531"/>
                  <a:pt x="905" y="531"/>
                  <a:pt x="905" y="531"/>
                </a:cubicBezTo>
                <a:cubicBezTo>
                  <a:pt x="903" y="529"/>
                  <a:pt x="903" y="529"/>
                  <a:pt x="903" y="529"/>
                </a:cubicBezTo>
                <a:cubicBezTo>
                  <a:pt x="906" y="526"/>
                  <a:pt x="908" y="527"/>
                  <a:pt x="910" y="525"/>
                </a:cubicBezTo>
                <a:cubicBezTo>
                  <a:pt x="909" y="522"/>
                  <a:pt x="909" y="522"/>
                  <a:pt x="909" y="522"/>
                </a:cubicBezTo>
                <a:cubicBezTo>
                  <a:pt x="908" y="523"/>
                  <a:pt x="907" y="522"/>
                  <a:pt x="907" y="523"/>
                </a:cubicBezTo>
                <a:cubicBezTo>
                  <a:pt x="908" y="521"/>
                  <a:pt x="904" y="519"/>
                  <a:pt x="906" y="519"/>
                </a:cubicBezTo>
                <a:cubicBezTo>
                  <a:pt x="905" y="519"/>
                  <a:pt x="903" y="518"/>
                  <a:pt x="902" y="518"/>
                </a:cubicBezTo>
                <a:cubicBezTo>
                  <a:pt x="902" y="518"/>
                  <a:pt x="902" y="518"/>
                  <a:pt x="902" y="518"/>
                </a:cubicBezTo>
                <a:cubicBezTo>
                  <a:pt x="901" y="517"/>
                  <a:pt x="901" y="517"/>
                  <a:pt x="901" y="517"/>
                </a:cubicBezTo>
                <a:cubicBezTo>
                  <a:pt x="902" y="514"/>
                  <a:pt x="900" y="515"/>
                  <a:pt x="898" y="514"/>
                </a:cubicBezTo>
                <a:cubicBezTo>
                  <a:pt x="898" y="513"/>
                  <a:pt x="899" y="513"/>
                  <a:pt x="899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1" y="513"/>
                  <a:pt x="901" y="513"/>
                </a:cubicBezTo>
                <a:cubicBezTo>
                  <a:pt x="901" y="513"/>
                  <a:pt x="902" y="513"/>
                  <a:pt x="902" y="513"/>
                </a:cubicBezTo>
                <a:cubicBezTo>
                  <a:pt x="902" y="511"/>
                  <a:pt x="906" y="512"/>
                  <a:pt x="908" y="511"/>
                </a:cubicBezTo>
                <a:cubicBezTo>
                  <a:pt x="908" y="511"/>
                  <a:pt x="908" y="511"/>
                  <a:pt x="908" y="511"/>
                </a:cubicBezTo>
                <a:cubicBezTo>
                  <a:pt x="908" y="511"/>
                  <a:pt x="908" y="511"/>
                  <a:pt x="909" y="511"/>
                </a:cubicBezTo>
                <a:cubicBezTo>
                  <a:pt x="909" y="511"/>
                  <a:pt x="910" y="511"/>
                  <a:pt x="911" y="511"/>
                </a:cubicBezTo>
                <a:cubicBezTo>
                  <a:pt x="911" y="512"/>
                  <a:pt x="912" y="512"/>
                  <a:pt x="913" y="512"/>
                </a:cubicBezTo>
                <a:cubicBezTo>
                  <a:pt x="913" y="512"/>
                  <a:pt x="914" y="512"/>
                  <a:pt x="914" y="511"/>
                </a:cubicBezTo>
                <a:cubicBezTo>
                  <a:pt x="914" y="511"/>
                  <a:pt x="914" y="511"/>
                  <a:pt x="914" y="511"/>
                </a:cubicBezTo>
                <a:cubicBezTo>
                  <a:pt x="912" y="509"/>
                  <a:pt x="915" y="510"/>
                  <a:pt x="915" y="509"/>
                </a:cubicBezTo>
                <a:cubicBezTo>
                  <a:pt x="912" y="508"/>
                  <a:pt x="912" y="508"/>
                  <a:pt x="912" y="508"/>
                </a:cubicBezTo>
                <a:cubicBezTo>
                  <a:pt x="912" y="507"/>
                  <a:pt x="912" y="507"/>
                  <a:pt x="912" y="507"/>
                </a:cubicBezTo>
                <a:cubicBezTo>
                  <a:pt x="911" y="505"/>
                  <a:pt x="911" y="505"/>
                  <a:pt x="911" y="505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0" y="504"/>
                  <a:pt x="910" y="504"/>
                  <a:pt x="910" y="504"/>
                </a:cubicBezTo>
                <a:cubicBezTo>
                  <a:pt x="914" y="502"/>
                  <a:pt x="914" y="502"/>
                  <a:pt x="914" y="502"/>
                </a:cubicBezTo>
                <a:cubicBezTo>
                  <a:pt x="914" y="500"/>
                  <a:pt x="914" y="499"/>
                  <a:pt x="911" y="499"/>
                </a:cubicBezTo>
                <a:cubicBezTo>
                  <a:pt x="911" y="498"/>
                  <a:pt x="911" y="498"/>
                  <a:pt x="911" y="498"/>
                </a:cubicBezTo>
                <a:cubicBezTo>
                  <a:pt x="908" y="497"/>
                  <a:pt x="908" y="497"/>
                  <a:pt x="908" y="497"/>
                </a:cubicBezTo>
                <a:cubicBezTo>
                  <a:pt x="908" y="496"/>
                  <a:pt x="910" y="496"/>
                  <a:pt x="910" y="496"/>
                </a:cubicBezTo>
                <a:cubicBezTo>
                  <a:pt x="910" y="495"/>
                  <a:pt x="910" y="495"/>
                  <a:pt x="909" y="495"/>
                </a:cubicBezTo>
                <a:cubicBezTo>
                  <a:pt x="909" y="495"/>
                  <a:pt x="909" y="495"/>
                  <a:pt x="909" y="495"/>
                </a:cubicBezTo>
                <a:cubicBezTo>
                  <a:pt x="909" y="495"/>
                  <a:pt x="908" y="495"/>
                  <a:pt x="908" y="495"/>
                </a:cubicBezTo>
                <a:cubicBezTo>
                  <a:pt x="908" y="495"/>
                  <a:pt x="907" y="495"/>
                  <a:pt x="907" y="494"/>
                </a:cubicBezTo>
                <a:cubicBezTo>
                  <a:pt x="908" y="493"/>
                  <a:pt x="909" y="493"/>
                  <a:pt x="910" y="493"/>
                </a:cubicBezTo>
                <a:cubicBezTo>
                  <a:pt x="910" y="493"/>
                  <a:pt x="911" y="493"/>
                  <a:pt x="912" y="493"/>
                </a:cubicBezTo>
                <a:cubicBezTo>
                  <a:pt x="914" y="490"/>
                  <a:pt x="915" y="490"/>
                  <a:pt x="918" y="488"/>
                </a:cubicBezTo>
                <a:cubicBezTo>
                  <a:pt x="917" y="488"/>
                  <a:pt x="915" y="486"/>
                  <a:pt x="913" y="485"/>
                </a:cubicBezTo>
                <a:cubicBezTo>
                  <a:pt x="915" y="484"/>
                  <a:pt x="915" y="484"/>
                  <a:pt x="915" y="484"/>
                </a:cubicBezTo>
                <a:cubicBezTo>
                  <a:pt x="915" y="484"/>
                  <a:pt x="914" y="484"/>
                  <a:pt x="914" y="484"/>
                </a:cubicBezTo>
                <a:cubicBezTo>
                  <a:pt x="913" y="484"/>
                  <a:pt x="913" y="484"/>
                  <a:pt x="912" y="484"/>
                </a:cubicBezTo>
                <a:cubicBezTo>
                  <a:pt x="912" y="484"/>
                  <a:pt x="911" y="484"/>
                  <a:pt x="911" y="484"/>
                </a:cubicBezTo>
                <a:cubicBezTo>
                  <a:pt x="911" y="484"/>
                  <a:pt x="911" y="484"/>
                  <a:pt x="910" y="484"/>
                </a:cubicBezTo>
                <a:cubicBezTo>
                  <a:pt x="912" y="481"/>
                  <a:pt x="912" y="481"/>
                  <a:pt x="912" y="481"/>
                </a:cubicBezTo>
                <a:cubicBezTo>
                  <a:pt x="914" y="482"/>
                  <a:pt x="914" y="482"/>
                  <a:pt x="914" y="482"/>
                </a:cubicBezTo>
                <a:cubicBezTo>
                  <a:pt x="913" y="480"/>
                  <a:pt x="913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5" y="480"/>
                  <a:pt x="916" y="480"/>
                  <a:pt x="916" y="479"/>
                </a:cubicBezTo>
                <a:cubicBezTo>
                  <a:pt x="916" y="478"/>
                  <a:pt x="912" y="477"/>
                  <a:pt x="912" y="475"/>
                </a:cubicBezTo>
                <a:cubicBezTo>
                  <a:pt x="912" y="475"/>
                  <a:pt x="913" y="475"/>
                  <a:pt x="913" y="475"/>
                </a:cubicBezTo>
                <a:cubicBezTo>
                  <a:pt x="913" y="475"/>
                  <a:pt x="913" y="475"/>
                  <a:pt x="914" y="476"/>
                </a:cubicBezTo>
                <a:cubicBezTo>
                  <a:pt x="914" y="476"/>
                  <a:pt x="914" y="476"/>
                  <a:pt x="915" y="476"/>
                </a:cubicBezTo>
                <a:cubicBezTo>
                  <a:pt x="915" y="476"/>
                  <a:pt x="915" y="476"/>
                  <a:pt x="915" y="476"/>
                </a:cubicBezTo>
                <a:cubicBezTo>
                  <a:pt x="915" y="474"/>
                  <a:pt x="908" y="470"/>
                  <a:pt x="912" y="467"/>
                </a:cubicBezTo>
                <a:cubicBezTo>
                  <a:pt x="913" y="468"/>
                  <a:pt x="913" y="468"/>
                  <a:pt x="913" y="468"/>
                </a:cubicBezTo>
                <a:cubicBezTo>
                  <a:pt x="914" y="468"/>
                  <a:pt x="914" y="467"/>
                  <a:pt x="914" y="466"/>
                </a:cubicBezTo>
                <a:cubicBezTo>
                  <a:pt x="914" y="466"/>
                  <a:pt x="914" y="465"/>
                  <a:pt x="915" y="465"/>
                </a:cubicBezTo>
                <a:cubicBezTo>
                  <a:pt x="915" y="465"/>
                  <a:pt x="915" y="465"/>
                  <a:pt x="915" y="465"/>
                </a:cubicBezTo>
                <a:cubicBezTo>
                  <a:pt x="914" y="464"/>
                  <a:pt x="914" y="464"/>
                  <a:pt x="914" y="464"/>
                </a:cubicBezTo>
                <a:cubicBezTo>
                  <a:pt x="909" y="468"/>
                  <a:pt x="909" y="468"/>
                  <a:pt x="909" y="468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10" y="466"/>
                  <a:pt x="911" y="462"/>
                  <a:pt x="914" y="462"/>
                </a:cubicBezTo>
                <a:cubicBezTo>
                  <a:pt x="914" y="462"/>
                  <a:pt x="914" y="462"/>
                  <a:pt x="914" y="462"/>
                </a:cubicBezTo>
                <a:cubicBezTo>
                  <a:pt x="914" y="462"/>
                  <a:pt x="913" y="462"/>
                  <a:pt x="913" y="462"/>
                </a:cubicBezTo>
                <a:cubicBezTo>
                  <a:pt x="915" y="460"/>
                  <a:pt x="915" y="460"/>
                  <a:pt x="915" y="460"/>
                </a:cubicBezTo>
                <a:cubicBezTo>
                  <a:pt x="915" y="461"/>
                  <a:pt x="915" y="461"/>
                  <a:pt x="915" y="461"/>
                </a:cubicBezTo>
                <a:cubicBezTo>
                  <a:pt x="916" y="461"/>
                  <a:pt x="916" y="461"/>
                  <a:pt x="916" y="461"/>
                </a:cubicBezTo>
                <a:cubicBezTo>
                  <a:pt x="917" y="460"/>
                  <a:pt x="916" y="460"/>
                  <a:pt x="916" y="459"/>
                </a:cubicBezTo>
                <a:cubicBezTo>
                  <a:pt x="918" y="457"/>
                  <a:pt x="918" y="457"/>
                  <a:pt x="918" y="457"/>
                </a:cubicBezTo>
                <a:cubicBezTo>
                  <a:pt x="920" y="460"/>
                  <a:pt x="920" y="460"/>
                  <a:pt x="920" y="460"/>
                </a:cubicBezTo>
                <a:cubicBezTo>
                  <a:pt x="920" y="460"/>
                  <a:pt x="921" y="459"/>
                  <a:pt x="922" y="459"/>
                </a:cubicBezTo>
                <a:cubicBezTo>
                  <a:pt x="923" y="459"/>
                  <a:pt x="923" y="459"/>
                  <a:pt x="923" y="459"/>
                </a:cubicBezTo>
                <a:cubicBezTo>
                  <a:pt x="924" y="459"/>
                  <a:pt x="923" y="458"/>
                  <a:pt x="924" y="457"/>
                </a:cubicBezTo>
                <a:cubicBezTo>
                  <a:pt x="919" y="457"/>
                  <a:pt x="925" y="453"/>
                  <a:pt x="922" y="451"/>
                </a:cubicBezTo>
                <a:cubicBezTo>
                  <a:pt x="921" y="451"/>
                  <a:pt x="919" y="448"/>
                  <a:pt x="920" y="446"/>
                </a:cubicBezTo>
                <a:cubicBezTo>
                  <a:pt x="921" y="447"/>
                  <a:pt x="922" y="448"/>
                  <a:pt x="922" y="448"/>
                </a:cubicBezTo>
                <a:cubicBezTo>
                  <a:pt x="923" y="448"/>
                  <a:pt x="923" y="447"/>
                  <a:pt x="924" y="447"/>
                </a:cubicBezTo>
                <a:cubicBezTo>
                  <a:pt x="925" y="447"/>
                  <a:pt x="925" y="447"/>
                  <a:pt x="926" y="447"/>
                </a:cubicBezTo>
                <a:cubicBezTo>
                  <a:pt x="926" y="447"/>
                  <a:pt x="927" y="447"/>
                  <a:pt x="927" y="447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2" y="446"/>
                  <a:pt x="922" y="446"/>
                </a:cubicBezTo>
                <a:cubicBezTo>
                  <a:pt x="921" y="446"/>
                  <a:pt x="919" y="445"/>
                  <a:pt x="919" y="444"/>
                </a:cubicBezTo>
                <a:cubicBezTo>
                  <a:pt x="922" y="443"/>
                  <a:pt x="922" y="443"/>
                  <a:pt x="922" y="443"/>
                </a:cubicBezTo>
                <a:cubicBezTo>
                  <a:pt x="920" y="441"/>
                  <a:pt x="920" y="441"/>
                  <a:pt x="920" y="441"/>
                </a:cubicBezTo>
                <a:cubicBezTo>
                  <a:pt x="922" y="440"/>
                  <a:pt x="922" y="440"/>
                  <a:pt x="922" y="440"/>
                </a:cubicBezTo>
                <a:cubicBezTo>
                  <a:pt x="921" y="440"/>
                  <a:pt x="921" y="439"/>
                  <a:pt x="920" y="439"/>
                </a:cubicBezTo>
                <a:cubicBezTo>
                  <a:pt x="920" y="439"/>
                  <a:pt x="920" y="440"/>
                  <a:pt x="919" y="440"/>
                </a:cubicBezTo>
                <a:cubicBezTo>
                  <a:pt x="918" y="439"/>
                  <a:pt x="918" y="438"/>
                  <a:pt x="918" y="437"/>
                </a:cubicBezTo>
                <a:cubicBezTo>
                  <a:pt x="919" y="437"/>
                  <a:pt x="919" y="437"/>
                  <a:pt x="919" y="437"/>
                </a:cubicBezTo>
                <a:cubicBezTo>
                  <a:pt x="918" y="437"/>
                  <a:pt x="918" y="435"/>
                  <a:pt x="918" y="435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17" y="433"/>
                  <a:pt x="917" y="433"/>
                  <a:pt x="917" y="433"/>
                </a:cubicBezTo>
                <a:cubicBezTo>
                  <a:pt x="916" y="433"/>
                  <a:pt x="916" y="433"/>
                  <a:pt x="916" y="433"/>
                </a:cubicBezTo>
                <a:cubicBezTo>
                  <a:pt x="915" y="433"/>
                  <a:pt x="914" y="432"/>
                  <a:pt x="914" y="432"/>
                </a:cubicBezTo>
                <a:cubicBezTo>
                  <a:pt x="913" y="432"/>
                  <a:pt x="912" y="432"/>
                  <a:pt x="911" y="432"/>
                </a:cubicBezTo>
                <a:cubicBezTo>
                  <a:pt x="910" y="432"/>
                  <a:pt x="909" y="432"/>
                  <a:pt x="908" y="433"/>
                </a:cubicBezTo>
                <a:cubicBezTo>
                  <a:pt x="908" y="433"/>
                  <a:pt x="908" y="433"/>
                  <a:pt x="907" y="433"/>
                </a:cubicBezTo>
                <a:cubicBezTo>
                  <a:pt x="906" y="433"/>
                  <a:pt x="906" y="431"/>
                  <a:pt x="907" y="430"/>
                </a:cubicBezTo>
                <a:cubicBezTo>
                  <a:pt x="903" y="431"/>
                  <a:pt x="903" y="431"/>
                  <a:pt x="903" y="431"/>
                </a:cubicBezTo>
                <a:cubicBezTo>
                  <a:pt x="901" y="428"/>
                  <a:pt x="905" y="429"/>
                  <a:pt x="903" y="427"/>
                </a:cubicBezTo>
                <a:cubicBezTo>
                  <a:pt x="906" y="426"/>
                  <a:pt x="906" y="426"/>
                  <a:pt x="906" y="426"/>
                </a:cubicBezTo>
                <a:cubicBezTo>
                  <a:pt x="905" y="426"/>
                  <a:pt x="904" y="426"/>
                  <a:pt x="904" y="425"/>
                </a:cubicBezTo>
                <a:cubicBezTo>
                  <a:pt x="906" y="425"/>
                  <a:pt x="906" y="425"/>
                  <a:pt x="906" y="425"/>
                </a:cubicBezTo>
                <a:cubicBezTo>
                  <a:pt x="905" y="425"/>
                  <a:pt x="905" y="425"/>
                  <a:pt x="905" y="425"/>
                </a:cubicBezTo>
                <a:cubicBezTo>
                  <a:pt x="909" y="425"/>
                  <a:pt x="909" y="425"/>
                  <a:pt x="909" y="425"/>
                </a:cubicBezTo>
                <a:cubicBezTo>
                  <a:pt x="908" y="425"/>
                  <a:pt x="908" y="424"/>
                  <a:pt x="907" y="423"/>
                </a:cubicBezTo>
                <a:cubicBezTo>
                  <a:pt x="910" y="423"/>
                  <a:pt x="907" y="422"/>
                  <a:pt x="909" y="421"/>
                </a:cubicBezTo>
                <a:cubicBezTo>
                  <a:pt x="910" y="421"/>
                  <a:pt x="911" y="421"/>
                  <a:pt x="912" y="422"/>
                </a:cubicBezTo>
                <a:cubicBezTo>
                  <a:pt x="912" y="420"/>
                  <a:pt x="912" y="420"/>
                  <a:pt x="912" y="420"/>
                </a:cubicBezTo>
                <a:cubicBezTo>
                  <a:pt x="909" y="419"/>
                  <a:pt x="909" y="419"/>
                  <a:pt x="909" y="419"/>
                </a:cubicBezTo>
                <a:cubicBezTo>
                  <a:pt x="910" y="418"/>
                  <a:pt x="910" y="418"/>
                  <a:pt x="910" y="418"/>
                </a:cubicBezTo>
                <a:cubicBezTo>
                  <a:pt x="911" y="418"/>
                  <a:pt x="911" y="418"/>
                  <a:pt x="912" y="419"/>
                </a:cubicBezTo>
                <a:cubicBezTo>
                  <a:pt x="912" y="419"/>
                  <a:pt x="912" y="419"/>
                  <a:pt x="913" y="419"/>
                </a:cubicBezTo>
                <a:cubicBezTo>
                  <a:pt x="913" y="419"/>
                  <a:pt x="913" y="419"/>
                  <a:pt x="913" y="418"/>
                </a:cubicBezTo>
                <a:cubicBezTo>
                  <a:pt x="912" y="417"/>
                  <a:pt x="912" y="417"/>
                  <a:pt x="912" y="417"/>
                </a:cubicBezTo>
                <a:cubicBezTo>
                  <a:pt x="912" y="417"/>
                  <a:pt x="913" y="417"/>
                  <a:pt x="913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5" y="414"/>
                  <a:pt x="908" y="416"/>
                  <a:pt x="911" y="411"/>
                </a:cubicBezTo>
                <a:cubicBezTo>
                  <a:pt x="912" y="412"/>
                  <a:pt x="912" y="412"/>
                  <a:pt x="912" y="412"/>
                </a:cubicBezTo>
                <a:cubicBezTo>
                  <a:pt x="911" y="409"/>
                  <a:pt x="911" y="409"/>
                  <a:pt x="911" y="409"/>
                </a:cubicBezTo>
                <a:cubicBezTo>
                  <a:pt x="914" y="409"/>
                  <a:pt x="914" y="409"/>
                  <a:pt x="914" y="409"/>
                </a:cubicBezTo>
                <a:cubicBezTo>
                  <a:pt x="913" y="408"/>
                  <a:pt x="915" y="408"/>
                  <a:pt x="915" y="407"/>
                </a:cubicBezTo>
                <a:cubicBezTo>
                  <a:pt x="915" y="406"/>
                  <a:pt x="914" y="406"/>
                  <a:pt x="914" y="406"/>
                </a:cubicBezTo>
                <a:cubicBezTo>
                  <a:pt x="914" y="406"/>
                  <a:pt x="913" y="406"/>
                  <a:pt x="913" y="407"/>
                </a:cubicBezTo>
                <a:cubicBezTo>
                  <a:pt x="912" y="407"/>
                  <a:pt x="912" y="407"/>
                  <a:pt x="912" y="407"/>
                </a:cubicBezTo>
                <a:cubicBezTo>
                  <a:pt x="911" y="407"/>
                  <a:pt x="911" y="407"/>
                  <a:pt x="910" y="407"/>
                </a:cubicBezTo>
                <a:cubicBezTo>
                  <a:pt x="910" y="406"/>
                  <a:pt x="908" y="406"/>
                  <a:pt x="910" y="405"/>
                </a:cubicBezTo>
                <a:cubicBezTo>
                  <a:pt x="910" y="406"/>
                  <a:pt x="911" y="406"/>
                  <a:pt x="911" y="406"/>
                </a:cubicBezTo>
                <a:cubicBezTo>
                  <a:pt x="912" y="406"/>
                  <a:pt x="911" y="404"/>
                  <a:pt x="913" y="404"/>
                </a:cubicBezTo>
                <a:cubicBezTo>
                  <a:pt x="912" y="404"/>
                  <a:pt x="911" y="404"/>
                  <a:pt x="911" y="403"/>
                </a:cubicBezTo>
                <a:cubicBezTo>
                  <a:pt x="911" y="402"/>
                  <a:pt x="911" y="402"/>
                  <a:pt x="912" y="402"/>
                </a:cubicBezTo>
                <a:cubicBezTo>
                  <a:pt x="912" y="402"/>
                  <a:pt x="912" y="402"/>
                  <a:pt x="912" y="402"/>
                </a:cubicBezTo>
                <a:cubicBezTo>
                  <a:pt x="913" y="402"/>
                  <a:pt x="913" y="402"/>
                  <a:pt x="914" y="402"/>
                </a:cubicBezTo>
                <a:cubicBezTo>
                  <a:pt x="910" y="398"/>
                  <a:pt x="910" y="398"/>
                  <a:pt x="910" y="398"/>
                </a:cubicBezTo>
                <a:cubicBezTo>
                  <a:pt x="911" y="397"/>
                  <a:pt x="912" y="396"/>
                  <a:pt x="913" y="396"/>
                </a:cubicBezTo>
                <a:cubicBezTo>
                  <a:pt x="913" y="396"/>
                  <a:pt x="913" y="396"/>
                  <a:pt x="914" y="396"/>
                </a:cubicBezTo>
                <a:cubicBezTo>
                  <a:pt x="908" y="393"/>
                  <a:pt x="908" y="393"/>
                  <a:pt x="908" y="393"/>
                </a:cubicBezTo>
                <a:cubicBezTo>
                  <a:pt x="908" y="394"/>
                  <a:pt x="908" y="394"/>
                  <a:pt x="908" y="394"/>
                </a:cubicBezTo>
                <a:cubicBezTo>
                  <a:pt x="908" y="394"/>
                  <a:pt x="908" y="394"/>
                  <a:pt x="907" y="394"/>
                </a:cubicBezTo>
                <a:cubicBezTo>
                  <a:pt x="904" y="394"/>
                  <a:pt x="902" y="390"/>
                  <a:pt x="901" y="389"/>
                </a:cubicBezTo>
                <a:cubicBezTo>
                  <a:pt x="902" y="387"/>
                  <a:pt x="905" y="387"/>
                  <a:pt x="907" y="387"/>
                </a:cubicBezTo>
                <a:cubicBezTo>
                  <a:pt x="906" y="386"/>
                  <a:pt x="905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3" y="386"/>
                  <a:pt x="902" y="386"/>
                  <a:pt x="901" y="384"/>
                </a:cubicBezTo>
                <a:cubicBezTo>
                  <a:pt x="902" y="384"/>
                  <a:pt x="902" y="384"/>
                  <a:pt x="902" y="384"/>
                </a:cubicBezTo>
                <a:cubicBezTo>
                  <a:pt x="902" y="384"/>
                  <a:pt x="902" y="384"/>
                  <a:pt x="903" y="385"/>
                </a:cubicBezTo>
                <a:cubicBezTo>
                  <a:pt x="903" y="385"/>
                  <a:pt x="903" y="385"/>
                  <a:pt x="903" y="385"/>
                </a:cubicBezTo>
                <a:cubicBezTo>
                  <a:pt x="904" y="385"/>
                  <a:pt x="904" y="385"/>
                  <a:pt x="904" y="385"/>
                </a:cubicBezTo>
                <a:cubicBezTo>
                  <a:pt x="904" y="384"/>
                  <a:pt x="901" y="384"/>
                  <a:pt x="903" y="382"/>
                </a:cubicBezTo>
                <a:cubicBezTo>
                  <a:pt x="904" y="382"/>
                  <a:pt x="904" y="383"/>
                  <a:pt x="905" y="383"/>
                </a:cubicBezTo>
                <a:cubicBezTo>
                  <a:pt x="907" y="383"/>
                  <a:pt x="910" y="381"/>
                  <a:pt x="911" y="381"/>
                </a:cubicBezTo>
                <a:cubicBezTo>
                  <a:pt x="911" y="381"/>
                  <a:pt x="911" y="381"/>
                  <a:pt x="911" y="381"/>
                </a:cubicBezTo>
                <a:cubicBezTo>
                  <a:pt x="911" y="381"/>
                  <a:pt x="910" y="381"/>
                  <a:pt x="910" y="380"/>
                </a:cubicBezTo>
                <a:cubicBezTo>
                  <a:pt x="909" y="380"/>
                  <a:pt x="909" y="380"/>
                  <a:pt x="908" y="380"/>
                </a:cubicBezTo>
                <a:cubicBezTo>
                  <a:pt x="908" y="380"/>
                  <a:pt x="908" y="380"/>
                  <a:pt x="908" y="380"/>
                </a:cubicBezTo>
                <a:cubicBezTo>
                  <a:pt x="909" y="378"/>
                  <a:pt x="909" y="378"/>
                  <a:pt x="909" y="378"/>
                </a:cubicBezTo>
                <a:cubicBezTo>
                  <a:pt x="906" y="379"/>
                  <a:pt x="906" y="379"/>
                  <a:pt x="906" y="379"/>
                </a:cubicBezTo>
                <a:cubicBezTo>
                  <a:pt x="903" y="378"/>
                  <a:pt x="904" y="375"/>
                  <a:pt x="903" y="374"/>
                </a:cubicBezTo>
                <a:cubicBezTo>
                  <a:pt x="904" y="374"/>
                  <a:pt x="904" y="374"/>
                  <a:pt x="904" y="374"/>
                </a:cubicBezTo>
                <a:cubicBezTo>
                  <a:pt x="904" y="374"/>
                  <a:pt x="904" y="374"/>
                  <a:pt x="905" y="374"/>
                </a:cubicBezTo>
                <a:cubicBezTo>
                  <a:pt x="904" y="373"/>
                  <a:pt x="903" y="374"/>
                  <a:pt x="903" y="373"/>
                </a:cubicBezTo>
                <a:cubicBezTo>
                  <a:pt x="904" y="372"/>
                  <a:pt x="904" y="372"/>
                  <a:pt x="905" y="371"/>
                </a:cubicBezTo>
                <a:cubicBezTo>
                  <a:pt x="902" y="371"/>
                  <a:pt x="902" y="371"/>
                  <a:pt x="902" y="371"/>
                </a:cubicBezTo>
                <a:cubicBezTo>
                  <a:pt x="902" y="368"/>
                  <a:pt x="902" y="368"/>
                  <a:pt x="902" y="368"/>
                </a:cubicBezTo>
                <a:cubicBezTo>
                  <a:pt x="901" y="368"/>
                  <a:pt x="900" y="369"/>
                  <a:pt x="899" y="369"/>
                </a:cubicBezTo>
                <a:cubicBezTo>
                  <a:pt x="898" y="369"/>
                  <a:pt x="897" y="368"/>
                  <a:pt x="896" y="367"/>
                </a:cubicBezTo>
                <a:cubicBezTo>
                  <a:pt x="896" y="367"/>
                  <a:pt x="896" y="367"/>
                  <a:pt x="897" y="367"/>
                </a:cubicBezTo>
                <a:cubicBezTo>
                  <a:pt x="897" y="367"/>
                  <a:pt x="898" y="367"/>
                  <a:pt x="898" y="367"/>
                </a:cubicBezTo>
                <a:cubicBezTo>
                  <a:pt x="899" y="367"/>
                  <a:pt x="899" y="366"/>
                  <a:pt x="899" y="366"/>
                </a:cubicBezTo>
                <a:cubicBezTo>
                  <a:pt x="900" y="366"/>
                  <a:pt x="900" y="367"/>
                  <a:pt x="901" y="368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899" y="363"/>
                  <a:pt x="902" y="359"/>
                  <a:pt x="898" y="358"/>
                </a:cubicBezTo>
                <a:cubicBezTo>
                  <a:pt x="898" y="358"/>
                  <a:pt x="898" y="359"/>
                  <a:pt x="897" y="359"/>
                </a:cubicBezTo>
                <a:cubicBezTo>
                  <a:pt x="897" y="359"/>
                  <a:pt x="897" y="359"/>
                  <a:pt x="897" y="359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5" y="357"/>
                  <a:pt x="895" y="357"/>
                  <a:pt x="895" y="357"/>
                </a:cubicBezTo>
                <a:cubicBezTo>
                  <a:pt x="895" y="357"/>
                  <a:pt x="894" y="357"/>
                  <a:pt x="894" y="357"/>
                </a:cubicBezTo>
                <a:cubicBezTo>
                  <a:pt x="894" y="357"/>
                  <a:pt x="894" y="357"/>
                  <a:pt x="894" y="357"/>
                </a:cubicBezTo>
                <a:cubicBezTo>
                  <a:pt x="893" y="357"/>
                  <a:pt x="893" y="357"/>
                  <a:pt x="893" y="357"/>
                </a:cubicBezTo>
                <a:cubicBezTo>
                  <a:pt x="895" y="354"/>
                  <a:pt x="895" y="354"/>
                  <a:pt x="895" y="354"/>
                </a:cubicBezTo>
                <a:cubicBezTo>
                  <a:pt x="895" y="354"/>
                  <a:pt x="895" y="354"/>
                  <a:pt x="894" y="354"/>
                </a:cubicBezTo>
                <a:cubicBezTo>
                  <a:pt x="892" y="354"/>
                  <a:pt x="897" y="351"/>
                  <a:pt x="894" y="350"/>
                </a:cubicBezTo>
                <a:cubicBezTo>
                  <a:pt x="896" y="349"/>
                  <a:pt x="896" y="349"/>
                  <a:pt x="896" y="349"/>
                </a:cubicBezTo>
                <a:cubicBezTo>
                  <a:pt x="894" y="348"/>
                  <a:pt x="894" y="348"/>
                  <a:pt x="894" y="348"/>
                </a:cubicBezTo>
                <a:cubicBezTo>
                  <a:pt x="894" y="347"/>
                  <a:pt x="894" y="347"/>
                  <a:pt x="894" y="347"/>
                </a:cubicBezTo>
                <a:cubicBezTo>
                  <a:pt x="892" y="347"/>
                  <a:pt x="892" y="347"/>
                  <a:pt x="892" y="347"/>
                </a:cubicBezTo>
                <a:cubicBezTo>
                  <a:pt x="892" y="346"/>
                  <a:pt x="892" y="346"/>
                  <a:pt x="892" y="346"/>
                </a:cubicBezTo>
                <a:cubicBezTo>
                  <a:pt x="888" y="344"/>
                  <a:pt x="888" y="344"/>
                  <a:pt x="888" y="344"/>
                </a:cubicBezTo>
                <a:cubicBezTo>
                  <a:pt x="888" y="344"/>
                  <a:pt x="889" y="344"/>
                  <a:pt x="889" y="343"/>
                </a:cubicBezTo>
                <a:cubicBezTo>
                  <a:pt x="889" y="343"/>
                  <a:pt x="889" y="343"/>
                  <a:pt x="889" y="343"/>
                </a:cubicBezTo>
                <a:cubicBezTo>
                  <a:pt x="888" y="343"/>
                  <a:pt x="888" y="344"/>
                  <a:pt x="888" y="344"/>
                </a:cubicBezTo>
                <a:cubicBezTo>
                  <a:pt x="887" y="344"/>
                  <a:pt x="887" y="344"/>
                  <a:pt x="887" y="344"/>
                </a:cubicBezTo>
                <a:cubicBezTo>
                  <a:pt x="886" y="344"/>
                  <a:pt x="886" y="344"/>
                  <a:pt x="886" y="343"/>
                </a:cubicBezTo>
                <a:cubicBezTo>
                  <a:pt x="886" y="341"/>
                  <a:pt x="890" y="342"/>
                  <a:pt x="889" y="341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9" y="339"/>
                  <a:pt x="885" y="338"/>
                  <a:pt x="887" y="337"/>
                </a:cubicBezTo>
                <a:cubicBezTo>
                  <a:pt x="886" y="336"/>
                  <a:pt x="886" y="336"/>
                  <a:pt x="886" y="336"/>
                </a:cubicBezTo>
                <a:cubicBezTo>
                  <a:pt x="886" y="337"/>
                  <a:pt x="886" y="337"/>
                  <a:pt x="886" y="337"/>
                </a:cubicBezTo>
                <a:cubicBezTo>
                  <a:pt x="881" y="341"/>
                  <a:pt x="881" y="341"/>
                  <a:pt x="881" y="341"/>
                </a:cubicBezTo>
                <a:cubicBezTo>
                  <a:pt x="882" y="340"/>
                  <a:pt x="881" y="338"/>
                  <a:pt x="882" y="338"/>
                </a:cubicBezTo>
                <a:cubicBezTo>
                  <a:pt x="883" y="338"/>
                  <a:pt x="883" y="338"/>
                  <a:pt x="883" y="338"/>
                </a:cubicBezTo>
                <a:cubicBezTo>
                  <a:pt x="879" y="335"/>
                  <a:pt x="885" y="332"/>
                  <a:pt x="888" y="331"/>
                </a:cubicBezTo>
                <a:cubicBezTo>
                  <a:pt x="887" y="330"/>
                  <a:pt x="887" y="330"/>
                  <a:pt x="887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88" y="329"/>
                  <a:pt x="887" y="327"/>
                  <a:pt x="889" y="327"/>
                </a:cubicBezTo>
                <a:cubicBezTo>
                  <a:pt x="889" y="324"/>
                  <a:pt x="893" y="326"/>
                  <a:pt x="893" y="324"/>
                </a:cubicBezTo>
                <a:cubicBezTo>
                  <a:pt x="892" y="324"/>
                  <a:pt x="891" y="324"/>
                  <a:pt x="890" y="324"/>
                </a:cubicBezTo>
                <a:cubicBezTo>
                  <a:pt x="889" y="324"/>
                  <a:pt x="888" y="324"/>
                  <a:pt x="888" y="322"/>
                </a:cubicBezTo>
                <a:cubicBezTo>
                  <a:pt x="885" y="325"/>
                  <a:pt x="885" y="325"/>
                  <a:pt x="885" y="325"/>
                </a:cubicBezTo>
                <a:cubicBezTo>
                  <a:pt x="885" y="325"/>
                  <a:pt x="884" y="325"/>
                  <a:pt x="884" y="325"/>
                </a:cubicBezTo>
                <a:cubicBezTo>
                  <a:pt x="883" y="325"/>
                  <a:pt x="882" y="324"/>
                  <a:pt x="882" y="323"/>
                </a:cubicBezTo>
                <a:cubicBezTo>
                  <a:pt x="882" y="324"/>
                  <a:pt x="883" y="324"/>
                  <a:pt x="883" y="324"/>
                </a:cubicBezTo>
                <a:cubicBezTo>
                  <a:pt x="885" y="324"/>
                  <a:pt x="886" y="322"/>
                  <a:pt x="886" y="321"/>
                </a:cubicBezTo>
                <a:cubicBezTo>
                  <a:pt x="884" y="323"/>
                  <a:pt x="884" y="323"/>
                  <a:pt x="884" y="323"/>
                </a:cubicBezTo>
                <a:cubicBezTo>
                  <a:pt x="883" y="321"/>
                  <a:pt x="881" y="319"/>
                  <a:pt x="879" y="319"/>
                </a:cubicBezTo>
                <a:cubicBezTo>
                  <a:pt x="883" y="318"/>
                  <a:pt x="881" y="317"/>
                  <a:pt x="885" y="317"/>
                </a:cubicBezTo>
                <a:cubicBezTo>
                  <a:pt x="883" y="314"/>
                  <a:pt x="883" y="314"/>
                  <a:pt x="883" y="314"/>
                </a:cubicBezTo>
                <a:cubicBezTo>
                  <a:pt x="882" y="315"/>
                  <a:pt x="882" y="315"/>
                  <a:pt x="882" y="315"/>
                </a:cubicBezTo>
                <a:cubicBezTo>
                  <a:pt x="881" y="314"/>
                  <a:pt x="881" y="314"/>
                  <a:pt x="881" y="314"/>
                </a:cubicBezTo>
                <a:cubicBezTo>
                  <a:pt x="882" y="313"/>
                  <a:pt x="882" y="313"/>
                  <a:pt x="883" y="313"/>
                </a:cubicBezTo>
                <a:cubicBezTo>
                  <a:pt x="883" y="313"/>
                  <a:pt x="884" y="313"/>
                  <a:pt x="885" y="314"/>
                </a:cubicBezTo>
                <a:cubicBezTo>
                  <a:pt x="885" y="314"/>
                  <a:pt x="886" y="314"/>
                  <a:pt x="886" y="314"/>
                </a:cubicBezTo>
                <a:cubicBezTo>
                  <a:pt x="887" y="314"/>
                  <a:pt x="887" y="314"/>
                  <a:pt x="887" y="314"/>
                </a:cubicBezTo>
                <a:cubicBezTo>
                  <a:pt x="886" y="312"/>
                  <a:pt x="889" y="309"/>
                  <a:pt x="887" y="309"/>
                </a:cubicBezTo>
                <a:cubicBezTo>
                  <a:pt x="887" y="309"/>
                  <a:pt x="888" y="308"/>
                  <a:pt x="888" y="308"/>
                </a:cubicBezTo>
                <a:cubicBezTo>
                  <a:pt x="888" y="308"/>
                  <a:pt x="889" y="308"/>
                  <a:pt x="889" y="308"/>
                </a:cubicBezTo>
                <a:cubicBezTo>
                  <a:pt x="889" y="308"/>
                  <a:pt x="889" y="308"/>
                  <a:pt x="889" y="308"/>
                </a:cubicBezTo>
                <a:cubicBezTo>
                  <a:pt x="889" y="308"/>
                  <a:pt x="890" y="308"/>
                  <a:pt x="890" y="308"/>
                </a:cubicBezTo>
                <a:cubicBezTo>
                  <a:pt x="890" y="308"/>
                  <a:pt x="890" y="308"/>
                  <a:pt x="891" y="308"/>
                </a:cubicBezTo>
                <a:cubicBezTo>
                  <a:pt x="891" y="308"/>
                  <a:pt x="892" y="308"/>
                  <a:pt x="892" y="308"/>
                </a:cubicBezTo>
                <a:cubicBezTo>
                  <a:pt x="888" y="307"/>
                  <a:pt x="888" y="307"/>
                  <a:pt x="888" y="307"/>
                </a:cubicBezTo>
                <a:cubicBezTo>
                  <a:pt x="889" y="306"/>
                  <a:pt x="889" y="306"/>
                  <a:pt x="889" y="306"/>
                </a:cubicBezTo>
                <a:cubicBezTo>
                  <a:pt x="889" y="306"/>
                  <a:pt x="889" y="306"/>
                  <a:pt x="890" y="306"/>
                </a:cubicBezTo>
                <a:cubicBezTo>
                  <a:pt x="890" y="306"/>
                  <a:pt x="890" y="307"/>
                  <a:pt x="890" y="307"/>
                </a:cubicBezTo>
                <a:cubicBezTo>
                  <a:pt x="890" y="307"/>
                  <a:pt x="891" y="307"/>
                  <a:pt x="891" y="306"/>
                </a:cubicBezTo>
                <a:cubicBezTo>
                  <a:pt x="888" y="306"/>
                  <a:pt x="888" y="306"/>
                  <a:pt x="888" y="306"/>
                </a:cubicBezTo>
                <a:cubicBezTo>
                  <a:pt x="889" y="305"/>
                  <a:pt x="889" y="304"/>
                  <a:pt x="890" y="304"/>
                </a:cubicBezTo>
                <a:cubicBezTo>
                  <a:pt x="887" y="303"/>
                  <a:pt x="887" y="303"/>
                  <a:pt x="887" y="303"/>
                </a:cubicBezTo>
                <a:cubicBezTo>
                  <a:pt x="887" y="302"/>
                  <a:pt x="890" y="303"/>
                  <a:pt x="891" y="302"/>
                </a:cubicBezTo>
                <a:cubicBezTo>
                  <a:pt x="893" y="299"/>
                  <a:pt x="888" y="299"/>
                  <a:pt x="888" y="297"/>
                </a:cubicBezTo>
                <a:cubicBezTo>
                  <a:pt x="888" y="297"/>
                  <a:pt x="889" y="296"/>
                  <a:pt x="889" y="296"/>
                </a:cubicBezTo>
                <a:cubicBezTo>
                  <a:pt x="889" y="296"/>
                  <a:pt x="889" y="296"/>
                  <a:pt x="889" y="297"/>
                </a:cubicBezTo>
                <a:cubicBezTo>
                  <a:pt x="889" y="297"/>
                  <a:pt x="890" y="297"/>
                  <a:pt x="890" y="297"/>
                </a:cubicBezTo>
                <a:cubicBezTo>
                  <a:pt x="890" y="297"/>
                  <a:pt x="890" y="297"/>
                  <a:pt x="890" y="296"/>
                </a:cubicBezTo>
                <a:cubicBezTo>
                  <a:pt x="890" y="296"/>
                  <a:pt x="890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90" y="294"/>
                  <a:pt x="889" y="293"/>
                  <a:pt x="888" y="292"/>
                </a:cubicBezTo>
                <a:cubicBezTo>
                  <a:pt x="890" y="292"/>
                  <a:pt x="890" y="292"/>
                  <a:pt x="890" y="292"/>
                </a:cubicBezTo>
                <a:cubicBezTo>
                  <a:pt x="889" y="290"/>
                  <a:pt x="889" y="290"/>
                  <a:pt x="889" y="290"/>
                </a:cubicBezTo>
                <a:cubicBezTo>
                  <a:pt x="888" y="290"/>
                  <a:pt x="888" y="290"/>
                  <a:pt x="888" y="290"/>
                </a:cubicBezTo>
                <a:cubicBezTo>
                  <a:pt x="886" y="290"/>
                  <a:pt x="885" y="291"/>
                  <a:pt x="884" y="291"/>
                </a:cubicBezTo>
                <a:cubicBezTo>
                  <a:pt x="884" y="289"/>
                  <a:pt x="881" y="290"/>
                  <a:pt x="881" y="288"/>
                </a:cubicBezTo>
                <a:cubicBezTo>
                  <a:pt x="880" y="287"/>
                  <a:pt x="882" y="287"/>
                  <a:pt x="883" y="287"/>
                </a:cubicBezTo>
                <a:cubicBezTo>
                  <a:pt x="882" y="286"/>
                  <a:pt x="883" y="285"/>
                  <a:pt x="882" y="284"/>
                </a:cubicBezTo>
                <a:cubicBezTo>
                  <a:pt x="881" y="286"/>
                  <a:pt x="881" y="286"/>
                  <a:pt x="881" y="286"/>
                </a:cubicBezTo>
                <a:cubicBezTo>
                  <a:pt x="880" y="285"/>
                  <a:pt x="880" y="285"/>
                  <a:pt x="880" y="285"/>
                </a:cubicBezTo>
                <a:cubicBezTo>
                  <a:pt x="879" y="284"/>
                  <a:pt x="880" y="284"/>
                  <a:pt x="881" y="283"/>
                </a:cubicBezTo>
                <a:cubicBezTo>
                  <a:pt x="881" y="283"/>
                  <a:pt x="880" y="283"/>
                  <a:pt x="880" y="282"/>
                </a:cubicBezTo>
                <a:cubicBezTo>
                  <a:pt x="880" y="282"/>
                  <a:pt x="881" y="282"/>
                  <a:pt x="881" y="282"/>
                </a:cubicBezTo>
                <a:cubicBezTo>
                  <a:pt x="883" y="282"/>
                  <a:pt x="882" y="281"/>
                  <a:pt x="885" y="280"/>
                </a:cubicBezTo>
                <a:cubicBezTo>
                  <a:pt x="881" y="277"/>
                  <a:pt x="882" y="276"/>
                  <a:pt x="881" y="271"/>
                </a:cubicBezTo>
                <a:cubicBezTo>
                  <a:pt x="885" y="271"/>
                  <a:pt x="885" y="271"/>
                  <a:pt x="885" y="271"/>
                </a:cubicBezTo>
                <a:cubicBezTo>
                  <a:pt x="883" y="269"/>
                  <a:pt x="884" y="269"/>
                  <a:pt x="882" y="269"/>
                </a:cubicBezTo>
                <a:cubicBezTo>
                  <a:pt x="882" y="268"/>
                  <a:pt x="882" y="268"/>
                  <a:pt x="882" y="268"/>
                </a:cubicBezTo>
                <a:cubicBezTo>
                  <a:pt x="885" y="267"/>
                  <a:pt x="882" y="264"/>
                  <a:pt x="881" y="263"/>
                </a:cubicBezTo>
                <a:cubicBezTo>
                  <a:pt x="881" y="264"/>
                  <a:pt x="881" y="264"/>
                  <a:pt x="881" y="264"/>
                </a:cubicBezTo>
                <a:cubicBezTo>
                  <a:pt x="880" y="264"/>
                  <a:pt x="880" y="264"/>
                  <a:pt x="880" y="264"/>
                </a:cubicBezTo>
                <a:cubicBezTo>
                  <a:pt x="880" y="264"/>
                  <a:pt x="880" y="264"/>
                  <a:pt x="879" y="264"/>
                </a:cubicBezTo>
                <a:cubicBezTo>
                  <a:pt x="878" y="264"/>
                  <a:pt x="878" y="261"/>
                  <a:pt x="877" y="261"/>
                </a:cubicBezTo>
                <a:cubicBezTo>
                  <a:pt x="876" y="261"/>
                  <a:pt x="874" y="260"/>
                  <a:pt x="874" y="259"/>
                </a:cubicBezTo>
                <a:cubicBezTo>
                  <a:pt x="874" y="259"/>
                  <a:pt x="874" y="259"/>
                  <a:pt x="875" y="259"/>
                </a:cubicBezTo>
                <a:cubicBezTo>
                  <a:pt x="875" y="259"/>
                  <a:pt x="875" y="259"/>
                  <a:pt x="875" y="259"/>
                </a:cubicBezTo>
                <a:cubicBezTo>
                  <a:pt x="876" y="259"/>
                  <a:pt x="876" y="259"/>
                  <a:pt x="876" y="259"/>
                </a:cubicBezTo>
                <a:cubicBezTo>
                  <a:pt x="876" y="259"/>
                  <a:pt x="877" y="259"/>
                  <a:pt x="877" y="259"/>
                </a:cubicBezTo>
                <a:cubicBezTo>
                  <a:pt x="877" y="257"/>
                  <a:pt x="877" y="257"/>
                  <a:pt x="877" y="257"/>
                </a:cubicBezTo>
                <a:cubicBezTo>
                  <a:pt x="876" y="257"/>
                  <a:pt x="876" y="257"/>
                  <a:pt x="876" y="257"/>
                </a:cubicBezTo>
                <a:cubicBezTo>
                  <a:pt x="876" y="257"/>
                  <a:pt x="876" y="257"/>
                  <a:pt x="875" y="257"/>
                </a:cubicBezTo>
                <a:cubicBezTo>
                  <a:pt x="875" y="257"/>
                  <a:pt x="875" y="257"/>
                  <a:pt x="874" y="257"/>
                </a:cubicBezTo>
                <a:cubicBezTo>
                  <a:pt x="873" y="257"/>
                  <a:pt x="873" y="257"/>
                  <a:pt x="872" y="255"/>
                </a:cubicBezTo>
                <a:cubicBezTo>
                  <a:pt x="874" y="254"/>
                  <a:pt x="875" y="255"/>
                  <a:pt x="876" y="254"/>
                </a:cubicBezTo>
                <a:cubicBezTo>
                  <a:pt x="875" y="254"/>
                  <a:pt x="875" y="254"/>
                  <a:pt x="875" y="254"/>
                </a:cubicBezTo>
                <a:cubicBezTo>
                  <a:pt x="874" y="254"/>
                  <a:pt x="874" y="254"/>
                  <a:pt x="873" y="254"/>
                </a:cubicBezTo>
                <a:cubicBezTo>
                  <a:pt x="870" y="254"/>
                  <a:pt x="867" y="253"/>
                  <a:pt x="868" y="250"/>
                </a:cubicBezTo>
                <a:cubicBezTo>
                  <a:pt x="868" y="250"/>
                  <a:pt x="868" y="250"/>
                  <a:pt x="868" y="250"/>
                </a:cubicBezTo>
                <a:cubicBezTo>
                  <a:pt x="867" y="250"/>
                  <a:pt x="867" y="250"/>
                  <a:pt x="866" y="250"/>
                </a:cubicBezTo>
                <a:cubicBezTo>
                  <a:pt x="866" y="250"/>
                  <a:pt x="865" y="251"/>
                  <a:pt x="865" y="251"/>
                </a:cubicBezTo>
                <a:cubicBezTo>
                  <a:pt x="865" y="251"/>
                  <a:pt x="864" y="250"/>
                  <a:pt x="864" y="250"/>
                </a:cubicBezTo>
                <a:cubicBezTo>
                  <a:pt x="864" y="251"/>
                  <a:pt x="864" y="251"/>
                  <a:pt x="864" y="251"/>
                </a:cubicBezTo>
                <a:cubicBezTo>
                  <a:pt x="864" y="251"/>
                  <a:pt x="863" y="251"/>
                  <a:pt x="863" y="251"/>
                </a:cubicBezTo>
                <a:cubicBezTo>
                  <a:pt x="862" y="251"/>
                  <a:pt x="862" y="251"/>
                  <a:pt x="862" y="250"/>
                </a:cubicBezTo>
                <a:cubicBezTo>
                  <a:pt x="862" y="250"/>
                  <a:pt x="862" y="250"/>
                  <a:pt x="862" y="250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6" y="247"/>
                  <a:pt x="857" y="244"/>
                  <a:pt x="862" y="241"/>
                </a:cubicBezTo>
                <a:cubicBezTo>
                  <a:pt x="860" y="239"/>
                  <a:pt x="858" y="241"/>
                  <a:pt x="857" y="239"/>
                </a:cubicBezTo>
                <a:cubicBezTo>
                  <a:pt x="857" y="238"/>
                  <a:pt x="857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6" y="237"/>
                  <a:pt x="859" y="232"/>
                  <a:pt x="856" y="232"/>
                </a:cubicBezTo>
                <a:cubicBezTo>
                  <a:pt x="856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4" y="232"/>
                  <a:pt x="854" y="233"/>
                  <a:pt x="853" y="233"/>
                </a:cubicBezTo>
                <a:cubicBezTo>
                  <a:pt x="853" y="233"/>
                  <a:pt x="852" y="232"/>
                  <a:pt x="852" y="232"/>
                </a:cubicBezTo>
                <a:cubicBezTo>
                  <a:pt x="852" y="232"/>
                  <a:pt x="853" y="231"/>
                  <a:pt x="853" y="231"/>
                </a:cubicBezTo>
                <a:cubicBezTo>
                  <a:pt x="852" y="229"/>
                  <a:pt x="848" y="230"/>
                  <a:pt x="850" y="227"/>
                </a:cubicBezTo>
                <a:cubicBezTo>
                  <a:pt x="849" y="227"/>
                  <a:pt x="848" y="227"/>
                  <a:pt x="848" y="227"/>
                </a:cubicBezTo>
                <a:cubicBezTo>
                  <a:pt x="847" y="227"/>
                  <a:pt x="845" y="227"/>
                  <a:pt x="845" y="225"/>
                </a:cubicBezTo>
                <a:cubicBezTo>
                  <a:pt x="845" y="225"/>
                  <a:pt x="846" y="225"/>
                  <a:pt x="846" y="224"/>
                </a:cubicBezTo>
                <a:cubicBezTo>
                  <a:pt x="845" y="224"/>
                  <a:pt x="844" y="221"/>
                  <a:pt x="845" y="221"/>
                </a:cubicBezTo>
                <a:cubicBezTo>
                  <a:pt x="843" y="220"/>
                  <a:pt x="843" y="220"/>
                  <a:pt x="843" y="220"/>
                </a:cubicBezTo>
                <a:cubicBezTo>
                  <a:pt x="845" y="218"/>
                  <a:pt x="845" y="217"/>
                  <a:pt x="843" y="215"/>
                </a:cubicBezTo>
                <a:cubicBezTo>
                  <a:pt x="844" y="215"/>
                  <a:pt x="845" y="216"/>
                  <a:pt x="845" y="216"/>
                </a:cubicBezTo>
                <a:cubicBezTo>
                  <a:pt x="846" y="216"/>
                  <a:pt x="846" y="214"/>
                  <a:pt x="849" y="214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3"/>
                  <a:pt x="849" y="213"/>
                  <a:pt x="850" y="213"/>
                </a:cubicBezTo>
                <a:cubicBezTo>
                  <a:pt x="850" y="213"/>
                  <a:pt x="850" y="213"/>
                  <a:pt x="850" y="213"/>
                </a:cubicBezTo>
                <a:cubicBezTo>
                  <a:pt x="849" y="212"/>
                  <a:pt x="849" y="212"/>
                  <a:pt x="849" y="212"/>
                </a:cubicBezTo>
                <a:cubicBezTo>
                  <a:pt x="850" y="212"/>
                  <a:pt x="850" y="212"/>
                  <a:pt x="850" y="211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0"/>
                  <a:pt x="849" y="210"/>
                  <a:pt x="849" y="210"/>
                </a:cubicBezTo>
                <a:cubicBezTo>
                  <a:pt x="846" y="210"/>
                  <a:pt x="846" y="210"/>
                  <a:pt x="846" y="210"/>
                </a:cubicBezTo>
                <a:cubicBezTo>
                  <a:pt x="846" y="206"/>
                  <a:pt x="851" y="208"/>
                  <a:pt x="851" y="205"/>
                </a:cubicBezTo>
                <a:cubicBezTo>
                  <a:pt x="851" y="205"/>
                  <a:pt x="851" y="205"/>
                  <a:pt x="851" y="205"/>
                </a:cubicBezTo>
                <a:cubicBezTo>
                  <a:pt x="851" y="205"/>
                  <a:pt x="850" y="205"/>
                  <a:pt x="850" y="205"/>
                </a:cubicBezTo>
                <a:cubicBezTo>
                  <a:pt x="849" y="205"/>
                  <a:pt x="849" y="205"/>
                  <a:pt x="848" y="205"/>
                </a:cubicBezTo>
                <a:cubicBezTo>
                  <a:pt x="847" y="205"/>
                  <a:pt x="847" y="205"/>
                  <a:pt x="846" y="205"/>
                </a:cubicBezTo>
                <a:cubicBezTo>
                  <a:pt x="846" y="205"/>
                  <a:pt x="843" y="206"/>
                  <a:pt x="844" y="204"/>
                </a:cubicBezTo>
                <a:cubicBezTo>
                  <a:pt x="845" y="204"/>
                  <a:pt x="845" y="203"/>
                  <a:pt x="846" y="203"/>
                </a:cubicBezTo>
                <a:cubicBezTo>
                  <a:pt x="846" y="203"/>
                  <a:pt x="846" y="203"/>
                  <a:pt x="846" y="204"/>
                </a:cubicBezTo>
                <a:cubicBezTo>
                  <a:pt x="846" y="203"/>
                  <a:pt x="846" y="203"/>
                  <a:pt x="846" y="203"/>
                </a:cubicBezTo>
                <a:cubicBezTo>
                  <a:pt x="847" y="202"/>
                  <a:pt x="847" y="202"/>
                  <a:pt x="848" y="202"/>
                </a:cubicBezTo>
                <a:cubicBezTo>
                  <a:pt x="848" y="202"/>
                  <a:pt x="849" y="202"/>
                  <a:pt x="849" y="203"/>
                </a:cubicBezTo>
                <a:cubicBezTo>
                  <a:pt x="850" y="203"/>
                  <a:pt x="850" y="203"/>
                  <a:pt x="851" y="203"/>
                </a:cubicBezTo>
                <a:cubicBezTo>
                  <a:pt x="851" y="203"/>
                  <a:pt x="851" y="203"/>
                  <a:pt x="852" y="203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2" y="202"/>
                  <a:pt x="852" y="202"/>
                  <a:pt x="852" y="202"/>
                </a:cubicBezTo>
                <a:cubicBezTo>
                  <a:pt x="853" y="200"/>
                  <a:pt x="853" y="200"/>
                  <a:pt x="853" y="200"/>
                </a:cubicBezTo>
                <a:cubicBezTo>
                  <a:pt x="852" y="201"/>
                  <a:pt x="852" y="202"/>
                  <a:pt x="852" y="202"/>
                </a:cubicBezTo>
                <a:cubicBezTo>
                  <a:pt x="851" y="201"/>
                  <a:pt x="850" y="201"/>
                  <a:pt x="850" y="201"/>
                </a:cubicBezTo>
                <a:cubicBezTo>
                  <a:pt x="851" y="200"/>
                  <a:pt x="850" y="199"/>
                  <a:pt x="851" y="199"/>
                </a:cubicBezTo>
                <a:cubicBezTo>
                  <a:pt x="849" y="198"/>
                  <a:pt x="849" y="198"/>
                  <a:pt x="849" y="198"/>
                </a:cubicBezTo>
                <a:cubicBezTo>
                  <a:pt x="850" y="198"/>
                  <a:pt x="850" y="200"/>
                  <a:pt x="849" y="201"/>
                </a:cubicBezTo>
                <a:cubicBezTo>
                  <a:pt x="848" y="199"/>
                  <a:pt x="848" y="199"/>
                  <a:pt x="848" y="199"/>
                </a:cubicBezTo>
                <a:cubicBezTo>
                  <a:pt x="847" y="200"/>
                  <a:pt x="847" y="200"/>
                  <a:pt x="847" y="200"/>
                </a:cubicBezTo>
                <a:cubicBezTo>
                  <a:pt x="846" y="200"/>
                  <a:pt x="845" y="199"/>
                  <a:pt x="845" y="199"/>
                </a:cubicBezTo>
                <a:cubicBezTo>
                  <a:pt x="845" y="198"/>
                  <a:pt x="844" y="197"/>
                  <a:pt x="844" y="197"/>
                </a:cubicBezTo>
                <a:cubicBezTo>
                  <a:pt x="844" y="197"/>
                  <a:pt x="844" y="197"/>
                  <a:pt x="843" y="197"/>
                </a:cubicBezTo>
                <a:cubicBezTo>
                  <a:pt x="844" y="197"/>
                  <a:pt x="845" y="197"/>
                  <a:pt x="845" y="197"/>
                </a:cubicBezTo>
                <a:cubicBezTo>
                  <a:pt x="846" y="197"/>
                  <a:pt x="847" y="197"/>
                  <a:pt x="847" y="197"/>
                </a:cubicBezTo>
                <a:cubicBezTo>
                  <a:pt x="848" y="196"/>
                  <a:pt x="849" y="194"/>
                  <a:pt x="848" y="193"/>
                </a:cubicBezTo>
                <a:cubicBezTo>
                  <a:pt x="847" y="194"/>
                  <a:pt x="847" y="194"/>
                  <a:pt x="847" y="194"/>
                </a:cubicBezTo>
                <a:cubicBezTo>
                  <a:pt x="846" y="193"/>
                  <a:pt x="846" y="193"/>
                  <a:pt x="847" y="192"/>
                </a:cubicBezTo>
                <a:cubicBezTo>
                  <a:pt x="844" y="192"/>
                  <a:pt x="844" y="192"/>
                  <a:pt x="844" y="192"/>
                </a:cubicBezTo>
                <a:cubicBezTo>
                  <a:pt x="845" y="192"/>
                  <a:pt x="845" y="190"/>
                  <a:pt x="846" y="190"/>
                </a:cubicBezTo>
                <a:cubicBezTo>
                  <a:pt x="846" y="190"/>
                  <a:pt x="846" y="190"/>
                  <a:pt x="847" y="190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7" y="189"/>
                  <a:pt x="847" y="189"/>
                  <a:pt x="848" y="189"/>
                </a:cubicBezTo>
                <a:cubicBezTo>
                  <a:pt x="847" y="185"/>
                  <a:pt x="847" y="185"/>
                  <a:pt x="847" y="185"/>
                </a:cubicBezTo>
                <a:cubicBezTo>
                  <a:pt x="847" y="185"/>
                  <a:pt x="846" y="185"/>
                  <a:pt x="845" y="185"/>
                </a:cubicBezTo>
                <a:cubicBezTo>
                  <a:pt x="844" y="185"/>
                  <a:pt x="842" y="184"/>
                  <a:pt x="842" y="183"/>
                </a:cubicBezTo>
                <a:cubicBezTo>
                  <a:pt x="844" y="181"/>
                  <a:pt x="844" y="181"/>
                  <a:pt x="844" y="181"/>
                </a:cubicBezTo>
                <a:cubicBezTo>
                  <a:pt x="842" y="180"/>
                  <a:pt x="842" y="180"/>
                  <a:pt x="842" y="180"/>
                </a:cubicBezTo>
                <a:cubicBezTo>
                  <a:pt x="844" y="179"/>
                  <a:pt x="843" y="178"/>
                  <a:pt x="844" y="177"/>
                </a:cubicBezTo>
                <a:cubicBezTo>
                  <a:pt x="841" y="176"/>
                  <a:pt x="840" y="175"/>
                  <a:pt x="839" y="173"/>
                </a:cubicBezTo>
                <a:cubicBezTo>
                  <a:pt x="838" y="173"/>
                  <a:pt x="838" y="173"/>
                  <a:pt x="838" y="173"/>
                </a:cubicBezTo>
                <a:cubicBezTo>
                  <a:pt x="836" y="173"/>
                  <a:pt x="834" y="171"/>
                  <a:pt x="832" y="170"/>
                </a:cubicBezTo>
                <a:cubicBezTo>
                  <a:pt x="832" y="169"/>
                  <a:pt x="832" y="169"/>
                  <a:pt x="833" y="169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29" y="168"/>
                  <a:pt x="828" y="168"/>
                  <a:pt x="825" y="169"/>
                </a:cubicBezTo>
                <a:cubicBezTo>
                  <a:pt x="824" y="168"/>
                  <a:pt x="825" y="168"/>
                  <a:pt x="825" y="167"/>
                </a:cubicBezTo>
                <a:cubicBezTo>
                  <a:pt x="820" y="165"/>
                  <a:pt x="821" y="162"/>
                  <a:pt x="822" y="159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0" y="160"/>
                  <a:pt x="820" y="159"/>
                  <a:pt x="821" y="159"/>
                </a:cubicBezTo>
                <a:cubicBezTo>
                  <a:pt x="821" y="158"/>
                  <a:pt x="821" y="158"/>
                  <a:pt x="820" y="158"/>
                </a:cubicBezTo>
                <a:cubicBezTo>
                  <a:pt x="820" y="158"/>
                  <a:pt x="820" y="158"/>
                  <a:pt x="819" y="158"/>
                </a:cubicBezTo>
                <a:cubicBezTo>
                  <a:pt x="820" y="156"/>
                  <a:pt x="820" y="156"/>
                  <a:pt x="820" y="156"/>
                </a:cubicBezTo>
                <a:cubicBezTo>
                  <a:pt x="819" y="157"/>
                  <a:pt x="819" y="157"/>
                  <a:pt x="818" y="157"/>
                </a:cubicBezTo>
                <a:cubicBezTo>
                  <a:pt x="817" y="157"/>
                  <a:pt x="817" y="157"/>
                  <a:pt x="816" y="157"/>
                </a:cubicBezTo>
                <a:cubicBezTo>
                  <a:pt x="816" y="156"/>
                  <a:pt x="815" y="156"/>
                  <a:pt x="815" y="156"/>
                </a:cubicBezTo>
                <a:cubicBezTo>
                  <a:pt x="814" y="156"/>
                  <a:pt x="814" y="156"/>
                  <a:pt x="813" y="157"/>
                </a:cubicBezTo>
                <a:cubicBezTo>
                  <a:pt x="814" y="153"/>
                  <a:pt x="814" y="153"/>
                  <a:pt x="814" y="153"/>
                </a:cubicBezTo>
                <a:cubicBezTo>
                  <a:pt x="812" y="154"/>
                  <a:pt x="812" y="154"/>
                  <a:pt x="812" y="154"/>
                </a:cubicBezTo>
                <a:cubicBezTo>
                  <a:pt x="811" y="153"/>
                  <a:pt x="813" y="153"/>
                  <a:pt x="813" y="152"/>
                </a:cubicBezTo>
                <a:cubicBezTo>
                  <a:pt x="812" y="151"/>
                  <a:pt x="813" y="147"/>
                  <a:pt x="810" y="147"/>
                </a:cubicBezTo>
                <a:cubicBezTo>
                  <a:pt x="810" y="147"/>
                  <a:pt x="809" y="147"/>
                  <a:pt x="809" y="147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6" y="150"/>
                  <a:pt x="806" y="148"/>
                  <a:pt x="807" y="148"/>
                </a:cubicBezTo>
                <a:cubicBezTo>
                  <a:pt x="806" y="147"/>
                  <a:pt x="806" y="147"/>
                  <a:pt x="806" y="147"/>
                </a:cubicBezTo>
                <a:cubicBezTo>
                  <a:pt x="805" y="147"/>
                  <a:pt x="804" y="148"/>
                  <a:pt x="804" y="148"/>
                </a:cubicBezTo>
                <a:cubicBezTo>
                  <a:pt x="804" y="147"/>
                  <a:pt x="803" y="146"/>
                  <a:pt x="802" y="145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3" y="144"/>
                  <a:pt x="803" y="145"/>
                  <a:pt x="803" y="145"/>
                </a:cubicBezTo>
                <a:cubicBezTo>
                  <a:pt x="802" y="143"/>
                  <a:pt x="802" y="143"/>
                  <a:pt x="802" y="143"/>
                </a:cubicBezTo>
                <a:cubicBezTo>
                  <a:pt x="799" y="143"/>
                  <a:pt x="799" y="143"/>
                  <a:pt x="799" y="143"/>
                </a:cubicBezTo>
                <a:cubicBezTo>
                  <a:pt x="798" y="142"/>
                  <a:pt x="798" y="139"/>
                  <a:pt x="798" y="138"/>
                </a:cubicBezTo>
                <a:cubicBezTo>
                  <a:pt x="799" y="139"/>
                  <a:pt x="799" y="139"/>
                  <a:pt x="799" y="139"/>
                </a:cubicBezTo>
                <a:cubicBezTo>
                  <a:pt x="799" y="139"/>
                  <a:pt x="799" y="138"/>
                  <a:pt x="799" y="138"/>
                </a:cubicBezTo>
                <a:cubicBezTo>
                  <a:pt x="799" y="138"/>
                  <a:pt x="799" y="138"/>
                  <a:pt x="800" y="138"/>
                </a:cubicBezTo>
                <a:cubicBezTo>
                  <a:pt x="798" y="138"/>
                  <a:pt x="798" y="138"/>
                  <a:pt x="798" y="138"/>
                </a:cubicBezTo>
                <a:cubicBezTo>
                  <a:pt x="798" y="137"/>
                  <a:pt x="799" y="137"/>
                  <a:pt x="799" y="136"/>
                </a:cubicBezTo>
                <a:cubicBezTo>
                  <a:pt x="798" y="135"/>
                  <a:pt x="798" y="135"/>
                  <a:pt x="798" y="135"/>
                </a:cubicBezTo>
                <a:cubicBezTo>
                  <a:pt x="798" y="135"/>
                  <a:pt x="797" y="136"/>
                  <a:pt x="796" y="136"/>
                </a:cubicBezTo>
                <a:cubicBezTo>
                  <a:pt x="795" y="136"/>
                  <a:pt x="794" y="135"/>
                  <a:pt x="794" y="135"/>
                </a:cubicBezTo>
                <a:cubicBezTo>
                  <a:pt x="794" y="136"/>
                  <a:pt x="794" y="138"/>
                  <a:pt x="792" y="138"/>
                </a:cubicBezTo>
                <a:cubicBezTo>
                  <a:pt x="792" y="138"/>
                  <a:pt x="792" y="138"/>
                  <a:pt x="792" y="138"/>
                </a:cubicBezTo>
                <a:cubicBezTo>
                  <a:pt x="791" y="138"/>
                  <a:pt x="791" y="136"/>
                  <a:pt x="790" y="135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89" y="136"/>
                  <a:pt x="789" y="136"/>
                </a:cubicBezTo>
                <a:cubicBezTo>
                  <a:pt x="789" y="136"/>
                  <a:pt x="788" y="136"/>
                  <a:pt x="788" y="136"/>
                </a:cubicBezTo>
                <a:cubicBezTo>
                  <a:pt x="787" y="136"/>
                  <a:pt x="787" y="136"/>
                  <a:pt x="787" y="135"/>
                </a:cubicBezTo>
                <a:cubicBezTo>
                  <a:pt x="788" y="135"/>
                  <a:pt x="788" y="135"/>
                  <a:pt x="788" y="135"/>
                </a:cubicBezTo>
                <a:cubicBezTo>
                  <a:pt x="786" y="133"/>
                  <a:pt x="786" y="133"/>
                  <a:pt x="786" y="133"/>
                </a:cubicBezTo>
                <a:cubicBezTo>
                  <a:pt x="787" y="133"/>
                  <a:pt x="787" y="133"/>
                  <a:pt x="787" y="133"/>
                </a:cubicBezTo>
                <a:cubicBezTo>
                  <a:pt x="786" y="132"/>
                  <a:pt x="786" y="132"/>
                  <a:pt x="785" y="132"/>
                </a:cubicBezTo>
                <a:cubicBezTo>
                  <a:pt x="784" y="132"/>
                  <a:pt x="783" y="133"/>
                  <a:pt x="782" y="133"/>
                </a:cubicBezTo>
                <a:cubicBezTo>
                  <a:pt x="781" y="133"/>
                  <a:pt x="780" y="134"/>
                  <a:pt x="779" y="134"/>
                </a:cubicBezTo>
                <a:cubicBezTo>
                  <a:pt x="778" y="134"/>
                  <a:pt x="778" y="134"/>
                  <a:pt x="777" y="134"/>
                </a:cubicBezTo>
                <a:cubicBezTo>
                  <a:pt x="777" y="132"/>
                  <a:pt x="777" y="133"/>
                  <a:pt x="777" y="131"/>
                </a:cubicBezTo>
                <a:cubicBezTo>
                  <a:pt x="777" y="131"/>
                  <a:pt x="777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7" y="131"/>
                  <a:pt x="776" y="128"/>
                  <a:pt x="777" y="127"/>
                </a:cubicBezTo>
                <a:cubicBezTo>
                  <a:pt x="776" y="126"/>
                  <a:pt x="776" y="126"/>
                  <a:pt x="775" y="126"/>
                </a:cubicBezTo>
                <a:cubicBezTo>
                  <a:pt x="775" y="126"/>
                  <a:pt x="774" y="126"/>
                  <a:pt x="774" y="127"/>
                </a:cubicBezTo>
                <a:cubicBezTo>
                  <a:pt x="773" y="128"/>
                  <a:pt x="772" y="129"/>
                  <a:pt x="771" y="129"/>
                </a:cubicBezTo>
                <a:cubicBezTo>
                  <a:pt x="771" y="129"/>
                  <a:pt x="771" y="129"/>
                  <a:pt x="771" y="129"/>
                </a:cubicBezTo>
                <a:cubicBezTo>
                  <a:pt x="771" y="130"/>
                  <a:pt x="771" y="130"/>
                  <a:pt x="771" y="130"/>
                </a:cubicBezTo>
                <a:cubicBezTo>
                  <a:pt x="768" y="130"/>
                  <a:pt x="768" y="132"/>
                  <a:pt x="766" y="134"/>
                </a:cubicBezTo>
                <a:cubicBezTo>
                  <a:pt x="759" y="133"/>
                  <a:pt x="762" y="128"/>
                  <a:pt x="760" y="125"/>
                </a:cubicBezTo>
                <a:cubicBezTo>
                  <a:pt x="761" y="125"/>
                  <a:pt x="761" y="125"/>
                  <a:pt x="761" y="125"/>
                </a:cubicBezTo>
                <a:cubicBezTo>
                  <a:pt x="760" y="122"/>
                  <a:pt x="760" y="122"/>
                  <a:pt x="760" y="122"/>
                </a:cubicBezTo>
                <a:cubicBezTo>
                  <a:pt x="760" y="123"/>
                  <a:pt x="759" y="124"/>
                  <a:pt x="758" y="124"/>
                </a:cubicBezTo>
                <a:cubicBezTo>
                  <a:pt x="757" y="124"/>
                  <a:pt x="756" y="123"/>
                  <a:pt x="755" y="123"/>
                </a:cubicBezTo>
                <a:cubicBezTo>
                  <a:pt x="756" y="122"/>
                  <a:pt x="757" y="121"/>
                  <a:pt x="758" y="121"/>
                </a:cubicBezTo>
                <a:cubicBezTo>
                  <a:pt x="758" y="121"/>
                  <a:pt x="758" y="121"/>
                  <a:pt x="758" y="121"/>
                </a:cubicBezTo>
                <a:cubicBezTo>
                  <a:pt x="758" y="119"/>
                  <a:pt x="760" y="117"/>
                  <a:pt x="761" y="116"/>
                </a:cubicBezTo>
                <a:cubicBezTo>
                  <a:pt x="760" y="116"/>
                  <a:pt x="759" y="117"/>
                  <a:pt x="758" y="117"/>
                </a:cubicBezTo>
                <a:cubicBezTo>
                  <a:pt x="757" y="117"/>
                  <a:pt x="756" y="116"/>
                  <a:pt x="756" y="115"/>
                </a:cubicBezTo>
                <a:cubicBezTo>
                  <a:pt x="757" y="114"/>
                  <a:pt x="757" y="114"/>
                  <a:pt x="757" y="114"/>
                </a:cubicBezTo>
                <a:cubicBezTo>
                  <a:pt x="757" y="114"/>
                  <a:pt x="756" y="113"/>
                  <a:pt x="755" y="113"/>
                </a:cubicBezTo>
                <a:cubicBezTo>
                  <a:pt x="754" y="113"/>
                  <a:pt x="753" y="114"/>
                  <a:pt x="753" y="114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3" y="112"/>
                  <a:pt x="753" y="112"/>
                </a:cubicBezTo>
                <a:cubicBezTo>
                  <a:pt x="751" y="104"/>
                  <a:pt x="751" y="104"/>
                  <a:pt x="751" y="104"/>
                </a:cubicBezTo>
                <a:cubicBezTo>
                  <a:pt x="748" y="106"/>
                  <a:pt x="748" y="106"/>
                  <a:pt x="748" y="106"/>
                </a:cubicBezTo>
                <a:cubicBezTo>
                  <a:pt x="748" y="105"/>
                  <a:pt x="748" y="104"/>
                  <a:pt x="748" y="103"/>
                </a:cubicBezTo>
                <a:cubicBezTo>
                  <a:pt x="748" y="103"/>
                  <a:pt x="748" y="103"/>
                  <a:pt x="748" y="103"/>
                </a:cubicBezTo>
                <a:cubicBezTo>
                  <a:pt x="746" y="103"/>
                  <a:pt x="746" y="100"/>
                  <a:pt x="746" y="99"/>
                </a:cubicBezTo>
                <a:cubicBezTo>
                  <a:pt x="745" y="100"/>
                  <a:pt x="745" y="100"/>
                  <a:pt x="745" y="100"/>
                </a:cubicBezTo>
                <a:cubicBezTo>
                  <a:pt x="743" y="99"/>
                  <a:pt x="743" y="97"/>
                  <a:pt x="744" y="97"/>
                </a:cubicBezTo>
                <a:cubicBezTo>
                  <a:pt x="744" y="96"/>
                  <a:pt x="744" y="96"/>
                  <a:pt x="743" y="96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2" y="96"/>
                  <a:pt x="742" y="97"/>
                  <a:pt x="742" y="97"/>
                </a:cubicBezTo>
                <a:cubicBezTo>
                  <a:pt x="742" y="97"/>
                  <a:pt x="741" y="96"/>
                  <a:pt x="741" y="96"/>
                </a:cubicBezTo>
                <a:cubicBezTo>
                  <a:pt x="742" y="95"/>
                  <a:pt x="742" y="95"/>
                  <a:pt x="742" y="95"/>
                </a:cubicBezTo>
                <a:cubicBezTo>
                  <a:pt x="743" y="95"/>
                  <a:pt x="743" y="94"/>
                  <a:pt x="742" y="93"/>
                </a:cubicBezTo>
                <a:cubicBezTo>
                  <a:pt x="742" y="94"/>
                  <a:pt x="742" y="94"/>
                  <a:pt x="741" y="94"/>
                </a:cubicBezTo>
                <a:cubicBezTo>
                  <a:pt x="741" y="94"/>
                  <a:pt x="741" y="94"/>
                  <a:pt x="740" y="93"/>
                </a:cubicBezTo>
                <a:cubicBezTo>
                  <a:pt x="740" y="93"/>
                  <a:pt x="739" y="93"/>
                  <a:pt x="739" y="93"/>
                </a:cubicBezTo>
                <a:cubicBezTo>
                  <a:pt x="739" y="93"/>
                  <a:pt x="739" y="93"/>
                  <a:pt x="739" y="93"/>
                </a:cubicBezTo>
                <a:cubicBezTo>
                  <a:pt x="741" y="93"/>
                  <a:pt x="739" y="91"/>
                  <a:pt x="740" y="90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5" y="92"/>
                  <a:pt x="735" y="91"/>
                  <a:pt x="736" y="91"/>
                </a:cubicBezTo>
                <a:cubicBezTo>
                  <a:pt x="735" y="91"/>
                  <a:pt x="735" y="92"/>
                  <a:pt x="735" y="93"/>
                </a:cubicBezTo>
                <a:cubicBezTo>
                  <a:pt x="734" y="93"/>
                  <a:pt x="734" y="93"/>
                  <a:pt x="734" y="93"/>
                </a:cubicBezTo>
                <a:cubicBezTo>
                  <a:pt x="733" y="93"/>
                  <a:pt x="733" y="93"/>
                  <a:pt x="733" y="92"/>
                </a:cubicBezTo>
                <a:cubicBezTo>
                  <a:pt x="733" y="91"/>
                  <a:pt x="733" y="88"/>
                  <a:pt x="735" y="87"/>
                </a:cubicBezTo>
                <a:cubicBezTo>
                  <a:pt x="734" y="87"/>
                  <a:pt x="734" y="86"/>
                  <a:pt x="733" y="86"/>
                </a:cubicBezTo>
                <a:cubicBezTo>
                  <a:pt x="733" y="85"/>
                  <a:pt x="733" y="85"/>
                  <a:pt x="732" y="85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4"/>
                  <a:pt x="732" y="82"/>
                  <a:pt x="733" y="81"/>
                </a:cubicBezTo>
                <a:cubicBezTo>
                  <a:pt x="730" y="83"/>
                  <a:pt x="730" y="83"/>
                  <a:pt x="730" y="83"/>
                </a:cubicBezTo>
                <a:cubicBezTo>
                  <a:pt x="727" y="80"/>
                  <a:pt x="734" y="80"/>
                  <a:pt x="730" y="78"/>
                </a:cubicBezTo>
                <a:cubicBezTo>
                  <a:pt x="733" y="76"/>
                  <a:pt x="733" y="76"/>
                  <a:pt x="733" y="76"/>
                </a:cubicBezTo>
                <a:cubicBezTo>
                  <a:pt x="731" y="75"/>
                  <a:pt x="732" y="73"/>
                  <a:pt x="730" y="73"/>
                </a:cubicBezTo>
                <a:cubicBezTo>
                  <a:pt x="730" y="73"/>
                  <a:pt x="730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7" y="70"/>
                  <a:pt x="731" y="67"/>
                  <a:pt x="727" y="67"/>
                </a:cubicBezTo>
                <a:cubicBezTo>
                  <a:pt x="727" y="69"/>
                  <a:pt x="726" y="69"/>
                  <a:pt x="725" y="69"/>
                </a:cubicBezTo>
                <a:cubicBezTo>
                  <a:pt x="724" y="68"/>
                  <a:pt x="724" y="68"/>
                  <a:pt x="724" y="68"/>
                </a:cubicBezTo>
                <a:cubicBezTo>
                  <a:pt x="723" y="67"/>
                  <a:pt x="722" y="66"/>
                  <a:pt x="721" y="66"/>
                </a:cubicBezTo>
                <a:cubicBezTo>
                  <a:pt x="721" y="66"/>
                  <a:pt x="720" y="67"/>
                  <a:pt x="719" y="67"/>
                </a:cubicBezTo>
                <a:cubicBezTo>
                  <a:pt x="715" y="65"/>
                  <a:pt x="720" y="64"/>
                  <a:pt x="719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6" y="64"/>
                  <a:pt x="714" y="65"/>
                  <a:pt x="714" y="65"/>
                </a:cubicBezTo>
                <a:cubicBezTo>
                  <a:pt x="712" y="62"/>
                  <a:pt x="712" y="62"/>
                  <a:pt x="712" y="62"/>
                </a:cubicBezTo>
                <a:cubicBezTo>
                  <a:pt x="711" y="62"/>
                  <a:pt x="711" y="62"/>
                  <a:pt x="711" y="62"/>
                </a:cubicBezTo>
                <a:cubicBezTo>
                  <a:pt x="712" y="63"/>
                  <a:pt x="714" y="65"/>
                  <a:pt x="712" y="66"/>
                </a:cubicBezTo>
                <a:cubicBezTo>
                  <a:pt x="711" y="65"/>
                  <a:pt x="709" y="65"/>
                  <a:pt x="710" y="64"/>
                </a:cubicBezTo>
                <a:cubicBezTo>
                  <a:pt x="709" y="65"/>
                  <a:pt x="707" y="65"/>
                  <a:pt x="706" y="65"/>
                </a:cubicBezTo>
                <a:cubicBezTo>
                  <a:pt x="705" y="65"/>
                  <a:pt x="704" y="65"/>
                  <a:pt x="704" y="64"/>
                </a:cubicBezTo>
                <a:cubicBezTo>
                  <a:pt x="705" y="63"/>
                  <a:pt x="704" y="63"/>
                  <a:pt x="704" y="63"/>
                </a:cubicBezTo>
                <a:cubicBezTo>
                  <a:pt x="704" y="63"/>
                  <a:pt x="704" y="63"/>
                  <a:pt x="704" y="63"/>
                </a:cubicBezTo>
                <a:cubicBezTo>
                  <a:pt x="703" y="63"/>
                  <a:pt x="703" y="63"/>
                  <a:pt x="703" y="63"/>
                </a:cubicBezTo>
                <a:cubicBezTo>
                  <a:pt x="703" y="63"/>
                  <a:pt x="703" y="63"/>
                  <a:pt x="703" y="62"/>
                </a:cubicBezTo>
                <a:cubicBezTo>
                  <a:pt x="703" y="62"/>
                  <a:pt x="703" y="62"/>
                  <a:pt x="703" y="62"/>
                </a:cubicBezTo>
                <a:cubicBezTo>
                  <a:pt x="703" y="61"/>
                  <a:pt x="703" y="61"/>
                  <a:pt x="703" y="61"/>
                </a:cubicBezTo>
                <a:cubicBezTo>
                  <a:pt x="702" y="61"/>
                  <a:pt x="702" y="61"/>
                  <a:pt x="701" y="61"/>
                </a:cubicBezTo>
                <a:cubicBezTo>
                  <a:pt x="697" y="61"/>
                  <a:pt x="695" y="58"/>
                  <a:pt x="694" y="56"/>
                </a:cubicBezTo>
                <a:cubicBezTo>
                  <a:pt x="695" y="55"/>
                  <a:pt x="695" y="55"/>
                  <a:pt x="695" y="55"/>
                </a:cubicBezTo>
                <a:cubicBezTo>
                  <a:pt x="693" y="53"/>
                  <a:pt x="693" y="53"/>
                  <a:pt x="693" y="53"/>
                </a:cubicBezTo>
                <a:cubicBezTo>
                  <a:pt x="692" y="53"/>
                  <a:pt x="693" y="52"/>
                  <a:pt x="693" y="52"/>
                </a:cubicBezTo>
                <a:cubicBezTo>
                  <a:pt x="693" y="52"/>
                  <a:pt x="693" y="53"/>
                  <a:pt x="694" y="53"/>
                </a:cubicBezTo>
                <a:cubicBezTo>
                  <a:pt x="694" y="53"/>
                  <a:pt x="694" y="53"/>
                  <a:pt x="695" y="53"/>
                </a:cubicBezTo>
                <a:cubicBezTo>
                  <a:pt x="695" y="53"/>
                  <a:pt x="695" y="53"/>
                  <a:pt x="695" y="53"/>
                </a:cubicBezTo>
                <a:cubicBezTo>
                  <a:pt x="691" y="50"/>
                  <a:pt x="691" y="50"/>
                  <a:pt x="691" y="50"/>
                </a:cubicBezTo>
                <a:cubicBezTo>
                  <a:pt x="693" y="50"/>
                  <a:pt x="693" y="50"/>
                  <a:pt x="693" y="50"/>
                </a:cubicBezTo>
                <a:cubicBezTo>
                  <a:pt x="692" y="50"/>
                  <a:pt x="692" y="50"/>
                  <a:pt x="691" y="50"/>
                </a:cubicBezTo>
                <a:cubicBezTo>
                  <a:pt x="691" y="50"/>
                  <a:pt x="690" y="50"/>
                  <a:pt x="690" y="50"/>
                </a:cubicBezTo>
                <a:cubicBezTo>
                  <a:pt x="690" y="50"/>
                  <a:pt x="690" y="50"/>
                  <a:pt x="690" y="50"/>
                </a:cubicBezTo>
                <a:cubicBezTo>
                  <a:pt x="689" y="50"/>
                  <a:pt x="689" y="49"/>
                  <a:pt x="689" y="49"/>
                </a:cubicBezTo>
                <a:cubicBezTo>
                  <a:pt x="688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3"/>
                  <a:pt x="686" y="44"/>
                  <a:pt x="686" y="44"/>
                </a:cubicBezTo>
                <a:cubicBezTo>
                  <a:pt x="685" y="45"/>
                  <a:pt x="685" y="45"/>
                  <a:pt x="685" y="45"/>
                </a:cubicBezTo>
                <a:cubicBezTo>
                  <a:pt x="684" y="44"/>
                  <a:pt x="683" y="44"/>
                  <a:pt x="683" y="43"/>
                </a:cubicBezTo>
                <a:cubicBezTo>
                  <a:pt x="684" y="42"/>
                  <a:pt x="684" y="42"/>
                  <a:pt x="684" y="42"/>
                </a:cubicBezTo>
                <a:cubicBezTo>
                  <a:pt x="681" y="38"/>
                  <a:pt x="681" y="38"/>
                  <a:pt x="681" y="38"/>
                </a:cubicBezTo>
                <a:cubicBezTo>
                  <a:pt x="678" y="38"/>
                  <a:pt x="680" y="41"/>
                  <a:pt x="677" y="41"/>
                </a:cubicBezTo>
                <a:cubicBezTo>
                  <a:pt x="677" y="41"/>
                  <a:pt x="677" y="41"/>
                  <a:pt x="677" y="41"/>
                </a:cubicBezTo>
                <a:cubicBezTo>
                  <a:pt x="677" y="41"/>
                  <a:pt x="677" y="41"/>
                  <a:pt x="676" y="41"/>
                </a:cubicBezTo>
                <a:cubicBezTo>
                  <a:pt x="671" y="41"/>
                  <a:pt x="674" y="35"/>
                  <a:pt x="670" y="34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670" y="31"/>
                  <a:pt x="668" y="31"/>
                  <a:pt x="666" y="30"/>
                </a:cubicBezTo>
                <a:cubicBezTo>
                  <a:pt x="667" y="32"/>
                  <a:pt x="665" y="34"/>
                  <a:pt x="664" y="34"/>
                </a:cubicBezTo>
                <a:cubicBezTo>
                  <a:pt x="664" y="35"/>
                  <a:pt x="662" y="37"/>
                  <a:pt x="665" y="38"/>
                </a:cubicBezTo>
                <a:cubicBezTo>
                  <a:pt x="663" y="38"/>
                  <a:pt x="664" y="38"/>
                  <a:pt x="663" y="40"/>
                </a:cubicBezTo>
                <a:cubicBezTo>
                  <a:pt x="661" y="39"/>
                  <a:pt x="659" y="35"/>
                  <a:pt x="658" y="34"/>
                </a:cubicBezTo>
                <a:cubicBezTo>
                  <a:pt x="656" y="36"/>
                  <a:pt x="656" y="36"/>
                  <a:pt x="656" y="36"/>
                </a:cubicBezTo>
                <a:cubicBezTo>
                  <a:pt x="654" y="35"/>
                  <a:pt x="654" y="35"/>
                  <a:pt x="654" y="35"/>
                </a:cubicBezTo>
                <a:cubicBezTo>
                  <a:pt x="654" y="36"/>
                  <a:pt x="654" y="36"/>
                  <a:pt x="654" y="36"/>
                </a:cubicBezTo>
                <a:cubicBezTo>
                  <a:pt x="653" y="36"/>
                  <a:pt x="653" y="36"/>
                  <a:pt x="653" y="36"/>
                </a:cubicBezTo>
                <a:cubicBezTo>
                  <a:pt x="653" y="38"/>
                  <a:pt x="651" y="42"/>
                  <a:pt x="648" y="44"/>
                </a:cubicBezTo>
                <a:cubicBezTo>
                  <a:pt x="647" y="42"/>
                  <a:pt x="647" y="42"/>
                  <a:pt x="647" y="42"/>
                </a:cubicBezTo>
                <a:cubicBezTo>
                  <a:pt x="647" y="44"/>
                  <a:pt x="647" y="44"/>
                  <a:pt x="647" y="44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50" y="38"/>
                  <a:pt x="640" y="36"/>
                  <a:pt x="643" y="31"/>
                </a:cubicBezTo>
                <a:cubicBezTo>
                  <a:pt x="640" y="32"/>
                  <a:pt x="640" y="32"/>
                  <a:pt x="640" y="32"/>
                </a:cubicBezTo>
                <a:cubicBezTo>
                  <a:pt x="641" y="35"/>
                  <a:pt x="640" y="35"/>
                  <a:pt x="639" y="35"/>
                </a:cubicBezTo>
                <a:cubicBezTo>
                  <a:pt x="638" y="35"/>
                  <a:pt x="638" y="35"/>
                  <a:pt x="638" y="35"/>
                </a:cubicBezTo>
                <a:cubicBezTo>
                  <a:pt x="638" y="35"/>
                  <a:pt x="637" y="35"/>
                  <a:pt x="637" y="35"/>
                </a:cubicBezTo>
                <a:cubicBezTo>
                  <a:pt x="636" y="35"/>
                  <a:pt x="634" y="35"/>
                  <a:pt x="635" y="37"/>
                </a:cubicBezTo>
                <a:cubicBezTo>
                  <a:pt x="639" y="38"/>
                  <a:pt x="632" y="39"/>
                  <a:pt x="634" y="42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40"/>
                  <a:pt x="630" y="40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2" y="39"/>
                  <a:pt x="632" y="39"/>
                </a:cubicBezTo>
                <a:cubicBezTo>
                  <a:pt x="632" y="39"/>
                  <a:pt x="632" y="39"/>
                  <a:pt x="632" y="39"/>
                </a:cubicBezTo>
                <a:cubicBezTo>
                  <a:pt x="630" y="38"/>
                  <a:pt x="632" y="34"/>
                  <a:pt x="630" y="34"/>
                </a:cubicBezTo>
                <a:cubicBezTo>
                  <a:pt x="629" y="34"/>
                  <a:pt x="629" y="34"/>
                  <a:pt x="629" y="34"/>
                </a:cubicBezTo>
                <a:cubicBezTo>
                  <a:pt x="628" y="33"/>
                  <a:pt x="629" y="33"/>
                  <a:pt x="630" y="33"/>
                </a:cubicBezTo>
                <a:cubicBezTo>
                  <a:pt x="627" y="31"/>
                  <a:pt x="631" y="30"/>
                  <a:pt x="628" y="29"/>
                </a:cubicBezTo>
                <a:cubicBezTo>
                  <a:pt x="630" y="32"/>
                  <a:pt x="624" y="32"/>
                  <a:pt x="628" y="34"/>
                </a:cubicBezTo>
                <a:cubicBezTo>
                  <a:pt x="626" y="35"/>
                  <a:pt x="626" y="35"/>
                  <a:pt x="626" y="35"/>
                </a:cubicBezTo>
                <a:cubicBezTo>
                  <a:pt x="624" y="34"/>
                  <a:pt x="623" y="32"/>
                  <a:pt x="623" y="31"/>
                </a:cubicBezTo>
                <a:cubicBezTo>
                  <a:pt x="623" y="31"/>
                  <a:pt x="623" y="31"/>
                  <a:pt x="622" y="31"/>
                </a:cubicBezTo>
                <a:cubicBezTo>
                  <a:pt x="622" y="31"/>
                  <a:pt x="621" y="31"/>
                  <a:pt x="621" y="31"/>
                </a:cubicBezTo>
                <a:cubicBezTo>
                  <a:pt x="621" y="31"/>
                  <a:pt x="620" y="32"/>
                  <a:pt x="619" y="32"/>
                </a:cubicBezTo>
                <a:cubicBezTo>
                  <a:pt x="619" y="32"/>
                  <a:pt x="618" y="32"/>
                  <a:pt x="618" y="31"/>
                </a:cubicBezTo>
                <a:cubicBezTo>
                  <a:pt x="620" y="30"/>
                  <a:pt x="621" y="27"/>
                  <a:pt x="622" y="27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2" y="26"/>
                  <a:pt x="622" y="26"/>
                  <a:pt x="622" y="26"/>
                </a:cubicBezTo>
                <a:cubicBezTo>
                  <a:pt x="621" y="26"/>
                  <a:pt x="620" y="25"/>
                  <a:pt x="619" y="25"/>
                </a:cubicBezTo>
                <a:cubicBezTo>
                  <a:pt x="618" y="25"/>
                  <a:pt x="617" y="26"/>
                  <a:pt x="615" y="26"/>
                </a:cubicBezTo>
                <a:cubicBezTo>
                  <a:pt x="616" y="26"/>
                  <a:pt x="616" y="26"/>
                  <a:pt x="616" y="26"/>
                </a:cubicBezTo>
                <a:cubicBezTo>
                  <a:pt x="615" y="27"/>
                  <a:pt x="614" y="27"/>
                  <a:pt x="614" y="27"/>
                </a:cubicBezTo>
                <a:cubicBezTo>
                  <a:pt x="612" y="27"/>
                  <a:pt x="611" y="26"/>
                  <a:pt x="610" y="25"/>
                </a:cubicBezTo>
                <a:cubicBezTo>
                  <a:pt x="610" y="24"/>
                  <a:pt x="612" y="24"/>
                  <a:pt x="612" y="24"/>
                </a:cubicBezTo>
                <a:cubicBezTo>
                  <a:pt x="610" y="23"/>
                  <a:pt x="610" y="23"/>
                  <a:pt x="610" y="23"/>
                </a:cubicBezTo>
                <a:cubicBezTo>
                  <a:pt x="610" y="22"/>
                  <a:pt x="611" y="22"/>
                  <a:pt x="612" y="21"/>
                </a:cubicBezTo>
                <a:cubicBezTo>
                  <a:pt x="611" y="21"/>
                  <a:pt x="611" y="21"/>
                  <a:pt x="611" y="21"/>
                </a:cubicBezTo>
                <a:cubicBezTo>
                  <a:pt x="611" y="22"/>
                  <a:pt x="610" y="21"/>
                  <a:pt x="610" y="22"/>
                </a:cubicBezTo>
                <a:cubicBezTo>
                  <a:pt x="610" y="18"/>
                  <a:pt x="610" y="18"/>
                  <a:pt x="610" y="18"/>
                </a:cubicBezTo>
                <a:cubicBezTo>
                  <a:pt x="610" y="19"/>
                  <a:pt x="610" y="20"/>
                  <a:pt x="609" y="20"/>
                </a:cubicBezTo>
                <a:cubicBezTo>
                  <a:pt x="606" y="18"/>
                  <a:pt x="610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605" y="15"/>
                  <a:pt x="605" y="15"/>
                  <a:pt x="604" y="14"/>
                </a:cubicBezTo>
                <a:cubicBezTo>
                  <a:pt x="604" y="14"/>
                  <a:pt x="603" y="13"/>
                  <a:pt x="603" y="13"/>
                </a:cubicBezTo>
                <a:cubicBezTo>
                  <a:pt x="602" y="13"/>
                  <a:pt x="602" y="14"/>
                  <a:pt x="601" y="15"/>
                </a:cubicBezTo>
                <a:cubicBezTo>
                  <a:pt x="603" y="18"/>
                  <a:pt x="599" y="19"/>
                  <a:pt x="596" y="19"/>
                </a:cubicBezTo>
                <a:cubicBezTo>
                  <a:pt x="595" y="17"/>
                  <a:pt x="595" y="18"/>
                  <a:pt x="594" y="16"/>
                </a:cubicBezTo>
                <a:cubicBezTo>
                  <a:pt x="596" y="16"/>
                  <a:pt x="596" y="16"/>
                  <a:pt x="596" y="16"/>
                </a:cubicBezTo>
                <a:cubicBezTo>
                  <a:pt x="593" y="11"/>
                  <a:pt x="593" y="11"/>
                  <a:pt x="593" y="11"/>
                </a:cubicBezTo>
                <a:cubicBezTo>
                  <a:pt x="593" y="13"/>
                  <a:pt x="592" y="14"/>
                  <a:pt x="591" y="14"/>
                </a:cubicBezTo>
                <a:cubicBezTo>
                  <a:pt x="591" y="14"/>
                  <a:pt x="590" y="13"/>
                  <a:pt x="590" y="13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88" y="13"/>
                  <a:pt x="588" y="13"/>
                  <a:pt x="587" y="14"/>
                </a:cubicBezTo>
                <a:cubicBezTo>
                  <a:pt x="587" y="14"/>
                  <a:pt x="587" y="14"/>
                  <a:pt x="587" y="14"/>
                </a:cubicBezTo>
                <a:cubicBezTo>
                  <a:pt x="588" y="14"/>
                  <a:pt x="588" y="15"/>
                  <a:pt x="589" y="16"/>
                </a:cubicBezTo>
                <a:cubicBezTo>
                  <a:pt x="589" y="16"/>
                  <a:pt x="588" y="17"/>
                  <a:pt x="587" y="17"/>
                </a:cubicBezTo>
                <a:cubicBezTo>
                  <a:pt x="586" y="16"/>
                  <a:pt x="586" y="16"/>
                  <a:pt x="586" y="16"/>
                </a:cubicBezTo>
                <a:cubicBezTo>
                  <a:pt x="585" y="17"/>
                  <a:pt x="585" y="17"/>
                  <a:pt x="585" y="17"/>
                </a:cubicBezTo>
                <a:cubicBezTo>
                  <a:pt x="584" y="16"/>
                  <a:pt x="583" y="15"/>
                  <a:pt x="583" y="13"/>
                </a:cubicBezTo>
                <a:cubicBezTo>
                  <a:pt x="582" y="13"/>
                  <a:pt x="582" y="12"/>
                  <a:pt x="582" y="12"/>
                </a:cubicBezTo>
                <a:cubicBezTo>
                  <a:pt x="581" y="12"/>
                  <a:pt x="581" y="13"/>
                  <a:pt x="580" y="14"/>
                </a:cubicBezTo>
                <a:cubicBezTo>
                  <a:pt x="580" y="14"/>
                  <a:pt x="579" y="15"/>
                  <a:pt x="579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7" y="16"/>
                  <a:pt x="577" y="19"/>
                  <a:pt x="575" y="19"/>
                </a:cubicBezTo>
                <a:cubicBezTo>
                  <a:pt x="575" y="19"/>
                  <a:pt x="574" y="19"/>
                  <a:pt x="574" y="19"/>
                </a:cubicBezTo>
                <a:cubicBezTo>
                  <a:pt x="575" y="20"/>
                  <a:pt x="573" y="20"/>
                  <a:pt x="572" y="21"/>
                </a:cubicBezTo>
                <a:cubicBezTo>
                  <a:pt x="571" y="20"/>
                  <a:pt x="571" y="21"/>
                  <a:pt x="571" y="20"/>
                </a:cubicBezTo>
                <a:cubicBezTo>
                  <a:pt x="570" y="19"/>
                  <a:pt x="571" y="19"/>
                  <a:pt x="571" y="19"/>
                </a:cubicBezTo>
                <a:cubicBezTo>
                  <a:pt x="570" y="18"/>
                  <a:pt x="570" y="18"/>
                  <a:pt x="570" y="18"/>
                </a:cubicBezTo>
                <a:cubicBezTo>
                  <a:pt x="571" y="15"/>
                  <a:pt x="570" y="12"/>
                  <a:pt x="570" y="8"/>
                </a:cubicBezTo>
                <a:cubicBezTo>
                  <a:pt x="569" y="8"/>
                  <a:pt x="569" y="8"/>
                  <a:pt x="569" y="8"/>
                </a:cubicBezTo>
                <a:cubicBezTo>
                  <a:pt x="568" y="11"/>
                  <a:pt x="568" y="11"/>
                  <a:pt x="568" y="11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3" y="12"/>
                  <a:pt x="562" y="11"/>
                  <a:pt x="560" y="13"/>
                </a:cubicBezTo>
                <a:cubicBezTo>
                  <a:pt x="558" y="11"/>
                  <a:pt x="558" y="11"/>
                  <a:pt x="558" y="11"/>
                </a:cubicBezTo>
                <a:cubicBezTo>
                  <a:pt x="558" y="11"/>
                  <a:pt x="559" y="10"/>
                  <a:pt x="559" y="10"/>
                </a:cubicBezTo>
                <a:cubicBezTo>
                  <a:pt x="559" y="10"/>
                  <a:pt x="559" y="10"/>
                  <a:pt x="559" y="10"/>
                </a:cubicBezTo>
                <a:cubicBezTo>
                  <a:pt x="560" y="7"/>
                  <a:pt x="555" y="6"/>
                  <a:pt x="554" y="4"/>
                </a:cubicBezTo>
                <a:cubicBezTo>
                  <a:pt x="553" y="3"/>
                  <a:pt x="553" y="3"/>
                  <a:pt x="553" y="3"/>
                </a:cubicBezTo>
                <a:cubicBezTo>
                  <a:pt x="552" y="3"/>
                  <a:pt x="552" y="5"/>
                  <a:pt x="550" y="6"/>
                </a:cubicBezTo>
                <a:cubicBezTo>
                  <a:pt x="546" y="5"/>
                  <a:pt x="546" y="5"/>
                  <a:pt x="546" y="5"/>
                </a:cubicBezTo>
                <a:cubicBezTo>
                  <a:pt x="547" y="6"/>
                  <a:pt x="547" y="6"/>
                  <a:pt x="547" y="6"/>
                </a:cubicBezTo>
                <a:cubicBezTo>
                  <a:pt x="546" y="6"/>
                  <a:pt x="545" y="8"/>
                  <a:pt x="544" y="8"/>
                </a:cubicBezTo>
                <a:cubicBezTo>
                  <a:pt x="544" y="8"/>
                  <a:pt x="544" y="7"/>
                  <a:pt x="544" y="7"/>
                </a:cubicBezTo>
                <a:cubicBezTo>
                  <a:pt x="544" y="8"/>
                  <a:pt x="544" y="8"/>
                  <a:pt x="544" y="8"/>
                </a:cubicBezTo>
                <a:cubicBezTo>
                  <a:pt x="544" y="8"/>
                  <a:pt x="543" y="9"/>
                  <a:pt x="543" y="9"/>
                </a:cubicBezTo>
                <a:cubicBezTo>
                  <a:pt x="542" y="9"/>
                  <a:pt x="542" y="9"/>
                  <a:pt x="542" y="9"/>
                </a:cubicBezTo>
                <a:cubicBezTo>
                  <a:pt x="540" y="8"/>
                  <a:pt x="542" y="7"/>
                  <a:pt x="543" y="6"/>
                </a:cubicBezTo>
                <a:cubicBezTo>
                  <a:pt x="541" y="5"/>
                  <a:pt x="541" y="5"/>
                  <a:pt x="541" y="5"/>
                </a:cubicBezTo>
                <a:cubicBezTo>
                  <a:pt x="541" y="6"/>
                  <a:pt x="542" y="7"/>
                  <a:pt x="540" y="7"/>
                </a:cubicBezTo>
                <a:cubicBezTo>
                  <a:pt x="540" y="7"/>
                  <a:pt x="540" y="7"/>
                  <a:pt x="540" y="7"/>
                </a:cubicBezTo>
                <a:cubicBezTo>
                  <a:pt x="540" y="7"/>
                  <a:pt x="540" y="7"/>
                  <a:pt x="539" y="7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39" y="9"/>
                  <a:pt x="539" y="9"/>
                </a:cubicBezTo>
                <a:cubicBezTo>
                  <a:pt x="538" y="9"/>
                  <a:pt x="538" y="10"/>
                  <a:pt x="538" y="10"/>
                </a:cubicBezTo>
                <a:cubicBezTo>
                  <a:pt x="538" y="10"/>
                  <a:pt x="537" y="10"/>
                  <a:pt x="537" y="9"/>
                </a:cubicBezTo>
                <a:cubicBezTo>
                  <a:pt x="537" y="9"/>
                  <a:pt x="539" y="9"/>
                  <a:pt x="539" y="8"/>
                </a:cubicBezTo>
                <a:cubicBezTo>
                  <a:pt x="539" y="8"/>
                  <a:pt x="538" y="7"/>
                  <a:pt x="538" y="7"/>
                </a:cubicBezTo>
                <a:cubicBezTo>
                  <a:pt x="537" y="7"/>
                  <a:pt x="537" y="8"/>
                  <a:pt x="536" y="8"/>
                </a:cubicBezTo>
                <a:cubicBezTo>
                  <a:pt x="536" y="9"/>
                  <a:pt x="535" y="9"/>
                  <a:pt x="535" y="9"/>
                </a:cubicBezTo>
                <a:cubicBezTo>
                  <a:pt x="535" y="9"/>
                  <a:pt x="535" y="9"/>
                  <a:pt x="535" y="9"/>
                </a:cubicBezTo>
                <a:cubicBezTo>
                  <a:pt x="536" y="9"/>
                  <a:pt x="536" y="9"/>
                  <a:pt x="536" y="9"/>
                </a:cubicBezTo>
                <a:cubicBezTo>
                  <a:pt x="536" y="11"/>
                  <a:pt x="535" y="15"/>
                  <a:pt x="532" y="16"/>
                </a:cubicBezTo>
                <a:cubicBezTo>
                  <a:pt x="530" y="13"/>
                  <a:pt x="530" y="13"/>
                  <a:pt x="530" y="13"/>
                </a:cubicBezTo>
                <a:cubicBezTo>
                  <a:pt x="529" y="14"/>
                  <a:pt x="532" y="15"/>
                  <a:pt x="530" y="15"/>
                </a:cubicBezTo>
                <a:cubicBezTo>
                  <a:pt x="527" y="11"/>
                  <a:pt x="529" y="10"/>
                  <a:pt x="528" y="5"/>
                </a:cubicBezTo>
                <a:cubicBezTo>
                  <a:pt x="527" y="6"/>
                  <a:pt x="527" y="6"/>
                  <a:pt x="527" y="6"/>
                </a:cubicBezTo>
                <a:cubicBezTo>
                  <a:pt x="526" y="4"/>
                  <a:pt x="526" y="4"/>
                  <a:pt x="526" y="4"/>
                </a:cubicBezTo>
                <a:cubicBezTo>
                  <a:pt x="526" y="5"/>
                  <a:pt x="526" y="7"/>
                  <a:pt x="524" y="8"/>
                </a:cubicBezTo>
                <a:cubicBezTo>
                  <a:pt x="523" y="6"/>
                  <a:pt x="523" y="6"/>
                  <a:pt x="523" y="6"/>
                </a:cubicBezTo>
                <a:cubicBezTo>
                  <a:pt x="520" y="7"/>
                  <a:pt x="520" y="7"/>
                  <a:pt x="520" y="7"/>
                </a:cubicBezTo>
                <a:cubicBezTo>
                  <a:pt x="522" y="9"/>
                  <a:pt x="519" y="10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6" y="15"/>
                  <a:pt x="516" y="15"/>
                  <a:pt x="516" y="15"/>
                </a:cubicBezTo>
                <a:cubicBezTo>
                  <a:pt x="514" y="15"/>
                  <a:pt x="514" y="15"/>
                  <a:pt x="514" y="15"/>
                </a:cubicBezTo>
                <a:cubicBezTo>
                  <a:pt x="513" y="13"/>
                  <a:pt x="514" y="10"/>
                  <a:pt x="514" y="9"/>
                </a:cubicBezTo>
                <a:cubicBezTo>
                  <a:pt x="510" y="7"/>
                  <a:pt x="510" y="7"/>
                  <a:pt x="510" y="7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09" y="11"/>
                  <a:pt x="509" y="11"/>
                  <a:pt x="508" y="11"/>
                </a:cubicBezTo>
                <a:cubicBezTo>
                  <a:pt x="508" y="11"/>
                  <a:pt x="507" y="11"/>
                  <a:pt x="506" y="11"/>
                </a:cubicBezTo>
                <a:cubicBezTo>
                  <a:pt x="505" y="11"/>
                  <a:pt x="505" y="11"/>
                  <a:pt x="504" y="11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3" y="10"/>
                  <a:pt x="503" y="10"/>
                  <a:pt x="503" y="10"/>
                </a:cubicBezTo>
                <a:cubicBezTo>
                  <a:pt x="502" y="8"/>
                  <a:pt x="502" y="8"/>
                  <a:pt x="502" y="8"/>
                </a:cubicBezTo>
                <a:cubicBezTo>
                  <a:pt x="501" y="9"/>
                  <a:pt x="501" y="9"/>
                  <a:pt x="501" y="9"/>
                </a:cubicBezTo>
                <a:cubicBezTo>
                  <a:pt x="500" y="7"/>
                  <a:pt x="497" y="7"/>
                  <a:pt x="497" y="5"/>
                </a:cubicBezTo>
                <a:cubicBezTo>
                  <a:pt x="495" y="5"/>
                  <a:pt x="495" y="5"/>
                  <a:pt x="495" y="5"/>
                </a:cubicBezTo>
                <a:cubicBezTo>
                  <a:pt x="497" y="5"/>
                  <a:pt x="497" y="5"/>
                  <a:pt x="497" y="5"/>
                </a:cubicBezTo>
                <a:cubicBezTo>
                  <a:pt x="497" y="7"/>
                  <a:pt x="497" y="7"/>
                  <a:pt x="497" y="7"/>
                </a:cubicBezTo>
                <a:cubicBezTo>
                  <a:pt x="495" y="8"/>
                  <a:pt x="495" y="8"/>
                  <a:pt x="495" y="8"/>
                </a:cubicBezTo>
                <a:cubicBezTo>
                  <a:pt x="497" y="10"/>
                  <a:pt x="494" y="11"/>
                  <a:pt x="494" y="13"/>
                </a:cubicBezTo>
                <a:cubicBezTo>
                  <a:pt x="493" y="12"/>
                  <a:pt x="493" y="12"/>
                  <a:pt x="492" y="12"/>
                </a:cubicBezTo>
                <a:cubicBezTo>
                  <a:pt x="491" y="12"/>
                  <a:pt x="491" y="14"/>
                  <a:pt x="490" y="15"/>
                </a:cubicBezTo>
                <a:cubicBezTo>
                  <a:pt x="487" y="14"/>
                  <a:pt x="488" y="11"/>
                  <a:pt x="487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5" y="11"/>
                  <a:pt x="487" y="13"/>
                  <a:pt x="486" y="14"/>
                </a:cubicBezTo>
                <a:cubicBezTo>
                  <a:pt x="485" y="14"/>
                  <a:pt x="485" y="14"/>
                  <a:pt x="485" y="14"/>
                </a:cubicBezTo>
                <a:cubicBezTo>
                  <a:pt x="487" y="17"/>
                  <a:pt x="487" y="17"/>
                  <a:pt x="487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5" y="17"/>
                  <a:pt x="485" y="16"/>
                  <a:pt x="485" y="15"/>
                </a:cubicBezTo>
                <a:cubicBezTo>
                  <a:pt x="485" y="16"/>
                  <a:pt x="484" y="17"/>
                  <a:pt x="483" y="17"/>
                </a:cubicBezTo>
                <a:cubicBezTo>
                  <a:pt x="482" y="17"/>
                  <a:pt x="482" y="17"/>
                  <a:pt x="482" y="17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0" y="19"/>
                  <a:pt x="480" y="19"/>
                  <a:pt x="480" y="19"/>
                </a:cubicBezTo>
                <a:cubicBezTo>
                  <a:pt x="480" y="19"/>
                  <a:pt x="478" y="18"/>
                  <a:pt x="478" y="17"/>
                </a:cubicBezTo>
                <a:cubicBezTo>
                  <a:pt x="477" y="18"/>
                  <a:pt x="477" y="18"/>
                  <a:pt x="477" y="18"/>
                </a:cubicBezTo>
                <a:cubicBezTo>
                  <a:pt x="470" y="17"/>
                  <a:pt x="479" y="10"/>
                  <a:pt x="472" y="10"/>
                </a:cubicBezTo>
                <a:cubicBezTo>
                  <a:pt x="471" y="10"/>
                  <a:pt x="471" y="10"/>
                  <a:pt x="471" y="10"/>
                </a:cubicBezTo>
                <a:cubicBezTo>
                  <a:pt x="471" y="11"/>
                  <a:pt x="470" y="11"/>
                  <a:pt x="471" y="11"/>
                </a:cubicBezTo>
                <a:cubicBezTo>
                  <a:pt x="472" y="13"/>
                  <a:pt x="470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68" y="16"/>
                  <a:pt x="464" y="13"/>
                  <a:pt x="465" y="16"/>
                </a:cubicBezTo>
                <a:cubicBezTo>
                  <a:pt x="463" y="15"/>
                  <a:pt x="463" y="15"/>
                  <a:pt x="463" y="15"/>
                </a:cubicBezTo>
                <a:cubicBezTo>
                  <a:pt x="464" y="14"/>
                  <a:pt x="463" y="13"/>
                  <a:pt x="463" y="12"/>
                </a:cubicBezTo>
                <a:cubicBezTo>
                  <a:pt x="463" y="12"/>
                  <a:pt x="463" y="12"/>
                  <a:pt x="462" y="12"/>
                </a:cubicBezTo>
                <a:cubicBezTo>
                  <a:pt x="462" y="12"/>
                  <a:pt x="461" y="12"/>
                  <a:pt x="461" y="11"/>
                </a:cubicBezTo>
                <a:cubicBezTo>
                  <a:pt x="460" y="11"/>
                  <a:pt x="460" y="11"/>
                  <a:pt x="459" y="11"/>
                </a:cubicBezTo>
                <a:cubicBezTo>
                  <a:pt x="459" y="11"/>
                  <a:pt x="459" y="11"/>
                  <a:pt x="459" y="11"/>
                </a:cubicBezTo>
                <a:cubicBezTo>
                  <a:pt x="459" y="13"/>
                  <a:pt x="453" y="14"/>
                  <a:pt x="455" y="16"/>
                </a:cubicBezTo>
                <a:cubicBezTo>
                  <a:pt x="450" y="15"/>
                  <a:pt x="450" y="15"/>
                  <a:pt x="450" y="15"/>
                </a:cubicBezTo>
                <a:cubicBezTo>
                  <a:pt x="448" y="14"/>
                  <a:pt x="447" y="12"/>
                  <a:pt x="449" y="10"/>
                </a:cubicBezTo>
                <a:cubicBezTo>
                  <a:pt x="446" y="8"/>
                  <a:pt x="449" y="2"/>
                  <a:pt x="446" y="2"/>
                </a:cubicBezTo>
                <a:cubicBezTo>
                  <a:pt x="446" y="2"/>
                  <a:pt x="446" y="2"/>
                  <a:pt x="446" y="2"/>
                </a:cubicBezTo>
                <a:cubicBezTo>
                  <a:pt x="444" y="5"/>
                  <a:pt x="443" y="7"/>
                  <a:pt x="441" y="10"/>
                </a:cubicBezTo>
                <a:cubicBezTo>
                  <a:pt x="444" y="10"/>
                  <a:pt x="440" y="13"/>
                  <a:pt x="442" y="14"/>
                </a:cubicBezTo>
                <a:cubicBezTo>
                  <a:pt x="442" y="14"/>
                  <a:pt x="441" y="14"/>
                  <a:pt x="441" y="14"/>
                </a:cubicBezTo>
                <a:cubicBezTo>
                  <a:pt x="441" y="14"/>
                  <a:pt x="441" y="14"/>
                  <a:pt x="440" y="13"/>
                </a:cubicBezTo>
                <a:cubicBezTo>
                  <a:pt x="437" y="14"/>
                  <a:pt x="437" y="14"/>
                  <a:pt x="437" y="14"/>
                </a:cubicBezTo>
                <a:cubicBezTo>
                  <a:pt x="438" y="15"/>
                  <a:pt x="438" y="15"/>
                  <a:pt x="438" y="15"/>
                </a:cubicBezTo>
                <a:cubicBezTo>
                  <a:pt x="437" y="15"/>
                  <a:pt x="437" y="15"/>
                  <a:pt x="436" y="15"/>
                </a:cubicBezTo>
                <a:cubicBezTo>
                  <a:pt x="432" y="15"/>
                  <a:pt x="438" y="9"/>
                  <a:pt x="437" y="8"/>
                </a:cubicBezTo>
                <a:cubicBezTo>
                  <a:pt x="436" y="6"/>
                  <a:pt x="434" y="5"/>
                  <a:pt x="433" y="5"/>
                </a:cubicBezTo>
                <a:cubicBezTo>
                  <a:pt x="432" y="5"/>
                  <a:pt x="432" y="5"/>
                  <a:pt x="431" y="6"/>
                </a:cubicBezTo>
                <a:cubicBezTo>
                  <a:pt x="431" y="6"/>
                  <a:pt x="431" y="6"/>
                  <a:pt x="431" y="7"/>
                </a:cubicBezTo>
                <a:cubicBezTo>
                  <a:pt x="431" y="7"/>
                  <a:pt x="431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9" y="7"/>
                </a:cubicBezTo>
                <a:cubicBezTo>
                  <a:pt x="427" y="8"/>
                  <a:pt x="429" y="8"/>
                  <a:pt x="428" y="10"/>
                </a:cubicBezTo>
                <a:cubicBezTo>
                  <a:pt x="424" y="8"/>
                  <a:pt x="424" y="8"/>
                  <a:pt x="424" y="8"/>
                </a:cubicBezTo>
                <a:cubicBezTo>
                  <a:pt x="426" y="7"/>
                  <a:pt x="426" y="7"/>
                  <a:pt x="426" y="7"/>
                </a:cubicBezTo>
                <a:cubicBezTo>
                  <a:pt x="425" y="6"/>
                  <a:pt x="422" y="5"/>
                  <a:pt x="423" y="2"/>
                </a:cubicBezTo>
                <a:cubicBezTo>
                  <a:pt x="423" y="2"/>
                  <a:pt x="422" y="2"/>
                  <a:pt x="422" y="2"/>
                </a:cubicBezTo>
                <a:cubicBezTo>
                  <a:pt x="421" y="2"/>
                  <a:pt x="419" y="2"/>
                  <a:pt x="419" y="0"/>
                </a:cubicBezTo>
              </a:path>
            </a:pathLst>
          </a:custGeom>
          <a:gradFill rotWithShape="1">
            <a:gsLst>
              <a:gs pos="0">
                <a:srgbClr val="656667"/>
              </a:gs>
              <a:gs pos="100000">
                <a:srgbClr val="26262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4" name="矩形 5"/>
          <p:cNvSpPr>
            <a:spLocks noChangeArrowheads="1"/>
          </p:cNvSpPr>
          <p:nvPr/>
        </p:nvSpPr>
        <p:spPr bwMode="auto">
          <a:xfrm>
            <a:off x="2533650" y="2308225"/>
            <a:ext cx="135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20%</a:t>
            </a:r>
            <a:endParaRPr lang="zh-CN" altLang="en-US" sz="4800" b="1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2295" name="矩形 6"/>
          <p:cNvSpPr>
            <a:spLocks noChangeArrowheads="1"/>
          </p:cNvSpPr>
          <p:nvPr/>
        </p:nvSpPr>
        <p:spPr bwMode="auto">
          <a:xfrm>
            <a:off x="2314575" y="4652963"/>
            <a:ext cx="1357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20%</a:t>
            </a:r>
            <a:endParaRPr lang="zh-CN" altLang="en-US" sz="4800" b="1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2296" name="矩形 7"/>
          <p:cNvSpPr>
            <a:spLocks noChangeArrowheads="1"/>
          </p:cNvSpPr>
          <p:nvPr/>
        </p:nvSpPr>
        <p:spPr bwMode="auto">
          <a:xfrm>
            <a:off x="5041900" y="3195638"/>
            <a:ext cx="1357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60%</a:t>
            </a:r>
            <a:endParaRPr lang="zh-CN" altLang="en-US" sz="4800" b="1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pic>
        <p:nvPicPr>
          <p:cNvPr id="12297" name="图片 8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54546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2298" name="直接连接符 14"/>
          <p:cNvSpPr>
            <a:spLocks noChangeShapeType="1"/>
          </p:cNvSpPr>
          <p:nvPr/>
        </p:nvSpPr>
        <p:spPr bwMode="auto">
          <a:xfrm flipH="1">
            <a:off x="3519488" y="1828800"/>
            <a:ext cx="442912" cy="347663"/>
          </a:xfrm>
          <a:prstGeom prst="line">
            <a:avLst/>
          </a:prstGeom>
          <a:noFill/>
          <a:ln w="12700" cap="flat" cmpd="sng">
            <a:solidFill>
              <a:srgbClr val="2E2E2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6080125" y="1423988"/>
            <a:ext cx="3608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2300" name="文本框 17"/>
          <p:cNvSpPr>
            <a:spLocks noChangeArrowheads="1"/>
          </p:cNvSpPr>
          <p:nvPr/>
        </p:nvSpPr>
        <p:spPr bwMode="auto">
          <a:xfrm>
            <a:off x="6462713" y="207486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2301" name="文本框 19"/>
          <p:cNvSpPr>
            <a:spLocks noChangeArrowheads="1"/>
          </p:cNvSpPr>
          <p:nvPr/>
        </p:nvSpPr>
        <p:spPr bwMode="auto">
          <a:xfrm>
            <a:off x="7539038" y="3021013"/>
            <a:ext cx="4602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2302" name="文本框 20"/>
          <p:cNvSpPr>
            <a:spLocks noChangeArrowheads="1"/>
          </p:cNvSpPr>
          <p:nvPr/>
        </p:nvSpPr>
        <p:spPr bwMode="auto">
          <a:xfrm>
            <a:off x="7883525" y="3605213"/>
            <a:ext cx="271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2303" name="文本框 22"/>
          <p:cNvSpPr>
            <a:spLocks noChangeArrowheads="1"/>
          </p:cNvSpPr>
          <p:nvPr/>
        </p:nvSpPr>
        <p:spPr bwMode="auto">
          <a:xfrm>
            <a:off x="6237288" y="4767263"/>
            <a:ext cx="4602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2304" name="文本框 23"/>
          <p:cNvSpPr>
            <a:spLocks noChangeArrowheads="1"/>
          </p:cNvSpPr>
          <p:nvPr/>
        </p:nvSpPr>
        <p:spPr bwMode="auto">
          <a:xfrm>
            <a:off x="6661150" y="5359400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2305" name="直接连接符 28"/>
          <p:cNvSpPr>
            <a:spLocks noChangeShapeType="1"/>
          </p:cNvSpPr>
          <p:nvPr/>
        </p:nvSpPr>
        <p:spPr bwMode="auto">
          <a:xfrm>
            <a:off x="3676650" y="5054600"/>
            <a:ext cx="2589213" cy="25400"/>
          </a:xfrm>
          <a:prstGeom prst="line">
            <a:avLst/>
          </a:prstGeom>
          <a:noFill/>
          <a:ln w="12700" cap="flat" cmpd="sng">
            <a:solidFill>
              <a:srgbClr val="2E2E2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直接连接符 38"/>
          <p:cNvSpPr>
            <a:spLocks noChangeShapeType="1"/>
          </p:cNvSpPr>
          <p:nvPr/>
        </p:nvSpPr>
        <p:spPr bwMode="auto">
          <a:xfrm flipV="1">
            <a:off x="6613525" y="3338513"/>
            <a:ext cx="889000" cy="12700"/>
          </a:xfrm>
          <a:prstGeom prst="line">
            <a:avLst/>
          </a:prstGeom>
          <a:noFill/>
          <a:ln w="12700" cap="flat" cmpd="sng">
            <a:solidFill>
              <a:srgbClr val="2E2E2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7" name="直接连接符 43"/>
          <p:cNvSpPr>
            <a:spLocks noChangeShapeType="1"/>
          </p:cNvSpPr>
          <p:nvPr/>
        </p:nvSpPr>
        <p:spPr bwMode="auto">
          <a:xfrm>
            <a:off x="3962400" y="1836738"/>
            <a:ext cx="1736725" cy="0"/>
          </a:xfrm>
          <a:prstGeom prst="line">
            <a:avLst/>
          </a:prstGeom>
          <a:noFill/>
          <a:ln w="12700" cap="flat" cmpd="sng">
            <a:solidFill>
              <a:srgbClr val="2E2E2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1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1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26000" decel="2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600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600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600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600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6000" de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 autoUpdateAnimBg="0"/>
      <p:bldP spid="12292" grpId="0" bldLvl="0" animBg="1" autoUpdateAnimBg="0"/>
      <p:bldP spid="12293" grpId="0" bldLvl="0" animBg="1" autoUpdateAnimBg="0"/>
      <p:bldP spid="12299" grpId="0" bldLvl="0" autoUpdateAnimBg="0"/>
      <p:bldP spid="12300" grpId="0" bldLvl="0" autoUpdateAnimBg="0"/>
      <p:bldP spid="12301" grpId="0" bldLvl="0" autoUpdateAnimBg="0"/>
      <p:bldP spid="12302" grpId="0" bldLvl="0" autoUpdateAnimBg="0"/>
      <p:bldP spid="12303" grpId="0" bldLvl="0" autoUpdateAnimBg="0"/>
      <p:bldP spid="12304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46"/>
          <p:cNvSpPr>
            <a:spLocks noEditPoints="1" noChangeArrowheads="1"/>
          </p:cNvSpPr>
          <p:nvPr/>
        </p:nvSpPr>
        <p:spPr bwMode="auto">
          <a:xfrm>
            <a:off x="4587875" y="3190875"/>
            <a:ext cx="946150" cy="615950"/>
          </a:xfrm>
          <a:custGeom>
            <a:avLst/>
            <a:gdLst>
              <a:gd name="T0" fmla="*/ 120 w 700"/>
              <a:gd name="T1" fmla="*/ 179 h 455"/>
              <a:gd name="T2" fmla="*/ 144 w 700"/>
              <a:gd name="T3" fmla="*/ 103 h 455"/>
              <a:gd name="T4" fmla="*/ 228 w 700"/>
              <a:gd name="T5" fmla="*/ 164 h 455"/>
              <a:gd name="T6" fmla="*/ 260 w 700"/>
              <a:gd name="T7" fmla="*/ 285 h 455"/>
              <a:gd name="T8" fmla="*/ 216 w 700"/>
              <a:gd name="T9" fmla="*/ 292 h 455"/>
              <a:gd name="T10" fmla="*/ 225 w 700"/>
              <a:gd name="T11" fmla="*/ 248 h 455"/>
              <a:gd name="T12" fmla="*/ 225 w 700"/>
              <a:gd name="T13" fmla="*/ 253 h 455"/>
              <a:gd name="T14" fmla="*/ 215 w 700"/>
              <a:gd name="T15" fmla="*/ 246 h 455"/>
              <a:gd name="T16" fmla="*/ 226 w 700"/>
              <a:gd name="T17" fmla="*/ 286 h 455"/>
              <a:gd name="T18" fmla="*/ 267 w 700"/>
              <a:gd name="T19" fmla="*/ 269 h 455"/>
              <a:gd name="T20" fmla="*/ 220 w 700"/>
              <a:gd name="T21" fmla="*/ 170 h 455"/>
              <a:gd name="T22" fmla="*/ 141 w 700"/>
              <a:gd name="T23" fmla="*/ 112 h 455"/>
              <a:gd name="T24" fmla="*/ 118 w 700"/>
              <a:gd name="T25" fmla="*/ 172 h 455"/>
              <a:gd name="T26" fmla="*/ 146 w 700"/>
              <a:gd name="T27" fmla="*/ 159 h 455"/>
              <a:gd name="T28" fmla="*/ 143 w 700"/>
              <a:gd name="T29" fmla="*/ 146 h 455"/>
              <a:gd name="T30" fmla="*/ 149 w 700"/>
              <a:gd name="T31" fmla="*/ 192 h 455"/>
              <a:gd name="T32" fmla="*/ 136 w 700"/>
              <a:gd name="T33" fmla="*/ 251 h 455"/>
              <a:gd name="T34" fmla="*/ 129 w 700"/>
              <a:gd name="T35" fmla="*/ 244 h 455"/>
              <a:gd name="T36" fmla="*/ 123 w 700"/>
              <a:gd name="T37" fmla="*/ 189 h 455"/>
              <a:gd name="T38" fmla="*/ 103 w 700"/>
              <a:gd name="T39" fmla="*/ 0 h 455"/>
              <a:gd name="T40" fmla="*/ 82 w 700"/>
              <a:gd name="T41" fmla="*/ 14 h 455"/>
              <a:gd name="T42" fmla="*/ 27 w 700"/>
              <a:gd name="T43" fmla="*/ 43 h 455"/>
              <a:gd name="T44" fmla="*/ 13 w 700"/>
              <a:gd name="T45" fmla="*/ 124 h 455"/>
              <a:gd name="T46" fmla="*/ 51 w 700"/>
              <a:gd name="T47" fmla="*/ 148 h 455"/>
              <a:gd name="T48" fmla="*/ 64 w 700"/>
              <a:gd name="T49" fmla="*/ 110 h 455"/>
              <a:gd name="T50" fmla="*/ 67 w 700"/>
              <a:gd name="T51" fmla="*/ 102 h 455"/>
              <a:gd name="T52" fmla="*/ 70 w 700"/>
              <a:gd name="T53" fmla="*/ 187 h 455"/>
              <a:gd name="T54" fmla="*/ 250 w 700"/>
              <a:gd name="T55" fmla="*/ 415 h 455"/>
              <a:gd name="T56" fmla="*/ 369 w 700"/>
              <a:gd name="T57" fmla="*/ 417 h 455"/>
              <a:gd name="T58" fmla="*/ 468 w 700"/>
              <a:gd name="T59" fmla="*/ 413 h 455"/>
              <a:gd name="T60" fmla="*/ 699 w 700"/>
              <a:gd name="T61" fmla="*/ 455 h 455"/>
              <a:gd name="T62" fmla="*/ 552 w 700"/>
              <a:gd name="T63" fmla="*/ 404 h 455"/>
              <a:gd name="T64" fmla="*/ 447 w 700"/>
              <a:gd name="T65" fmla="*/ 386 h 455"/>
              <a:gd name="T66" fmla="*/ 324 w 700"/>
              <a:gd name="T67" fmla="*/ 401 h 455"/>
              <a:gd name="T68" fmla="*/ 200 w 700"/>
              <a:gd name="T69" fmla="*/ 330 h 455"/>
              <a:gd name="T70" fmla="*/ 332 w 700"/>
              <a:gd name="T71" fmla="*/ 394 h 455"/>
              <a:gd name="T72" fmla="*/ 444 w 700"/>
              <a:gd name="T73" fmla="*/ 378 h 455"/>
              <a:gd name="T74" fmla="*/ 458 w 700"/>
              <a:gd name="T75" fmla="*/ 361 h 455"/>
              <a:gd name="T76" fmla="*/ 394 w 700"/>
              <a:gd name="T77" fmla="*/ 365 h 455"/>
              <a:gd name="T78" fmla="*/ 289 w 700"/>
              <a:gd name="T79" fmla="*/ 354 h 455"/>
              <a:gd name="T80" fmla="*/ 337 w 700"/>
              <a:gd name="T81" fmla="*/ 300 h 455"/>
              <a:gd name="T82" fmla="*/ 313 w 700"/>
              <a:gd name="T83" fmla="*/ 280 h 455"/>
              <a:gd name="T84" fmla="*/ 329 w 700"/>
              <a:gd name="T85" fmla="*/ 330 h 455"/>
              <a:gd name="T86" fmla="*/ 385 w 700"/>
              <a:gd name="T87" fmla="*/ 293 h 455"/>
              <a:gd name="T88" fmla="*/ 382 w 700"/>
              <a:gd name="T89" fmla="*/ 232 h 455"/>
              <a:gd name="T90" fmla="*/ 386 w 700"/>
              <a:gd name="T91" fmla="*/ 222 h 455"/>
              <a:gd name="T92" fmla="*/ 326 w 700"/>
              <a:gd name="T93" fmla="*/ 195 h 455"/>
              <a:gd name="T94" fmla="*/ 276 w 700"/>
              <a:gd name="T95" fmla="*/ 190 h 455"/>
              <a:gd name="T96" fmla="*/ 288 w 700"/>
              <a:gd name="T97" fmla="*/ 143 h 455"/>
              <a:gd name="T98" fmla="*/ 296 w 700"/>
              <a:gd name="T99" fmla="*/ 160 h 455"/>
              <a:gd name="T100" fmla="*/ 282 w 700"/>
              <a:gd name="T101" fmla="*/ 150 h 455"/>
              <a:gd name="T102" fmla="*/ 330 w 700"/>
              <a:gd name="T103" fmla="*/ 178 h 455"/>
              <a:gd name="T104" fmla="*/ 308 w 700"/>
              <a:gd name="T105" fmla="*/ 95 h 455"/>
              <a:gd name="T106" fmla="*/ 247 w 700"/>
              <a:gd name="T107" fmla="*/ 30 h 455"/>
              <a:gd name="T108" fmla="*/ 212 w 700"/>
              <a:gd name="T109" fmla="*/ 19 h 455"/>
              <a:gd name="T110" fmla="*/ 190 w 700"/>
              <a:gd name="T111" fmla="*/ 5 h 455"/>
              <a:gd name="T112" fmla="*/ 157 w 700"/>
              <a:gd name="T113" fmla="*/ 14 h 455"/>
              <a:gd name="T114" fmla="*/ 171 w 700"/>
              <a:gd name="T115" fmla="*/ 63 h 455"/>
              <a:gd name="T116" fmla="*/ 190 w 700"/>
              <a:gd name="T117" fmla="*/ 59 h 455"/>
              <a:gd name="T118" fmla="*/ 141 w 700"/>
              <a:gd name="T119" fmla="*/ 40 h 455"/>
              <a:gd name="T120" fmla="*/ 103 w 700"/>
              <a:gd name="T121" fmla="*/ 0 h 4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0"/>
              <a:gd name="T184" fmla="*/ 0 h 455"/>
              <a:gd name="T185" fmla="*/ 700 w 700"/>
              <a:gd name="T186" fmla="*/ 455 h 4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0" h="455">
                <a:moveTo>
                  <a:pt x="178" y="365"/>
                </a:moveTo>
                <a:cubicBezTo>
                  <a:pt x="117" y="326"/>
                  <a:pt x="87" y="251"/>
                  <a:pt x="120" y="179"/>
                </a:cubicBezTo>
                <a:cubicBezTo>
                  <a:pt x="76" y="169"/>
                  <a:pt x="82" y="105"/>
                  <a:pt x="139" y="103"/>
                </a:cubicBezTo>
                <a:cubicBezTo>
                  <a:pt x="141" y="103"/>
                  <a:pt x="142" y="103"/>
                  <a:pt x="144" y="103"/>
                </a:cubicBezTo>
                <a:cubicBezTo>
                  <a:pt x="163" y="103"/>
                  <a:pt x="201" y="107"/>
                  <a:pt x="222" y="135"/>
                </a:cubicBezTo>
                <a:cubicBezTo>
                  <a:pt x="227" y="143"/>
                  <a:pt x="227" y="154"/>
                  <a:pt x="228" y="164"/>
                </a:cubicBezTo>
                <a:cubicBezTo>
                  <a:pt x="260" y="172"/>
                  <a:pt x="268" y="200"/>
                  <a:pt x="257" y="220"/>
                </a:cubicBezTo>
                <a:cubicBezTo>
                  <a:pt x="293" y="252"/>
                  <a:pt x="273" y="275"/>
                  <a:pt x="260" y="285"/>
                </a:cubicBezTo>
                <a:cubicBezTo>
                  <a:pt x="253" y="290"/>
                  <a:pt x="241" y="293"/>
                  <a:pt x="229" y="293"/>
                </a:cubicBezTo>
                <a:cubicBezTo>
                  <a:pt x="224" y="293"/>
                  <a:pt x="220" y="293"/>
                  <a:pt x="216" y="292"/>
                </a:cubicBezTo>
                <a:cubicBezTo>
                  <a:pt x="178" y="283"/>
                  <a:pt x="193" y="240"/>
                  <a:pt x="211" y="240"/>
                </a:cubicBezTo>
                <a:cubicBezTo>
                  <a:pt x="216" y="240"/>
                  <a:pt x="220" y="242"/>
                  <a:pt x="225" y="248"/>
                </a:cubicBezTo>
                <a:cubicBezTo>
                  <a:pt x="235" y="262"/>
                  <a:pt x="221" y="264"/>
                  <a:pt x="221" y="264"/>
                </a:cubicBezTo>
                <a:cubicBezTo>
                  <a:pt x="224" y="263"/>
                  <a:pt x="226" y="257"/>
                  <a:pt x="225" y="253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19" y="247"/>
                  <a:pt x="217" y="246"/>
                  <a:pt x="215" y="246"/>
                </a:cubicBezTo>
                <a:cubicBezTo>
                  <a:pt x="208" y="246"/>
                  <a:pt x="202" y="256"/>
                  <a:pt x="202" y="266"/>
                </a:cubicBezTo>
                <a:cubicBezTo>
                  <a:pt x="202" y="276"/>
                  <a:pt x="208" y="286"/>
                  <a:pt x="226" y="286"/>
                </a:cubicBezTo>
                <a:cubicBezTo>
                  <a:pt x="230" y="286"/>
                  <a:pt x="233" y="286"/>
                  <a:pt x="238" y="285"/>
                </a:cubicBezTo>
                <a:cubicBezTo>
                  <a:pt x="250" y="283"/>
                  <a:pt x="262" y="278"/>
                  <a:pt x="267" y="269"/>
                </a:cubicBezTo>
                <a:cubicBezTo>
                  <a:pt x="279" y="248"/>
                  <a:pt x="263" y="230"/>
                  <a:pt x="250" y="222"/>
                </a:cubicBezTo>
                <a:cubicBezTo>
                  <a:pt x="266" y="192"/>
                  <a:pt x="241" y="178"/>
                  <a:pt x="220" y="170"/>
                </a:cubicBezTo>
                <a:cubicBezTo>
                  <a:pt x="217" y="149"/>
                  <a:pt x="221" y="132"/>
                  <a:pt x="191" y="121"/>
                </a:cubicBezTo>
                <a:cubicBezTo>
                  <a:pt x="177" y="116"/>
                  <a:pt x="158" y="112"/>
                  <a:pt x="141" y="112"/>
                </a:cubicBezTo>
                <a:cubicBezTo>
                  <a:pt x="115" y="112"/>
                  <a:pt x="94" y="122"/>
                  <a:pt x="103" y="158"/>
                </a:cubicBezTo>
                <a:cubicBezTo>
                  <a:pt x="104" y="163"/>
                  <a:pt x="112" y="171"/>
                  <a:pt x="118" y="172"/>
                </a:cubicBezTo>
                <a:cubicBezTo>
                  <a:pt x="123" y="173"/>
                  <a:pt x="128" y="174"/>
                  <a:pt x="132" y="174"/>
                </a:cubicBezTo>
                <a:cubicBezTo>
                  <a:pt x="145" y="174"/>
                  <a:pt x="147" y="166"/>
                  <a:pt x="146" y="159"/>
                </a:cubicBezTo>
                <a:cubicBezTo>
                  <a:pt x="145" y="152"/>
                  <a:pt x="141" y="145"/>
                  <a:pt x="142" y="145"/>
                </a:cubicBezTo>
                <a:cubicBezTo>
                  <a:pt x="142" y="145"/>
                  <a:pt x="143" y="145"/>
                  <a:pt x="143" y="146"/>
                </a:cubicBezTo>
                <a:cubicBezTo>
                  <a:pt x="149" y="151"/>
                  <a:pt x="153" y="160"/>
                  <a:pt x="153" y="169"/>
                </a:cubicBezTo>
                <a:cubicBezTo>
                  <a:pt x="153" y="178"/>
                  <a:pt x="149" y="192"/>
                  <a:pt x="149" y="192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146" y="205"/>
                  <a:pt x="137" y="227"/>
                  <a:pt x="136" y="251"/>
                </a:cubicBezTo>
                <a:cubicBezTo>
                  <a:pt x="132" y="330"/>
                  <a:pt x="206" y="363"/>
                  <a:pt x="249" y="399"/>
                </a:cubicBezTo>
                <a:cubicBezTo>
                  <a:pt x="199" y="369"/>
                  <a:pt x="119" y="330"/>
                  <a:pt x="129" y="244"/>
                </a:cubicBezTo>
                <a:cubicBezTo>
                  <a:pt x="132" y="220"/>
                  <a:pt x="136" y="198"/>
                  <a:pt x="145" y="177"/>
                </a:cubicBezTo>
                <a:cubicBezTo>
                  <a:pt x="132" y="179"/>
                  <a:pt x="128" y="178"/>
                  <a:pt x="123" y="189"/>
                </a:cubicBezTo>
                <a:cubicBezTo>
                  <a:pt x="95" y="263"/>
                  <a:pt x="134" y="330"/>
                  <a:pt x="178" y="365"/>
                </a:cubicBezTo>
                <a:moveTo>
                  <a:pt x="103" y="0"/>
                </a:moveTo>
                <a:cubicBezTo>
                  <a:pt x="102" y="0"/>
                  <a:pt x="101" y="0"/>
                  <a:pt x="100" y="0"/>
                </a:cubicBezTo>
                <a:cubicBezTo>
                  <a:pt x="91" y="1"/>
                  <a:pt x="86" y="7"/>
                  <a:pt x="82" y="14"/>
                </a:cubicBezTo>
                <a:cubicBezTo>
                  <a:pt x="78" y="12"/>
                  <a:pt x="74" y="12"/>
                  <a:pt x="70" y="12"/>
                </a:cubicBezTo>
                <a:cubicBezTo>
                  <a:pt x="50" y="12"/>
                  <a:pt x="31" y="26"/>
                  <a:pt x="27" y="43"/>
                </a:cubicBezTo>
                <a:cubicBezTo>
                  <a:pt x="26" y="51"/>
                  <a:pt x="30" y="57"/>
                  <a:pt x="29" y="63"/>
                </a:cubicBezTo>
                <a:cubicBezTo>
                  <a:pt x="26" y="77"/>
                  <a:pt x="0" y="93"/>
                  <a:pt x="13" y="124"/>
                </a:cubicBezTo>
                <a:cubicBezTo>
                  <a:pt x="15" y="130"/>
                  <a:pt x="24" y="136"/>
                  <a:pt x="30" y="140"/>
                </a:cubicBezTo>
                <a:cubicBezTo>
                  <a:pt x="38" y="146"/>
                  <a:pt x="45" y="148"/>
                  <a:pt x="51" y="148"/>
                </a:cubicBezTo>
                <a:cubicBezTo>
                  <a:pt x="63" y="148"/>
                  <a:pt x="70" y="138"/>
                  <a:pt x="72" y="129"/>
                </a:cubicBezTo>
                <a:cubicBezTo>
                  <a:pt x="75" y="119"/>
                  <a:pt x="72" y="110"/>
                  <a:pt x="64" y="110"/>
                </a:cubicBezTo>
                <a:cubicBezTo>
                  <a:pt x="61" y="110"/>
                  <a:pt x="57" y="111"/>
                  <a:pt x="51" y="115"/>
                </a:cubicBezTo>
                <a:cubicBezTo>
                  <a:pt x="54" y="107"/>
                  <a:pt x="61" y="102"/>
                  <a:pt x="67" y="102"/>
                </a:cubicBezTo>
                <a:cubicBezTo>
                  <a:pt x="73" y="102"/>
                  <a:pt x="78" y="106"/>
                  <a:pt x="81" y="114"/>
                </a:cubicBezTo>
                <a:cubicBezTo>
                  <a:pt x="88" y="137"/>
                  <a:pt x="72" y="166"/>
                  <a:pt x="70" y="187"/>
                </a:cubicBezTo>
                <a:cubicBezTo>
                  <a:pt x="67" y="228"/>
                  <a:pt x="82" y="265"/>
                  <a:pt x="95" y="293"/>
                </a:cubicBezTo>
                <a:cubicBezTo>
                  <a:pt x="118" y="343"/>
                  <a:pt x="175" y="396"/>
                  <a:pt x="250" y="415"/>
                </a:cubicBezTo>
                <a:cubicBezTo>
                  <a:pt x="270" y="420"/>
                  <a:pt x="295" y="423"/>
                  <a:pt x="319" y="423"/>
                </a:cubicBezTo>
                <a:cubicBezTo>
                  <a:pt x="337" y="423"/>
                  <a:pt x="354" y="421"/>
                  <a:pt x="369" y="417"/>
                </a:cubicBezTo>
                <a:cubicBezTo>
                  <a:pt x="385" y="412"/>
                  <a:pt x="401" y="411"/>
                  <a:pt x="420" y="411"/>
                </a:cubicBezTo>
                <a:cubicBezTo>
                  <a:pt x="434" y="411"/>
                  <a:pt x="450" y="412"/>
                  <a:pt x="468" y="413"/>
                </a:cubicBezTo>
                <a:cubicBezTo>
                  <a:pt x="515" y="417"/>
                  <a:pt x="556" y="425"/>
                  <a:pt x="601" y="440"/>
                </a:cubicBezTo>
                <a:cubicBezTo>
                  <a:pt x="634" y="450"/>
                  <a:pt x="694" y="455"/>
                  <a:pt x="699" y="455"/>
                </a:cubicBezTo>
                <a:cubicBezTo>
                  <a:pt x="699" y="455"/>
                  <a:pt x="700" y="455"/>
                  <a:pt x="700" y="455"/>
                </a:cubicBezTo>
                <a:cubicBezTo>
                  <a:pt x="664" y="447"/>
                  <a:pt x="584" y="414"/>
                  <a:pt x="552" y="404"/>
                </a:cubicBezTo>
                <a:cubicBezTo>
                  <a:pt x="522" y="395"/>
                  <a:pt x="498" y="389"/>
                  <a:pt x="460" y="386"/>
                </a:cubicBezTo>
                <a:cubicBezTo>
                  <a:pt x="455" y="386"/>
                  <a:pt x="451" y="386"/>
                  <a:pt x="447" y="386"/>
                </a:cubicBezTo>
                <a:cubicBezTo>
                  <a:pt x="410" y="386"/>
                  <a:pt x="378" y="396"/>
                  <a:pt x="348" y="400"/>
                </a:cubicBezTo>
                <a:cubicBezTo>
                  <a:pt x="340" y="400"/>
                  <a:pt x="332" y="401"/>
                  <a:pt x="324" y="401"/>
                </a:cubicBezTo>
                <a:cubicBezTo>
                  <a:pt x="246" y="401"/>
                  <a:pt x="178" y="356"/>
                  <a:pt x="177" y="269"/>
                </a:cubicBezTo>
                <a:cubicBezTo>
                  <a:pt x="182" y="289"/>
                  <a:pt x="191" y="313"/>
                  <a:pt x="200" y="330"/>
                </a:cubicBezTo>
                <a:cubicBezTo>
                  <a:pt x="217" y="362"/>
                  <a:pt x="269" y="395"/>
                  <a:pt x="319" y="395"/>
                </a:cubicBezTo>
                <a:cubicBezTo>
                  <a:pt x="323" y="395"/>
                  <a:pt x="328" y="395"/>
                  <a:pt x="332" y="394"/>
                </a:cubicBezTo>
                <a:cubicBezTo>
                  <a:pt x="362" y="390"/>
                  <a:pt x="392" y="381"/>
                  <a:pt x="425" y="379"/>
                </a:cubicBezTo>
                <a:cubicBezTo>
                  <a:pt x="432" y="378"/>
                  <a:pt x="438" y="378"/>
                  <a:pt x="444" y="378"/>
                </a:cubicBezTo>
                <a:cubicBezTo>
                  <a:pt x="490" y="378"/>
                  <a:pt x="521" y="390"/>
                  <a:pt x="558" y="397"/>
                </a:cubicBezTo>
                <a:cubicBezTo>
                  <a:pt x="536" y="380"/>
                  <a:pt x="494" y="362"/>
                  <a:pt x="458" y="361"/>
                </a:cubicBezTo>
                <a:cubicBezTo>
                  <a:pt x="457" y="361"/>
                  <a:pt x="455" y="361"/>
                  <a:pt x="453" y="361"/>
                </a:cubicBezTo>
                <a:cubicBezTo>
                  <a:pt x="434" y="361"/>
                  <a:pt x="413" y="363"/>
                  <a:pt x="394" y="365"/>
                </a:cubicBezTo>
                <a:cubicBezTo>
                  <a:pt x="374" y="367"/>
                  <a:pt x="355" y="369"/>
                  <a:pt x="338" y="369"/>
                </a:cubicBezTo>
                <a:cubicBezTo>
                  <a:pt x="316" y="369"/>
                  <a:pt x="298" y="366"/>
                  <a:pt x="289" y="354"/>
                </a:cubicBezTo>
                <a:cubicBezTo>
                  <a:pt x="256" y="308"/>
                  <a:pt x="291" y="270"/>
                  <a:pt x="316" y="270"/>
                </a:cubicBezTo>
                <a:cubicBezTo>
                  <a:pt x="328" y="270"/>
                  <a:pt x="338" y="279"/>
                  <a:pt x="337" y="300"/>
                </a:cubicBezTo>
                <a:cubicBezTo>
                  <a:pt x="331" y="286"/>
                  <a:pt x="323" y="280"/>
                  <a:pt x="313" y="280"/>
                </a:cubicBezTo>
                <a:cubicBezTo>
                  <a:pt x="313" y="280"/>
                  <a:pt x="313" y="280"/>
                  <a:pt x="313" y="280"/>
                </a:cubicBezTo>
                <a:cubicBezTo>
                  <a:pt x="303" y="283"/>
                  <a:pt x="297" y="288"/>
                  <a:pt x="297" y="300"/>
                </a:cubicBezTo>
                <a:cubicBezTo>
                  <a:pt x="296" y="311"/>
                  <a:pt x="312" y="328"/>
                  <a:pt x="329" y="330"/>
                </a:cubicBezTo>
                <a:cubicBezTo>
                  <a:pt x="332" y="330"/>
                  <a:pt x="335" y="331"/>
                  <a:pt x="338" y="331"/>
                </a:cubicBezTo>
                <a:cubicBezTo>
                  <a:pt x="359" y="331"/>
                  <a:pt x="379" y="319"/>
                  <a:pt x="385" y="293"/>
                </a:cubicBezTo>
                <a:cubicBezTo>
                  <a:pt x="390" y="291"/>
                  <a:pt x="411" y="292"/>
                  <a:pt x="413" y="269"/>
                </a:cubicBezTo>
                <a:cubicBezTo>
                  <a:pt x="414" y="253"/>
                  <a:pt x="404" y="232"/>
                  <a:pt x="382" y="232"/>
                </a:cubicBezTo>
                <a:cubicBezTo>
                  <a:pt x="378" y="232"/>
                  <a:pt x="374" y="233"/>
                  <a:pt x="369" y="235"/>
                </a:cubicBezTo>
                <a:cubicBezTo>
                  <a:pt x="375" y="227"/>
                  <a:pt x="376" y="226"/>
                  <a:pt x="386" y="222"/>
                </a:cubicBezTo>
                <a:cubicBezTo>
                  <a:pt x="378" y="201"/>
                  <a:pt x="355" y="193"/>
                  <a:pt x="337" y="193"/>
                </a:cubicBezTo>
                <a:cubicBezTo>
                  <a:pt x="333" y="193"/>
                  <a:pt x="329" y="194"/>
                  <a:pt x="326" y="195"/>
                </a:cubicBezTo>
                <a:cubicBezTo>
                  <a:pt x="319" y="196"/>
                  <a:pt x="312" y="197"/>
                  <a:pt x="305" y="197"/>
                </a:cubicBezTo>
                <a:cubicBezTo>
                  <a:pt x="293" y="197"/>
                  <a:pt x="282" y="194"/>
                  <a:pt x="276" y="190"/>
                </a:cubicBezTo>
                <a:cubicBezTo>
                  <a:pt x="258" y="177"/>
                  <a:pt x="260" y="150"/>
                  <a:pt x="279" y="145"/>
                </a:cubicBezTo>
                <a:cubicBezTo>
                  <a:pt x="282" y="144"/>
                  <a:pt x="285" y="143"/>
                  <a:pt x="288" y="143"/>
                </a:cubicBezTo>
                <a:cubicBezTo>
                  <a:pt x="305" y="143"/>
                  <a:pt x="303" y="164"/>
                  <a:pt x="300" y="172"/>
                </a:cubicBezTo>
                <a:cubicBezTo>
                  <a:pt x="295" y="170"/>
                  <a:pt x="294" y="164"/>
                  <a:pt x="296" y="160"/>
                </a:cubicBezTo>
                <a:cubicBezTo>
                  <a:pt x="297" y="153"/>
                  <a:pt x="292" y="148"/>
                  <a:pt x="286" y="148"/>
                </a:cubicBezTo>
                <a:cubicBezTo>
                  <a:pt x="285" y="148"/>
                  <a:pt x="284" y="149"/>
                  <a:pt x="282" y="150"/>
                </a:cubicBezTo>
                <a:cubicBezTo>
                  <a:pt x="260" y="164"/>
                  <a:pt x="274" y="188"/>
                  <a:pt x="300" y="188"/>
                </a:cubicBezTo>
                <a:cubicBezTo>
                  <a:pt x="309" y="188"/>
                  <a:pt x="319" y="185"/>
                  <a:pt x="330" y="178"/>
                </a:cubicBezTo>
                <a:cubicBezTo>
                  <a:pt x="358" y="161"/>
                  <a:pt x="350" y="128"/>
                  <a:pt x="330" y="115"/>
                </a:cubicBezTo>
                <a:cubicBezTo>
                  <a:pt x="321" y="109"/>
                  <a:pt x="315" y="103"/>
                  <a:pt x="308" y="95"/>
                </a:cubicBezTo>
                <a:cubicBezTo>
                  <a:pt x="290" y="74"/>
                  <a:pt x="299" y="59"/>
                  <a:pt x="257" y="58"/>
                </a:cubicBezTo>
                <a:cubicBezTo>
                  <a:pt x="254" y="48"/>
                  <a:pt x="253" y="37"/>
                  <a:pt x="247" y="30"/>
                </a:cubicBezTo>
                <a:cubicBezTo>
                  <a:pt x="239" y="21"/>
                  <a:pt x="231" y="19"/>
                  <a:pt x="222" y="19"/>
                </a:cubicBezTo>
                <a:cubicBezTo>
                  <a:pt x="219" y="19"/>
                  <a:pt x="215" y="19"/>
                  <a:pt x="212" y="1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0" y="19"/>
                  <a:pt x="200" y="6"/>
                  <a:pt x="190" y="5"/>
                </a:cubicBezTo>
                <a:cubicBezTo>
                  <a:pt x="188" y="5"/>
                  <a:pt x="186" y="5"/>
                  <a:pt x="184" y="5"/>
                </a:cubicBezTo>
                <a:cubicBezTo>
                  <a:pt x="173" y="5"/>
                  <a:pt x="162" y="9"/>
                  <a:pt x="157" y="14"/>
                </a:cubicBezTo>
                <a:cubicBezTo>
                  <a:pt x="148" y="24"/>
                  <a:pt x="143" y="64"/>
                  <a:pt x="165" y="64"/>
                </a:cubicBezTo>
                <a:cubicBezTo>
                  <a:pt x="167" y="64"/>
                  <a:pt x="169" y="64"/>
                  <a:pt x="171" y="63"/>
                </a:cubicBezTo>
                <a:cubicBezTo>
                  <a:pt x="197" y="57"/>
                  <a:pt x="178" y="38"/>
                  <a:pt x="176" y="32"/>
                </a:cubicBezTo>
                <a:cubicBezTo>
                  <a:pt x="189" y="34"/>
                  <a:pt x="195" y="51"/>
                  <a:pt x="190" y="59"/>
                </a:cubicBezTo>
                <a:cubicBezTo>
                  <a:pt x="184" y="68"/>
                  <a:pt x="176" y="72"/>
                  <a:pt x="168" y="72"/>
                </a:cubicBezTo>
                <a:cubicBezTo>
                  <a:pt x="154" y="72"/>
                  <a:pt x="140" y="60"/>
                  <a:pt x="141" y="40"/>
                </a:cubicBezTo>
                <a:cubicBezTo>
                  <a:pt x="141" y="40"/>
                  <a:pt x="143" y="32"/>
                  <a:pt x="143" y="30"/>
                </a:cubicBezTo>
                <a:cubicBezTo>
                  <a:pt x="140" y="17"/>
                  <a:pt x="121" y="0"/>
                  <a:pt x="103" y="0"/>
                </a:cubicBezTo>
              </a:path>
            </a:pathLst>
          </a:custGeom>
          <a:solidFill>
            <a:srgbClr val="2E2E2E">
              <a:alpha val="8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3315" name="图片 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54546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3316" name="图片 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371600"/>
            <a:ext cx="2144713" cy="304165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5541963" y="1866900"/>
            <a:ext cx="10175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FFFF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叁</a:t>
            </a:r>
          </a:p>
        </p:txBody>
      </p:sp>
      <p:sp>
        <p:nvSpPr>
          <p:cNvPr id="13318" name="矩形 12"/>
          <p:cNvSpPr>
            <a:spLocks noChangeArrowheads="1"/>
          </p:cNvSpPr>
          <p:nvPr/>
        </p:nvSpPr>
        <p:spPr bwMode="auto">
          <a:xfrm>
            <a:off x="4368800" y="4013200"/>
            <a:ext cx="353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F3F3F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第三部分</a:t>
            </a:r>
          </a:p>
        </p:txBody>
      </p:sp>
      <p:pic>
        <p:nvPicPr>
          <p:cNvPr id="13319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5450"/>
            <a:ext cx="24018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组合 15"/>
          <p:cNvGrpSpPr/>
          <p:nvPr/>
        </p:nvGrpSpPr>
        <p:grpSpPr bwMode="auto">
          <a:xfrm rot="1780350">
            <a:off x="6632575" y="1685925"/>
            <a:ext cx="657225" cy="469900"/>
            <a:chOff x="0" y="0"/>
            <a:chExt cx="1614487" cy="1154113"/>
          </a:xfrm>
        </p:grpSpPr>
        <p:sp>
          <p:nvSpPr>
            <p:cNvPr id="13321" name="Freeform 48"/>
            <p:cNvSpPr>
              <a:spLocks noChangeArrowheads="1"/>
            </p:cNvSpPr>
            <p:nvPr/>
          </p:nvSpPr>
          <p:spPr bwMode="auto">
            <a:xfrm>
              <a:off x="957262" y="935038"/>
              <a:ext cx="338137" cy="219075"/>
            </a:xfrm>
            <a:custGeom>
              <a:avLst/>
              <a:gdLst>
                <a:gd name="T0" fmla="*/ 40 w 90"/>
                <a:gd name="T1" fmla="*/ 0 h 58"/>
                <a:gd name="T2" fmla="*/ 0 w 90"/>
                <a:gd name="T3" fmla="*/ 40 h 58"/>
                <a:gd name="T4" fmla="*/ 48 w 90"/>
                <a:gd name="T5" fmla="*/ 58 h 58"/>
                <a:gd name="T6" fmla="*/ 90 w 90"/>
                <a:gd name="T7" fmla="*/ 21 h 58"/>
                <a:gd name="T8" fmla="*/ 79 w 90"/>
                <a:gd name="T9" fmla="*/ 22 h 58"/>
                <a:gd name="T10" fmla="*/ 40 w 90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58"/>
                <a:gd name="T20" fmla="*/ 90 w 9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58">
                  <a:moveTo>
                    <a:pt x="40" y="0"/>
                  </a:moveTo>
                  <a:cubicBezTo>
                    <a:pt x="16" y="17"/>
                    <a:pt x="19" y="35"/>
                    <a:pt x="0" y="40"/>
                  </a:cubicBezTo>
                  <a:cubicBezTo>
                    <a:pt x="17" y="52"/>
                    <a:pt x="34" y="58"/>
                    <a:pt x="48" y="58"/>
                  </a:cubicBezTo>
                  <a:cubicBezTo>
                    <a:pt x="68" y="58"/>
                    <a:pt x="84" y="47"/>
                    <a:pt x="90" y="21"/>
                  </a:cubicBezTo>
                  <a:cubicBezTo>
                    <a:pt x="86" y="22"/>
                    <a:pt x="83" y="22"/>
                    <a:pt x="79" y="22"/>
                  </a:cubicBezTo>
                  <a:cubicBezTo>
                    <a:pt x="60" y="22"/>
                    <a:pt x="45" y="13"/>
                    <a:pt x="40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2" name="Freeform 49"/>
            <p:cNvSpPr>
              <a:spLocks noChangeArrowheads="1"/>
            </p:cNvSpPr>
            <p:nvPr/>
          </p:nvSpPr>
          <p:spPr bwMode="auto">
            <a:xfrm>
              <a:off x="0" y="503238"/>
              <a:ext cx="1168400" cy="650875"/>
            </a:xfrm>
            <a:custGeom>
              <a:avLst/>
              <a:gdLst>
                <a:gd name="T0" fmla="*/ 194 w 311"/>
                <a:gd name="T1" fmla="*/ 0 h 173"/>
                <a:gd name="T2" fmla="*/ 70 w 311"/>
                <a:gd name="T3" fmla="*/ 68 h 173"/>
                <a:gd name="T4" fmla="*/ 0 w 311"/>
                <a:gd name="T5" fmla="*/ 173 h 173"/>
                <a:gd name="T6" fmla="*/ 112 w 311"/>
                <a:gd name="T7" fmla="*/ 67 h 173"/>
                <a:gd name="T8" fmla="*/ 165 w 311"/>
                <a:gd name="T9" fmla="*/ 54 h 173"/>
                <a:gd name="T10" fmla="*/ 211 w 311"/>
                <a:gd name="T11" fmla="*/ 77 h 173"/>
                <a:gd name="T12" fmla="*/ 190 w 311"/>
                <a:gd name="T13" fmla="*/ 74 h 173"/>
                <a:gd name="T14" fmla="*/ 155 w 311"/>
                <a:gd name="T15" fmla="*/ 109 h 173"/>
                <a:gd name="T16" fmla="*/ 187 w 311"/>
                <a:gd name="T17" fmla="*/ 125 h 173"/>
                <a:gd name="T18" fmla="*/ 191 w 311"/>
                <a:gd name="T19" fmla="*/ 125 h 173"/>
                <a:gd name="T20" fmla="*/ 196 w 311"/>
                <a:gd name="T21" fmla="*/ 125 h 173"/>
                <a:gd name="T22" fmla="*/ 199 w 311"/>
                <a:gd name="T23" fmla="*/ 125 h 173"/>
                <a:gd name="T24" fmla="*/ 221 w 311"/>
                <a:gd name="T25" fmla="*/ 153 h 173"/>
                <a:gd name="T26" fmla="*/ 231 w 311"/>
                <a:gd name="T27" fmla="*/ 155 h 173"/>
                <a:gd name="T28" fmla="*/ 257 w 311"/>
                <a:gd name="T29" fmla="*/ 143 h 173"/>
                <a:gd name="T30" fmla="*/ 261 w 311"/>
                <a:gd name="T31" fmla="*/ 134 h 173"/>
                <a:gd name="T32" fmla="*/ 261 w 311"/>
                <a:gd name="T33" fmla="*/ 134 h 173"/>
                <a:gd name="T34" fmla="*/ 261 w 311"/>
                <a:gd name="T35" fmla="*/ 134 h 173"/>
                <a:gd name="T36" fmla="*/ 261 w 311"/>
                <a:gd name="T37" fmla="*/ 134 h 173"/>
                <a:gd name="T38" fmla="*/ 238 w 311"/>
                <a:gd name="T39" fmla="*/ 13 h 173"/>
                <a:gd name="T40" fmla="*/ 194 w 311"/>
                <a:gd name="T41" fmla="*/ 0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173"/>
                <a:gd name="T65" fmla="*/ 311 w 311"/>
                <a:gd name="T66" fmla="*/ 173 h 1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173">
                  <a:moveTo>
                    <a:pt x="194" y="0"/>
                  </a:moveTo>
                  <a:cubicBezTo>
                    <a:pt x="154" y="0"/>
                    <a:pt x="110" y="29"/>
                    <a:pt x="70" y="68"/>
                  </a:cubicBezTo>
                  <a:cubicBezTo>
                    <a:pt x="17" y="120"/>
                    <a:pt x="32" y="131"/>
                    <a:pt x="0" y="173"/>
                  </a:cubicBezTo>
                  <a:cubicBezTo>
                    <a:pt x="55" y="127"/>
                    <a:pt x="49" y="92"/>
                    <a:pt x="112" y="67"/>
                  </a:cubicBezTo>
                  <a:cubicBezTo>
                    <a:pt x="134" y="58"/>
                    <a:pt x="151" y="54"/>
                    <a:pt x="165" y="54"/>
                  </a:cubicBezTo>
                  <a:cubicBezTo>
                    <a:pt x="184" y="54"/>
                    <a:pt x="198" y="63"/>
                    <a:pt x="211" y="77"/>
                  </a:cubicBezTo>
                  <a:cubicBezTo>
                    <a:pt x="206" y="75"/>
                    <a:pt x="199" y="74"/>
                    <a:pt x="190" y="74"/>
                  </a:cubicBezTo>
                  <a:cubicBezTo>
                    <a:pt x="167" y="74"/>
                    <a:pt x="139" y="84"/>
                    <a:pt x="155" y="109"/>
                  </a:cubicBezTo>
                  <a:cubicBezTo>
                    <a:pt x="164" y="123"/>
                    <a:pt x="176" y="125"/>
                    <a:pt x="187" y="125"/>
                  </a:cubicBezTo>
                  <a:cubicBezTo>
                    <a:pt x="188" y="125"/>
                    <a:pt x="190" y="125"/>
                    <a:pt x="191" y="125"/>
                  </a:cubicBezTo>
                  <a:cubicBezTo>
                    <a:pt x="193" y="125"/>
                    <a:pt x="194" y="125"/>
                    <a:pt x="196" y="125"/>
                  </a:cubicBezTo>
                  <a:cubicBezTo>
                    <a:pt x="197" y="125"/>
                    <a:pt x="198" y="125"/>
                    <a:pt x="199" y="125"/>
                  </a:cubicBezTo>
                  <a:cubicBezTo>
                    <a:pt x="203" y="137"/>
                    <a:pt x="206" y="147"/>
                    <a:pt x="221" y="153"/>
                  </a:cubicBezTo>
                  <a:cubicBezTo>
                    <a:pt x="224" y="154"/>
                    <a:pt x="227" y="155"/>
                    <a:pt x="231" y="155"/>
                  </a:cubicBezTo>
                  <a:cubicBezTo>
                    <a:pt x="240" y="155"/>
                    <a:pt x="250" y="151"/>
                    <a:pt x="257" y="143"/>
                  </a:cubicBezTo>
                  <a:cubicBezTo>
                    <a:pt x="259" y="141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311" y="104"/>
                    <a:pt x="294" y="49"/>
                    <a:pt x="238" y="13"/>
                  </a:cubicBezTo>
                  <a:cubicBezTo>
                    <a:pt x="224" y="4"/>
                    <a:pt x="210" y="0"/>
                    <a:pt x="194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3" name="Freeform 50"/>
            <p:cNvSpPr>
              <a:spLocks noChangeArrowheads="1"/>
            </p:cNvSpPr>
            <p:nvPr/>
          </p:nvSpPr>
          <p:spPr bwMode="auto">
            <a:xfrm>
              <a:off x="131762" y="354013"/>
              <a:ext cx="1482725" cy="619125"/>
            </a:xfrm>
            <a:custGeom>
              <a:avLst/>
              <a:gdLst>
                <a:gd name="T0" fmla="*/ 179 w 395"/>
                <a:gd name="T1" fmla="*/ 0 h 165"/>
                <a:gd name="T2" fmla="*/ 168 w 395"/>
                <a:gd name="T3" fmla="*/ 1 h 165"/>
                <a:gd name="T4" fmla="*/ 84 w 395"/>
                <a:gd name="T5" fmla="*/ 35 h 165"/>
                <a:gd name="T6" fmla="*/ 0 w 395"/>
                <a:gd name="T7" fmla="*/ 132 h 165"/>
                <a:gd name="T8" fmla="*/ 158 w 395"/>
                <a:gd name="T9" fmla="*/ 27 h 165"/>
                <a:gd name="T10" fmla="*/ 251 w 395"/>
                <a:gd name="T11" fmla="*/ 81 h 165"/>
                <a:gd name="T12" fmla="*/ 274 w 395"/>
                <a:gd name="T13" fmla="*/ 155 h 165"/>
                <a:gd name="T14" fmla="*/ 300 w 395"/>
                <a:gd name="T15" fmla="*/ 165 h 165"/>
                <a:gd name="T16" fmla="*/ 327 w 395"/>
                <a:gd name="T17" fmla="*/ 161 h 165"/>
                <a:gd name="T18" fmla="*/ 351 w 395"/>
                <a:gd name="T19" fmla="*/ 49 h 165"/>
                <a:gd name="T20" fmla="*/ 343 w 395"/>
                <a:gd name="T21" fmla="*/ 47 h 165"/>
                <a:gd name="T22" fmla="*/ 316 w 395"/>
                <a:gd name="T23" fmla="*/ 61 h 165"/>
                <a:gd name="T24" fmla="*/ 294 w 395"/>
                <a:gd name="T25" fmla="*/ 64 h 165"/>
                <a:gd name="T26" fmla="*/ 301 w 395"/>
                <a:gd name="T27" fmla="*/ 95 h 165"/>
                <a:gd name="T28" fmla="*/ 313 w 395"/>
                <a:gd name="T29" fmla="*/ 78 h 165"/>
                <a:gd name="T30" fmla="*/ 312 w 395"/>
                <a:gd name="T31" fmla="*/ 100 h 165"/>
                <a:gd name="T32" fmla="*/ 300 w 395"/>
                <a:gd name="T33" fmla="*/ 104 h 165"/>
                <a:gd name="T34" fmla="*/ 280 w 395"/>
                <a:gd name="T35" fmla="*/ 87 h 165"/>
                <a:gd name="T36" fmla="*/ 285 w 395"/>
                <a:gd name="T37" fmla="*/ 57 h 165"/>
                <a:gd name="T38" fmla="*/ 211 w 395"/>
                <a:gd name="T39" fmla="*/ 5 h 165"/>
                <a:gd name="T40" fmla="*/ 179 w 395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5"/>
                <a:gd name="T64" fmla="*/ 0 h 165"/>
                <a:gd name="T65" fmla="*/ 395 w 395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5" h="165">
                  <a:moveTo>
                    <a:pt x="179" y="0"/>
                  </a:moveTo>
                  <a:cubicBezTo>
                    <a:pt x="175" y="0"/>
                    <a:pt x="171" y="1"/>
                    <a:pt x="168" y="1"/>
                  </a:cubicBezTo>
                  <a:cubicBezTo>
                    <a:pt x="148" y="3"/>
                    <a:pt x="116" y="12"/>
                    <a:pt x="84" y="35"/>
                  </a:cubicBezTo>
                  <a:cubicBezTo>
                    <a:pt x="58" y="54"/>
                    <a:pt x="18" y="109"/>
                    <a:pt x="0" y="132"/>
                  </a:cubicBezTo>
                  <a:cubicBezTo>
                    <a:pt x="59" y="69"/>
                    <a:pt x="109" y="27"/>
                    <a:pt x="158" y="27"/>
                  </a:cubicBezTo>
                  <a:cubicBezTo>
                    <a:pt x="189" y="27"/>
                    <a:pt x="219" y="44"/>
                    <a:pt x="251" y="81"/>
                  </a:cubicBezTo>
                  <a:cubicBezTo>
                    <a:pt x="274" y="108"/>
                    <a:pt x="262" y="141"/>
                    <a:pt x="274" y="155"/>
                  </a:cubicBezTo>
                  <a:cubicBezTo>
                    <a:pt x="280" y="163"/>
                    <a:pt x="290" y="165"/>
                    <a:pt x="300" y="165"/>
                  </a:cubicBezTo>
                  <a:cubicBezTo>
                    <a:pt x="311" y="165"/>
                    <a:pt x="321" y="163"/>
                    <a:pt x="327" y="161"/>
                  </a:cubicBezTo>
                  <a:cubicBezTo>
                    <a:pt x="366" y="148"/>
                    <a:pt x="395" y="73"/>
                    <a:pt x="351" y="49"/>
                  </a:cubicBezTo>
                  <a:cubicBezTo>
                    <a:pt x="348" y="48"/>
                    <a:pt x="346" y="47"/>
                    <a:pt x="343" y="47"/>
                  </a:cubicBezTo>
                  <a:cubicBezTo>
                    <a:pt x="334" y="47"/>
                    <a:pt x="326" y="57"/>
                    <a:pt x="316" y="61"/>
                  </a:cubicBezTo>
                  <a:cubicBezTo>
                    <a:pt x="313" y="62"/>
                    <a:pt x="296" y="62"/>
                    <a:pt x="294" y="64"/>
                  </a:cubicBezTo>
                  <a:cubicBezTo>
                    <a:pt x="277" y="77"/>
                    <a:pt x="290" y="95"/>
                    <a:pt x="301" y="95"/>
                  </a:cubicBezTo>
                  <a:cubicBezTo>
                    <a:pt x="306" y="95"/>
                    <a:pt x="312" y="90"/>
                    <a:pt x="313" y="78"/>
                  </a:cubicBezTo>
                  <a:cubicBezTo>
                    <a:pt x="323" y="87"/>
                    <a:pt x="312" y="100"/>
                    <a:pt x="312" y="100"/>
                  </a:cubicBezTo>
                  <a:cubicBezTo>
                    <a:pt x="310" y="103"/>
                    <a:pt x="305" y="104"/>
                    <a:pt x="300" y="104"/>
                  </a:cubicBezTo>
                  <a:cubicBezTo>
                    <a:pt x="293" y="104"/>
                    <a:pt x="284" y="100"/>
                    <a:pt x="280" y="87"/>
                  </a:cubicBezTo>
                  <a:cubicBezTo>
                    <a:pt x="277" y="77"/>
                    <a:pt x="279" y="66"/>
                    <a:pt x="285" y="57"/>
                  </a:cubicBezTo>
                  <a:cubicBezTo>
                    <a:pt x="264" y="33"/>
                    <a:pt x="237" y="19"/>
                    <a:pt x="211" y="5"/>
                  </a:cubicBezTo>
                  <a:cubicBezTo>
                    <a:pt x="206" y="2"/>
                    <a:pt x="191" y="0"/>
                    <a:pt x="17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4" name="Freeform 51"/>
            <p:cNvSpPr>
              <a:spLocks noChangeArrowheads="1"/>
            </p:cNvSpPr>
            <p:nvPr/>
          </p:nvSpPr>
          <p:spPr bwMode="auto">
            <a:xfrm>
              <a:off x="296862" y="0"/>
              <a:ext cx="1249362" cy="596900"/>
            </a:xfrm>
            <a:custGeom>
              <a:avLst/>
              <a:gdLst>
                <a:gd name="T0" fmla="*/ 199 w 333"/>
                <a:gd name="T1" fmla="*/ 0 h 159"/>
                <a:gd name="T2" fmla="*/ 24 w 333"/>
                <a:gd name="T3" fmla="*/ 92 h 159"/>
                <a:gd name="T4" fmla="*/ 90 w 333"/>
                <a:gd name="T5" fmla="*/ 60 h 159"/>
                <a:gd name="T6" fmla="*/ 111 w 333"/>
                <a:gd name="T7" fmla="*/ 58 h 159"/>
                <a:gd name="T8" fmla="*/ 134 w 333"/>
                <a:gd name="T9" fmla="*/ 65 h 159"/>
                <a:gd name="T10" fmla="*/ 128 w 333"/>
                <a:gd name="T11" fmla="*/ 64 h 159"/>
                <a:gd name="T12" fmla="*/ 19 w 333"/>
                <a:gd name="T13" fmla="*/ 112 h 159"/>
                <a:gd name="T14" fmla="*/ 0 w 333"/>
                <a:gd name="T15" fmla="*/ 159 h 159"/>
                <a:gd name="T16" fmla="*/ 136 w 333"/>
                <a:gd name="T17" fmla="*/ 84 h 159"/>
                <a:gd name="T18" fmla="*/ 172 w 333"/>
                <a:gd name="T19" fmla="*/ 90 h 159"/>
                <a:gd name="T20" fmla="*/ 203 w 333"/>
                <a:gd name="T21" fmla="*/ 52 h 159"/>
                <a:gd name="T22" fmla="*/ 207 w 333"/>
                <a:gd name="T23" fmla="*/ 53 h 159"/>
                <a:gd name="T24" fmla="*/ 208 w 333"/>
                <a:gd name="T25" fmla="*/ 101 h 159"/>
                <a:gd name="T26" fmla="*/ 208 w 333"/>
                <a:gd name="T27" fmla="*/ 101 h 159"/>
                <a:gd name="T28" fmla="*/ 220 w 333"/>
                <a:gd name="T29" fmla="*/ 84 h 159"/>
                <a:gd name="T30" fmla="*/ 205 w 333"/>
                <a:gd name="T31" fmla="*/ 62 h 159"/>
                <a:gd name="T32" fmla="*/ 203 w 333"/>
                <a:gd name="T33" fmla="*/ 62 h 159"/>
                <a:gd name="T34" fmla="*/ 227 w 333"/>
                <a:gd name="T35" fmla="*/ 120 h 159"/>
                <a:gd name="T36" fmla="*/ 229 w 333"/>
                <a:gd name="T37" fmla="*/ 120 h 159"/>
                <a:gd name="T38" fmla="*/ 270 w 333"/>
                <a:gd name="T39" fmla="*/ 96 h 159"/>
                <a:gd name="T40" fmla="*/ 270 w 333"/>
                <a:gd name="T41" fmla="*/ 96 h 159"/>
                <a:gd name="T42" fmla="*/ 270 w 333"/>
                <a:gd name="T43" fmla="*/ 96 h 159"/>
                <a:gd name="T44" fmla="*/ 270 w 333"/>
                <a:gd name="T45" fmla="*/ 96 h 159"/>
                <a:gd name="T46" fmla="*/ 270 w 333"/>
                <a:gd name="T47" fmla="*/ 96 h 159"/>
                <a:gd name="T48" fmla="*/ 242 w 333"/>
                <a:gd name="T49" fmla="*/ 125 h 159"/>
                <a:gd name="T50" fmla="*/ 257 w 333"/>
                <a:gd name="T51" fmla="*/ 146 h 159"/>
                <a:gd name="T52" fmla="*/ 266 w 333"/>
                <a:gd name="T53" fmla="*/ 145 h 159"/>
                <a:gd name="T54" fmla="*/ 268 w 333"/>
                <a:gd name="T55" fmla="*/ 22 h 159"/>
                <a:gd name="T56" fmla="*/ 199 w 333"/>
                <a:gd name="T57" fmla="*/ 0 h 1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159"/>
                <a:gd name="T89" fmla="*/ 333 w 333"/>
                <a:gd name="T90" fmla="*/ 159 h 1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159">
                  <a:moveTo>
                    <a:pt x="199" y="0"/>
                  </a:moveTo>
                  <a:cubicBezTo>
                    <a:pt x="142" y="0"/>
                    <a:pt x="72" y="33"/>
                    <a:pt x="24" y="92"/>
                  </a:cubicBezTo>
                  <a:cubicBezTo>
                    <a:pt x="41" y="86"/>
                    <a:pt x="70" y="65"/>
                    <a:pt x="90" y="60"/>
                  </a:cubicBezTo>
                  <a:cubicBezTo>
                    <a:pt x="98" y="59"/>
                    <a:pt x="105" y="58"/>
                    <a:pt x="111" y="58"/>
                  </a:cubicBezTo>
                  <a:cubicBezTo>
                    <a:pt x="120" y="58"/>
                    <a:pt x="128" y="60"/>
                    <a:pt x="134" y="65"/>
                  </a:cubicBezTo>
                  <a:cubicBezTo>
                    <a:pt x="132" y="64"/>
                    <a:pt x="130" y="64"/>
                    <a:pt x="128" y="64"/>
                  </a:cubicBezTo>
                  <a:cubicBezTo>
                    <a:pt x="87" y="64"/>
                    <a:pt x="39" y="90"/>
                    <a:pt x="19" y="112"/>
                  </a:cubicBezTo>
                  <a:cubicBezTo>
                    <a:pt x="5" y="127"/>
                    <a:pt x="0" y="158"/>
                    <a:pt x="0" y="159"/>
                  </a:cubicBezTo>
                  <a:cubicBezTo>
                    <a:pt x="38" y="110"/>
                    <a:pt x="90" y="84"/>
                    <a:pt x="136" y="84"/>
                  </a:cubicBezTo>
                  <a:cubicBezTo>
                    <a:pt x="149" y="84"/>
                    <a:pt x="161" y="86"/>
                    <a:pt x="172" y="90"/>
                  </a:cubicBezTo>
                  <a:cubicBezTo>
                    <a:pt x="169" y="74"/>
                    <a:pt x="187" y="52"/>
                    <a:pt x="203" y="52"/>
                  </a:cubicBezTo>
                  <a:cubicBezTo>
                    <a:pt x="204" y="52"/>
                    <a:pt x="206" y="52"/>
                    <a:pt x="207" y="53"/>
                  </a:cubicBezTo>
                  <a:cubicBezTo>
                    <a:pt x="251" y="64"/>
                    <a:pt x="227" y="101"/>
                    <a:pt x="208" y="101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07" y="94"/>
                    <a:pt x="214" y="95"/>
                    <a:pt x="220" y="84"/>
                  </a:cubicBezTo>
                  <a:cubicBezTo>
                    <a:pt x="226" y="75"/>
                    <a:pt x="216" y="62"/>
                    <a:pt x="205" y="62"/>
                  </a:cubicBezTo>
                  <a:cubicBezTo>
                    <a:pt x="204" y="62"/>
                    <a:pt x="204" y="62"/>
                    <a:pt x="203" y="62"/>
                  </a:cubicBezTo>
                  <a:cubicBezTo>
                    <a:pt x="154" y="87"/>
                    <a:pt x="202" y="116"/>
                    <a:pt x="227" y="120"/>
                  </a:cubicBezTo>
                  <a:cubicBezTo>
                    <a:pt x="228" y="120"/>
                    <a:pt x="228" y="120"/>
                    <a:pt x="229" y="120"/>
                  </a:cubicBezTo>
                  <a:cubicBezTo>
                    <a:pt x="237" y="120"/>
                    <a:pt x="255" y="113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69" y="97"/>
                    <a:pt x="259" y="124"/>
                    <a:pt x="242" y="125"/>
                  </a:cubicBezTo>
                  <a:cubicBezTo>
                    <a:pt x="226" y="127"/>
                    <a:pt x="235" y="146"/>
                    <a:pt x="257" y="146"/>
                  </a:cubicBezTo>
                  <a:cubicBezTo>
                    <a:pt x="260" y="146"/>
                    <a:pt x="263" y="146"/>
                    <a:pt x="266" y="145"/>
                  </a:cubicBezTo>
                  <a:cubicBezTo>
                    <a:pt x="333" y="131"/>
                    <a:pt x="303" y="52"/>
                    <a:pt x="268" y="22"/>
                  </a:cubicBezTo>
                  <a:cubicBezTo>
                    <a:pt x="250" y="7"/>
                    <a:pt x="226" y="0"/>
                    <a:pt x="19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25" name="组合 22"/>
          <p:cNvGrpSpPr/>
          <p:nvPr/>
        </p:nvGrpSpPr>
        <p:grpSpPr bwMode="auto">
          <a:xfrm>
            <a:off x="6775450" y="3273425"/>
            <a:ext cx="631825" cy="752475"/>
            <a:chOff x="0" y="0"/>
            <a:chExt cx="631825" cy="752476"/>
          </a:xfrm>
        </p:grpSpPr>
        <p:sp>
          <p:nvSpPr>
            <p:cNvPr id="13326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7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91 w 98"/>
                <a:gd name="T1" fmla="*/ 40 h 82"/>
                <a:gd name="T2" fmla="*/ 92 w 98"/>
                <a:gd name="T3" fmla="*/ 34 h 82"/>
                <a:gd name="T4" fmla="*/ 88 w 98"/>
                <a:gd name="T5" fmla="*/ 24 h 82"/>
                <a:gd name="T6" fmla="*/ 67 w 98"/>
                <a:gd name="T7" fmla="*/ 6 h 82"/>
                <a:gd name="T8" fmla="*/ 62 w 98"/>
                <a:gd name="T9" fmla="*/ 3 h 82"/>
                <a:gd name="T10" fmla="*/ 55 w 98"/>
                <a:gd name="T11" fmla="*/ 4 h 82"/>
                <a:gd name="T12" fmla="*/ 41 w 98"/>
                <a:gd name="T13" fmla="*/ 3 h 82"/>
                <a:gd name="T14" fmla="*/ 26 w 98"/>
                <a:gd name="T15" fmla="*/ 4 h 82"/>
                <a:gd name="T16" fmla="*/ 12 w 98"/>
                <a:gd name="T17" fmla="*/ 8 h 82"/>
                <a:gd name="T18" fmla="*/ 5 w 98"/>
                <a:gd name="T19" fmla="*/ 14 h 82"/>
                <a:gd name="T20" fmla="*/ 4 w 98"/>
                <a:gd name="T21" fmla="*/ 26 h 82"/>
                <a:gd name="T22" fmla="*/ 2 w 98"/>
                <a:gd name="T23" fmla="*/ 33 h 82"/>
                <a:gd name="T24" fmla="*/ 5 w 98"/>
                <a:gd name="T25" fmla="*/ 35 h 82"/>
                <a:gd name="T26" fmla="*/ 4 w 98"/>
                <a:gd name="T27" fmla="*/ 39 h 82"/>
                <a:gd name="T28" fmla="*/ 3 w 98"/>
                <a:gd name="T29" fmla="*/ 44 h 82"/>
                <a:gd name="T30" fmla="*/ 3 w 98"/>
                <a:gd name="T31" fmla="*/ 50 h 82"/>
                <a:gd name="T32" fmla="*/ 8 w 98"/>
                <a:gd name="T33" fmla="*/ 59 h 82"/>
                <a:gd name="T34" fmla="*/ 11 w 98"/>
                <a:gd name="T35" fmla="*/ 58 h 82"/>
                <a:gd name="T36" fmla="*/ 13 w 98"/>
                <a:gd name="T37" fmla="*/ 62 h 82"/>
                <a:gd name="T38" fmla="*/ 16 w 98"/>
                <a:gd name="T39" fmla="*/ 69 h 82"/>
                <a:gd name="T40" fmla="*/ 25 w 98"/>
                <a:gd name="T41" fmla="*/ 68 h 82"/>
                <a:gd name="T42" fmla="*/ 25 w 98"/>
                <a:gd name="T43" fmla="*/ 69 h 82"/>
                <a:gd name="T44" fmla="*/ 28 w 98"/>
                <a:gd name="T45" fmla="*/ 67 h 82"/>
                <a:gd name="T46" fmla="*/ 30 w 98"/>
                <a:gd name="T47" fmla="*/ 69 h 82"/>
                <a:gd name="T48" fmla="*/ 31 w 98"/>
                <a:gd name="T49" fmla="*/ 73 h 82"/>
                <a:gd name="T50" fmla="*/ 31 w 98"/>
                <a:gd name="T51" fmla="*/ 74 h 82"/>
                <a:gd name="T52" fmla="*/ 31 w 98"/>
                <a:gd name="T53" fmla="*/ 74 h 82"/>
                <a:gd name="T54" fmla="*/ 38 w 98"/>
                <a:gd name="T55" fmla="*/ 76 h 82"/>
                <a:gd name="T56" fmla="*/ 35 w 98"/>
                <a:gd name="T57" fmla="*/ 79 h 82"/>
                <a:gd name="T58" fmla="*/ 36 w 98"/>
                <a:gd name="T59" fmla="*/ 79 h 82"/>
                <a:gd name="T60" fmla="*/ 40 w 98"/>
                <a:gd name="T61" fmla="*/ 78 h 82"/>
                <a:gd name="T62" fmla="*/ 38 w 98"/>
                <a:gd name="T63" fmla="*/ 80 h 82"/>
                <a:gd name="T64" fmla="*/ 56 w 98"/>
                <a:gd name="T65" fmla="*/ 80 h 82"/>
                <a:gd name="T66" fmla="*/ 68 w 98"/>
                <a:gd name="T67" fmla="*/ 72 h 82"/>
                <a:gd name="T68" fmla="*/ 75 w 98"/>
                <a:gd name="T69" fmla="*/ 74 h 82"/>
                <a:gd name="T70" fmla="*/ 74 w 98"/>
                <a:gd name="T71" fmla="*/ 71 h 82"/>
                <a:gd name="T72" fmla="*/ 77 w 98"/>
                <a:gd name="T73" fmla="*/ 69 h 82"/>
                <a:gd name="T74" fmla="*/ 79 w 98"/>
                <a:gd name="T75" fmla="*/ 71 h 82"/>
                <a:gd name="T76" fmla="*/ 80 w 98"/>
                <a:gd name="T77" fmla="*/ 71 h 82"/>
                <a:gd name="T78" fmla="*/ 79 w 98"/>
                <a:gd name="T79" fmla="*/ 66 h 82"/>
                <a:gd name="T80" fmla="*/ 81 w 98"/>
                <a:gd name="T81" fmla="*/ 66 h 82"/>
                <a:gd name="T82" fmla="*/ 80 w 98"/>
                <a:gd name="T83" fmla="*/ 64 h 82"/>
                <a:gd name="T84" fmla="*/ 82 w 98"/>
                <a:gd name="T85" fmla="*/ 60 h 82"/>
                <a:gd name="T86" fmla="*/ 87 w 98"/>
                <a:gd name="T87" fmla="*/ 55 h 82"/>
                <a:gd name="T88" fmla="*/ 91 w 98"/>
                <a:gd name="T89" fmla="*/ 40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8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9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0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1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2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3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4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5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6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7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8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9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2 w 7"/>
                <a:gd name="T1" fmla="*/ 1 h 6"/>
                <a:gd name="T2" fmla="*/ 6 w 7"/>
                <a:gd name="T3" fmla="*/ 2 h 6"/>
                <a:gd name="T4" fmla="*/ 2 w 7"/>
                <a:gd name="T5" fmla="*/ 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0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1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1 h 6"/>
                <a:gd name="T4" fmla="*/ 0 w 4"/>
                <a:gd name="T5" fmla="*/ 2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2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23 w 26"/>
                <a:gd name="T1" fmla="*/ 7 h 27"/>
                <a:gd name="T2" fmla="*/ 14 w 26"/>
                <a:gd name="T3" fmla="*/ 3 h 27"/>
                <a:gd name="T4" fmla="*/ 6 w 26"/>
                <a:gd name="T5" fmla="*/ 16 h 27"/>
                <a:gd name="T6" fmla="*/ 11 w 26"/>
                <a:gd name="T7" fmla="*/ 23 h 27"/>
                <a:gd name="T8" fmla="*/ 24 w 26"/>
                <a:gd name="T9" fmla="*/ 22 h 27"/>
                <a:gd name="T10" fmla="*/ 26 w 2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3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5 w 12"/>
                <a:gd name="T1" fmla="*/ 0 h 5"/>
                <a:gd name="T2" fmla="*/ 11 w 12"/>
                <a:gd name="T3" fmla="*/ 3 h 5"/>
                <a:gd name="T4" fmla="*/ 5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4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2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5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6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0 h 4"/>
                <a:gd name="T4" fmla="*/ 0 w 3"/>
                <a:gd name="T5" fmla="*/ 2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7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1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8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6 w 9"/>
                <a:gd name="T1" fmla="*/ 0 h 3"/>
                <a:gd name="T2" fmla="*/ 9 w 9"/>
                <a:gd name="T3" fmla="*/ 3 h 3"/>
                <a:gd name="T4" fmla="*/ 1 w 9"/>
                <a:gd name="T5" fmla="*/ 0 h 3"/>
                <a:gd name="T6" fmla="*/ 6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9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3 w 7"/>
                <a:gd name="T1" fmla="*/ 0 h 1"/>
                <a:gd name="T2" fmla="*/ 4 w 7"/>
                <a:gd name="T3" fmla="*/ 1 h 1"/>
                <a:gd name="T4" fmla="*/ 3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0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1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0 h 3"/>
                <a:gd name="T4" fmla="*/ 2 w 3"/>
                <a:gd name="T5" fmla="*/ 3 h 3"/>
                <a:gd name="T6" fmla="*/ 1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2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4 w 14"/>
                <a:gd name="T1" fmla="*/ 0 h 5"/>
                <a:gd name="T2" fmla="*/ 10 w 14"/>
                <a:gd name="T3" fmla="*/ 0 h 5"/>
                <a:gd name="T4" fmla="*/ 4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3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5 w 18"/>
                <a:gd name="T1" fmla="*/ 3 h 12"/>
                <a:gd name="T2" fmla="*/ 14 w 18"/>
                <a:gd name="T3" fmla="*/ 1 h 12"/>
                <a:gd name="T4" fmla="*/ 14 w 18"/>
                <a:gd name="T5" fmla="*/ 10 h 12"/>
                <a:gd name="T6" fmla="*/ 5 w 18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4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1 w 8"/>
                <a:gd name="T1" fmla="*/ 0 h 8"/>
                <a:gd name="T2" fmla="*/ 7 w 8"/>
                <a:gd name="T3" fmla="*/ 8 h 8"/>
                <a:gd name="T4" fmla="*/ 1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5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3 w 7"/>
                <a:gd name="T1" fmla="*/ 0 h 4"/>
                <a:gd name="T2" fmla="*/ 6 w 7"/>
                <a:gd name="T3" fmla="*/ 1 h 4"/>
                <a:gd name="T4" fmla="*/ 3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6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7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5 h 5"/>
                <a:gd name="T4" fmla="*/ 0 w 3"/>
                <a:gd name="T5" fmla="*/ 1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8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3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9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3 w 12"/>
                <a:gd name="T1" fmla="*/ 1 h 3"/>
                <a:gd name="T2" fmla="*/ 6 w 12"/>
                <a:gd name="T3" fmla="*/ 0 h 3"/>
                <a:gd name="T4" fmla="*/ 3 w 12"/>
                <a:gd name="T5" fmla="*/ 1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0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1 w 9"/>
                <a:gd name="T1" fmla="*/ 4 h 8"/>
                <a:gd name="T2" fmla="*/ 5 w 9"/>
                <a:gd name="T3" fmla="*/ 3 h 8"/>
                <a:gd name="T4" fmla="*/ 7 w 9"/>
                <a:gd name="T5" fmla="*/ 0 h 8"/>
                <a:gd name="T6" fmla="*/ 1 w 9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1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5 h 11"/>
                <a:gd name="T2" fmla="*/ 7 w 8"/>
                <a:gd name="T3" fmla="*/ 0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2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3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4 h 9"/>
                <a:gd name="T2" fmla="*/ 4 w 4"/>
                <a:gd name="T3" fmla="*/ 4 h 9"/>
                <a:gd name="T4" fmla="*/ 0 w 4"/>
                <a:gd name="T5" fmla="*/ 4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4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5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1 h 3"/>
                <a:gd name="T4" fmla="*/ 1 w 3"/>
                <a:gd name="T5" fmla="*/ 1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6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7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8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5 h 12"/>
                <a:gd name="T2" fmla="*/ 0 w 8"/>
                <a:gd name="T3" fmla="*/ 5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9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0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4 w 15"/>
                <a:gd name="T1" fmla="*/ 2 h 8"/>
                <a:gd name="T2" fmla="*/ 6 w 15"/>
                <a:gd name="T3" fmla="*/ 5 h 8"/>
                <a:gd name="T4" fmla="*/ 4 w 15"/>
                <a:gd name="T5" fmla="*/ 2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1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2 w 11"/>
                <a:gd name="T1" fmla="*/ 1 h 3"/>
                <a:gd name="T2" fmla="*/ 4 w 11"/>
                <a:gd name="T3" fmla="*/ 3 h 3"/>
                <a:gd name="T4" fmla="*/ 2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2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2 w 5"/>
                <a:gd name="T1" fmla="*/ 1 h 3"/>
                <a:gd name="T2" fmla="*/ 3 w 5"/>
                <a:gd name="T3" fmla="*/ 3 h 3"/>
                <a:gd name="T4" fmla="*/ 2 w 5"/>
                <a:gd name="T5" fmla="*/ 1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3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4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5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6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7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8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1 h 5"/>
                <a:gd name="T4" fmla="*/ 0 w 5"/>
                <a:gd name="T5" fmla="*/ 1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7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 autoUpdateAnimBg="0"/>
      <p:bldP spid="13317" grpId="0" bldLvl="0" autoUpdateAnimBg="0"/>
      <p:bldP spid="1331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表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41500"/>
            <a:ext cx="45735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3149600" y="1809750"/>
            <a:ext cx="79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标题</a:t>
            </a: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4340" name="图片 54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655763"/>
            <a:ext cx="582613" cy="82550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4341" name="文本框 6"/>
          <p:cNvSpPr>
            <a:spLocks noChangeArrowheads="1"/>
          </p:cNvSpPr>
          <p:nvPr/>
        </p:nvSpPr>
        <p:spPr bwMode="auto">
          <a:xfrm>
            <a:off x="6732588" y="1768475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4342" name="文本框 546"/>
          <p:cNvSpPr>
            <a:spLocks noChangeArrowheads="1"/>
          </p:cNvSpPr>
          <p:nvPr/>
        </p:nvSpPr>
        <p:spPr bwMode="auto">
          <a:xfrm>
            <a:off x="7089775" y="1706563"/>
            <a:ext cx="360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pic>
        <p:nvPicPr>
          <p:cNvPr id="14343" name="图片 547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481263"/>
            <a:ext cx="582613" cy="82550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4344" name="文本框 548"/>
          <p:cNvSpPr>
            <a:spLocks noChangeArrowheads="1"/>
          </p:cNvSpPr>
          <p:nvPr/>
        </p:nvSpPr>
        <p:spPr bwMode="auto">
          <a:xfrm>
            <a:off x="6732588" y="2593975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4345" name="文本框 549"/>
          <p:cNvSpPr>
            <a:spLocks noChangeArrowheads="1"/>
          </p:cNvSpPr>
          <p:nvPr/>
        </p:nvSpPr>
        <p:spPr bwMode="auto">
          <a:xfrm>
            <a:off x="7089775" y="2532063"/>
            <a:ext cx="360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pic>
        <p:nvPicPr>
          <p:cNvPr id="14346" name="图片 55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349625"/>
            <a:ext cx="582613" cy="82550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4347" name="文本框 551"/>
          <p:cNvSpPr>
            <a:spLocks noChangeArrowheads="1"/>
          </p:cNvSpPr>
          <p:nvPr/>
        </p:nvSpPr>
        <p:spPr bwMode="auto">
          <a:xfrm>
            <a:off x="6732588" y="3460750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4348" name="文本框 552"/>
          <p:cNvSpPr>
            <a:spLocks noChangeArrowheads="1"/>
          </p:cNvSpPr>
          <p:nvPr/>
        </p:nvSpPr>
        <p:spPr bwMode="auto">
          <a:xfrm>
            <a:off x="7089775" y="3398838"/>
            <a:ext cx="3608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pic>
        <p:nvPicPr>
          <p:cNvPr id="14349" name="图片 553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270375"/>
            <a:ext cx="582613" cy="82550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4350" name="文本框 554"/>
          <p:cNvSpPr>
            <a:spLocks noChangeArrowheads="1"/>
          </p:cNvSpPr>
          <p:nvPr/>
        </p:nvSpPr>
        <p:spPr bwMode="auto">
          <a:xfrm>
            <a:off x="6732588" y="4381500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4351" name="文本框 555"/>
          <p:cNvSpPr>
            <a:spLocks noChangeArrowheads="1"/>
          </p:cNvSpPr>
          <p:nvPr/>
        </p:nvSpPr>
        <p:spPr bwMode="auto">
          <a:xfrm>
            <a:off x="7089775" y="4321175"/>
            <a:ext cx="360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pic>
        <p:nvPicPr>
          <p:cNvPr id="14352" name="图片 556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75" y="539750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1000" decel="2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1000" decel="21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1000" decel="21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1000" decel="21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21000" decel="2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1000" decel="21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1000" decel="21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1000" decel="21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1000" decel="21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1000" decel="21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1000" decel="2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1000" decel="21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utoUpdateAnimBg="0"/>
      <p:bldP spid="14342" grpId="0" bldLvl="0" autoUpdateAnimBg="0"/>
      <p:bldP spid="14344" grpId="0" bldLvl="0" autoUpdateAnimBg="0"/>
      <p:bldP spid="14345" grpId="0" bldLvl="0" autoUpdateAnimBg="0"/>
      <p:bldP spid="14347" grpId="0" bldLvl="0" autoUpdateAnimBg="0"/>
      <p:bldP spid="14348" grpId="0" bldLvl="0" autoUpdateAnimBg="0"/>
      <p:bldP spid="14350" grpId="0" bldLvl="0" autoUpdateAnimBg="0"/>
      <p:bldP spid="14351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56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75" y="539750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5363" name="文本框 19"/>
          <p:cNvSpPr>
            <a:spLocks noChangeArrowheads="1"/>
          </p:cNvSpPr>
          <p:nvPr/>
        </p:nvSpPr>
        <p:spPr bwMode="auto">
          <a:xfrm>
            <a:off x="1939925" y="1314450"/>
            <a:ext cx="1292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en-US" sz="3600" dirty="0"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zh-CN" altLang="en-US" dirty="0"/>
          </a:p>
        </p:txBody>
      </p:sp>
      <p:pic>
        <p:nvPicPr>
          <p:cNvPr id="15364" name="图片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09855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21"/>
          <p:cNvSpPr>
            <a:spLocks noChangeArrowheads="1"/>
          </p:cNvSpPr>
          <p:nvPr/>
        </p:nvSpPr>
        <p:spPr bwMode="auto">
          <a:xfrm>
            <a:off x="1190625" y="125095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经典繁方篆" pitchFamily="1" charset="-122"/>
              </a:rPr>
              <a:t>壹</a:t>
            </a:r>
            <a:endParaRPr lang="zh-CN" altLang="en-US" dirty="0"/>
          </a:p>
        </p:txBody>
      </p:sp>
      <p:pic>
        <p:nvPicPr>
          <p:cNvPr id="15366" name="图片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06045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文本框 24"/>
          <p:cNvSpPr>
            <a:spLocks noChangeArrowheads="1"/>
          </p:cNvSpPr>
          <p:nvPr/>
        </p:nvSpPr>
        <p:spPr bwMode="auto">
          <a:xfrm>
            <a:off x="3597275" y="121285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经典繁方篆" pitchFamily="1" charset="-122"/>
              </a:rPr>
              <a:t>贰</a:t>
            </a:r>
          </a:p>
        </p:txBody>
      </p:sp>
      <p:pic>
        <p:nvPicPr>
          <p:cNvPr id="15368" name="图片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0450"/>
            <a:ext cx="1044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文本框 27"/>
          <p:cNvSpPr>
            <a:spLocks noChangeArrowheads="1"/>
          </p:cNvSpPr>
          <p:nvPr/>
        </p:nvSpPr>
        <p:spPr bwMode="auto">
          <a:xfrm>
            <a:off x="5970588" y="121285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经典繁方篆" pitchFamily="1" charset="-122"/>
              </a:rPr>
              <a:t>三</a:t>
            </a:r>
            <a:endParaRPr lang="zh-CN" altLang="en-US" dirty="0"/>
          </a:p>
        </p:txBody>
      </p:sp>
      <p:pic>
        <p:nvPicPr>
          <p:cNvPr id="15370" name="图片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060450"/>
            <a:ext cx="1044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文本框 30"/>
          <p:cNvSpPr>
            <a:spLocks noChangeArrowheads="1"/>
          </p:cNvSpPr>
          <p:nvPr/>
        </p:nvSpPr>
        <p:spPr bwMode="auto">
          <a:xfrm>
            <a:off x="8342313" y="121285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经典繁方篆" pitchFamily="1" charset="-122"/>
              </a:rPr>
              <a:t>肆</a:t>
            </a:r>
          </a:p>
        </p:txBody>
      </p:sp>
      <p:sp>
        <p:nvSpPr>
          <p:cNvPr id="15372" name="文本框 32"/>
          <p:cNvSpPr>
            <a:spLocks noChangeArrowheads="1"/>
          </p:cNvSpPr>
          <p:nvPr/>
        </p:nvSpPr>
        <p:spPr bwMode="auto">
          <a:xfrm>
            <a:off x="4414838" y="1314450"/>
            <a:ext cx="1292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en-US" sz="3600" dirty="0"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zh-CN" altLang="en-US" dirty="0"/>
          </a:p>
        </p:txBody>
      </p:sp>
      <p:sp>
        <p:nvSpPr>
          <p:cNvPr id="15373" name="文本框 33"/>
          <p:cNvSpPr>
            <a:spLocks noChangeArrowheads="1"/>
          </p:cNvSpPr>
          <p:nvPr/>
        </p:nvSpPr>
        <p:spPr bwMode="auto">
          <a:xfrm>
            <a:off x="6772275" y="1314450"/>
            <a:ext cx="1292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en-US" sz="3600" dirty="0"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zh-CN" altLang="en-US" dirty="0"/>
          </a:p>
        </p:txBody>
      </p:sp>
      <p:sp>
        <p:nvSpPr>
          <p:cNvPr id="15374" name="文本框 34"/>
          <p:cNvSpPr>
            <a:spLocks noChangeArrowheads="1"/>
          </p:cNvSpPr>
          <p:nvPr/>
        </p:nvSpPr>
        <p:spPr bwMode="auto">
          <a:xfrm>
            <a:off x="9063038" y="1314450"/>
            <a:ext cx="12938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en-US" sz="3600" dirty="0">
              <a:solidFill>
                <a:srgbClr val="00000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  <a:p>
            <a:r>
              <a:rPr lang="zh-CN" altLang="en-US" sz="3600" dirty="0">
                <a:solidFill>
                  <a:srgbClr val="00000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endParaRPr lang="zh-CN" altLang="en-US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0" autoUpdateAnimBg="0"/>
      <p:bldP spid="15365" grpId="0" bldLvl="0" autoUpdateAnimBg="0"/>
      <p:bldP spid="15367" grpId="0" bldLvl="0" autoUpdateAnimBg="0"/>
      <p:bldP spid="15369" grpId="0" bldLvl="0" autoUpdateAnimBg="0"/>
      <p:bldP spid="15371" grpId="0" bldLvl="0" autoUpdateAnimBg="0"/>
      <p:bldP spid="15372" grpId="0" build="p" bldLvl="0" autoUpdateAnimBg="0"/>
      <p:bldP spid="15373" grpId="0" build="p" bldLvl="0" autoUpdateAnimBg="0"/>
      <p:bldP spid="15374" grpId="0" build="p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556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75" y="539750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6387" name="图片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b="33694"/>
          <a:stretch>
            <a:fillRect/>
          </a:stretch>
        </p:blipFill>
        <p:spPr bwMode="auto">
          <a:xfrm>
            <a:off x="4378325" y="3619500"/>
            <a:ext cx="148431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Freeform 5"/>
          <p:cNvSpPr>
            <a:spLocks noEditPoints="1" noChangeArrowheads="1"/>
          </p:cNvSpPr>
          <p:nvPr/>
        </p:nvSpPr>
        <p:spPr bwMode="auto">
          <a:xfrm rot="15485535">
            <a:off x="3891757" y="1048544"/>
            <a:ext cx="3340100" cy="3132137"/>
          </a:xfrm>
          <a:custGeom>
            <a:avLst/>
            <a:gdLst>
              <a:gd name="T0" fmla="*/ 233 w 235"/>
              <a:gd name="T1" fmla="*/ 111 h 220"/>
              <a:gd name="T2" fmla="*/ 120 w 235"/>
              <a:gd name="T3" fmla="*/ 218 h 220"/>
              <a:gd name="T4" fmla="*/ 56 w 235"/>
              <a:gd name="T5" fmla="*/ 200 h 220"/>
              <a:gd name="T6" fmla="*/ 20 w 235"/>
              <a:gd name="T7" fmla="*/ 172 h 220"/>
              <a:gd name="T8" fmla="*/ 7 w 235"/>
              <a:gd name="T9" fmla="*/ 110 h 220"/>
              <a:gd name="T10" fmla="*/ 81 w 235"/>
              <a:gd name="T11" fmla="*/ 8 h 220"/>
              <a:gd name="T12" fmla="*/ 111 w 235"/>
              <a:gd name="T13" fmla="*/ 20 h 220"/>
              <a:gd name="T14" fmla="*/ 105 w 235"/>
              <a:gd name="T15" fmla="*/ 21 h 220"/>
              <a:gd name="T16" fmla="*/ 55 w 235"/>
              <a:gd name="T17" fmla="*/ 58 h 220"/>
              <a:gd name="T18" fmla="*/ 187 w 235"/>
              <a:gd name="T19" fmla="*/ 65 h 220"/>
              <a:gd name="T20" fmla="*/ 198 w 235"/>
              <a:gd name="T21" fmla="*/ 96 h 220"/>
              <a:gd name="T22" fmla="*/ 180 w 235"/>
              <a:gd name="T23" fmla="*/ 149 h 220"/>
              <a:gd name="T24" fmla="*/ 70 w 235"/>
              <a:gd name="T25" fmla="*/ 54 h 220"/>
              <a:gd name="T26" fmla="*/ 83 w 235"/>
              <a:gd name="T27" fmla="*/ 184 h 220"/>
              <a:gd name="T28" fmla="*/ 80 w 235"/>
              <a:gd name="T29" fmla="*/ 199 h 220"/>
              <a:gd name="T30" fmla="*/ 167 w 235"/>
              <a:gd name="T31" fmla="*/ 189 h 220"/>
              <a:gd name="T32" fmla="*/ 127 w 235"/>
              <a:gd name="T33" fmla="*/ 194 h 220"/>
              <a:gd name="T34" fmla="*/ 184 w 235"/>
              <a:gd name="T35" fmla="*/ 168 h 220"/>
              <a:gd name="T36" fmla="*/ 202 w 235"/>
              <a:gd name="T37" fmla="*/ 75 h 220"/>
              <a:gd name="T38" fmla="*/ 180 w 235"/>
              <a:gd name="T39" fmla="*/ 42 h 220"/>
              <a:gd name="T40" fmla="*/ 118 w 235"/>
              <a:gd name="T41" fmla="*/ 21 h 220"/>
              <a:gd name="T42" fmla="*/ 108 w 235"/>
              <a:gd name="T43" fmla="*/ 26 h 220"/>
              <a:gd name="T44" fmla="*/ 121 w 235"/>
              <a:gd name="T45" fmla="*/ 24 h 220"/>
              <a:gd name="T46" fmla="*/ 153 w 235"/>
              <a:gd name="T47" fmla="*/ 26 h 220"/>
              <a:gd name="T48" fmla="*/ 93 w 235"/>
              <a:gd name="T49" fmla="*/ 28 h 220"/>
              <a:gd name="T50" fmla="*/ 171 w 235"/>
              <a:gd name="T51" fmla="*/ 35 h 220"/>
              <a:gd name="T52" fmla="*/ 134 w 235"/>
              <a:gd name="T53" fmla="*/ 34 h 220"/>
              <a:gd name="T54" fmla="*/ 89 w 235"/>
              <a:gd name="T55" fmla="*/ 41 h 220"/>
              <a:gd name="T56" fmla="*/ 180 w 235"/>
              <a:gd name="T57" fmla="*/ 40 h 220"/>
              <a:gd name="T58" fmla="*/ 61 w 235"/>
              <a:gd name="T59" fmla="*/ 50 h 220"/>
              <a:gd name="T60" fmla="*/ 223 w 235"/>
              <a:gd name="T61" fmla="*/ 62 h 220"/>
              <a:gd name="T62" fmla="*/ 188 w 235"/>
              <a:gd name="T63" fmla="*/ 69 h 220"/>
              <a:gd name="T64" fmla="*/ 228 w 235"/>
              <a:gd name="T65" fmla="*/ 77 h 220"/>
              <a:gd name="T66" fmla="*/ 193 w 235"/>
              <a:gd name="T67" fmla="*/ 84 h 220"/>
              <a:gd name="T68" fmla="*/ 38 w 235"/>
              <a:gd name="T69" fmla="*/ 91 h 220"/>
              <a:gd name="T70" fmla="*/ 46 w 235"/>
              <a:gd name="T71" fmla="*/ 91 h 220"/>
              <a:gd name="T72" fmla="*/ 207 w 235"/>
              <a:gd name="T73" fmla="*/ 99 h 220"/>
              <a:gd name="T74" fmla="*/ 44 w 235"/>
              <a:gd name="T75" fmla="*/ 116 h 220"/>
              <a:gd name="T76" fmla="*/ 199 w 235"/>
              <a:gd name="T77" fmla="*/ 109 h 220"/>
              <a:gd name="T78" fmla="*/ 203 w 235"/>
              <a:gd name="T79" fmla="*/ 127 h 220"/>
              <a:gd name="T80" fmla="*/ 207 w 235"/>
              <a:gd name="T81" fmla="*/ 126 h 220"/>
              <a:gd name="T82" fmla="*/ 197 w 235"/>
              <a:gd name="T83" fmla="*/ 141 h 220"/>
              <a:gd name="T84" fmla="*/ 6 w 235"/>
              <a:gd name="T85" fmla="*/ 149 h 220"/>
              <a:gd name="T86" fmla="*/ 193 w 235"/>
              <a:gd name="T87" fmla="*/ 153 h 220"/>
              <a:gd name="T88" fmla="*/ 194 w 235"/>
              <a:gd name="T89" fmla="*/ 164 h 220"/>
              <a:gd name="T90" fmla="*/ 17 w 235"/>
              <a:gd name="T91" fmla="*/ 159 h 220"/>
              <a:gd name="T92" fmla="*/ 70 w 235"/>
              <a:gd name="T93" fmla="*/ 163 h 220"/>
              <a:gd name="T94" fmla="*/ 74 w 235"/>
              <a:gd name="T95" fmla="*/ 169 h 220"/>
              <a:gd name="T96" fmla="*/ 169 w 235"/>
              <a:gd name="T97" fmla="*/ 175 h 220"/>
              <a:gd name="T98" fmla="*/ 180 w 235"/>
              <a:gd name="T99" fmla="*/ 176 h 220"/>
              <a:gd name="T100" fmla="*/ 145 w 235"/>
              <a:gd name="T101" fmla="*/ 178 h 220"/>
              <a:gd name="T102" fmla="*/ 174 w 235"/>
              <a:gd name="T103" fmla="*/ 182 h 220"/>
              <a:gd name="T104" fmla="*/ 169 w 235"/>
              <a:gd name="T105" fmla="*/ 184 h 220"/>
              <a:gd name="T106" fmla="*/ 38 w 235"/>
              <a:gd name="T107" fmla="*/ 188 h 220"/>
              <a:gd name="T108" fmla="*/ 160 w 235"/>
              <a:gd name="T109" fmla="*/ 189 h 220"/>
              <a:gd name="T110" fmla="*/ 31 w 235"/>
              <a:gd name="T111" fmla="*/ 190 h 220"/>
              <a:gd name="T112" fmla="*/ 39 w 235"/>
              <a:gd name="T113" fmla="*/ 192 h 220"/>
              <a:gd name="T114" fmla="*/ 157 w 235"/>
              <a:gd name="T115" fmla="*/ 194 h 220"/>
              <a:gd name="T116" fmla="*/ 89 w 235"/>
              <a:gd name="T117" fmla="*/ 195 h 220"/>
              <a:gd name="T118" fmla="*/ 94 w 235"/>
              <a:gd name="T119" fmla="*/ 196 h 220"/>
              <a:gd name="T120" fmla="*/ 122 w 235"/>
              <a:gd name="T121" fmla="*/ 207 h 2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220"/>
              <a:gd name="T185" fmla="*/ 235 w 235"/>
              <a:gd name="T186" fmla="*/ 220 h 2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220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93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6389" name="图表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184275"/>
            <a:ext cx="4084637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组合 25"/>
          <p:cNvGrpSpPr/>
          <p:nvPr/>
        </p:nvGrpSpPr>
        <p:grpSpPr bwMode="auto">
          <a:xfrm>
            <a:off x="5561013" y="3775075"/>
            <a:ext cx="2214562" cy="655638"/>
            <a:chOff x="0" y="0"/>
            <a:chExt cx="1695450" cy="501650"/>
          </a:xfrm>
        </p:grpSpPr>
        <p:sp>
          <p:nvSpPr>
            <p:cNvPr id="16391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6 h 7"/>
                <a:gd name="T4" fmla="*/ 8 w 10"/>
                <a:gd name="T5" fmla="*/ 6 h 7"/>
                <a:gd name="T6" fmla="*/ 6 w 10"/>
                <a:gd name="T7" fmla="*/ 7 h 7"/>
                <a:gd name="T8" fmla="*/ 3 w 10"/>
                <a:gd name="T9" fmla="*/ 7 h 7"/>
                <a:gd name="T10" fmla="*/ 2 w 10"/>
                <a:gd name="T11" fmla="*/ 6 h 7"/>
                <a:gd name="T12" fmla="*/ 1 w 10"/>
                <a:gd name="T13" fmla="*/ 5 h 7"/>
                <a:gd name="T14" fmla="*/ 2 w 10"/>
                <a:gd name="T15" fmla="*/ 3 h 7"/>
                <a:gd name="T16" fmla="*/ 0 w 10"/>
                <a:gd name="T17" fmla="*/ 2 h 7"/>
                <a:gd name="T18" fmla="*/ 0 w 10"/>
                <a:gd name="T19" fmla="*/ 1 h 7"/>
                <a:gd name="T20" fmla="*/ 2 w 10"/>
                <a:gd name="T21" fmla="*/ 0 h 7"/>
                <a:gd name="T22" fmla="*/ 4 w 10"/>
                <a:gd name="T23" fmla="*/ 0 h 7"/>
                <a:gd name="T24" fmla="*/ 4 w 10"/>
                <a:gd name="T25" fmla="*/ 1 h 7"/>
                <a:gd name="T26" fmla="*/ 8 w 10"/>
                <a:gd name="T27" fmla="*/ 1 h 7"/>
                <a:gd name="T28" fmla="*/ 10 w 10"/>
                <a:gd name="T29" fmla="*/ 4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2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8 w 10"/>
                <a:gd name="T1" fmla="*/ 2 h 5"/>
                <a:gd name="T2" fmla="*/ 5 w 10"/>
                <a:gd name="T3" fmla="*/ 4 h 5"/>
                <a:gd name="T4" fmla="*/ 3 w 10"/>
                <a:gd name="T5" fmla="*/ 5 h 5"/>
                <a:gd name="T6" fmla="*/ 2 w 10"/>
                <a:gd name="T7" fmla="*/ 4 h 5"/>
                <a:gd name="T8" fmla="*/ 1 w 10"/>
                <a:gd name="T9" fmla="*/ 4 h 5"/>
                <a:gd name="T10" fmla="*/ 0 w 10"/>
                <a:gd name="T11" fmla="*/ 3 h 5"/>
                <a:gd name="T12" fmla="*/ 0 w 10"/>
                <a:gd name="T13" fmla="*/ 2 h 5"/>
                <a:gd name="T14" fmla="*/ 4 w 10"/>
                <a:gd name="T15" fmla="*/ 0 h 5"/>
                <a:gd name="T16" fmla="*/ 8 w 10"/>
                <a:gd name="T17" fmla="*/ 1 h 5"/>
                <a:gd name="T18" fmla="*/ 8 w 10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3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3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3 h 4"/>
                <a:gd name="T10" fmla="*/ 0 w 6"/>
                <a:gd name="T11" fmla="*/ 2 h 4"/>
                <a:gd name="T12" fmla="*/ 3 w 6"/>
                <a:gd name="T13" fmla="*/ 0 h 4"/>
                <a:gd name="T14" fmla="*/ 6 w 6"/>
                <a:gd name="T15" fmla="*/ 0 h 4"/>
                <a:gd name="T16" fmla="*/ 6 w 6"/>
                <a:gd name="T17" fmla="*/ 1 h 4"/>
                <a:gd name="T18" fmla="*/ 6 w 6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4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11 w 11"/>
                <a:gd name="T1" fmla="*/ 3 h 6"/>
                <a:gd name="T2" fmla="*/ 10 w 11"/>
                <a:gd name="T3" fmla="*/ 4 h 6"/>
                <a:gd name="T4" fmla="*/ 7 w 11"/>
                <a:gd name="T5" fmla="*/ 5 h 6"/>
                <a:gd name="T6" fmla="*/ 5 w 11"/>
                <a:gd name="T7" fmla="*/ 5 h 6"/>
                <a:gd name="T8" fmla="*/ 4 w 11"/>
                <a:gd name="T9" fmla="*/ 4 h 6"/>
                <a:gd name="T10" fmla="*/ 1 w 11"/>
                <a:gd name="T11" fmla="*/ 4 h 6"/>
                <a:gd name="T12" fmla="*/ 1 w 11"/>
                <a:gd name="T13" fmla="*/ 2 h 6"/>
                <a:gd name="T14" fmla="*/ 3 w 11"/>
                <a:gd name="T15" fmla="*/ 0 h 6"/>
                <a:gd name="T16" fmla="*/ 5 w 11"/>
                <a:gd name="T17" fmla="*/ 1 h 6"/>
                <a:gd name="T18" fmla="*/ 6 w 11"/>
                <a:gd name="T19" fmla="*/ 2 h 6"/>
                <a:gd name="T20" fmla="*/ 9 w 11"/>
                <a:gd name="T21" fmla="*/ 1 h 6"/>
                <a:gd name="T22" fmla="*/ 11 w 11"/>
                <a:gd name="T23" fmla="*/ 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5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0 h 1"/>
                <a:gd name="T10" fmla="*/ 2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6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1 h 3"/>
                <a:gd name="T6" fmla="*/ 2 w 4"/>
                <a:gd name="T7" fmla="*/ 0 h 3"/>
                <a:gd name="T8" fmla="*/ 4 w 4"/>
                <a:gd name="T9" fmla="*/ 0 h 3"/>
                <a:gd name="T10" fmla="*/ 3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7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9 w 9"/>
                <a:gd name="T1" fmla="*/ 3 h 4"/>
                <a:gd name="T2" fmla="*/ 7 w 9"/>
                <a:gd name="T3" fmla="*/ 4 h 4"/>
                <a:gd name="T4" fmla="*/ 6 w 9"/>
                <a:gd name="T5" fmla="*/ 4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4 h 4"/>
                <a:gd name="T12" fmla="*/ 1 w 9"/>
                <a:gd name="T13" fmla="*/ 4 h 4"/>
                <a:gd name="T14" fmla="*/ 0 w 9"/>
                <a:gd name="T15" fmla="*/ 3 h 4"/>
                <a:gd name="T16" fmla="*/ 1 w 9"/>
                <a:gd name="T17" fmla="*/ 2 h 4"/>
                <a:gd name="T18" fmla="*/ 3 w 9"/>
                <a:gd name="T19" fmla="*/ 1 h 4"/>
                <a:gd name="T20" fmla="*/ 3 w 9"/>
                <a:gd name="T21" fmla="*/ 0 h 4"/>
                <a:gd name="T22" fmla="*/ 4 w 9"/>
                <a:gd name="T23" fmla="*/ 0 h 4"/>
                <a:gd name="T24" fmla="*/ 4 w 9"/>
                <a:gd name="T25" fmla="*/ 1 h 4"/>
                <a:gd name="T26" fmla="*/ 6 w 9"/>
                <a:gd name="T27" fmla="*/ 1 h 4"/>
                <a:gd name="T28" fmla="*/ 6 w 9"/>
                <a:gd name="T29" fmla="*/ 2 h 4"/>
                <a:gd name="T30" fmla="*/ 8 w 9"/>
                <a:gd name="T31" fmla="*/ 1 h 4"/>
                <a:gd name="T32" fmla="*/ 9 w 9"/>
                <a:gd name="T33" fmla="*/ 3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8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19 w 19"/>
                <a:gd name="T1" fmla="*/ 8 h 11"/>
                <a:gd name="T2" fmla="*/ 17 w 19"/>
                <a:gd name="T3" fmla="*/ 9 h 11"/>
                <a:gd name="T4" fmla="*/ 16 w 19"/>
                <a:gd name="T5" fmla="*/ 9 h 11"/>
                <a:gd name="T6" fmla="*/ 13 w 19"/>
                <a:gd name="T7" fmla="*/ 8 h 11"/>
                <a:gd name="T8" fmla="*/ 11 w 19"/>
                <a:gd name="T9" fmla="*/ 9 h 11"/>
                <a:gd name="T10" fmla="*/ 10 w 19"/>
                <a:gd name="T11" fmla="*/ 10 h 11"/>
                <a:gd name="T12" fmla="*/ 9 w 19"/>
                <a:gd name="T13" fmla="*/ 10 h 11"/>
                <a:gd name="T14" fmla="*/ 9 w 19"/>
                <a:gd name="T15" fmla="*/ 11 h 11"/>
                <a:gd name="T16" fmla="*/ 8 w 19"/>
                <a:gd name="T17" fmla="*/ 10 h 11"/>
                <a:gd name="T18" fmla="*/ 4 w 19"/>
                <a:gd name="T19" fmla="*/ 10 h 11"/>
                <a:gd name="T20" fmla="*/ 3 w 19"/>
                <a:gd name="T21" fmla="*/ 10 h 11"/>
                <a:gd name="T22" fmla="*/ 2 w 19"/>
                <a:gd name="T23" fmla="*/ 10 h 11"/>
                <a:gd name="T24" fmla="*/ 2 w 19"/>
                <a:gd name="T25" fmla="*/ 10 h 11"/>
                <a:gd name="T26" fmla="*/ 2 w 19"/>
                <a:gd name="T27" fmla="*/ 9 h 11"/>
                <a:gd name="T28" fmla="*/ 1 w 19"/>
                <a:gd name="T29" fmla="*/ 9 h 11"/>
                <a:gd name="T30" fmla="*/ 1 w 19"/>
                <a:gd name="T31" fmla="*/ 8 h 11"/>
                <a:gd name="T32" fmla="*/ 0 w 19"/>
                <a:gd name="T33" fmla="*/ 8 h 11"/>
                <a:gd name="T34" fmla="*/ 1 w 19"/>
                <a:gd name="T35" fmla="*/ 7 h 11"/>
                <a:gd name="T36" fmla="*/ 1 w 19"/>
                <a:gd name="T37" fmla="*/ 6 h 11"/>
                <a:gd name="T38" fmla="*/ 2 w 19"/>
                <a:gd name="T39" fmla="*/ 4 h 11"/>
                <a:gd name="T40" fmla="*/ 4 w 19"/>
                <a:gd name="T41" fmla="*/ 3 h 11"/>
                <a:gd name="T42" fmla="*/ 6 w 19"/>
                <a:gd name="T43" fmla="*/ 3 h 11"/>
                <a:gd name="T44" fmla="*/ 7 w 19"/>
                <a:gd name="T45" fmla="*/ 3 h 11"/>
                <a:gd name="T46" fmla="*/ 8 w 19"/>
                <a:gd name="T47" fmla="*/ 3 h 11"/>
                <a:gd name="T48" fmla="*/ 8 w 19"/>
                <a:gd name="T49" fmla="*/ 3 h 11"/>
                <a:gd name="T50" fmla="*/ 9 w 19"/>
                <a:gd name="T51" fmla="*/ 2 h 11"/>
                <a:gd name="T52" fmla="*/ 9 w 19"/>
                <a:gd name="T53" fmla="*/ 1 h 11"/>
                <a:gd name="T54" fmla="*/ 9 w 19"/>
                <a:gd name="T55" fmla="*/ 0 h 11"/>
                <a:gd name="T56" fmla="*/ 9 w 19"/>
                <a:gd name="T57" fmla="*/ 3 h 11"/>
                <a:gd name="T58" fmla="*/ 9 w 19"/>
                <a:gd name="T59" fmla="*/ 3 h 11"/>
                <a:gd name="T60" fmla="*/ 11 w 19"/>
                <a:gd name="T61" fmla="*/ 3 h 11"/>
                <a:gd name="T62" fmla="*/ 11 w 19"/>
                <a:gd name="T63" fmla="*/ 2 h 11"/>
                <a:gd name="T64" fmla="*/ 11 w 19"/>
                <a:gd name="T65" fmla="*/ 3 h 11"/>
                <a:gd name="T66" fmla="*/ 13 w 19"/>
                <a:gd name="T67" fmla="*/ 3 h 11"/>
                <a:gd name="T68" fmla="*/ 14 w 19"/>
                <a:gd name="T69" fmla="*/ 5 h 11"/>
                <a:gd name="T70" fmla="*/ 14 w 19"/>
                <a:gd name="T71" fmla="*/ 6 h 11"/>
                <a:gd name="T72" fmla="*/ 16 w 19"/>
                <a:gd name="T73" fmla="*/ 6 h 11"/>
                <a:gd name="T74" fmla="*/ 19 w 19"/>
                <a:gd name="T75" fmla="*/ 6 h 11"/>
                <a:gd name="T76" fmla="*/ 19 w 19"/>
                <a:gd name="T77" fmla="*/ 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9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8 w 9"/>
                <a:gd name="T1" fmla="*/ 3 h 5"/>
                <a:gd name="T2" fmla="*/ 6 w 9"/>
                <a:gd name="T3" fmla="*/ 4 h 5"/>
                <a:gd name="T4" fmla="*/ 3 w 9"/>
                <a:gd name="T5" fmla="*/ 4 h 5"/>
                <a:gd name="T6" fmla="*/ 2 w 9"/>
                <a:gd name="T7" fmla="*/ 3 h 5"/>
                <a:gd name="T8" fmla="*/ 1 w 9"/>
                <a:gd name="T9" fmla="*/ 3 h 5"/>
                <a:gd name="T10" fmla="*/ 1 w 9"/>
                <a:gd name="T11" fmla="*/ 2 h 5"/>
                <a:gd name="T12" fmla="*/ 3 w 9"/>
                <a:gd name="T13" fmla="*/ 1 h 5"/>
                <a:gd name="T14" fmla="*/ 4 w 9"/>
                <a:gd name="T15" fmla="*/ 1 h 5"/>
                <a:gd name="T16" fmla="*/ 7 w 9"/>
                <a:gd name="T17" fmla="*/ 0 h 5"/>
                <a:gd name="T18" fmla="*/ 8 w 9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0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2 h 3"/>
                <a:gd name="T6" fmla="*/ 0 w 4"/>
                <a:gd name="T7" fmla="*/ 1 h 3"/>
                <a:gd name="T8" fmla="*/ 1 w 4"/>
                <a:gd name="T9" fmla="*/ 0 h 3"/>
                <a:gd name="T10" fmla="*/ 3 w 4"/>
                <a:gd name="T11" fmla="*/ 1 h 3"/>
                <a:gd name="T12" fmla="*/ 3 w 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1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18 w 18"/>
                <a:gd name="T1" fmla="*/ 5 h 13"/>
                <a:gd name="T2" fmla="*/ 18 w 18"/>
                <a:gd name="T3" fmla="*/ 7 h 13"/>
                <a:gd name="T4" fmla="*/ 17 w 18"/>
                <a:gd name="T5" fmla="*/ 8 h 13"/>
                <a:gd name="T6" fmla="*/ 15 w 18"/>
                <a:gd name="T7" fmla="*/ 10 h 13"/>
                <a:gd name="T8" fmla="*/ 12 w 18"/>
                <a:gd name="T9" fmla="*/ 11 h 13"/>
                <a:gd name="T10" fmla="*/ 10 w 18"/>
                <a:gd name="T11" fmla="*/ 12 h 13"/>
                <a:gd name="T12" fmla="*/ 9 w 18"/>
                <a:gd name="T13" fmla="*/ 12 h 13"/>
                <a:gd name="T14" fmla="*/ 7 w 18"/>
                <a:gd name="T15" fmla="*/ 12 h 13"/>
                <a:gd name="T16" fmla="*/ 5 w 18"/>
                <a:gd name="T17" fmla="*/ 13 h 13"/>
                <a:gd name="T18" fmla="*/ 5 w 18"/>
                <a:gd name="T19" fmla="*/ 12 h 13"/>
                <a:gd name="T20" fmla="*/ 3 w 18"/>
                <a:gd name="T21" fmla="*/ 12 h 13"/>
                <a:gd name="T22" fmla="*/ 2 w 18"/>
                <a:gd name="T23" fmla="*/ 11 h 13"/>
                <a:gd name="T24" fmla="*/ 2 w 18"/>
                <a:gd name="T25" fmla="*/ 11 h 13"/>
                <a:gd name="T26" fmla="*/ 0 w 18"/>
                <a:gd name="T27" fmla="*/ 10 h 13"/>
                <a:gd name="T28" fmla="*/ 1 w 18"/>
                <a:gd name="T29" fmla="*/ 9 h 13"/>
                <a:gd name="T30" fmla="*/ 1 w 18"/>
                <a:gd name="T31" fmla="*/ 7 h 13"/>
                <a:gd name="T32" fmla="*/ 1 w 18"/>
                <a:gd name="T33" fmla="*/ 6 h 13"/>
                <a:gd name="T34" fmla="*/ 2 w 18"/>
                <a:gd name="T35" fmla="*/ 6 h 13"/>
                <a:gd name="T36" fmla="*/ 2 w 18"/>
                <a:gd name="T37" fmla="*/ 5 h 13"/>
                <a:gd name="T38" fmla="*/ 2 w 18"/>
                <a:gd name="T39" fmla="*/ 5 h 13"/>
                <a:gd name="T40" fmla="*/ 3 w 18"/>
                <a:gd name="T41" fmla="*/ 4 h 13"/>
                <a:gd name="T42" fmla="*/ 4 w 18"/>
                <a:gd name="T43" fmla="*/ 3 h 13"/>
                <a:gd name="T44" fmla="*/ 4 w 18"/>
                <a:gd name="T45" fmla="*/ 3 h 13"/>
                <a:gd name="T46" fmla="*/ 4 w 18"/>
                <a:gd name="T47" fmla="*/ 3 h 13"/>
                <a:gd name="T48" fmla="*/ 4 w 18"/>
                <a:gd name="T49" fmla="*/ 3 h 13"/>
                <a:gd name="T50" fmla="*/ 4 w 18"/>
                <a:gd name="T51" fmla="*/ 3 h 13"/>
                <a:gd name="T52" fmla="*/ 5 w 18"/>
                <a:gd name="T53" fmla="*/ 2 h 13"/>
                <a:gd name="T54" fmla="*/ 7 w 18"/>
                <a:gd name="T55" fmla="*/ 2 h 13"/>
                <a:gd name="T56" fmla="*/ 7 w 18"/>
                <a:gd name="T57" fmla="*/ 2 h 13"/>
                <a:gd name="T58" fmla="*/ 7 w 18"/>
                <a:gd name="T59" fmla="*/ 1 h 13"/>
                <a:gd name="T60" fmla="*/ 7 w 18"/>
                <a:gd name="T61" fmla="*/ 2 h 13"/>
                <a:gd name="T62" fmla="*/ 7 w 18"/>
                <a:gd name="T63" fmla="*/ 1 h 13"/>
                <a:gd name="T64" fmla="*/ 8 w 18"/>
                <a:gd name="T65" fmla="*/ 1 h 13"/>
                <a:gd name="T66" fmla="*/ 8 w 18"/>
                <a:gd name="T67" fmla="*/ 1 h 13"/>
                <a:gd name="T68" fmla="*/ 8 w 18"/>
                <a:gd name="T69" fmla="*/ 1 h 13"/>
                <a:gd name="T70" fmla="*/ 9 w 18"/>
                <a:gd name="T71" fmla="*/ 0 h 13"/>
                <a:gd name="T72" fmla="*/ 10 w 18"/>
                <a:gd name="T73" fmla="*/ 0 h 13"/>
                <a:gd name="T74" fmla="*/ 12 w 18"/>
                <a:gd name="T75" fmla="*/ 0 h 13"/>
                <a:gd name="T76" fmla="*/ 13 w 18"/>
                <a:gd name="T77" fmla="*/ 0 h 13"/>
                <a:gd name="T78" fmla="*/ 13 w 18"/>
                <a:gd name="T79" fmla="*/ 1 h 13"/>
                <a:gd name="T80" fmla="*/ 14 w 18"/>
                <a:gd name="T81" fmla="*/ 0 h 13"/>
                <a:gd name="T82" fmla="*/ 15 w 18"/>
                <a:gd name="T83" fmla="*/ 1 h 13"/>
                <a:gd name="T84" fmla="*/ 15 w 18"/>
                <a:gd name="T85" fmla="*/ 0 h 13"/>
                <a:gd name="T86" fmla="*/ 15 w 18"/>
                <a:gd name="T87" fmla="*/ 2 h 13"/>
                <a:gd name="T88" fmla="*/ 16 w 18"/>
                <a:gd name="T89" fmla="*/ 2 h 13"/>
                <a:gd name="T90" fmla="*/ 17 w 18"/>
                <a:gd name="T91" fmla="*/ 2 h 13"/>
                <a:gd name="T92" fmla="*/ 18 w 18"/>
                <a:gd name="T93" fmla="*/ 3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2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14 w 16"/>
                <a:gd name="T1" fmla="*/ 4 h 9"/>
                <a:gd name="T2" fmla="*/ 10 w 16"/>
                <a:gd name="T3" fmla="*/ 8 h 9"/>
                <a:gd name="T4" fmla="*/ 7 w 16"/>
                <a:gd name="T5" fmla="*/ 9 h 9"/>
                <a:gd name="T6" fmla="*/ 3 w 16"/>
                <a:gd name="T7" fmla="*/ 8 h 9"/>
                <a:gd name="T8" fmla="*/ 2 w 16"/>
                <a:gd name="T9" fmla="*/ 5 h 9"/>
                <a:gd name="T10" fmla="*/ 1 w 16"/>
                <a:gd name="T11" fmla="*/ 5 h 9"/>
                <a:gd name="T12" fmla="*/ 3 w 16"/>
                <a:gd name="T13" fmla="*/ 4 h 9"/>
                <a:gd name="T14" fmla="*/ 4 w 16"/>
                <a:gd name="T15" fmla="*/ 3 h 9"/>
                <a:gd name="T16" fmla="*/ 5 w 16"/>
                <a:gd name="T17" fmla="*/ 2 h 9"/>
                <a:gd name="T18" fmla="*/ 7 w 16"/>
                <a:gd name="T19" fmla="*/ 1 h 9"/>
                <a:gd name="T20" fmla="*/ 7 w 16"/>
                <a:gd name="T21" fmla="*/ 0 h 9"/>
                <a:gd name="T22" fmla="*/ 8 w 16"/>
                <a:gd name="T23" fmla="*/ 1 h 9"/>
                <a:gd name="T24" fmla="*/ 12 w 16"/>
                <a:gd name="T25" fmla="*/ 1 h 9"/>
                <a:gd name="T26" fmla="*/ 15 w 16"/>
                <a:gd name="T27" fmla="*/ 2 h 9"/>
                <a:gd name="T28" fmla="*/ 16 w 16"/>
                <a:gd name="T29" fmla="*/ 2 h 9"/>
                <a:gd name="T30" fmla="*/ 14 w 16"/>
                <a:gd name="T31" fmla="*/ 4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3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10 w 11"/>
                <a:gd name="T1" fmla="*/ 4 h 8"/>
                <a:gd name="T2" fmla="*/ 9 w 11"/>
                <a:gd name="T3" fmla="*/ 5 h 8"/>
                <a:gd name="T4" fmla="*/ 6 w 11"/>
                <a:gd name="T5" fmla="*/ 7 h 8"/>
                <a:gd name="T6" fmla="*/ 3 w 11"/>
                <a:gd name="T7" fmla="*/ 7 h 8"/>
                <a:gd name="T8" fmla="*/ 2 w 11"/>
                <a:gd name="T9" fmla="*/ 7 h 8"/>
                <a:gd name="T10" fmla="*/ 1 w 11"/>
                <a:gd name="T11" fmla="*/ 5 h 8"/>
                <a:gd name="T12" fmla="*/ 1 w 11"/>
                <a:gd name="T13" fmla="*/ 4 h 8"/>
                <a:gd name="T14" fmla="*/ 2 w 11"/>
                <a:gd name="T15" fmla="*/ 1 h 8"/>
                <a:gd name="T16" fmla="*/ 1 w 11"/>
                <a:gd name="T17" fmla="*/ 1 h 8"/>
                <a:gd name="T18" fmla="*/ 1 w 11"/>
                <a:gd name="T19" fmla="*/ 0 h 8"/>
                <a:gd name="T20" fmla="*/ 2 w 11"/>
                <a:gd name="T21" fmla="*/ 0 h 8"/>
                <a:gd name="T22" fmla="*/ 3 w 11"/>
                <a:gd name="T23" fmla="*/ 0 h 8"/>
                <a:gd name="T24" fmla="*/ 3 w 11"/>
                <a:gd name="T25" fmla="*/ 1 h 8"/>
                <a:gd name="T26" fmla="*/ 7 w 11"/>
                <a:gd name="T27" fmla="*/ 0 h 8"/>
                <a:gd name="T28" fmla="*/ 8 w 11"/>
                <a:gd name="T29" fmla="*/ 0 h 8"/>
                <a:gd name="T30" fmla="*/ 10 w 11"/>
                <a:gd name="T31" fmla="*/ 2 h 8"/>
                <a:gd name="T32" fmla="*/ 10 w 1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4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7 w 8"/>
                <a:gd name="T1" fmla="*/ 3 h 8"/>
                <a:gd name="T2" fmla="*/ 7 w 8"/>
                <a:gd name="T3" fmla="*/ 5 h 8"/>
                <a:gd name="T4" fmla="*/ 5 w 8"/>
                <a:gd name="T5" fmla="*/ 7 h 8"/>
                <a:gd name="T6" fmla="*/ 2 w 8"/>
                <a:gd name="T7" fmla="*/ 7 h 8"/>
                <a:gd name="T8" fmla="*/ 0 w 8"/>
                <a:gd name="T9" fmla="*/ 5 h 8"/>
                <a:gd name="T10" fmla="*/ 1 w 8"/>
                <a:gd name="T11" fmla="*/ 3 h 8"/>
                <a:gd name="T12" fmla="*/ 2 w 8"/>
                <a:gd name="T13" fmla="*/ 2 h 8"/>
                <a:gd name="T14" fmla="*/ 4 w 8"/>
                <a:gd name="T15" fmla="*/ 1 h 8"/>
                <a:gd name="T16" fmla="*/ 6 w 8"/>
                <a:gd name="T17" fmla="*/ 0 h 8"/>
                <a:gd name="T18" fmla="*/ 7 w 8"/>
                <a:gd name="T19" fmla="*/ 1 h 8"/>
                <a:gd name="T20" fmla="*/ 7 w 8"/>
                <a:gd name="T21" fmla="*/ 2 h 8"/>
                <a:gd name="T22" fmla="*/ 7 w 8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5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17 w 18"/>
                <a:gd name="T1" fmla="*/ 4 h 18"/>
                <a:gd name="T2" fmla="*/ 18 w 18"/>
                <a:gd name="T3" fmla="*/ 4 h 18"/>
                <a:gd name="T4" fmla="*/ 17 w 18"/>
                <a:gd name="T5" fmla="*/ 5 h 18"/>
                <a:gd name="T6" fmla="*/ 17 w 18"/>
                <a:gd name="T7" fmla="*/ 7 h 18"/>
                <a:gd name="T8" fmla="*/ 16 w 18"/>
                <a:gd name="T9" fmla="*/ 7 h 18"/>
                <a:gd name="T10" fmla="*/ 14 w 18"/>
                <a:gd name="T11" fmla="*/ 9 h 18"/>
                <a:gd name="T12" fmla="*/ 13 w 18"/>
                <a:gd name="T13" fmla="*/ 9 h 18"/>
                <a:gd name="T14" fmla="*/ 12 w 18"/>
                <a:gd name="T15" fmla="*/ 10 h 18"/>
                <a:gd name="T16" fmla="*/ 10 w 18"/>
                <a:gd name="T17" fmla="*/ 10 h 18"/>
                <a:gd name="T18" fmla="*/ 10 w 18"/>
                <a:gd name="T19" fmla="*/ 11 h 18"/>
                <a:gd name="T20" fmla="*/ 11 w 18"/>
                <a:gd name="T21" fmla="*/ 13 h 18"/>
                <a:gd name="T22" fmla="*/ 10 w 18"/>
                <a:gd name="T23" fmla="*/ 15 h 18"/>
                <a:gd name="T24" fmla="*/ 5 w 18"/>
                <a:gd name="T25" fmla="*/ 18 h 18"/>
                <a:gd name="T26" fmla="*/ 3 w 18"/>
                <a:gd name="T27" fmla="*/ 18 h 18"/>
                <a:gd name="T28" fmla="*/ 1 w 18"/>
                <a:gd name="T29" fmla="*/ 17 h 18"/>
                <a:gd name="T30" fmla="*/ 0 w 18"/>
                <a:gd name="T31" fmla="*/ 16 h 18"/>
                <a:gd name="T32" fmla="*/ 0 w 18"/>
                <a:gd name="T33" fmla="*/ 14 h 18"/>
                <a:gd name="T34" fmla="*/ 3 w 18"/>
                <a:gd name="T35" fmla="*/ 11 h 18"/>
                <a:gd name="T36" fmla="*/ 4 w 18"/>
                <a:gd name="T37" fmla="*/ 11 h 18"/>
                <a:gd name="T38" fmla="*/ 3 w 18"/>
                <a:gd name="T39" fmla="*/ 10 h 18"/>
                <a:gd name="T40" fmla="*/ 3 w 18"/>
                <a:gd name="T41" fmla="*/ 10 h 18"/>
                <a:gd name="T42" fmla="*/ 1 w 18"/>
                <a:gd name="T43" fmla="*/ 10 h 18"/>
                <a:gd name="T44" fmla="*/ 1 w 18"/>
                <a:gd name="T45" fmla="*/ 10 h 18"/>
                <a:gd name="T46" fmla="*/ 3 w 18"/>
                <a:gd name="T47" fmla="*/ 9 h 18"/>
                <a:gd name="T48" fmla="*/ 1 w 18"/>
                <a:gd name="T49" fmla="*/ 8 h 18"/>
                <a:gd name="T50" fmla="*/ 2 w 18"/>
                <a:gd name="T51" fmla="*/ 6 h 18"/>
                <a:gd name="T52" fmla="*/ 2 w 18"/>
                <a:gd name="T53" fmla="*/ 4 h 18"/>
                <a:gd name="T54" fmla="*/ 3 w 18"/>
                <a:gd name="T55" fmla="*/ 4 h 18"/>
                <a:gd name="T56" fmla="*/ 4 w 18"/>
                <a:gd name="T57" fmla="*/ 3 h 18"/>
                <a:gd name="T58" fmla="*/ 5 w 18"/>
                <a:gd name="T59" fmla="*/ 3 h 18"/>
                <a:gd name="T60" fmla="*/ 5 w 18"/>
                <a:gd name="T61" fmla="*/ 2 h 18"/>
                <a:gd name="T62" fmla="*/ 6 w 18"/>
                <a:gd name="T63" fmla="*/ 2 h 18"/>
                <a:gd name="T64" fmla="*/ 6 w 18"/>
                <a:gd name="T65" fmla="*/ 2 h 18"/>
                <a:gd name="T66" fmla="*/ 8 w 18"/>
                <a:gd name="T67" fmla="*/ 1 h 18"/>
                <a:gd name="T68" fmla="*/ 9 w 18"/>
                <a:gd name="T69" fmla="*/ 1 h 18"/>
                <a:gd name="T70" fmla="*/ 10 w 18"/>
                <a:gd name="T71" fmla="*/ 1 h 18"/>
                <a:gd name="T72" fmla="*/ 11 w 18"/>
                <a:gd name="T73" fmla="*/ 0 h 18"/>
                <a:gd name="T74" fmla="*/ 13 w 18"/>
                <a:gd name="T75" fmla="*/ 0 h 18"/>
                <a:gd name="T76" fmla="*/ 13 w 18"/>
                <a:gd name="T77" fmla="*/ 0 h 18"/>
                <a:gd name="T78" fmla="*/ 14 w 18"/>
                <a:gd name="T79" fmla="*/ 1 h 18"/>
                <a:gd name="T80" fmla="*/ 15 w 18"/>
                <a:gd name="T81" fmla="*/ 1 h 18"/>
                <a:gd name="T82" fmla="*/ 16 w 18"/>
                <a:gd name="T83" fmla="*/ 2 h 18"/>
                <a:gd name="T84" fmla="*/ 16 w 18"/>
                <a:gd name="T85" fmla="*/ 2 h 18"/>
                <a:gd name="T86" fmla="*/ 17 w 18"/>
                <a:gd name="T87" fmla="*/ 3 h 18"/>
                <a:gd name="T88" fmla="*/ 17 w 18"/>
                <a:gd name="T89" fmla="*/ 4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6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1 w 6"/>
                <a:gd name="T5" fmla="*/ 3 h 4"/>
                <a:gd name="T6" fmla="*/ 2 w 6"/>
                <a:gd name="T7" fmla="*/ 1 h 4"/>
                <a:gd name="T8" fmla="*/ 5 w 6"/>
                <a:gd name="T9" fmla="*/ 1 h 4"/>
                <a:gd name="T10" fmla="*/ 5 w 6"/>
                <a:gd name="T11" fmla="*/ 2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7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1 h 3"/>
                <a:gd name="T10" fmla="*/ 3 w 3"/>
                <a:gd name="T11" fmla="*/ 1 h 3"/>
                <a:gd name="T12" fmla="*/ 3 w 3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8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4 w 5"/>
                <a:gd name="T1" fmla="*/ 3 h 3"/>
                <a:gd name="T2" fmla="*/ 3 w 5"/>
                <a:gd name="T3" fmla="*/ 3 h 3"/>
                <a:gd name="T4" fmla="*/ 1 w 5"/>
                <a:gd name="T5" fmla="*/ 3 h 3"/>
                <a:gd name="T6" fmla="*/ 1 w 5"/>
                <a:gd name="T7" fmla="*/ 2 h 3"/>
                <a:gd name="T8" fmla="*/ 2 w 5"/>
                <a:gd name="T9" fmla="*/ 1 h 3"/>
                <a:gd name="T10" fmla="*/ 4 w 5"/>
                <a:gd name="T11" fmla="*/ 1 h 3"/>
                <a:gd name="T12" fmla="*/ 4 w 5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9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2 w 5"/>
                <a:gd name="T3" fmla="*/ 3 h 3"/>
                <a:gd name="T4" fmla="*/ 1 w 5"/>
                <a:gd name="T5" fmla="*/ 3 h 3"/>
                <a:gd name="T6" fmla="*/ 1 w 5"/>
                <a:gd name="T7" fmla="*/ 3 h 3"/>
                <a:gd name="T8" fmla="*/ 1 w 5"/>
                <a:gd name="T9" fmla="*/ 3 h 3"/>
                <a:gd name="T10" fmla="*/ 0 w 5"/>
                <a:gd name="T11" fmla="*/ 1 h 3"/>
                <a:gd name="T12" fmla="*/ 3 w 5"/>
                <a:gd name="T13" fmla="*/ 0 h 3"/>
                <a:gd name="T14" fmla="*/ 4 w 5"/>
                <a:gd name="T15" fmla="*/ 0 h 3"/>
                <a:gd name="T16" fmla="*/ 4 w 5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0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9 w 11"/>
                <a:gd name="T1" fmla="*/ 4 h 9"/>
                <a:gd name="T2" fmla="*/ 9 w 11"/>
                <a:gd name="T3" fmla="*/ 6 h 9"/>
                <a:gd name="T4" fmla="*/ 11 w 11"/>
                <a:gd name="T5" fmla="*/ 7 h 9"/>
                <a:gd name="T6" fmla="*/ 9 w 11"/>
                <a:gd name="T7" fmla="*/ 9 h 9"/>
                <a:gd name="T8" fmla="*/ 7 w 11"/>
                <a:gd name="T9" fmla="*/ 9 h 9"/>
                <a:gd name="T10" fmla="*/ 6 w 11"/>
                <a:gd name="T11" fmla="*/ 8 h 9"/>
                <a:gd name="T12" fmla="*/ 6 w 11"/>
                <a:gd name="T13" fmla="*/ 6 h 9"/>
                <a:gd name="T14" fmla="*/ 5 w 11"/>
                <a:gd name="T15" fmla="*/ 6 h 9"/>
                <a:gd name="T16" fmla="*/ 3 w 11"/>
                <a:gd name="T17" fmla="*/ 7 h 9"/>
                <a:gd name="T18" fmla="*/ 2 w 11"/>
                <a:gd name="T19" fmla="*/ 8 h 9"/>
                <a:gd name="T20" fmla="*/ 2 w 11"/>
                <a:gd name="T21" fmla="*/ 7 h 9"/>
                <a:gd name="T22" fmla="*/ 1 w 11"/>
                <a:gd name="T23" fmla="*/ 3 h 9"/>
                <a:gd name="T24" fmla="*/ 1 w 11"/>
                <a:gd name="T25" fmla="*/ 2 h 9"/>
                <a:gd name="T26" fmla="*/ 1 w 11"/>
                <a:gd name="T27" fmla="*/ 2 h 9"/>
                <a:gd name="T28" fmla="*/ 1 w 11"/>
                <a:gd name="T29" fmla="*/ 2 h 9"/>
                <a:gd name="T30" fmla="*/ 2 w 11"/>
                <a:gd name="T31" fmla="*/ 1 h 9"/>
                <a:gd name="T32" fmla="*/ 5 w 11"/>
                <a:gd name="T33" fmla="*/ 0 h 9"/>
                <a:gd name="T34" fmla="*/ 8 w 11"/>
                <a:gd name="T35" fmla="*/ 0 h 9"/>
                <a:gd name="T36" fmla="*/ 9 w 11"/>
                <a:gd name="T37" fmla="*/ 2 h 9"/>
                <a:gd name="T38" fmla="*/ 9 w 11"/>
                <a:gd name="T39" fmla="*/ 4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1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14 w 17"/>
                <a:gd name="T1" fmla="*/ 7 h 8"/>
                <a:gd name="T2" fmla="*/ 11 w 17"/>
                <a:gd name="T3" fmla="*/ 8 h 8"/>
                <a:gd name="T4" fmla="*/ 10 w 17"/>
                <a:gd name="T5" fmla="*/ 8 h 8"/>
                <a:gd name="T6" fmla="*/ 9 w 17"/>
                <a:gd name="T7" fmla="*/ 7 h 8"/>
                <a:gd name="T8" fmla="*/ 8 w 17"/>
                <a:gd name="T9" fmla="*/ 7 h 8"/>
                <a:gd name="T10" fmla="*/ 5 w 17"/>
                <a:gd name="T11" fmla="*/ 7 h 8"/>
                <a:gd name="T12" fmla="*/ 4 w 17"/>
                <a:gd name="T13" fmla="*/ 7 h 8"/>
                <a:gd name="T14" fmla="*/ 2 w 17"/>
                <a:gd name="T15" fmla="*/ 5 h 8"/>
                <a:gd name="T16" fmla="*/ 1 w 17"/>
                <a:gd name="T17" fmla="*/ 4 h 8"/>
                <a:gd name="T18" fmla="*/ 1 w 17"/>
                <a:gd name="T19" fmla="*/ 3 h 8"/>
                <a:gd name="T20" fmla="*/ 0 w 17"/>
                <a:gd name="T21" fmla="*/ 2 h 8"/>
                <a:gd name="T22" fmla="*/ 2 w 17"/>
                <a:gd name="T23" fmla="*/ 2 h 8"/>
                <a:gd name="T24" fmla="*/ 6 w 17"/>
                <a:gd name="T25" fmla="*/ 0 h 8"/>
                <a:gd name="T26" fmla="*/ 8 w 17"/>
                <a:gd name="T27" fmla="*/ 0 h 8"/>
                <a:gd name="T28" fmla="*/ 11 w 17"/>
                <a:gd name="T29" fmla="*/ 2 h 8"/>
                <a:gd name="T30" fmla="*/ 12 w 17"/>
                <a:gd name="T31" fmla="*/ 3 h 8"/>
                <a:gd name="T32" fmla="*/ 16 w 17"/>
                <a:gd name="T33" fmla="*/ 3 h 8"/>
                <a:gd name="T34" fmla="*/ 16 w 17"/>
                <a:gd name="T35" fmla="*/ 5 h 8"/>
                <a:gd name="T36" fmla="*/ 14 w 17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2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6 w 7"/>
                <a:gd name="T1" fmla="*/ 3 h 5"/>
                <a:gd name="T2" fmla="*/ 4 w 7"/>
                <a:gd name="T3" fmla="*/ 4 h 5"/>
                <a:gd name="T4" fmla="*/ 3 w 7"/>
                <a:gd name="T5" fmla="*/ 4 h 5"/>
                <a:gd name="T6" fmla="*/ 0 w 7"/>
                <a:gd name="T7" fmla="*/ 3 h 5"/>
                <a:gd name="T8" fmla="*/ 1 w 7"/>
                <a:gd name="T9" fmla="*/ 2 h 5"/>
                <a:gd name="T10" fmla="*/ 3 w 7"/>
                <a:gd name="T11" fmla="*/ 1 h 5"/>
                <a:gd name="T12" fmla="*/ 6 w 7"/>
                <a:gd name="T13" fmla="*/ 1 h 5"/>
                <a:gd name="T14" fmla="*/ 6 w 7"/>
                <a:gd name="T15" fmla="*/ 2 h 5"/>
                <a:gd name="T16" fmla="*/ 6 w 7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3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75 w 77"/>
                <a:gd name="T1" fmla="*/ 11 h 48"/>
                <a:gd name="T2" fmla="*/ 70 w 77"/>
                <a:gd name="T3" fmla="*/ 14 h 48"/>
                <a:gd name="T4" fmla="*/ 69 w 77"/>
                <a:gd name="T5" fmla="*/ 18 h 48"/>
                <a:gd name="T6" fmla="*/ 67 w 77"/>
                <a:gd name="T7" fmla="*/ 15 h 48"/>
                <a:gd name="T8" fmla="*/ 56 w 77"/>
                <a:gd name="T9" fmla="*/ 19 h 48"/>
                <a:gd name="T10" fmla="*/ 52 w 77"/>
                <a:gd name="T11" fmla="*/ 27 h 48"/>
                <a:gd name="T12" fmla="*/ 49 w 77"/>
                <a:gd name="T13" fmla="*/ 29 h 48"/>
                <a:gd name="T14" fmla="*/ 41 w 77"/>
                <a:gd name="T15" fmla="*/ 36 h 48"/>
                <a:gd name="T16" fmla="*/ 40 w 77"/>
                <a:gd name="T17" fmla="*/ 41 h 48"/>
                <a:gd name="T18" fmla="*/ 41 w 77"/>
                <a:gd name="T19" fmla="*/ 44 h 48"/>
                <a:gd name="T20" fmla="*/ 35 w 77"/>
                <a:gd name="T21" fmla="*/ 46 h 48"/>
                <a:gd name="T22" fmla="*/ 29 w 77"/>
                <a:gd name="T23" fmla="*/ 45 h 48"/>
                <a:gd name="T24" fmla="*/ 31 w 77"/>
                <a:gd name="T25" fmla="*/ 42 h 48"/>
                <a:gd name="T26" fmla="*/ 25 w 77"/>
                <a:gd name="T27" fmla="*/ 43 h 48"/>
                <a:gd name="T28" fmla="*/ 26 w 77"/>
                <a:gd name="T29" fmla="*/ 41 h 48"/>
                <a:gd name="T30" fmla="*/ 26 w 77"/>
                <a:gd name="T31" fmla="*/ 40 h 48"/>
                <a:gd name="T32" fmla="*/ 27 w 77"/>
                <a:gd name="T33" fmla="*/ 36 h 48"/>
                <a:gd name="T34" fmla="*/ 27 w 77"/>
                <a:gd name="T35" fmla="*/ 34 h 48"/>
                <a:gd name="T36" fmla="*/ 19 w 77"/>
                <a:gd name="T37" fmla="*/ 34 h 48"/>
                <a:gd name="T38" fmla="*/ 14 w 77"/>
                <a:gd name="T39" fmla="*/ 38 h 48"/>
                <a:gd name="T40" fmla="*/ 10 w 77"/>
                <a:gd name="T41" fmla="*/ 39 h 48"/>
                <a:gd name="T42" fmla="*/ 0 w 77"/>
                <a:gd name="T43" fmla="*/ 43 h 48"/>
                <a:gd name="T44" fmla="*/ 2 w 77"/>
                <a:gd name="T45" fmla="*/ 39 h 48"/>
                <a:gd name="T46" fmla="*/ 2 w 77"/>
                <a:gd name="T47" fmla="*/ 34 h 48"/>
                <a:gd name="T48" fmla="*/ 2 w 77"/>
                <a:gd name="T49" fmla="*/ 33 h 48"/>
                <a:gd name="T50" fmla="*/ 1 w 77"/>
                <a:gd name="T51" fmla="*/ 34 h 48"/>
                <a:gd name="T52" fmla="*/ 1 w 77"/>
                <a:gd name="T53" fmla="*/ 34 h 48"/>
                <a:gd name="T54" fmla="*/ 2 w 77"/>
                <a:gd name="T55" fmla="*/ 30 h 48"/>
                <a:gd name="T56" fmla="*/ 3 w 77"/>
                <a:gd name="T57" fmla="*/ 30 h 48"/>
                <a:gd name="T58" fmla="*/ 4 w 77"/>
                <a:gd name="T59" fmla="*/ 31 h 48"/>
                <a:gd name="T60" fmla="*/ 4 w 77"/>
                <a:gd name="T61" fmla="*/ 31 h 48"/>
                <a:gd name="T62" fmla="*/ 3 w 77"/>
                <a:gd name="T63" fmla="*/ 31 h 48"/>
                <a:gd name="T64" fmla="*/ 7 w 77"/>
                <a:gd name="T65" fmla="*/ 30 h 48"/>
                <a:gd name="T66" fmla="*/ 13 w 77"/>
                <a:gd name="T67" fmla="*/ 27 h 48"/>
                <a:gd name="T68" fmla="*/ 15 w 77"/>
                <a:gd name="T69" fmla="*/ 26 h 48"/>
                <a:gd name="T70" fmla="*/ 21 w 77"/>
                <a:gd name="T71" fmla="*/ 22 h 48"/>
                <a:gd name="T72" fmla="*/ 22 w 77"/>
                <a:gd name="T73" fmla="*/ 22 h 48"/>
                <a:gd name="T74" fmla="*/ 28 w 77"/>
                <a:gd name="T75" fmla="*/ 18 h 48"/>
                <a:gd name="T76" fmla="*/ 24 w 77"/>
                <a:gd name="T77" fmla="*/ 14 h 48"/>
                <a:gd name="T78" fmla="*/ 31 w 77"/>
                <a:gd name="T79" fmla="*/ 16 h 48"/>
                <a:gd name="T80" fmla="*/ 37 w 77"/>
                <a:gd name="T81" fmla="*/ 14 h 48"/>
                <a:gd name="T82" fmla="*/ 36 w 77"/>
                <a:gd name="T83" fmla="*/ 9 h 48"/>
                <a:gd name="T84" fmla="*/ 39 w 77"/>
                <a:gd name="T85" fmla="*/ 11 h 48"/>
                <a:gd name="T86" fmla="*/ 41 w 77"/>
                <a:gd name="T87" fmla="*/ 12 h 48"/>
                <a:gd name="T88" fmla="*/ 39 w 77"/>
                <a:gd name="T89" fmla="*/ 8 h 48"/>
                <a:gd name="T90" fmla="*/ 37 w 77"/>
                <a:gd name="T91" fmla="*/ 6 h 48"/>
                <a:gd name="T92" fmla="*/ 48 w 77"/>
                <a:gd name="T93" fmla="*/ 13 h 48"/>
                <a:gd name="T94" fmla="*/ 47 w 77"/>
                <a:gd name="T95" fmla="*/ 10 h 48"/>
                <a:gd name="T96" fmla="*/ 62 w 77"/>
                <a:gd name="T97" fmla="*/ 9 h 48"/>
                <a:gd name="T98" fmla="*/ 64 w 77"/>
                <a:gd name="T99" fmla="*/ 6 h 48"/>
                <a:gd name="T100" fmla="*/ 62 w 77"/>
                <a:gd name="T101" fmla="*/ 0 h 48"/>
                <a:gd name="T102" fmla="*/ 68 w 77"/>
                <a:gd name="T103" fmla="*/ 5 h 48"/>
                <a:gd name="T104" fmla="*/ 71 w 77"/>
                <a:gd name="T105" fmla="*/ 5 h 48"/>
                <a:gd name="T106" fmla="*/ 76 w 77"/>
                <a:gd name="T107" fmla="*/ 6 h 48"/>
                <a:gd name="T108" fmla="*/ 76 w 77"/>
                <a:gd name="T109" fmla="*/ 8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4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0 w 6"/>
                <a:gd name="T5" fmla="*/ 3 h 5"/>
                <a:gd name="T6" fmla="*/ 1 w 6"/>
                <a:gd name="T7" fmla="*/ 1 h 5"/>
                <a:gd name="T8" fmla="*/ 5 w 6"/>
                <a:gd name="T9" fmla="*/ 0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5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3 w 3"/>
                <a:gd name="T9" fmla="*/ 0 h 2"/>
                <a:gd name="T10" fmla="*/ 2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6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1 w 3"/>
                <a:gd name="T7" fmla="*/ 0 h 2"/>
                <a:gd name="T8" fmla="*/ 3 w 3"/>
                <a:gd name="T9" fmla="*/ 0 h 2"/>
                <a:gd name="T10" fmla="*/ 3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7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2 w 6"/>
                <a:gd name="T7" fmla="*/ 1 h 4"/>
                <a:gd name="T8" fmla="*/ 4 w 6"/>
                <a:gd name="T9" fmla="*/ 0 h 4"/>
                <a:gd name="T10" fmla="*/ 4 w 6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8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6 h 8"/>
                <a:gd name="T4" fmla="*/ 3 w 7"/>
                <a:gd name="T5" fmla="*/ 5 h 8"/>
                <a:gd name="T6" fmla="*/ 1 w 7"/>
                <a:gd name="T7" fmla="*/ 1 h 8"/>
                <a:gd name="T8" fmla="*/ 0 w 7"/>
                <a:gd name="T9" fmla="*/ 0 h 8"/>
                <a:gd name="T10" fmla="*/ 1 w 7"/>
                <a:gd name="T11" fmla="*/ 0 h 8"/>
                <a:gd name="T12" fmla="*/ 1 w 7"/>
                <a:gd name="T13" fmla="*/ 0 h 8"/>
                <a:gd name="T14" fmla="*/ 3 w 7"/>
                <a:gd name="T15" fmla="*/ 3 h 8"/>
                <a:gd name="T16" fmla="*/ 3 w 7"/>
                <a:gd name="T17" fmla="*/ 3 h 8"/>
                <a:gd name="T18" fmla="*/ 5 w 7"/>
                <a:gd name="T19" fmla="*/ 5 h 8"/>
                <a:gd name="T20" fmla="*/ 6 w 7"/>
                <a:gd name="T21" fmla="*/ 8 h 8"/>
                <a:gd name="T22" fmla="*/ 6 w 7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9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22 w 23"/>
                <a:gd name="T1" fmla="*/ 7 h 10"/>
                <a:gd name="T2" fmla="*/ 19 w 23"/>
                <a:gd name="T3" fmla="*/ 9 h 10"/>
                <a:gd name="T4" fmla="*/ 17 w 23"/>
                <a:gd name="T5" fmla="*/ 10 h 10"/>
                <a:gd name="T6" fmla="*/ 15 w 23"/>
                <a:gd name="T7" fmla="*/ 10 h 10"/>
                <a:gd name="T8" fmla="*/ 13 w 23"/>
                <a:gd name="T9" fmla="*/ 9 h 10"/>
                <a:gd name="T10" fmla="*/ 12 w 23"/>
                <a:gd name="T11" fmla="*/ 8 h 10"/>
                <a:gd name="T12" fmla="*/ 12 w 23"/>
                <a:gd name="T13" fmla="*/ 8 h 10"/>
                <a:gd name="T14" fmla="*/ 11 w 23"/>
                <a:gd name="T15" fmla="*/ 9 h 10"/>
                <a:gd name="T16" fmla="*/ 10 w 23"/>
                <a:gd name="T17" fmla="*/ 8 h 10"/>
                <a:gd name="T18" fmla="*/ 10 w 23"/>
                <a:gd name="T19" fmla="*/ 9 h 10"/>
                <a:gd name="T20" fmla="*/ 9 w 23"/>
                <a:gd name="T21" fmla="*/ 9 h 10"/>
                <a:gd name="T22" fmla="*/ 7 w 23"/>
                <a:gd name="T23" fmla="*/ 10 h 10"/>
                <a:gd name="T24" fmla="*/ 6 w 23"/>
                <a:gd name="T25" fmla="*/ 10 h 10"/>
                <a:gd name="T26" fmla="*/ 7 w 23"/>
                <a:gd name="T27" fmla="*/ 8 h 10"/>
                <a:gd name="T28" fmla="*/ 7 w 23"/>
                <a:gd name="T29" fmla="*/ 8 h 10"/>
                <a:gd name="T30" fmla="*/ 7 w 23"/>
                <a:gd name="T31" fmla="*/ 8 h 10"/>
                <a:gd name="T32" fmla="*/ 7 w 23"/>
                <a:gd name="T33" fmla="*/ 7 h 10"/>
                <a:gd name="T34" fmla="*/ 6 w 23"/>
                <a:gd name="T35" fmla="*/ 6 h 10"/>
                <a:gd name="T36" fmla="*/ 4 w 23"/>
                <a:gd name="T37" fmla="*/ 6 h 10"/>
                <a:gd name="T38" fmla="*/ 3 w 23"/>
                <a:gd name="T39" fmla="*/ 7 h 10"/>
                <a:gd name="T40" fmla="*/ 2 w 23"/>
                <a:gd name="T41" fmla="*/ 7 h 10"/>
                <a:gd name="T42" fmla="*/ 1 w 23"/>
                <a:gd name="T43" fmla="*/ 6 h 10"/>
                <a:gd name="T44" fmla="*/ 1 w 23"/>
                <a:gd name="T45" fmla="*/ 5 h 10"/>
                <a:gd name="T46" fmla="*/ 4 w 23"/>
                <a:gd name="T47" fmla="*/ 4 h 10"/>
                <a:gd name="T48" fmla="*/ 6 w 23"/>
                <a:gd name="T49" fmla="*/ 4 h 10"/>
                <a:gd name="T50" fmla="*/ 7 w 23"/>
                <a:gd name="T51" fmla="*/ 4 h 10"/>
                <a:gd name="T52" fmla="*/ 6 w 23"/>
                <a:gd name="T53" fmla="*/ 5 h 10"/>
                <a:gd name="T54" fmla="*/ 10 w 23"/>
                <a:gd name="T55" fmla="*/ 4 h 10"/>
                <a:gd name="T56" fmla="*/ 13 w 23"/>
                <a:gd name="T57" fmla="*/ 4 h 10"/>
                <a:gd name="T58" fmla="*/ 13 w 23"/>
                <a:gd name="T59" fmla="*/ 4 h 10"/>
                <a:gd name="T60" fmla="*/ 12 w 23"/>
                <a:gd name="T61" fmla="*/ 4 h 10"/>
                <a:gd name="T62" fmla="*/ 11 w 23"/>
                <a:gd name="T63" fmla="*/ 2 h 10"/>
                <a:gd name="T64" fmla="*/ 11 w 23"/>
                <a:gd name="T65" fmla="*/ 1 h 10"/>
                <a:gd name="T66" fmla="*/ 14 w 23"/>
                <a:gd name="T67" fmla="*/ 1 h 10"/>
                <a:gd name="T68" fmla="*/ 15 w 23"/>
                <a:gd name="T69" fmla="*/ 2 h 10"/>
                <a:gd name="T70" fmla="*/ 15 w 23"/>
                <a:gd name="T71" fmla="*/ 3 h 10"/>
                <a:gd name="T72" fmla="*/ 17 w 23"/>
                <a:gd name="T73" fmla="*/ 2 h 10"/>
                <a:gd name="T74" fmla="*/ 21 w 23"/>
                <a:gd name="T75" fmla="*/ 3 h 10"/>
                <a:gd name="T76" fmla="*/ 22 w 23"/>
                <a:gd name="T77" fmla="*/ 7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0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6 w 6"/>
                <a:gd name="T1" fmla="*/ 1 h 4"/>
                <a:gd name="T2" fmla="*/ 5 w 6"/>
                <a:gd name="T3" fmla="*/ 2 h 4"/>
                <a:gd name="T4" fmla="*/ 4 w 6"/>
                <a:gd name="T5" fmla="*/ 3 h 4"/>
                <a:gd name="T6" fmla="*/ 1 w 6"/>
                <a:gd name="T7" fmla="*/ 4 h 4"/>
                <a:gd name="T8" fmla="*/ 0 w 6"/>
                <a:gd name="T9" fmla="*/ 3 h 4"/>
                <a:gd name="T10" fmla="*/ 0 w 6"/>
                <a:gd name="T11" fmla="*/ 1 h 4"/>
                <a:gd name="T12" fmla="*/ 3 w 6"/>
                <a:gd name="T13" fmla="*/ 0 h 4"/>
                <a:gd name="T14" fmla="*/ 4 w 6"/>
                <a:gd name="T15" fmla="*/ 0 h 4"/>
                <a:gd name="T16" fmla="*/ 6 w 6"/>
                <a:gd name="T17" fmla="*/ 0 h 4"/>
                <a:gd name="T18" fmla="*/ 6 w 6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1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12 w 14"/>
                <a:gd name="T1" fmla="*/ 4 h 8"/>
                <a:gd name="T2" fmla="*/ 11 w 14"/>
                <a:gd name="T3" fmla="*/ 6 h 8"/>
                <a:gd name="T4" fmla="*/ 8 w 14"/>
                <a:gd name="T5" fmla="*/ 8 h 8"/>
                <a:gd name="T6" fmla="*/ 5 w 14"/>
                <a:gd name="T7" fmla="*/ 7 h 8"/>
                <a:gd name="T8" fmla="*/ 3 w 14"/>
                <a:gd name="T9" fmla="*/ 5 h 8"/>
                <a:gd name="T10" fmla="*/ 0 w 14"/>
                <a:gd name="T11" fmla="*/ 5 h 8"/>
                <a:gd name="T12" fmla="*/ 0 w 14"/>
                <a:gd name="T13" fmla="*/ 4 h 8"/>
                <a:gd name="T14" fmla="*/ 1 w 14"/>
                <a:gd name="T15" fmla="*/ 2 h 8"/>
                <a:gd name="T16" fmla="*/ 4 w 14"/>
                <a:gd name="T17" fmla="*/ 3 h 8"/>
                <a:gd name="T18" fmla="*/ 5 w 14"/>
                <a:gd name="T19" fmla="*/ 3 h 8"/>
                <a:gd name="T20" fmla="*/ 5 w 14"/>
                <a:gd name="T21" fmla="*/ 2 h 8"/>
                <a:gd name="T22" fmla="*/ 6 w 14"/>
                <a:gd name="T23" fmla="*/ 1 h 8"/>
                <a:gd name="T24" fmla="*/ 7 w 14"/>
                <a:gd name="T25" fmla="*/ 1 h 8"/>
                <a:gd name="T26" fmla="*/ 8 w 14"/>
                <a:gd name="T27" fmla="*/ 2 h 8"/>
                <a:gd name="T28" fmla="*/ 13 w 14"/>
                <a:gd name="T29" fmla="*/ 2 h 8"/>
                <a:gd name="T30" fmla="*/ 12 w 14"/>
                <a:gd name="T31" fmla="*/ 4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2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6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2 w 6"/>
                <a:gd name="T9" fmla="*/ 0 h 4"/>
                <a:gd name="T10" fmla="*/ 6 w 6"/>
                <a:gd name="T11" fmla="*/ 1 h 4"/>
                <a:gd name="T12" fmla="*/ 6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3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4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0 w 4"/>
                <a:gd name="T5" fmla="*/ 2 h 3"/>
                <a:gd name="T6" fmla="*/ 3 w 4"/>
                <a:gd name="T7" fmla="*/ 0 h 3"/>
                <a:gd name="T8" fmla="*/ 4 w 4"/>
                <a:gd name="T9" fmla="*/ 1 h 3"/>
                <a:gd name="T10" fmla="*/ 3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5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2 w 5"/>
                <a:gd name="T9" fmla="*/ 1 h 4"/>
                <a:gd name="T10" fmla="*/ 5 w 5"/>
                <a:gd name="T11" fmla="*/ 1 h 4"/>
                <a:gd name="T12" fmla="*/ 5 w 5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6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5 w 6"/>
                <a:gd name="T1" fmla="*/ 2 h 6"/>
                <a:gd name="T2" fmla="*/ 4 w 6"/>
                <a:gd name="T3" fmla="*/ 2 h 6"/>
                <a:gd name="T4" fmla="*/ 6 w 6"/>
                <a:gd name="T5" fmla="*/ 4 h 6"/>
                <a:gd name="T6" fmla="*/ 4 w 6"/>
                <a:gd name="T7" fmla="*/ 6 h 6"/>
                <a:gd name="T8" fmla="*/ 2 w 6"/>
                <a:gd name="T9" fmla="*/ 6 h 6"/>
                <a:gd name="T10" fmla="*/ 1 w 6"/>
                <a:gd name="T11" fmla="*/ 5 h 6"/>
                <a:gd name="T12" fmla="*/ 1 w 6"/>
                <a:gd name="T13" fmla="*/ 3 h 6"/>
                <a:gd name="T14" fmla="*/ 2 w 6"/>
                <a:gd name="T15" fmla="*/ 2 h 6"/>
                <a:gd name="T16" fmla="*/ 3 w 6"/>
                <a:gd name="T17" fmla="*/ 1 h 6"/>
                <a:gd name="T18" fmla="*/ 4 w 6"/>
                <a:gd name="T19" fmla="*/ 0 h 6"/>
                <a:gd name="T20" fmla="*/ 5 w 6"/>
                <a:gd name="T21" fmla="*/ 1 h 6"/>
                <a:gd name="T22" fmla="*/ 5 w 6"/>
                <a:gd name="T23" fmla="*/ 2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7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3 w 3"/>
                <a:gd name="T1" fmla="*/ 4 h 6"/>
                <a:gd name="T2" fmla="*/ 2 w 3"/>
                <a:gd name="T3" fmla="*/ 6 h 6"/>
                <a:gd name="T4" fmla="*/ 1 w 3"/>
                <a:gd name="T5" fmla="*/ 6 h 6"/>
                <a:gd name="T6" fmla="*/ 1 w 3"/>
                <a:gd name="T7" fmla="*/ 5 h 6"/>
                <a:gd name="T8" fmla="*/ 1 w 3"/>
                <a:gd name="T9" fmla="*/ 4 h 6"/>
                <a:gd name="T10" fmla="*/ 1 w 3"/>
                <a:gd name="T11" fmla="*/ 4 h 6"/>
                <a:gd name="T12" fmla="*/ 2 w 3"/>
                <a:gd name="T13" fmla="*/ 3 h 6"/>
                <a:gd name="T14" fmla="*/ 2 w 3"/>
                <a:gd name="T15" fmla="*/ 2 h 6"/>
                <a:gd name="T16" fmla="*/ 1 w 3"/>
                <a:gd name="T17" fmla="*/ 0 h 6"/>
                <a:gd name="T18" fmla="*/ 1 w 3"/>
                <a:gd name="T19" fmla="*/ 0 h 6"/>
                <a:gd name="T20" fmla="*/ 3 w 3"/>
                <a:gd name="T21" fmla="*/ 4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8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4 w 6"/>
                <a:gd name="T1" fmla="*/ 3 h 4"/>
                <a:gd name="T2" fmla="*/ 3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4 w 6"/>
                <a:gd name="T9" fmla="*/ 0 h 4"/>
                <a:gd name="T10" fmla="*/ 6 w 6"/>
                <a:gd name="T11" fmla="*/ 1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9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10 w 11"/>
                <a:gd name="T1" fmla="*/ 5 h 6"/>
                <a:gd name="T2" fmla="*/ 7 w 11"/>
                <a:gd name="T3" fmla="*/ 6 h 6"/>
                <a:gd name="T4" fmla="*/ 4 w 11"/>
                <a:gd name="T5" fmla="*/ 6 h 6"/>
                <a:gd name="T6" fmla="*/ 2 w 11"/>
                <a:gd name="T7" fmla="*/ 5 h 6"/>
                <a:gd name="T8" fmla="*/ 0 w 11"/>
                <a:gd name="T9" fmla="*/ 4 h 6"/>
                <a:gd name="T10" fmla="*/ 4 w 11"/>
                <a:gd name="T11" fmla="*/ 0 h 6"/>
                <a:gd name="T12" fmla="*/ 9 w 11"/>
                <a:gd name="T13" fmla="*/ 1 h 6"/>
                <a:gd name="T14" fmla="*/ 11 w 11"/>
                <a:gd name="T15" fmla="*/ 3 h 6"/>
                <a:gd name="T16" fmla="*/ 10 w 11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0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5 h 5"/>
                <a:gd name="T4" fmla="*/ 2 w 3"/>
                <a:gd name="T5" fmla="*/ 5 h 5"/>
                <a:gd name="T6" fmla="*/ 0 w 3"/>
                <a:gd name="T7" fmla="*/ 0 h 5"/>
                <a:gd name="T8" fmla="*/ 1 w 3"/>
                <a:gd name="T9" fmla="*/ 0 h 5"/>
                <a:gd name="T10" fmla="*/ 2 w 3"/>
                <a:gd name="T11" fmla="*/ 4 h 5"/>
                <a:gd name="T12" fmla="*/ 2 w 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1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19 w 21"/>
                <a:gd name="T1" fmla="*/ 9 h 11"/>
                <a:gd name="T2" fmla="*/ 15 w 21"/>
                <a:gd name="T3" fmla="*/ 10 h 11"/>
                <a:gd name="T4" fmla="*/ 15 w 21"/>
                <a:gd name="T5" fmla="*/ 10 h 11"/>
                <a:gd name="T6" fmla="*/ 14 w 21"/>
                <a:gd name="T7" fmla="*/ 10 h 11"/>
                <a:gd name="T8" fmla="*/ 14 w 21"/>
                <a:gd name="T9" fmla="*/ 10 h 11"/>
                <a:gd name="T10" fmla="*/ 12 w 21"/>
                <a:gd name="T11" fmla="*/ 10 h 11"/>
                <a:gd name="T12" fmla="*/ 10 w 21"/>
                <a:gd name="T13" fmla="*/ 10 h 11"/>
                <a:gd name="T14" fmla="*/ 9 w 21"/>
                <a:gd name="T15" fmla="*/ 10 h 11"/>
                <a:gd name="T16" fmla="*/ 7 w 21"/>
                <a:gd name="T17" fmla="*/ 10 h 11"/>
                <a:gd name="T18" fmla="*/ 6 w 21"/>
                <a:gd name="T19" fmla="*/ 9 h 11"/>
                <a:gd name="T20" fmla="*/ 6 w 21"/>
                <a:gd name="T21" fmla="*/ 9 h 11"/>
                <a:gd name="T22" fmla="*/ 6 w 21"/>
                <a:gd name="T23" fmla="*/ 9 h 11"/>
                <a:gd name="T24" fmla="*/ 2 w 21"/>
                <a:gd name="T25" fmla="*/ 10 h 11"/>
                <a:gd name="T26" fmla="*/ 2 w 21"/>
                <a:gd name="T27" fmla="*/ 10 h 11"/>
                <a:gd name="T28" fmla="*/ 2 w 21"/>
                <a:gd name="T29" fmla="*/ 10 h 11"/>
                <a:gd name="T30" fmla="*/ 5 w 21"/>
                <a:gd name="T31" fmla="*/ 9 h 11"/>
                <a:gd name="T32" fmla="*/ 5 w 21"/>
                <a:gd name="T33" fmla="*/ 8 h 11"/>
                <a:gd name="T34" fmla="*/ 4 w 21"/>
                <a:gd name="T35" fmla="*/ 8 h 11"/>
                <a:gd name="T36" fmla="*/ 4 w 21"/>
                <a:gd name="T37" fmla="*/ 8 h 11"/>
                <a:gd name="T38" fmla="*/ 1 w 21"/>
                <a:gd name="T39" fmla="*/ 10 h 11"/>
                <a:gd name="T40" fmla="*/ 0 w 21"/>
                <a:gd name="T41" fmla="*/ 10 h 11"/>
                <a:gd name="T42" fmla="*/ 2 w 21"/>
                <a:gd name="T43" fmla="*/ 9 h 11"/>
                <a:gd name="T44" fmla="*/ 4 w 21"/>
                <a:gd name="T45" fmla="*/ 6 h 11"/>
                <a:gd name="T46" fmla="*/ 5 w 21"/>
                <a:gd name="T47" fmla="*/ 5 h 11"/>
                <a:gd name="T48" fmla="*/ 6 w 21"/>
                <a:gd name="T49" fmla="*/ 4 h 11"/>
                <a:gd name="T50" fmla="*/ 8 w 21"/>
                <a:gd name="T51" fmla="*/ 3 h 11"/>
                <a:gd name="T52" fmla="*/ 10 w 21"/>
                <a:gd name="T53" fmla="*/ 2 h 11"/>
                <a:gd name="T54" fmla="*/ 12 w 21"/>
                <a:gd name="T55" fmla="*/ 2 h 11"/>
                <a:gd name="T56" fmla="*/ 12 w 21"/>
                <a:gd name="T57" fmla="*/ 2 h 11"/>
                <a:gd name="T58" fmla="*/ 12 w 21"/>
                <a:gd name="T59" fmla="*/ 1 h 11"/>
                <a:gd name="T60" fmla="*/ 13 w 21"/>
                <a:gd name="T61" fmla="*/ 1 h 11"/>
                <a:gd name="T62" fmla="*/ 13 w 21"/>
                <a:gd name="T63" fmla="*/ 1 h 11"/>
                <a:gd name="T64" fmla="*/ 12 w 21"/>
                <a:gd name="T65" fmla="*/ 2 h 11"/>
                <a:gd name="T66" fmla="*/ 13 w 21"/>
                <a:gd name="T67" fmla="*/ 3 h 11"/>
                <a:gd name="T68" fmla="*/ 16 w 21"/>
                <a:gd name="T69" fmla="*/ 6 h 11"/>
                <a:gd name="T70" fmla="*/ 17 w 21"/>
                <a:gd name="T71" fmla="*/ 5 h 11"/>
                <a:gd name="T72" fmla="*/ 18 w 21"/>
                <a:gd name="T73" fmla="*/ 5 h 11"/>
                <a:gd name="T74" fmla="*/ 19 w 21"/>
                <a:gd name="T75" fmla="*/ 5 h 11"/>
                <a:gd name="T76" fmla="*/ 21 w 21"/>
                <a:gd name="T77" fmla="*/ 7 h 11"/>
                <a:gd name="T78" fmla="*/ 19 w 21"/>
                <a:gd name="T79" fmla="*/ 9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2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6 w 7"/>
                <a:gd name="T1" fmla="*/ 9 h 9"/>
                <a:gd name="T2" fmla="*/ 2 w 7"/>
                <a:gd name="T3" fmla="*/ 4 h 9"/>
                <a:gd name="T4" fmla="*/ 1 w 7"/>
                <a:gd name="T5" fmla="*/ 2 h 9"/>
                <a:gd name="T6" fmla="*/ 0 w 7"/>
                <a:gd name="T7" fmla="*/ 0 h 9"/>
                <a:gd name="T8" fmla="*/ 1 w 7"/>
                <a:gd name="T9" fmla="*/ 0 h 9"/>
                <a:gd name="T10" fmla="*/ 4 w 7"/>
                <a:gd name="T11" fmla="*/ 3 h 9"/>
                <a:gd name="T12" fmla="*/ 6 w 7"/>
                <a:gd name="T13" fmla="*/ 7 h 9"/>
                <a:gd name="T14" fmla="*/ 6 w 7"/>
                <a:gd name="T15" fmla="*/ 9 h 9"/>
                <a:gd name="T16" fmla="*/ 6 w 7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3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12 w 13"/>
                <a:gd name="T1" fmla="*/ 5 h 8"/>
                <a:gd name="T2" fmla="*/ 11 w 13"/>
                <a:gd name="T3" fmla="*/ 6 h 8"/>
                <a:gd name="T4" fmla="*/ 7 w 13"/>
                <a:gd name="T5" fmla="*/ 8 h 8"/>
                <a:gd name="T6" fmla="*/ 5 w 13"/>
                <a:gd name="T7" fmla="*/ 8 h 8"/>
                <a:gd name="T8" fmla="*/ 4 w 13"/>
                <a:gd name="T9" fmla="*/ 8 h 8"/>
                <a:gd name="T10" fmla="*/ 2 w 13"/>
                <a:gd name="T11" fmla="*/ 7 h 8"/>
                <a:gd name="T12" fmla="*/ 0 w 13"/>
                <a:gd name="T13" fmla="*/ 6 h 8"/>
                <a:gd name="T14" fmla="*/ 1 w 13"/>
                <a:gd name="T15" fmla="*/ 5 h 8"/>
                <a:gd name="T16" fmla="*/ 3 w 13"/>
                <a:gd name="T17" fmla="*/ 3 h 8"/>
                <a:gd name="T18" fmla="*/ 4 w 13"/>
                <a:gd name="T19" fmla="*/ 2 h 8"/>
                <a:gd name="T20" fmla="*/ 7 w 13"/>
                <a:gd name="T21" fmla="*/ 1 h 8"/>
                <a:gd name="T22" fmla="*/ 12 w 13"/>
                <a:gd name="T23" fmla="*/ 1 h 8"/>
                <a:gd name="T24" fmla="*/ 13 w 13"/>
                <a:gd name="T25" fmla="*/ 5 h 8"/>
                <a:gd name="T26" fmla="*/ 12 w 13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4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55 w 61"/>
                <a:gd name="T1" fmla="*/ 31 h 50"/>
                <a:gd name="T2" fmla="*/ 54 w 61"/>
                <a:gd name="T3" fmla="*/ 35 h 50"/>
                <a:gd name="T4" fmla="*/ 48 w 61"/>
                <a:gd name="T5" fmla="*/ 33 h 50"/>
                <a:gd name="T6" fmla="*/ 45 w 61"/>
                <a:gd name="T7" fmla="*/ 36 h 50"/>
                <a:gd name="T8" fmla="*/ 47 w 61"/>
                <a:gd name="T9" fmla="*/ 36 h 50"/>
                <a:gd name="T10" fmla="*/ 52 w 61"/>
                <a:gd name="T11" fmla="*/ 37 h 50"/>
                <a:gd name="T12" fmla="*/ 50 w 61"/>
                <a:gd name="T13" fmla="*/ 41 h 50"/>
                <a:gd name="T14" fmla="*/ 46 w 61"/>
                <a:gd name="T15" fmla="*/ 45 h 50"/>
                <a:gd name="T16" fmla="*/ 41 w 61"/>
                <a:gd name="T17" fmla="*/ 50 h 50"/>
                <a:gd name="T18" fmla="*/ 38 w 61"/>
                <a:gd name="T19" fmla="*/ 49 h 50"/>
                <a:gd name="T20" fmla="*/ 35 w 61"/>
                <a:gd name="T21" fmla="*/ 50 h 50"/>
                <a:gd name="T22" fmla="*/ 32 w 61"/>
                <a:gd name="T23" fmla="*/ 47 h 50"/>
                <a:gd name="T24" fmla="*/ 28 w 61"/>
                <a:gd name="T25" fmla="*/ 44 h 50"/>
                <a:gd name="T26" fmla="*/ 26 w 61"/>
                <a:gd name="T27" fmla="*/ 36 h 50"/>
                <a:gd name="T28" fmla="*/ 26 w 61"/>
                <a:gd name="T29" fmla="*/ 29 h 50"/>
                <a:gd name="T30" fmla="*/ 25 w 61"/>
                <a:gd name="T31" fmla="*/ 27 h 50"/>
                <a:gd name="T32" fmla="*/ 17 w 61"/>
                <a:gd name="T33" fmla="*/ 25 h 50"/>
                <a:gd name="T34" fmla="*/ 11 w 61"/>
                <a:gd name="T35" fmla="*/ 24 h 50"/>
                <a:gd name="T36" fmla="*/ 3 w 61"/>
                <a:gd name="T37" fmla="*/ 21 h 50"/>
                <a:gd name="T38" fmla="*/ 6 w 61"/>
                <a:gd name="T39" fmla="*/ 12 h 50"/>
                <a:gd name="T40" fmla="*/ 5 w 61"/>
                <a:gd name="T41" fmla="*/ 10 h 50"/>
                <a:gd name="T42" fmla="*/ 3 w 61"/>
                <a:gd name="T43" fmla="*/ 8 h 50"/>
                <a:gd name="T44" fmla="*/ 6 w 61"/>
                <a:gd name="T45" fmla="*/ 3 h 50"/>
                <a:gd name="T46" fmla="*/ 16 w 61"/>
                <a:gd name="T47" fmla="*/ 0 h 50"/>
                <a:gd name="T48" fmla="*/ 20 w 61"/>
                <a:gd name="T49" fmla="*/ 6 h 50"/>
                <a:gd name="T50" fmla="*/ 15 w 61"/>
                <a:gd name="T51" fmla="*/ 10 h 50"/>
                <a:gd name="T52" fmla="*/ 20 w 61"/>
                <a:gd name="T53" fmla="*/ 12 h 50"/>
                <a:gd name="T54" fmla="*/ 26 w 61"/>
                <a:gd name="T55" fmla="*/ 8 h 50"/>
                <a:gd name="T56" fmla="*/ 26 w 61"/>
                <a:gd name="T57" fmla="*/ 3 h 50"/>
                <a:gd name="T58" fmla="*/ 32 w 61"/>
                <a:gd name="T59" fmla="*/ 9 h 50"/>
                <a:gd name="T60" fmla="*/ 35 w 61"/>
                <a:gd name="T61" fmla="*/ 11 h 50"/>
                <a:gd name="T62" fmla="*/ 41 w 61"/>
                <a:gd name="T63" fmla="*/ 11 h 50"/>
                <a:gd name="T64" fmla="*/ 43 w 61"/>
                <a:gd name="T65" fmla="*/ 11 h 50"/>
                <a:gd name="T66" fmla="*/ 45 w 61"/>
                <a:gd name="T67" fmla="*/ 14 h 50"/>
                <a:gd name="T68" fmla="*/ 37 w 61"/>
                <a:gd name="T69" fmla="*/ 18 h 50"/>
                <a:gd name="T70" fmla="*/ 33 w 61"/>
                <a:gd name="T71" fmla="*/ 14 h 50"/>
                <a:gd name="T72" fmla="*/ 25 w 61"/>
                <a:gd name="T73" fmla="*/ 18 h 50"/>
                <a:gd name="T74" fmla="*/ 24 w 61"/>
                <a:gd name="T75" fmla="*/ 15 h 50"/>
                <a:gd name="T76" fmla="*/ 21 w 61"/>
                <a:gd name="T77" fmla="*/ 14 h 50"/>
                <a:gd name="T78" fmla="*/ 22 w 61"/>
                <a:gd name="T79" fmla="*/ 19 h 50"/>
                <a:gd name="T80" fmla="*/ 26 w 61"/>
                <a:gd name="T81" fmla="*/ 23 h 50"/>
                <a:gd name="T82" fmla="*/ 32 w 61"/>
                <a:gd name="T83" fmla="*/ 23 h 50"/>
                <a:gd name="T84" fmla="*/ 40 w 61"/>
                <a:gd name="T85" fmla="*/ 19 h 50"/>
                <a:gd name="T86" fmla="*/ 48 w 61"/>
                <a:gd name="T87" fmla="*/ 21 h 50"/>
                <a:gd name="T88" fmla="*/ 50 w 61"/>
                <a:gd name="T89" fmla="*/ 23 h 50"/>
                <a:gd name="T90" fmla="*/ 49 w 61"/>
                <a:gd name="T91" fmla="*/ 28 h 50"/>
                <a:gd name="T92" fmla="*/ 51 w 61"/>
                <a:gd name="T93" fmla="*/ 29 h 50"/>
                <a:gd name="T94" fmla="*/ 56 w 61"/>
                <a:gd name="T95" fmla="*/ 26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5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1 w 6"/>
                <a:gd name="T5" fmla="*/ 5 h 5"/>
                <a:gd name="T6" fmla="*/ 1 w 6"/>
                <a:gd name="T7" fmla="*/ 2 h 5"/>
                <a:gd name="T8" fmla="*/ 4 w 6"/>
                <a:gd name="T9" fmla="*/ 1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6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12 w 13"/>
                <a:gd name="T1" fmla="*/ 7 h 10"/>
                <a:gd name="T2" fmla="*/ 12 w 13"/>
                <a:gd name="T3" fmla="*/ 7 h 10"/>
                <a:gd name="T4" fmla="*/ 8 w 13"/>
                <a:gd name="T5" fmla="*/ 9 h 10"/>
                <a:gd name="T6" fmla="*/ 8 w 13"/>
                <a:gd name="T7" fmla="*/ 10 h 10"/>
                <a:gd name="T8" fmla="*/ 7 w 13"/>
                <a:gd name="T9" fmla="*/ 9 h 10"/>
                <a:gd name="T10" fmla="*/ 4 w 13"/>
                <a:gd name="T11" fmla="*/ 10 h 10"/>
                <a:gd name="T12" fmla="*/ 3 w 13"/>
                <a:gd name="T13" fmla="*/ 10 h 10"/>
                <a:gd name="T14" fmla="*/ 2 w 13"/>
                <a:gd name="T15" fmla="*/ 9 h 10"/>
                <a:gd name="T16" fmla="*/ 1 w 13"/>
                <a:gd name="T17" fmla="*/ 7 h 10"/>
                <a:gd name="T18" fmla="*/ 2 w 13"/>
                <a:gd name="T19" fmla="*/ 3 h 10"/>
                <a:gd name="T20" fmla="*/ 6 w 13"/>
                <a:gd name="T21" fmla="*/ 1 h 10"/>
                <a:gd name="T22" fmla="*/ 10 w 13"/>
                <a:gd name="T23" fmla="*/ 1 h 10"/>
                <a:gd name="T24" fmla="*/ 11 w 13"/>
                <a:gd name="T25" fmla="*/ 2 h 10"/>
                <a:gd name="T26" fmla="*/ 13 w 13"/>
                <a:gd name="T27" fmla="*/ 4 h 10"/>
                <a:gd name="T28" fmla="*/ 12 w 13"/>
                <a:gd name="T29" fmla="*/ 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7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0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8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7 w 7"/>
                <a:gd name="T1" fmla="*/ 1 h 4"/>
                <a:gd name="T2" fmla="*/ 5 w 7"/>
                <a:gd name="T3" fmla="*/ 2 h 4"/>
                <a:gd name="T4" fmla="*/ 2 w 7"/>
                <a:gd name="T5" fmla="*/ 3 h 4"/>
                <a:gd name="T6" fmla="*/ 1 w 7"/>
                <a:gd name="T7" fmla="*/ 4 h 4"/>
                <a:gd name="T8" fmla="*/ 0 w 7"/>
                <a:gd name="T9" fmla="*/ 4 h 4"/>
                <a:gd name="T10" fmla="*/ 2 w 7"/>
                <a:gd name="T11" fmla="*/ 3 h 4"/>
                <a:gd name="T12" fmla="*/ 7 w 7"/>
                <a:gd name="T13" fmla="*/ 0 h 4"/>
                <a:gd name="T14" fmla="*/ 7 w 7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39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0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1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2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3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2 w 4"/>
                <a:gd name="T1" fmla="*/ 3 h 5"/>
                <a:gd name="T2" fmla="*/ 1 w 4"/>
                <a:gd name="T3" fmla="*/ 4 h 5"/>
                <a:gd name="T4" fmla="*/ 0 w 4"/>
                <a:gd name="T5" fmla="*/ 5 h 5"/>
                <a:gd name="T6" fmla="*/ 1 w 4"/>
                <a:gd name="T7" fmla="*/ 4 h 5"/>
                <a:gd name="T8" fmla="*/ 3 w 4"/>
                <a:gd name="T9" fmla="*/ 1 h 5"/>
                <a:gd name="T10" fmla="*/ 2 w 4"/>
                <a:gd name="T11" fmla="*/ 1 h 5"/>
                <a:gd name="T12" fmla="*/ 2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0 h 5"/>
                <a:gd name="T24" fmla="*/ 2 w 4"/>
                <a:gd name="T25" fmla="*/ 0 h 5"/>
                <a:gd name="T26" fmla="*/ 4 w 4"/>
                <a:gd name="T27" fmla="*/ 0 h 5"/>
                <a:gd name="T28" fmla="*/ 2 w 4"/>
                <a:gd name="T29" fmla="*/ 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4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25 w 26"/>
                <a:gd name="T1" fmla="*/ 5 h 18"/>
                <a:gd name="T2" fmla="*/ 25 w 26"/>
                <a:gd name="T3" fmla="*/ 7 h 18"/>
                <a:gd name="T4" fmla="*/ 24 w 26"/>
                <a:gd name="T5" fmla="*/ 8 h 18"/>
                <a:gd name="T6" fmla="*/ 24 w 26"/>
                <a:gd name="T7" fmla="*/ 9 h 18"/>
                <a:gd name="T8" fmla="*/ 22 w 26"/>
                <a:gd name="T9" fmla="*/ 11 h 18"/>
                <a:gd name="T10" fmla="*/ 17 w 26"/>
                <a:gd name="T11" fmla="*/ 13 h 18"/>
                <a:gd name="T12" fmla="*/ 15 w 26"/>
                <a:gd name="T13" fmla="*/ 16 h 18"/>
                <a:gd name="T14" fmla="*/ 10 w 26"/>
                <a:gd name="T15" fmla="*/ 18 h 18"/>
                <a:gd name="T16" fmla="*/ 7 w 26"/>
                <a:gd name="T17" fmla="*/ 18 h 18"/>
                <a:gd name="T18" fmla="*/ 7 w 26"/>
                <a:gd name="T19" fmla="*/ 17 h 18"/>
                <a:gd name="T20" fmla="*/ 4 w 26"/>
                <a:gd name="T21" fmla="*/ 18 h 18"/>
                <a:gd name="T22" fmla="*/ 6 w 26"/>
                <a:gd name="T23" fmla="*/ 17 h 18"/>
                <a:gd name="T24" fmla="*/ 6 w 26"/>
                <a:gd name="T25" fmla="*/ 16 h 18"/>
                <a:gd name="T26" fmla="*/ 4 w 26"/>
                <a:gd name="T27" fmla="*/ 16 h 18"/>
                <a:gd name="T28" fmla="*/ 3 w 26"/>
                <a:gd name="T29" fmla="*/ 17 h 18"/>
                <a:gd name="T30" fmla="*/ 0 w 26"/>
                <a:gd name="T31" fmla="*/ 17 h 18"/>
                <a:gd name="T32" fmla="*/ 0 w 26"/>
                <a:gd name="T33" fmla="*/ 16 h 18"/>
                <a:gd name="T34" fmla="*/ 2 w 26"/>
                <a:gd name="T35" fmla="*/ 15 h 18"/>
                <a:gd name="T36" fmla="*/ 6 w 26"/>
                <a:gd name="T37" fmla="*/ 15 h 18"/>
                <a:gd name="T38" fmla="*/ 6 w 26"/>
                <a:gd name="T39" fmla="*/ 13 h 18"/>
                <a:gd name="T40" fmla="*/ 9 w 26"/>
                <a:gd name="T41" fmla="*/ 12 h 18"/>
                <a:gd name="T42" fmla="*/ 9 w 26"/>
                <a:gd name="T43" fmla="*/ 10 h 18"/>
                <a:gd name="T44" fmla="*/ 9 w 26"/>
                <a:gd name="T45" fmla="*/ 9 h 18"/>
                <a:gd name="T46" fmla="*/ 10 w 26"/>
                <a:gd name="T47" fmla="*/ 7 h 18"/>
                <a:gd name="T48" fmla="*/ 11 w 26"/>
                <a:gd name="T49" fmla="*/ 5 h 18"/>
                <a:gd name="T50" fmla="*/ 14 w 26"/>
                <a:gd name="T51" fmla="*/ 3 h 18"/>
                <a:gd name="T52" fmla="*/ 15 w 26"/>
                <a:gd name="T53" fmla="*/ 2 h 18"/>
                <a:gd name="T54" fmla="*/ 15 w 26"/>
                <a:gd name="T55" fmla="*/ 0 h 18"/>
                <a:gd name="T56" fmla="*/ 16 w 26"/>
                <a:gd name="T57" fmla="*/ 2 h 18"/>
                <a:gd name="T58" fmla="*/ 17 w 26"/>
                <a:gd name="T59" fmla="*/ 1 h 18"/>
                <a:gd name="T60" fmla="*/ 23 w 26"/>
                <a:gd name="T61" fmla="*/ 0 h 18"/>
                <a:gd name="T62" fmla="*/ 19 w 26"/>
                <a:gd name="T63" fmla="*/ 1 h 18"/>
                <a:gd name="T64" fmla="*/ 20 w 26"/>
                <a:gd name="T65" fmla="*/ 1 h 18"/>
                <a:gd name="T66" fmla="*/ 23 w 26"/>
                <a:gd name="T67" fmla="*/ 3 h 18"/>
                <a:gd name="T68" fmla="*/ 24 w 26"/>
                <a:gd name="T69" fmla="*/ 4 h 18"/>
                <a:gd name="T70" fmla="*/ 24 w 26"/>
                <a:gd name="T71" fmla="*/ 4 h 18"/>
                <a:gd name="T72" fmla="*/ 25 w 26"/>
                <a:gd name="T73" fmla="*/ 4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5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6 w 7"/>
                <a:gd name="T1" fmla="*/ 5 h 6"/>
                <a:gd name="T2" fmla="*/ 2 w 7"/>
                <a:gd name="T3" fmla="*/ 6 h 6"/>
                <a:gd name="T4" fmla="*/ 0 w 7"/>
                <a:gd name="T5" fmla="*/ 5 h 6"/>
                <a:gd name="T6" fmla="*/ 0 w 7"/>
                <a:gd name="T7" fmla="*/ 4 h 6"/>
                <a:gd name="T8" fmla="*/ 1 w 7"/>
                <a:gd name="T9" fmla="*/ 3 h 6"/>
                <a:gd name="T10" fmla="*/ 0 w 7"/>
                <a:gd name="T11" fmla="*/ 2 h 6"/>
                <a:gd name="T12" fmla="*/ 1 w 7"/>
                <a:gd name="T13" fmla="*/ 1 h 6"/>
                <a:gd name="T14" fmla="*/ 2 w 7"/>
                <a:gd name="T15" fmla="*/ 0 h 6"/>
                <a:gd name="T16" fmla="*/ 4 w 7"/>
                <a:gd name="T17" fmla="*/ 0 h 6"/>
                <a:gd name="T18" fmla="*/ 3 w 7"/>
                <a:gd name="T19" fmla="*/ 2 h 6"/>
                <a:gd name="T20" fmla="*/ 6 w 7"/>
                <a:gd name="T21" fmla="*/ 2 h 6"/>
                <a:gd name="T22" fmla="*/ 7 w 7"/>
                <a:gd name="T23" fmla="*/ 3 h 6"/>
                <a:gd name="T24" fmla="*/ 6 w 7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6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17 w 18"/>
                <a:gd name="T1" fmla="*/ 10 h 16"/>
                <a:gd name="T2" fmla="*/ 14 w 18"/>
                <a:gd name="T3" fmla="*/ 11 h 16"/>
                <a:gd name="T4" fmla="*/ 14 w 18"/>
                <a:gd name="T5" fmla="*/ 12 h 16"/>
                <a:gd name="T6" fmla="*/ 13 w 18"/>
                <a:gd name="T7" fmla="*/ 12 h 16"/>
                <a:gd name="T8" fmla="*/ 13 w 18"/>
                <a:gd name="T9" fmla="*/ 12 h 16"/>
                <a:gd name="T10" fmla="*/ 12 w 18"/>
                <a:gd name="T11" fmla="*/ 13 h 16"/>
                <a:gd name="T12" fmla="*/ 12 w 18"/>
                <a:gd name="T13" fmla="*/ 13 h 16"/>
                <a:gd name="T14" fmla="*/ 12 w 18"/>
                <a:gd name="T15" fmla="*/ 13 h 16"/>
                <a:gd name="T16" fmla="*/ 12 w 18"/>
                <a:gd name="T17" fmla="*/ 13 h 16"/>
                <a:gd name="T18" fmla="*/ 9 w 18"/>
                <a:gd name="T19" fmla="*/ 14 h 16"/>
                <a:gd name="T20" fmla="*/ 5 w 18"/>
                <a:gd name="T21" fmla="*/ 15 h 16"/>
                <a:gd name="T22" fmla="*/ 3 w 18"/>
                <a:gd name="T23" fmla="*/ 15 h 16"/>
                <a:gd name="T24" fmla="*/ 2 w 18"/>
                <a:gd name="T25" fmla="*/ 15 h 16"/>
                <a:gd name="T26" fmla="*/ 2 w 18"/>
                <a:gd name="T27" fmla="*/ 15 h 16"/>
                <a:gd name="T28" fmla="*/ 2 w 18"/>
                <a:gd name="T29" fmla="*/ 15 h 16"/>
                <a:gd name="T30" fmla="*/ 2 w 18"/>
                <a:gd name="T31" fmla="*/ 14 h 16"/>
                <a:gd name="T32" fmla="*/ 1 w 18"/>
                <a:gd name="T33" fmla="*/ 13 h 16"/>
                <a:gd name="T34" fmla="*/ 1 w 18"/>
                <a:gd name="T35" fmla="*/ 11 h 16"/>
                <a:gd name="T36" fmla="*/ 0 w 18"/>
                <a:gd name="T37" fmla="*/ 11 h 16"/>
                <a:gd name="T38" fmla="*/ 2 w 18"/>
                <a:gd name="T39" fmla="*/ 10 h 16"/>
                <a:gd name="T40" fmla="*/ 2 w 18"/>
                <a:gd name="T41" fmla="*/ 9 h 16"/>
                <a:gd name="T42" fmla="*/ 2 w 18"/>
                <a:gd name="T43" fmla="*/ 8 h 16"/>
                <a:gd name="T44" fmla="*/ 3 w 18"/>
                <a:gd name="T45" fmla="*/ 8 h 16"/>
                <a:gd name="T46" fmla="*/ 3 w 18"/>
                <a:gd name="T47" fmla="*/ 8 h 16"/>
                <a:gd name="T48" fmla="*/ 4 w 18"/>
                <a:gd name="T49" fmla="*/ 8 h 16"/>
                <a:gd name="T50" fmla="*/ 4 w 18"/>
                <a:gd name="T51" fmla="*/ 7 h 16"/>
                <a:gd name="T52" fmla="*/ 4 w 18"/>
                <a:gd name="T53" fmla="*/ 7 h 16"/>
                <a:gd name="T54" fmla="*/ 3 w 18"/>
                <a:gd name="T55" fmla="*/ 7 h 16"/>
                <a:gd name="T56" fmla="*/ 4 w 18"/>
                <a:gd name="T57" fmla="*/ 6 h 16"/>
                <a:gd name="T58" fmla="*/ 3 w 18"/>
                <a:gd name="T59" fmla="*/ 6 h 16"/>
                <a:gd name="T60" fmla="*/ 4 w 18"/>
                <a:gd name="T61" fmla="*/ 5 h 16"/>
                <a:gd name="T62" fmla="*/ 4 w 18"/>
                <a:gd name="T63" fmla="*/ 4 h 16"/>
                <a:gd name="T64" fmla="*/ 4 w 18"/>
                <a:gd name="T65" fmla="*/ 4 h 16"/>
                <a:gd name="T66" fmla="*/ 5 w 18"/>
                <a:gd name="T67" fmla="*/ 3 h 16"/>
                <a:gd name="T68" fmla="*/ 5 w 18"/>
                <a:gd name="T69" fmla="*/ 2 h 16"/>
                <a:gd name="T70" fmla="*/ 4 w 18"/>
                <a:gd name="T71" fmla="*/ 3 h 16"/>
                <a:gd name="T72" fmla="*/ 4 w 18"/>
                <a:gd name="T73" fmla="*/ 3 h 16"/>
                <a:gd name="T74" fmla="*/ 5 w 18"/>
                <a:gd name="T75" fmla="*/ 2 h 16"/>
                <a:gd name="T76" fmla="*/ 5 w 18"/>
                <a:gd name="T77" fmla="*/ 2 h 16"/>
                <a:gd name="T78" fmla="*/ 7 w 18"/>
                <a:gd name="T79" fmla="*/ 0 h 16"/>
                <a:gd name="T80" fmla="*/ 9 w 18"/>
                <a:gd name="T81" fmla="*/ 1 h 16"/>
                <a:gd name="T82" fmla="*/ 9 w 18"/>
                <a:gd name="T83" fmla="*/ 2 h 16"/>
                <a:gd name="T84" fmla="*/ 11 w 18"/>
                <a:gd name="T85" fmla="*/ 3 h 16"/>
                <a:gd name="T86" fmla="*/ 11 w 18"/>
                <a:gd name="T87" fmla="*/ 4 h 16"/>
                <a:gd name="T88" fmla="*/ 10 w 18"/>
                <a:gd name="T89" fmla="*/ 6 h 16"/>
                <a:gd name="T90" fmla="*/ 11 w 18"/>
                <a:gd name="T91" fmla="*/ 7 h 16"/>
                <a:gd name="T92" fmla="*/ 13 w 18"/>
                <a:gd name="T93" fmla="*/ 8 h 16"/>
                <a:gd name="T94" fmla="*/ 15 w 18"/>
                <a:gd name="T95" fmla="*/ 7 h 16"/>
                <a:gd name="T96" fmla="*/ 17 w 18"/>
                <a:gd name="T97" fmla="*/ 7 h 16"/>
                <a:gd name="T98" fmla="*/ 18 w 18"/>
                <a:gd name="T99" fmla="*/ 8 h 16"/>
                <a:gd name="T100" fmla="*/ 18 w 18"/>
                <a:gd name="T101" fmla="*/ 9 h 16"/>
                <a:gd name="T102" fmla="*/ 17 w 18"/>
                <a:gd name="T103" fmla="*/ 10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7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10 w 11"/>
                <a:gd name="T1" fmla="*/ 3 h 6"/>
                <a:gd name="T2" fmla="*/ 8 w 11"/>
                <a:gd name="T3" fmla="*/ 5 h 6"/>
                <a:gd name="T4" fmla="*/ 6 w 11"/>
                <a:gd name="T5" fmla="*/ 6 h 6"/>
                <a:gd name="T6" fmla="*/ 4 w 11"/>
                <a:gd name="T7" fmla="*/ 6 h 6"/>
                <a:gd name="T8" fmla="*/ 2 w 11"/>
                <a:gd name="T9" fmla="*/ 6 h 6"/>
                <a:gd name="T10" fmla="*/ 2 w 11"/>
                <a:gd name="T11" fmla="*/ 5 h 6"/>
                <a:gd name="T12" fmla="*/ 0 w 11"/>
                <a:gd name="T13" fmla="*/ 4 h 6"/>
                <a:gd name="T14" fmla="*/ 1 w 11"/>
                <a:gd name="T15" fmla="*/ 3 h 6"/>
                <a:gd name="T16" fmla="*/ 1 w 11"/>
                <a:gd name="T17" fmla="*/ 2 h 6"/>
                <a:gd name="T18" fmla="*/ 3 w 11"/>
                <a:gd name="T19" fmla="*/ 1 h 6"/>
                <a:gd name="T20" fmla="*/ 9 w 11"/>
                <a:gd name="T21" fmla="*/ 0 h 6"/>
                <a:gd name="T22" fmla="*/ 10 w 11"/>
                <a:gd name="T23" fmla="*/ 0 h 6"/>
                <a:gd name="T24" fmla="*/ 10 w 11"/>
                <a:gd name="T25" fmla="*/ 1 h 6"/>
                <a:gd name="T26" fmla="*/ 10 w 11"/>
                <a:gd name="T27" fmla="*/ 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8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  <a:gd name="T14" fmla="*/ 3 w 3"/>
                <a:gd name="T15" fmla="*/ 0 h 2"/>
                <a:gd name="T16" fmla="*/ 3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49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16 w 16"/>
                <a:gd name="T1" fmla="*/ 1 h 9"/>
                <a:gd name="T2" fmla="*/ 13 w 16"/>
                <a:gd name="T3" fmla="*/ 4 h 9"/>
                <a:gd name="T4" fmla="*/ 10 w 16"/>
                <a:gd name="T5" fmla="*/ 4 h 9"/>
                <a:gd name="T6" fmla="*/ 10 w 16"/>
                <a:gd name="T7" fmla="*/ 6 h 9"/>
                <a:gd name="T8" fmla="*/ 6 w 16"/>
                <a:gd name="T9" fmla="*/ 8 h 9"/>
                <a:gd name="T10" fmla="*/ 4 w 16"/>
                <a:gd name="T11" fmla="*/ 9 h 9"/>
                <a:gd name="T12" fmla="*/ 4 w 16"/>
                <a:gd name="T13" fmla="*/ 9 h 9"/>
                <a:gd name="T14" fmla="*/ 2 w 16"/>
                <a:gd name="T15" fmla="*/ 9 h 9"/>
                <a:gd name="T16" fmla="*/ 2 w 16"/>
                <a:gd name="T17" fmla="*/ 8 h 9"/>
                <a:gd name="T18" fmla="*/ 1 w 16"/>
                <a:gd name="T19" fmla="*/ 8 h 9"/>
                <a:gd name="T20" fmla="*/ 1 w 16"/>
                <a:gd name="T21" fmla="*/ 7 h 9"/>
                <a:gd name="T22" fmla="*/ 0 w 16"/>
                <a:gd name="T23" fmla="*/ 8 h 9"/>
                <a:gd name="T24" fmla="*/ 0 w 16"/>
                <a:gd name="T25" fmla="*/ 7 h 9"/>
                <a:gd name="T26" fmla="*/ 1 w 16"/>
                <a:gd name="T27" fmla="*/ 7 h 9"/>
                <a:gd name="T28" fmla="*/ 0 w 16"/>
                <a:gd name="T29" fmla="*/ 6 h 9"/>
                <a:gd name="T30" fmla="*/ 0 w 16"/>
                <a:gd name="T31" fmla="*/ 6 h 9"/>
                <a:gd name="T32" fmla="*/ 1 w 16"/>
                <a:gd name="T33" fmla="*/ 5 h 9"/>
                <a:gd name="T34" fmla="*/ 1 w 16"/>
                <a:gd name="T35" fmla="*/ 5 h 9"/>
                <a:gd name="T36" fmla="*/ 2 w 16"/>
                <a:gd name="T37" fmla="*/ 4 h 9"/>
                <a:gd name="T38" fmla="*/ 4 w 16"/>
                <a:gd name="T39" fmla="*/ 3 h 9"/>
                <a:gd name="T40" fmla="*/ 7 w 16"/>
                <a:gd name="T41" fmla="*/ 2 h 9"/>
                <a:gd name="T42" fmla="*/ 7 w 16"/>
                <a:gd name="T43" fmla="*/ 2 h 9"/>
                <a:gd name="T44" fmla="*/ 8 w 16"/>
                <a:gd name="T45" fmla="*/ 2 h 9"/>
                <a:gd name="T46" fmla="*/ 9 w 16"/>
                <a:gd name="T47" fmla="*/ 2 h 9"/>
                <a:gd name="T48" fmla="*/ 10 w 16"/>
                <a:gd name="T49" fmla="*/ 1 h 9"/>
                <a:gd name="T50" fmla="*/ 10 w 16"/>
                <a:gd name="T51" fmla="*/ 0 h 9"/>
                <a:gd name="T52" fmla="*/ 12 w 16"/>
                <a:gd name="T53" fmla="*/ 0 h 9"/>
                <a:gd name="T54" fmla="*/ 15 w 16"/>
                <a:gd name="T55" fmla="*/ 0 h 9"/>
                <a:gd name="T56" fmla="*/ 16 w 16"/>
                <a:gd name="T57" fmla="*/ 1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0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1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18 w 19"/>
                <a:gd name="T1" fmla="*/ 5 h 8"/>
                <a:gd name="T2" fmla="*/ 14 w 19"/>
                <a:gd name="T3" fmla="*/ 7 h 8"/>
                <a:gd name="T4" fmla="*/ 10 w 19"/>
                <a:gd name="T5" fmla="*/ 6 h 8"/>
                <a:gd name="T6" fmla="*/ 10 w 19"/>
                <a:gd name="T7" fmla="*/ 6 h 8"/>
                <a:gd name="T8" fmla="*/ 9 w 19"/>
                <a:gd name="T9" fmla="*/ 6 h 8"/>
                <a:gd name="T10" fmla="*/ 9 w 19"/>
                <a:gd name="T11" fmla="*/ 5 h 8"/>
                <a:gd name="T12" fmla="*/ 2 w 19"/>
                <a:gd name="T13" fmla="*/ 7 h 8"/>
                <a:gd name="T14" fmla="*/ 1 w 19"/>
                <a:gd name="T15" fmla="*/ 7 h 8"/>
                <a:gd name="T16" fmla="*/ 1 w 19"/>
                <a:gd name="T17" fmla="*/ 6 h 8"/>
                <a:gd name="T18" fmla="*/ 0 w 19"/>
                <a:gd name="T19" fmla="*/ 7 h 8"/>
                <a:gd name="T20" fmla="*/ 0 w 19"/>
                <a:gd name="T21" fmla="*/ 6 h 8"/>
                <a:gd name="T22" fmla="*/ 1 w 19"/>
                <a:gd name="T23" fmla="*/ 6 h 8"/>
                <a:gd name="T24" fmla="*/ 0 w 19"/>
                <a:gd name="T25" fmla="*/ 5 h 8"/>
                <a:gd name="T26" fmla="*/ 1 w 19"/>
                <a:gd name="T27" fmla="*/ 5 h 8"/>
                <a:gd name="T28" fmla="*/ 0 w 19"/>
                <a:gd name="T29" fmla="*/ 4 h 8"/>
                <a:gd name="T30" fmla="*/ 1 w 19"/>
                <a:gd name="T31" fmla="*/ 3 h 8"/>
                <a:gd name="T32" fmla="*/ 2 w 19"/>
                <a:gd name="T33" fmla="*/ 3 h 8"/>
                <a:gd name="T34" fmla="*/ 2 w 19"/>
                <a:gd name="T35" fmla="*/ 2 h 8"/>
                <a:gd name="T36" fmla="*/ 2 w 19"/>
                <a:gd name="T37" fmla="*/ 2 h 8"/>
                <a:gd name="T38" fmla="*/ 3 w 19"/>
                <a:gd name="T39" fmla="*/ 1 h 8"/>
                <a:gd name="T40" fmla="*/ 5 w 19"/>
                <a:gd name="T41" fmla="*/ 0 h 8"/>
                <a:gd name="T42" fmla="*/ 8 w 19"/>
                <a:gd name="T43" fmla="*/ 0 h 8"/>
                <a:gd name="T44" fmla="*/ 9 w 19"/>
                <a:gd name="T45" fmla="*/ 0 h 8"/>
                <a:gd name="T46" fmla="*/ 11 w 19"/>
                <a:gd name="T47" fmla="*/ 2 h 8"/>
                <a:gd name="T48" fmla="*/ 17 w 19"/>
                <a:gd name="T49" fmla="*/ 1 h 8"/>
                <a:gd name="T50" fmla="*/ 19 w 19"/>
                <a:gd name="T51" fmla="*/ 1 h 8"/>
                <a:gd name="T52" fmla="*/ 19 w 19"/>
                <a:gd name="T53" fmla="*/ 2 h 8"/>
                <a:gd name="T54" fmla="*/ 18 w 19"/>
                <a:gd name="T55" fmla="*/ 5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2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10 w 13"/>
                <a:gd name="T1" fmla="*/ 6 h 7"/>
                <a:gd name="T2" fmla="*/ 6 w 13"/>
                <a:gd name="T3" fmla="*/ 7 h 7"/>
                <a:gd name="T4" fmla="*/ 4 w 13"/>
                <a:gd name="T5" fmla="*/ 7 h 7"/>
                <a:gd name="T6" fmla="*/ 4 w 13"/>
                <a:gd name="T7" fmla="*/ 7 h 7"/>
                <a:gd name="T8" fmla="*/ 2 w 13"/>
                <a:gd name="T9" fmla="*/ 5 h 7"/>
                <a:gd name="T10" fmla="*/ 3 w 13"/>
                <a:gd name="T11" fmla="*/ 4 h 7"/>
                <a:gd name="T12" fmla="*/ 1 w 13"/>
                <a:gd name="T13" fmla="*/ 3 h 7"/>
                <a:gd name="T14" fmla="*/ 0 w 13"/>
                <a:gd name="T15" fmla="*/ 3 h 7"/>
                <a:gd name="T16" fmla="*/ 1 w 13"/>
                <a:gd name="T17" fmla="*/ 3 h 7"/>
                <a:gd name="T18" fmla="*/ 2 w 13"/>
                <a:gd name="T19" fmla="*/ 3 h 7"/>
                <a:gd name="T20" fmla="*/ 3 w 13"/>
                <a:gd name="T21" fmla="*/ 2 h 7"/>
                <a:gd name="T22" fmla="*/ 6 w 13"/>
                <a:gd name="T23" fmla="*/ 1 h 7"/>
                <a:gd name="T24" fmla="*/ 10 w 13"/>
                <a:gd name="T25" fmla="*/ 1 h 7"/>
                <a:gd name="T26" fmla="*/ 12 w 13"/>
                <a:gd name="T27" fmla="*/ 1 h 7"/>
                <a:gd name="T28" fmla="*/ 12 w 13"/>
                <a:gd name="T29" fmla="*/ 2 h 7"/>
                <a:gd name="T30" fmla="*/ 10 w 13"/>
                <a:gd name="T31" fmla="*/ 6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3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4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5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6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7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8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59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0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1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2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4 w 11"/>
                <a:gd name="T1" fmla="*/ 0 h 2"/>
                <a:gd name="T2" fmla="*/ 4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3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0 h 2"/>
                <a:gd name="T4" fmla="*/ 3 w 3"/>
                <a:gd name="T5" fmla="*/ 1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4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130 w 130"/>
                <a:gd name="T1" fmla="*/ 4 h 5"/>
                <a:gd name="T2" fmla="*/ 124 w 130"/>
                <a:gd name="T3" fmla="*/ 3 h 5"/>
                <a:gd name="T4" fmla="*/ 117 w 130"/>
                <a:gd name="T5" fmla="*/ 1 h 5"/>
                <a:gd name="T6" fmla="*/ 103 w 130"/>
                <a:gd name="T7" fmla="*/ 1 h 5"/>
                <a:gd name="T8" fmla="*/ 91 w 130"/>
                <a:gd name="T9" fmla="*/ 2 h 5"/>
                <a:gd name="T10" fmla="*/ 92 w 130"/>
                <a:gd name="T11" fmla="*/ 2 h 5"/>
                <a:gd name="T12" fmla="*/ 56 w 130"/>
                <a:gd name="T13" fmla="*/ 2 h 5"/>
                <a:gd name="T14" fmla="*/ 64 w 130"/>
                <a:gd name="T15" fmla="*/ 1 h 5"/>
                <a:gd name="T16" fmla="*/ 49 w 130"/>
                <a:gd name="T17" fmla="*/ 1 h 5"/>
                <a:gd name="T18" fmla="*/ 49 w 130"/>
                <a:gd name="T19" fmla="*/ 3 h 5"/>
                <a:gd name="T20" fmla="*/ 33 w 130"/>
                <a:gd name="T21" fmla="*/ 2 h 5"/>
                <a:gd name="T22" fmla="*/ 35 w 130"/>
                <a:gd name="T23" fmla="*/ 3 h 5"/>
                <a:gd name="T24" fmla="*/ 0 w 130"/>
                <a:gd name="T25" fmla="*/ 3 h 5"/>
                <a:gd name="T26" fmla="*/ 130 w 130"/>
                <a:gd name="T27" fmla="*/ 4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5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6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7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8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69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0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1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2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3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4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5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6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7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8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79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0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1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2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3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4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3 h 5"/>
                <a:gd name="T2" fmla="*/ 0 w 4"/>
                <a:gd name="T3" fmla="*/ 3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5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6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7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27 w 27"/>
                <a:gd name="T1" fmla="*/ 4 h 4"/>
                <a:gd name="T2" fmla="*/ 11 w 27"/>
                <a:gd name="T3" fmla="*/ 4 h 4"/>
                <a:gd name="T4" fmla="*/ 0 w 27"/>
                <a:gd name="T5" fmla="*/ 4 h 4"/>
                <a:gd name="T6" fmla="*/ 27 w 27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8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89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0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1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2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3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31 w 33"/>
                <a:gd name="T1" fmla="*/ 3 h 6"/>
                <a:gd name="T2" fmla="*/ 24 w 33"/>
                <a:gd name="T3" fmla="*/ 0 h 6"/>
                <a:gd name="T4" fmla="*/ 20 w 33"/>
                <a:gd name="T5" fmla="*/ 0 h 6"/>
                <a:gd name="T6" fmla="*/ 13 w 33"/>
                <a:gd name="T7" fmla="*/ 0 h 6"/>
                <a:gd name="T8" fmla="*/ 10 w 33"/>
                <a:gd name="T9" fmla="*/ 0 h 6"/>
                <a:gd name="T10" fmla="*/ 14 w 33"/>
                <a:gd name="T11" fmla="*/ 3 h 6"/>
                <a:gd name="T12" fmla="*/ 8 w 33"/>
                <a:gd name="T13" fmla="*/ 1 h 6"/>
                <a:gd name="T14" fmla="*/ 10 w 33"/>
                <a:gd name="T15" fmla="*/ 3 h 6"/>
                <a:gd name="T16" fmla="*/ 7 w 33"/>
                <a:gd name="T17" fmla="*/ 1 h 6"/>
                <a:gd name="T18" fmla="*/ 1 w 33"/>
                <a:gd name="T19" fmla="*/ 3 h 6"/>
                <a:gd name="T20" fmla="*/ 31 w 3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4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5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6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7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8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99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3 w 5"/>
                <a:gd name="T1" fmla="*/ 0 h 2"/>
                <a:gd name="T2" fmla="*/ 1 w 5"/>
                <a:gd name="T3" fmla="*/ 2 h 2"/>
                <a:gd name="T4" fmla="*/ 4 w 5"/>
                <a:gd name="T5" fmla="*/ 2 h 2"/>
                <a:gd name="T6" fmla="*/ 3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0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1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2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3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4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5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6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14 w 14"/>
                <a:gd name="T1" fmla="*/ 2 h 4"/>
                <a:gd name="T2" fmla="*/ 0 w 14"/>
                <a:gd name="T3" fmla="*/ 2 h 4"/>
                <a:gd name="T4" fmla="*/ 14 w 14"/>
                <a:gd name="T5" fmla="*/ 2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7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8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09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0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1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2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3 h 12"/>
                <a:gd name="T2" fmla="*/ 8 w 12"/>
                <a:gd name="T3" fmla="*/ 12 h 12"/>
                <a:gd name="T4" fmla="*/ 0 w 12"/>
                <a:gd name="T5" fmla="*/ 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3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4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5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6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7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8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19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20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21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522" name="直接连接符 2"/>
          <p:cNvSpPr>
            <a:spLocks noChangeShapeType="1"/>
          </p:cNvSpPr>
          <p:nvPr/>
        </p:nvSpPr>
        <p:spPr bwMode="auto">
          <a:xfrm flipV="1">
            <a:off x="6767513" y="1722438"/>
            <a:ext cx="1576387" cy="839787"/>
          </a:xfrm>
          <a:prstGeom prst="line">
            <a:avLst/>
          </a:prstGeom>
          <a:noFill/>
          <a:ln w="6350" cap="flat" cmpd="sng">
            <a:solidFill>
              <a:srgbClr val="0C0C0C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23" name="直接连接符 165"/>
          <p:cNvSpPr>
            <a:spLocks noChangeShapeType="1"/>
          </p:cNvSpPr>
          <p:nvPr/>
        </p:nvSpPr>
        <p:spPr bwMode="auto">
          <a:xfrm>
            <a:off x="6308725" y="3581400"/>
            <a:ext cx="904875" cy="1249363"/>
          </a:xfrm>
          <a:prstGeom prst="line">
            <a:avLst/>
          </a:prstGeom>
          <a:noFill/>
          <a:ln w="6350" cap="flat" cmpd="sng">
            <a:solidFill>
              <a:srgbClr val="0C0C0C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24" name="直接连接符 166"/>
          <p:cNvSpPr>
            <a:spLocks noChangeShapeType="1"/>
          </p:cNvSpPr>
          <p:nvPr/>
        </p:nvSpPr>
        <p:spPr bwMode="auto">
          <a:xfrm flipV="1">
            <a:off x="3468688" y="3355975"/>
            <a:ext cx="1146175" cy="835025"/>
          </a:xfrm>
          <a:prstGeom prst="line">
            <a:avLst/>
          </a:prstGeom>
          <a:noFill/>
          <a:ln w="6350" cap="flat" cmpd="sng">
            <a:solidFill>
              <a:srgbClr val="0C0C0C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25" name="直接连接符 167"/>
          <p:cNvSpPr>
            <a:spLocks noChangeShapeType="1"/>
          </p:cNvSpPr>
          <p:nvPr/>
        </p:nvSpPr>
        <p:spPr bwMode="auto">
          <a:xfrm>
            <a:off x="3394075" y="2047875"/>
            <a:ext cx="933450" cy="641350"/>
          </a:xfrm>
          <a:prstGeom prst="line">
            <a:avLst/>
          </a:prstGeom>
          <a:noFill/>
          <a:ln w="6350" cap="flat" cmpd="sng">
            <a:solidFill>
              <a:srgbClr val="0C0C0C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26" name="文本框 168"/>
          <p:cNvSpPr>
            <a:spLocks noChangeArrowheads="1"/>
          </p:cNvSpPr>
          <p:nvPr/>
        </p:nvSpPr>
        <p:spPr bwMode="auto">
          <a:xfrm>
            <a:off x="8343900" y="1625600"/>
            <a:ext cx="3608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6527" name="文本框 169"/>
          <p:cNvSpPr>
            <a:spLocks noChangeArrowheads="1"/>
          </p:cNvSpPr>
          <p:nvPr/>
        </p:nvSpPr>
        <p:spPr bwMode="auto">
          <a:xfrm>
            <a:off x="7521575" y="600075"/>
            <a:ext cx="360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82%</a:t>
            </a:r>
            <a:endParaRPr lang="zh-CN" altLang="en-US" sz="6600" b="1" dirty="0">
              <a:solidFill>
                <a:srgbClr val="40404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6528" name="文本框 170"/>
          <p:cNvSpPr>
            <a:spLocks noChangeArrowheads="1"/>
          </p:cNvSpPr>
          <p:nvPr/>
        </p:nvSpPr>
        <p:spPr bwMode="auto">
          <a:xfrm>
            <a:off x="7065963" y="4856163"/>
            <a:ext cx="3608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6529" name="文本框 171"/>
          <p:cNvSpPr>
            <a:spLocks noChangeArrowheads="1"/>
          </p:cNvSpPr>
          <p:nvPr/>
        </p:nvSpPr>
        <p:spPr bwMode="auto">
          <a:xfrm>
            <a:off x="6356350" y="3832225"/>
            <a:ext cx="360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32%</a:t>
            </a:r>
            <a:endParaRPr lang="zh-CN" altLang="en-US" sz="6600" b="1" dirty="0">
              <a:solidFill>
                <a:srgbClr val="40404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6530" name="文本框 172"/>
          <p:cNvSpPr>
            <a:spLocks noChangeArrowheads="1"/>
          </p:cNvSpPr>
          <p:nvPr/>
        </p:nvSpPr>
        <p:spPr bwMode="auto">
          <a:xfrm>
            <a:off x="631825" y="4651375"/>
            <a:ext cx="360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6531" name="文本框 173"/>
          <p:cNvSpPr>
            <a:spLocks noChangeArrowheads="1"/>
          </p:cNvSpPr>
          <p:nvPr/>
        </p:nvSpPr>
        <p:spPr bwMode="auto">
          <a:xfrm>
            <a:off x="946150" y="3773488"/>
            <a:ext cx="36083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14%</a:t>
            </a:r>
            <a:endParaRPr lang="zh-CN" altLang="en-US" sz="6600" b="1" dirty="0">
              <a:solidFill>
                <a:srgbClr val="40404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  <p:sp>
        <p:nvSpPr>
          <p:cNvPr id="16532" name="文本框 174"/>
          <p:cNvSpPr>
            <a:spLocks noChangeArrowheads="1"/>
          </p:cNvSpPr>
          <p:nvPr/>
        </p:nvSpPr>
        <p:spPr bwMode="auto">
          <a:xfrm>
            <a:off x="112713" y="1843088"/>
            <a:ext cx="3608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6533" name="文本框 175"/>
          <p:cNvSpPr>
            <a:spLocks noChangeArrowheads="1"/>
          </p:cNvSpPr>
          <p:nvPr/>
        </p:nvSpPr>
        <p:spPr bwMode="auto">
          <a:xfrm>
            <a:off x="427038" y="965200"/>
            <a:ext cx="36083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12%</a:t>
            </a:r>
            <a:endParaRPr lang="zh-CN" altLang="en-US" sz="6600" b="1" dirty="0">
              <a:solidFill>
                <a:srgbClr val="404040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  <a:sym typeface="禹卫书法行书简体" panose="02000603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16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00"/>
                                        <p:tgtEl>
                                          <p:spTgt spid="16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1000"/>
                                        <p:tgtEl>
                                          <p:spTgt spid="16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16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000"/>
                                        <p:tgtEl>
                                          <p:spTgt spid="16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1000"/>
                                        <p:tgtEl>
                                          <p:spTgt spid="16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16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1000"/>
                                        <p:tgtEl>
                                          <p:spTgt spid="16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 autoUpdateAnimBg="0"/>
      <p:bldP spid="16522" grpId="0" animBg="1"/>
      <p:bldP spid="16523" grpId="0" animBg="1"/>
      <p:bldP spid="16524" grpId="0" animBg="1"/>
      <p:bldP spid="16525" grpId="0" animBg="1"/>
      <p:bldP spid="16526" grpId="0" bldLvl="0" autoUpdateAnimBg="0"/>
      <p:bldP spid="16527" grpId="0" bldLvl="0" autoUpdateAnimBg="0"/>
      <p:bldP spid="16528" grpId="0" bldLvl="0" autoUpdateAnimBg="0"/>
      <p:bldP spid="16529" grpId="0" bldLvl="0" autoUpdateAnimBg="0"/>
      <p:bldP spid="16530" grpId="0" bldLvl="0" autoUpdateAnimBg="0"/>
      <p:bldP spid="16531" grpId="0" bldLvl="0" autoUpdateAnimBg="0"/>
      <p:bldP spid="16532" grpId="0" bldLvl="0" autoUpdateAnimBg="0"/>
      <p:bldP spid="16533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46"/>
          <p:cNvSpPr>
            <a:spLocks noEditPoints="1" noChangeArrowheads="1"/>
          </p:cNvSpPr>
          <p:nvPr/>
        </p:nvSpPr>
        <p:spPr bwMode="auto">
          <a:xfrm>
            <a:off x="4587875" y="3190875"/>
            <a:ext cx="946150" cy="615950"/>
          </a:xfrm>
          <a:custGeom>
            <a:avLst/>
            <a:gdLst>
              <a:gd name="T0" fmla="*/ 120 w 700"/>
              <a:gd name="T1" fmla="*/ 179 h 455"/>
              <a:gd name="T2" fmla="*/ 144 w 700"/>
              <a:gd name="T3" fmla="*/ 103 h 455"/>
              <a:gd name="T4" fmla="*/ 228 w 700"/>
              <a:gd name="T5" fmla="*/ 164 h 455"/>
              <a:gd name="T6" fmla="*/ 260 w 700"/>
              <a:gd name="T7" fmla="*/ 285 h 455"/>
              <a:gd name="T8" fmla="*/ 216 w 700"/>
              <a:gd name="T9" fmla="*/ 292 h 455"/>
              <a:gd name="T10" fmla="*/ 225 w 700"/>
              <a:gd name="T11" fmla="*/ 248 h 455"/>
              <a:gd name="T12" fmla="*/ 225 w 700"/>
              <a:gd name="T13" fmla="*/ 253 h 455"/>
              <a:gd name="T14" fmla="*/ 215 w 700"/>
              <a:gd name="T15" fmla="*/ 246 h 455"/>
              <a:gd name="T16" fmla="*/ 226 w 700"/>
              <a:gd name="T17" fmla="*/ 286 h 455"/>
              <a:gd name="T18" fmla="*/ 267 w 700"/>
              <a:gd name="T19" fmla="*/ 269 h 455"/>
              <a:gd name="T20" fmla="*/ 220 w 700"/>
              <a:gd name="T21" fmla="*/ 170 h 455"/>
              <a:gd name="T22" fmla="*/ 141 w 700"/>
              <a:gd name="T23" fmla="*/ 112 h 455"/>
              <a:gd name="T24" fmla="*/ 118 w 700"/>
              <a:gd name="T25" fmla="*/ 172 h 455"/>
              <a:gd name="T26" fmla="*/ 146 w 700"/>
              <a:gd name="T27" fmla="*/ 159 h 455"/>
              <a:gd name="T28" fmla="*/ 143 w 700"/>
              <a:gd name="T29" fmla="*/ 146 h 455"/>
              <a:gd name="T30" fmla="*/ 149 w 700"/>
              <a:gd name="T31" fmla="*/ 192 h 455"/>
              <a:gd name="T32" fmla="*/ 136 w 700"/>
              <a:gd name="T33" fmla="*/ 251 h 455"/>
              <a:gd name="T34" fmla="*/ 129 w 700"/>
              <a:gd name="T35" fmla="*/ 244 h 455"/>
              <a:gd name="T36" fmla="*/ 123 w 700"/>
              <a:gd name="T37" fmla="*/ 189 h 455"/>
              <a:gd name="T38" fmla="*/ 103 w 700"/>
              <a:gd name="T39" fmla="*/ 0 h 455"/>
              <a:gd name="T40" fmla="*/ 82 w 700"/>
              <a:gd name="T41" fmla="*/ 14 h 455"/>
              <a:gd name="T42" fmla="*/ 27 w 700"/>
              <a:gd name="T43" fmla="*/ 43 h 455"/>
              <a:gd name="T44" fmla="*/ 13 w 700"/>
              <a:gd name="T45" fmla="*/ 124 h 455"/>
              <a:gd name="T46" fmla="*/ 51 w 700"/>
              <a:gd name="T47" fmla="*/ 148 h 455"/>
              <a:gd name="T48" fmla="*/ 64 w 700"/>
              <a:gd name="T49" fmla="*/ 110 h 455"/>
              <a:gd name="T50" fmla="*/ 67 w 700"/>
              <a:gd name="T51" fmla="*/ 102 h 455"/>
              <a:gd name="T52" fmla="*/ 70 w 700"/>
              <a:gd name="T53" fmla="*/ 187 h 455"/>
              <a:gd name="T54" fmla="*/ 250 w 700"/>
              <a:gd name="T55" fmla="*/ 415 h 455"/>
              <a:gd name="T56" fmla="*/ 369 w 700"/>
              <a:gd name="T57" fmla="*/ 417 h 455"/>
              <a:gd name="T58" fmla="*/ 468 w 700"/>
              <a:gd name="T59" fmla="*/ 413 h 455"/>
              <a:gd name="T60" fmla="*/ 699 w 700"/>
              <a:gd name="T61" fmla="*/ 455 h 455"/>
              <a:gd name="T62" fmla="*/ 552 w 700"/>
              <a:gd name="T63" fmla="*/ 404 h 455"/>
              <a:gd name="T64" fmla="*/ 447 w 700"/>
              <a:gd name="T65" fmla="*/ 386 h 455"/>
              <a:gd name="T66" fmla="*/ 324 w 700"/>
              <a:gd name="T67" fmla="*/ 401 h 455"/>
              <a:gd name="T68" fmla="*/ 200 w 700"/>
              <a:gd name="T69" fmla="*/ 330 h 455"/>
              <a:gd name="T70" fmla="*/ 332 w 700"/>
              <a:gd name="T71" fmla="*/ 394 h 455"/>
              <a:gd name="T72" fmla="*/ 444 w 700"/>
              <a:gd name="T73" fmla="*/ 378 h 455"/>
              <a:gd name="T74" fmla="*/ 458 w 700"/>
              <a:gd name="T75" fmla="*/ 361 h 455"/>
              <a:gd name="T76" fmla="*/ 394 w 700"/>
              <a:gd name="T77" fmla="*/ 365 h 455"/>
              <a:gd name="T78" fmla="*/ 289 w 700"/>
              <a:gd name="T79" fmla="*/ 354 h 455"/>
              <a:gd name="T80" fmla="*/ 337 w 700"/>
              <a:gd name="T81" fmla="*/ 300 h 455"/>
              <a:gd name="T82" fmla="*/ 313 w 700"/>
              <a:gd name="T83" fmla="*/ 280 h 455"/>
              <a:gd name="T84" fmla="*/ 329 w 700"/>
              <a:gd name="T85" fmla="*/ 330 h 455"/>
              <a:gd name="T86" fmla="*/ 385 w 700"/>
              <a:gd name="T87" fmla="*/ 293 h 455"/>
              <a:gd name="T88" fmla="*/ 382 w 700"/>
              <a:gd name="T89" fmla="*/ 232 h 455"/>
              <a:gd name="T90" fmla="*/ 386 w 700"/>
              <a:gd name="T91" fmla="*/ 222 h 455"/>
              <a:gd name="T92" fmla="*/ 326 w 700"/>
              <a:gd name="T93" fmla="*/ 195 h 455"/>
              <a:gd name="T94" fmla="*/ 276 w 700"/>
              <a:gd name="T95" fmla="*/ 190 h 455"/>
              <a:gd name="T96" fmla="*/ 288 w 700"/>
              <a:gd name="T97" fmla="*/ 143 h 455"/>
              <a:gd name="T98" fmla="*/ 296 w 700"/>
              <a:gd name="T99" fmla="*/ 160 h 455"/>
              <a:gd name="T100" fmla="*/ 282 w 700"/>
              <a:gd name="T101" fmla="*/ 150 h 455"/>
              <a:gd name="T102" fmla="*/ 330 w 700"/>
              <a:gd name="T103" fmla="*/ 178 h 455"/>
              <a:gd name="T104" fmla="*/ 308 w 700"/>
              <a:gd name="T105" fmla="*/ 95 h 455"/>
              <a:gd name="T106" fmla="*/ 247 w 700"/>
              <a:gd name="T107" fmla="*/ 30 h 455"/>
              <a:gd name="T108" fmla="*/ 212 w 700"/>
              <a:gd name="T109" fmla="*/ 19 h 455"/>
              <a:gd name="T110" fmla="*/ 190 w 700"/>
              <a:gd name="T111" fmla="*/ 5 h 455"/>
              <a:gd name="T112" fmla="*/ 157 w 700"/>
              <a:gd name="T113" fmla="*/ 14 h 455"/>
              <a:gd name="T114" fmla="*/ 171 w 700"/>
              <a:gd name="T115" fmla="*/ 63 h 455"/>
              <a:gd name="T116" fmla="*/ 190 w 700"/>
              <a:gd name="T117" fmla="*/ 59 h 455"/>
              <a:gd name="T118" fmla="*/ 141 w 700"/>
              <a:gd name="T119" fmla="*/ 40 h 455"/>
              <a:gd name="T120" fmla="*/ 103 w 700"/>
              <a:gd name="T121" fmla="*/ 0 h 4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0"/>
              <a:gd name="T184" fmla="*/ 0 h 455"/>
              <a:gd name="T185" fmla="*/ 700 w 700"/>
              <a:gd name="T186" fmla="*/ 455 h 4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0" h="455">
                <a:moveTo>
                  <a:pt x="178" y="365"/>
                </a:moveTo>
                <a:cubicBezTo>
                  <a:pt x="117" y="326"/>
                  <a:pt x="87" y="251"/>
                  <a:pt x="120" y="179"/>
                </a:cubicBezTo>
                <a:cubicBezTo>
                  <a:pt x="76" y="169"/>
                  <a:pt x="82" y="105"/>
                  <a:pt x="139" y="103"/>
                </a:cubicBezTo>
                <a:cubicBezTo>
                  <a:pt x="141" y="103"/>
                  <a:pt x="142" y="103"/>
                  <a:pt x="144" y="103"/>
                </a:cubicBezTo>
                <a:cubicBezTo>
                  <a:pt x="163" y="103"/>
                  <a:pt x="201" y="107"/>
                  <a:pt x="222" y="135"/>
                </a:cubicBezTo>
                <a:cubicBezTo>
                  <a:pt x="227" y="143"/>
                  <a:pt x="227" y="154"/>
                  <a:pt x="228" y="164"/>
                </a:cubicBezTo>
                <a:cubicBezTo>
                  <a:pt x="260" y="172"/>
                  <a:pt x="268" y="200"/>
                  <a:pt x="257" y="220"/>
                </a:cubicBezTo>
                <a:cubicBezTo>
                  <a:pt x="293" y="252"/>
                  <a:pt x="273" y="275"/>
                  <a:pt x="260" y="285"/>
                </a:cubicBezTo>
                <a:cubicBezTo>
                  <a:pt x="253" y="290"/>
                  <a:pt x="241" y="293"/>
                  <a:pt x="229" y="293"/>
                </a:cubicBezTo>
                <a:cubicBezTo>
                  <a:pt x="224" y="293"/>
                  <a:pt x="220" y="293"/>
                  <a:pt x="216" y="292"/>
                </a:cubicBezTo>
                <a:cubicBezTo>
                  <a:pt x="178" y="283"/>
                  <a:pt x="193" y="240"/>
                  <a:pt x="211" y="240"/>
                </a:cubicBezTo>
                <a:cubicBezTo>
                  <a:pt x="216" y="240"/>
                  <a:pt x="220" y="242"/>
                  <a:pt x="225" y="248"/>
                </a:cubicBezTo>
                <a:cubicBezTo>
                  <a:pt x="235" y="262"/>
                  <a:pt x="221" y="264"/>
                  <a:pt x="221" y="264"/>
                </a:cubicBezTo>
                <a:cubicBezTo>
                  <a:pt x="224" y="263"/>
                  <a:pt x="226" y="257"/>
                  <a:pt x="225" y="253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19" y="247"/>
                  <a:pt x="217" y="246"/>
                  <a:pt x="215" y="246"/>
                </a:cubicBezTo>
                <a:cubicBezTo>
                  <a:pt x="208" y="246"/>
                  <a:pt x="202" y="256"/>
                  <a:pt x="202" y="266"/>
                </a:cubicBezTo>
                <a:cubicBezTo>
                  <a:pt x="202" y="276"/>
                  <a:pt x="208" y="286"/>
                  <a:pt x="226" y="286"/>
                </a:cubicBezTo>
                <a:cubicBezTo>
                  <a:pt x="230" y="286"/>
                  <a:pt x="233" y="286"/>
                  <a:pt x="238" y="285"/>
                </a:cubicBezTo>
                <a:cubicBezTo>
                  <a:pt x="250" y="283"/>
                  <a:pt x="262" y="278"/>
                  <a:pt x="267" y="269"/>
                </a:cubicBezTo>
                <a:cubicBezTo>
                  <a:pt x="279" y="248"/>
                  <a:pt x="263" y="230"/>
                  <a:pt x="250" y="222"/>
                </a:cubicBezTo>
                <a:cubicBezTo>
                  <a:pt x="266" y="192"/>
                  <a:pt x="241" y="178"/>
                  <a:pt x="220" y="170"/>
                </a:cubicBezTo>
                <a:cubicBezTo>
                  <a:pt x="217" y="149"/>
                  <a:pt x="221" y="132"/>
                  <a:pt x="191" y="121"/>
                </a:cubicBezTo>
                <a:cubicBezTo>
                  <a:pt x="177" y="116"/>
                  <a:pt x="158" y="112"/>
                  <a:pt x="141" y="112"/>
                </a:cubicBezTo>
                <a:cubicBezTo>
                  <a:pt x="115" y="112"/>
                  <a:pt x="94" y="122"/>
                  <a:pt x="103" y="158"/>
                </a:cubicBezTo>
                <a:cubicBezTo>
                  <a:pt x="104" y="163"/>
                  <a:pt x="112" y="171"/>
                  <a:pt x="118" y="172"/>
                </a:cubicBezTo>
                <a:cubicBezTo>
                  <a:pt x="123" y="173"/>
                  <a:pt x="128" y="174"/>
                  <a:pt x="132" y="174"/>
                </a:cubicBezTo>
                <a:cubicBezTo>
                  <a:pt x="145" y="174"/>
                  <a:pt x="147" y="166"/>
                  <a:pt x="146" y="159"/>
                </a:cubicBezTo>
                <a:cubicBezTo>
                  <a:pt x="145" y="152"/>
                  <a:pt x="141" y="145"/>
                  <a:pt x="142" y="145"/>
                </a:cubicBezTo>
                <a:cubicBezTo>
                  <a:pt x="142" y="145"/>
                  <a:pt x="143" y="145"/>
                  <a:pt x="143" y="146"/>
                </a:cubicBezTo>
                <a:cubicBezTo>
                  <a:pt x="149" y="151"/>
                  <a:pt x="153" y="160"/>
                  <a:pt x="153" y="169"/>
                </a:cubicBezTo>
                <a:cubicBezTo>
                  <a:pt x="153" y="178"/>
                  <a:pt x="149" y="192"/>
                  <a:pt x="149" y="192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146" y="205"/>
                  <a:pt x="137" y="227"/>
                  <a:pt x="136" y="251"/>
                </a:cubicBezTo>
                <a:cubicBezTo>
                  <a:pt x="132" y="330"/>
                  <a:pt x="206" y="363"/>
                  <a:pt x="249" y="399"/>
                </a:cubicBezTo>
                <a:cubicBezTo>
                  <a:pt x="199" y="369"/>
                  <a:pt x="119" y="330"/>
                  <a:pt x="129" y="244"/>
                </a:cubicBezTo>
                <a:cubicBezTo>
                  <a:pt x="132" y="220"/>
                  <a:pt x="136" y="198"/>
                  <a:pt x="145" y="177"/>
                </a:cubicBezTo>
                <a:cubicBezTo>
                  <a:pt x="132" y="179"/>
                  <a:pt x="128" y="178"/>
                  <a:pt x="123" y="189"/>
                </a:cubicBezTo>
                <a:cubicBezTo>
                  <a:pt x="95" y="263"/>
                  <a:pt x="134" y="330"/>
                  <a:pt x="178" y="365"/>
                </a:cubicBezTo>
                <a:moveTo>
                  <a:pt x="103" y="0"/>
                </a:moveTo>
                <a:cubicBezTo>
                  <a:pt x="102" y="0"/>
                  <a:pt x="101" y="0"/>
                  <a:pt x="100" y="0"/>
                </a:cubicBezTo>
                <a:cubicBezTo>
                  <a:pt x="91" y="1"/>
                  <a:pt x="86" y="7"/>
                  <a:pt x="82" y="14"/>
                </a:cubicBezTo>
                <a:cubicBezTo>
                  <a:pt x="78" y="12"/>
                  <a:pt x="74" y="12"/>
                  <a:pt x="70" y="12"/>
                </a:cubicBezTo>
                <a:cubicBezTo>
                  <a:pt x="50" y="12"/>
                  <a:pt x="31" y="26"/>
                  <a:pt x="27" y="43"/>
                </a:cubicBezTo>
                <a:cubicBezTo>
                  <a:pt x="26" y="51"/>
                  <a:pt x="30" y="57"/>
                  <a:pt x="29" y="63"/>
                </a:cubicBezTo>
                <a:cubicBezTo>
                  <a:pt x="26" y="77"/>
                  <a:pt x="0" y="93"/>
                  <a:pt x="13" y="124"/>
                </a:cubicBezTo>
                <a:cubicBezTo>
                  <a:pt x="15" y="130"/>
                  <a:pt x="24" y="136"/>
                  <a:pt x="30" y="140"/>
                </a:cubicBezTo>
                <a:cubicBezTo>
                  <a:pt x="38" y="146"/>
                  <a:pt x="45" y="148"/>
                  <a:pt x="51" y="148"/>
                </a:cubicBezTo>
                <a:cubicBezTo>
                  <a:pt x="63" y="148"/>
                  <a:pt x="70" y="138"/>
                  <a:pt x="72" y="129"/>
                </a:cubicBezTo>
                <a:cubicBezTo>
                  <a:pt x="75" y="119"/>
                  <a:pt x="72" y="110"/>
                  <a:pt x="64" y="110"/>
                </a:cubicBezTo>
                <a:cubicBezTo>
                  <a:pt x="61" y="110"/>
                  <a:pt x="57" y="111"/>
                  <a:pt x="51" y="115"/>
                </a:cubicBezTo>
                <a:cubicBezTo>
                  <a:pt x="54" y="107"/>
                  <a:pt x="61" y="102"/>
                  <a:pt x="67" y="102"/>
                </a:cubicBezTo>
                <a:cubicBezTo>
                  <a:pt x="73" y="102"/>
                  <a:pt x="78" y="106"/>
                  <a:pt x="81" y="114"/>
                </a:cubicBezTo>
                <a:cubicBezTo>
                  <a:pt x="88" y="137"/>
                  <a:pt x="72" y="166"/>
                  <a:pt x="70" y="187"/>
                </a:cubicBezTo>
                <a:cubicBezTo>
                  <a:pt x="67" y="228"/>
                  <a:pt x="82" y="265"/>
                  <a:pt x="95" y="293"/>
                </a:cubicBezTo>
                <a:cubicBezTo>
                  <a:pt x="118" y="343"/>
                  <a:pt x="175" y="396"/>
                  <a:pt x="250" y="415"/>
                </a:cubicBezTo>
                <a:cubicBezTo>
                  <a:pt x="270" y="420"/>
                  <a:pt x="295" y="423"/>
                  <a:pt x="319" y="423"/>
                </a:cubicBezTo>
                <a:cubicBezTo>
                  <a:pt x="337" y="423"/>
                  <a:pt x="354" y="421"/>
                  <a:pt x="369" y="417"/>
                </a:cubicBezTo>
                <a:cubicBezTo>
                  <a:pt x="385" y="412"/>
                  <a:pt x="401" y="411"/>
                  <a:pt x="420" y="411"/>
                </a:cubicBezTo>
                <a:cubicBezTo>
                  <a:pt x="434" y="411"/>
                  <a:pt x="450" y="412"/>
                  <a:pt x="468" y="413"/>
                </a:cubicBezTo>
                <a:cubicBezTo>
                  <a:pt x="515" y="417"/>
                  <a:pt x="556" y="425"/>
                  <a:pt x="601" y="440"/>
                </a:cubicBezTo>
                <a:cubicBezTo>
                  <a:pt x="634" y="450"/>
                  <a:pt x="694" y="455"/>
                  <a:pt x="699" y="455"/>
                </a:cubicBezTo>
                <a:cubicBezTo>
                  <a:pt x="699" y="455"/>
                  <a:pt x="700" y="455"/>
                  <a:pt x="700" y="455"/>
                </a:cubicBezTo>
                <a:cubicBezTo>
                  <a:pt x="664" y="447"/>
                  <a:pt x="584" y="414"/>
                  <a:pt x="552" y="404"/>
                </a:cubicBezTo>
                <a:cubicBezTo>
                  <a:pt x="522" y="395"/>
                  <a:pt x="498" y="389"/>
                  <a:pt x="460" y="386"/>
                </a:cubicBezTo>
                <a:cubicBezTo>
                  <a:pt x="455" y="386"/>
                  <a:pt x="451" y="386"/>
                  <a:pt x="447" y="386"/>
                </a:cubicBezTo>
                <a:cubicBezTo>
                  <a:pt x="410" y="386"/>
                  <a:pt x="378" y="396"/>
                  <a:pt x="348" y="400"/>
                </a:cubicBezTo>
                <a:cubicBezTo>
                  <a:pt x="340" y="400"/>
                  <a:pt x="332" y="401"/>
                  <a:pt x="324" y="401"/>
                </a:cubicBezTo>
                <a:cubicBezTo>
                  <a:pt x="246" y="401"/>
                  <a:pt x="178" y="356"/>
                  <a:pt x="177" y="269"/>
                </a:cubicBezTo>
                <a:cubicBezTo>
                  <a:pt x="182" y="289"/>
                  <a:pt x="191" y="313"/>
                  <a:pt x="200" y="330"/>
                </a:cubicBezTo>
                <a:cubicBezTo>
                  <a:pt x="217" y="362"/>
                  <a:pt x="269" y="395"/>
                  <a:pt x="319" y="395"/>
                </a:cubicBezTo>
                <a:cubicBezTo>
                  <a:pt x="323" y="395"/>
                  <a:pt x="328" y="395"/>
                  <a:pt x="332" y="394"/>
                </a:cubicBezTo>
                <a:cubicBezTo>
                  <a:pt x="362" y="390"/>
                  <a:pt x="392" y="381"/>
                  <a:pt x="425" y="379"/>
                </a:cubicBezTo>
                <a:cubicBezTo>
                  <a:pt x="432" y="378"/>
                  <a:pt x="438" y="378"/>
                  <a:pt x="444" y="378"/>
                </a:cubicBezTo>
                <a:cubicBezTo>
                  <a:pt x="490" y="378"/>
                  <a:pt x="521" y="390"/>
                  <a:pt x="558" y="397"/>
                </a:cubicBezTo>
                <a:cubicBezTo>
                  <a:pt x="536" y="380"/>
                  <a:pt x="494" y="362"/>
                  <a:pt x="458" y="361"/>
                </a:cubicBezTo>
                <a:cubicBezTo>
                  <a:pt x="457" y="361"/>
                  <a:pt x="455" y="361"/>
                  <a:pt x="453" y="361"/>
                </a:cubicBezTo>
                <a:cubicBezTo>
                  <a:pt x="434" y="361"/>
                  <a:pt x="413" y="363"/>
                  <a:pt x="394" y="365"/>
                </a:cubicBezTo>
                <a:cubicBezTo>
                  <a:pt x="374" y="367"/>
                  <a:pt x="355" y="369"/>
                  <a:pt x="338" y="369"/>
                </a:cubicBezTo>
                <a:cubicBezTo>
                  <a:pt x="316" y="369"/>
                  <a:pt x="298" y="366"/>
                  <a:pt x="289" y="354"/>
                </a:cubicBezTo>
                <a:cubicBezTo>
                  <a:pt x="256" y="308"/>
                  <a:pt x="291" y="270"/>
                  <a:pt x="316" y="270"/>
                </a:cubicBezTo>
                <a:cubicBezTo>
                  <a:pt x="328" y="270"/>
                  <a:pt x="338" y="279"/>
                  <a:pt x="337" y="300"/>
                </a:cubicBezTo>
                <a:cubicBezTo>
                  <a:pt x="331" y="286"/>
                  <a:pt x="323" y="280"/>
                  <a:pt x="313" y="280"/>
                </a:cubicBezTo>
                <a:cubicBezTo>
                  <a:pt x="313" y="280"/>
                  <a:pt x="313" y="280"/>
                  <a:pt x="313" y="280"/>
                </a:cubicBezTo>
                <a:cubicBezTo>
                  <a:pt x="303" y="283"/>
                  <a:pt x="297" y="288"/>
                  <a:pt x="297" y="300"/>
                </a:cubicBezTo>
                <a:cubicBezTo>
                  <a:pt x="296" y="311"/>
                  <a:pt x="312" y="328"/>
                  <a:pt x="329" y="330"/>
                </a:cubicBezTo>
                <a:cubicBezTo>
                  <a:pt x="332" y="330"/>
                  <a:pt x="335" y="331"/>
                  <a:pt x="338" y="331"/>
                </a:cubicBezTo>
                <a:cubicBezTo>
                  <a:pt x="359" y="331"/>
                  <a:pt x="379" y="319"/>
                  <a:pt x="385" y="293"/>
                </a:cubicBezTo>
                <a:cubicBezTo>
                  <a:pt x="390" y="291"/>
                  <a:pt x="411" y="292"/>
                  <a:pt x="413" y="269"/>
                </a:cubicBezTo>
                <a:cubicBezTo>
                  <a:pt x="414" y="253"/>
                  <a:pt x="404" y="232"/>
                  <a:pt x="382" y="232"/>
                </a:cubicBezTo>
                <a:cubicBezTo>
                  <a:pt x="378" y="232"/>
                  <a:pt x="374" y="233"/>
                  <a:pt x="369" y="235"/>
                </a:cubicBezTo>
                <a:cubicBezTo>
                  <a:pt x="375" y="227"/>
                  <a:pt x="376" y="226"/>
                  <a:pt x="386" y="222"/>
                </a:cubicBezTo>
                <a:cubicBezTo>
                  <a:pt x="378" y="201"/>
                  <a:pt x="355" y="193"/>
                  <a:pt x="337" y="193"/>
                </a:cubicBezTo>
                <a:cubicBezTo>
                  <a:pt x="333" y="193"/>
                  <a:pt x="329" y="194"/>
                  <a:pt x="326" y="195"/>
                </a:cubicBezTo>
                <a:cubicBezTo>
                  <a:pt x="319" y="196"/>
                  <a:pt x="312" y="197"/>
                  <a:pt x="305" y="197"/>
                </a:cubicBezTo>
                <a:cubicBezTo>
                  <a:pt x="293" y="197"/>
                  <a:pt x="282" y="194"/>
                  <a:pt x="276" y="190"/>
                </a:cubicBezTo>
                <a:cubicBezTo>
                  <a:pt x="258" y="177"/>
                  <a:pt x="260" y="150"/>
                  <a:pt x="279" y="145"/>
                </a:cubicBezTo>
                <a:cubicBezTo>
                  <a:pt x="282" y="144"/>
                  <a:pt x="285" y="143"/>
                  <a:pt x="288" y="143"/>
                </a:cubicBezTo>
                <a:cubicBezTo>
                  <a:pt x="305" y="143"/>
                  <a:pt x="303" y="164"/>
                  <a:pt x="300" y="172"/>
                </a:cubicBezTo>
                <a:cubicBezTo>
                  <a:pt x="295" y="170"/>
                  <a:pt x="294" y="164"/>
                  <a:pt x="296" y="160"/>
                </a:cubicBezTo>
                <a:cubicBezTo>
                  <a:pt x="297" y="153"/>
                  <a:pt x="292" y="148"/>
                  <a:pt x="286" y="148"/>
                </a:cubicBezTo>
                <a:cubicBezTo>
                  <a:pt x="285" y="148"/>
                  <a:pt x="284" y="149"/>
                  <a:pt x="282" y="150"/>
                </a:cubicBezTo>
                <a:cubicBezTo>
                  <a:pt x="260" y="164"/>
                  <a:pt x="274" y="188"/>
                  <a:pt x="300" y="188"/>
                </a:cubicBezTo>
                <a:cubicBezTo>
                  <a:pt x="309" y="188"/>
                  <a:pt x="319" y="185"/>
                  <a:pt x="330" y="178"/>
                </a:cubicBezTo>
                <a:cubicBezTo>
                  <a:pt x="358" y="161"/>
                  <a:pt x="350" y="128"/>
                  <a:pt x="330" y="115"/>
                </a:cubicBezTo>
                <a:cubicBezTo>
                  <a:pt x="321" y="109"/>
                  <a:pt x="315" y="103"/>
                  <a:pt x="308" y="95"/>
                </a:cubicBezTo>
                <a:cubicBezTo>
                  <a:pt x="290" y="74"/>
                  <a:pt x="299" y="59"/>
                  <a:pt x="257" y="58"/>
                </a:cubicBezTo>
                <a:cubicBezTo>
                  <a:pt x="254" y="48"/>
                  <a:pt x="253" y="37"/>
                  <a:pt x="247" y="30"/>
                </a:cubicBezTo>
                <a:cubicBezTo>
                  <a:pt x="239" y="21"/>
                  <a:pt x="231" y="19"/>
                  <a:pt x="222" y="19"/>
                </a:cubicBezTo>
                <a:cubicBezTo>
                  <a:pt x="219" y="19"/>
                  <a:pt x="215" y="19"/>
                  <a:pt x="212" y="1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0" y="19"/>
                  <a:pt x="200" y="6"/>
                  <a:pt x="190" y="5"/>
                </a:cubicBezTo>
                <a:cubicBezTo>
                  <a:pt x="188" y="5"/>
                  <a:pt x="186" y="5"/>
                  <a:pt x="184" y="5"/>
                </a:cubicBezTo>
                <a:cubicBezTo>
                  <a:pt x="173" y="5"/>
                  <a:pt x="162" y="9"/>
                  <a:pt x="157" y="14"/>
                </a:cubicBezTo>
                <a:cubicBezTo>
                  <a:pt x="148" y="24"/>
                  <a:pt x="143" y="64"/>
                  <a:pt x="165" y="64"/>
                </a:cubicBezTo>
                <a:cubicBezTo>
                  <a:pt x="167" y="64"/>
                  <a:pt x="169" y="64"/>
                  <a:pt x="171" y="63"/>
                </a:cubicBezTo>
                <a:cubicBezTo>
                  <a:pt x="197" y="57"/>
                  <a:pt x="178" y="38"/>
                  <a:pt x="176" y="32"/>
                </a:cubicBezTo>
                <a:cubicBezTo>
                  <a:pt x="189" y="34"/>
                  <a:pt x="195" y="51"/>
                  <a:pt x="190" y="59"/>
                </a:cubicBezTo>
                <a:cubicBezTo>
                  <a:pt x="184" y="68"/>
                  <a:pt x="176" y="72"/>
                  <a:pt x="168" y="72"/>
                </a:cubicBezTo>
                <a:cubicBezTo>
                  <a:pt x="154" y="72"/>
                  <a:pt x="140" y="60"/>
                  <a:pt x="141" y="40"/>
                </a:cubicBezTo>
                <a:cubicBezTo>
                  <a:pt x="141" y="40"/>
                  <a:pt x="143" y="32"/>
                  <a:pt x="143" y="30"/>
                </a:cubicBezTo>
                <a:cubicBezTo>
                  <a:pt x="140" y="17"/>
                  <a:pt x="121" y="0"/>
                  <a:pt x="103" y="0"/>
                </a:cubicBezTo>
              </a:path>
            </a:pathLst>
          </a:custGeom>
          <a:solidFill>
            <a:srgbClr val="2E2E2E">
              <a:alpha val="8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7411" name="图片 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54546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7412" name="图片 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371600"/>
            <a:ext cx="2144713" cy="304165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5541963" y="1866900"/>
            <a:ext cx="10175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FFFF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肆</a:t>
            </a:r>
          </a:p>
        </p:txBody>
      </p:sp>
      <p:sp>
        <p:nvSpPr>
          <p:cNvPr id="17414" name="矩形 12"/>
          <p:cNvSpPr>
            <a:spLocks noChangeArrowheads="1"/>
          </p:cNvSpPr>
          <p:nvPr/>
        </p:nvSpPr>
        <p:spPr bwMode="auto">
          <a:xfrm>
            <a:off x="4368800" y="4013200"/>
            <a:ext cx="353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F3F3F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最后一部分</a:t>
            </a:r>
          </a:p>
        </p:txBody>
      </p:sp>
      <p:pic>
        <p:nvPicPr>
          <p:cNvPr id="17415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5450"/>
            <a:ext cx="24018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组合 15"/>
          <p:cNvGrpSpPr/>
          <p:nvPr/>
        </p:nvGrpSpPr>
        <p:grpSpPr bwMode="auto">
          <a:xfrm rot="1780350">
            <a:off x="6632575" y="1685925"/>
            <a:ext cx="657225" cy="469900"/>
            <a:chOff x="0" y="0"/>
            <a:chExt cx="1614487" cy="1154113"/>
          </a:xfrm>
        </p:grpSpPr>
        <p:sp>
          <p:nvSpPr>
            <p:cNvPr id="17417" name="Freeform 48"/>
            <p:cNvSpPr>
              <a:spLocks noChangeArrowheads="1"/>
            </p:cNvSpPr>
            <p:nvPr/>
          </p:nvSpPr>
          <p:spPr bwMode="auto">
            <a:xfrm>
              <a:off x="957262" y="935038"/>
              <a:ext cx="338137" cy="219075"/>
            </a:xfrm>
            <a:custGeom>
              <a:avLst/>
              <a:gdLst>
                <a:gd name="T0" fmla="*/ 40 w 90"/>
                <a:gd name="T1" fmla="*/ 0 h 58"/>
                <a:gd name="T2" fmla="*/ 0 w 90"/>
                <a:gd name="T3" fmla="*/ 40 h 58"/>
                <a:gd name="T4" fmla="*/ 48 w 90"/>
                <a:gd name="T5" fmla="*/ 58 h 58"/>
                <a:gd name="T6" fmla="*/ 90 w 90"/>
                <a:gd name="T7" fmla="*/ 21 h 58"/>
                <a:gd name="T8" fmla="*/ 79 w 90"/>
                <a:gd name="T9" fmla="*/ 22 h 58"/>
                <a:gd name="T10" fmla="*/ 40 w 90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58"/>
                <a:gd name="T20" fmla="*/ 90 w 9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58">
                  <a:moveTo>
                    <a:pt x="40" y="0"/>
                  </a:moveTo>
                  <a:cubicBezTo>
                    <a:pt x="16" y="17"/>
                    <a:pt x="19" y="35"/>
                    <a:pt x="0" y="40"/>
                  </a:cubicBezTo>
                  <a:cubicBezTo>
                    <a:pt x="17" y="52"/>
                    <a:pt x="34" y="58"/>
                    <a:pt x="48" y="58"/>
                  </a:cubicBezTo>
                  <a:cubicBezTo>
                    <a:pt x="68" y="58"/>
                    <a:pt x="84" y="47"/>
                    <a:pt x="90" y="21"/>
                  </a:cubicBezTo>
                  <a:cubicBezTo>
                    <a:pt x="86" y="22"/>
                    <a:pt x="83" y="22"/>
                    <a:pt x="79" y="22"/>
                  </a:cubicBezTo>
                  <a:cubicBezTo>
                    <a:pt x="60" y="22"/>
                    <a:pt x="45" y="13"/>
                    <a:pt x="40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18" name="Freeform 49"/>
            <p:cNvSpPr>
              <a:spLocks noChangeArrowheads="1"/>
            </p:cNvSpPr>
            <p:nvPr/>
          </p:nvSpPr>
          <p:spPr bwMode="auto">
            <a:xfrm>
              <a:off x="0" y="503238"/>
              <a:ext cx="1168400" cy="650875"/>
            </a:xfrm>
            <a:custGeom>
              <a:avLst/>
              <a:gdLst>
                <a:gd name="T0" fmla="*/ 194 w 311"/>
                <a:gd name="T1" fmla="*/ 0 h 173"/>
                <a:gd name="T2" fmla="*/ 70 w 311"/>
                <a:gd name="T3" fmla="*/ 68 h 173"/>
                <a:gd name="T4" fmla="*/ 0 w 311"/>
                <a:gd name="T5" fmla="*/ 173 h 173"/>
                <a:gd name="T6" fmla="*/ 112 w 311"/>
                <a:gd name="T7" fmla="*/ 67 h 173"/>
                <a:gd name="T8" fmla="*/ 165 w 311"/>
                <a:gd name="T9" fmla="*/ 54 h 173"/>
                <a:gd name="T10" fmla="*/ 211 w 311"/>
                <a:gd name="T11" fmla="*/ 77 h 173"/>
                <a:gd name="T12" fmla="*/ 190 w 311"/>
                <a:gd name="T13" fmla="*/ 74 h 173"/>
                <a:gd name="T14" fmla="*/ 155 w 311"/>
                <a:gd name="T15" fmla="*/ 109 h 173"/>
                <a:gd name="T16" fmla="*/ 187 w 311"/>
                <a:gd name="T17" fmla="*/ 125 h 173"/>
                <a:gd name="T18" fmla="*/ 191 w 311"/>
                <a:gd name="T19" fmla="*/ 125 h 173"/>
                <a:gd name="T20" fmla="*/ 196 w 311"/>
                <a:gd name="T21" fmla="*/ 125 h 173"/>
                <a:gd name="T22" fmla="*/ 199 w 311"/>
                <a:gd name="T23" fmla="*/ 125 h 173"/>
                <a:gd name="T24" fmla="*/ 221 w 311"/>
                <a:gd name="T25" fmla="*/ 153 h 173"/>
                <a:gd name="T26" fmla="*/ 231 w 311"/>
                <a:gd name="T27" fmla="*/ 155 h 173"/>
                <a:gd name="T28" fmla="*/ 257 w 311"/>
                <a:gd name="T29" fmla="*/ 143 h 173"/>
                <a:gd name="T30" fmla="*/ 261 w 311"/>
                <a:gd name="T31" fmla="*/ 134 h 173"/>
                <a:gd name="T32" fmla="*/ 261 w 311"/>
                <a:gd name="T33" fmla="*/ 134 h 173"/>
                <a:gd name="T34" fmla="*/ 261 w 311"/>
                <a:gd name="T35" fmla="*/ 134 h 173"/>
                <a:gd name="T36" fmla="*/ 261 w 311"/>
                <a:gd name="T37" fmla="*/ 134 h 173"/>
                <a:gd name="T38" fmla="*/ 238 w 311"/>
                <a:gd name="T39" fmla="*/ 13 h 173"/>
                <a:gd name="T40" fmla="*/ 194 w 311"/>
                <a:gd name="T41" fmla="*/ 0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173"/>
                <a:gd name="T65" fmla="*/ 311 w 311"/>
                <a:gd name="T66" fmla="*/ 173 h 1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173">
                  <a:moveTo>
                    <a:pt x="194" y="0"/>
                  </a:moveTo>
                  <a:cubicBezTo>
                    <a:pt x="154" y="0"/>
                    <a:pt x="110" y="29"/>
                    <a:pt x="70" y="68"/>
                  </a:cubicBezTo>
                  <a:cubicBezTo>
                    <a:pt x="17" y="120"/>
                    <a:pt x="32" y="131"/>
                    <a:pt x="0" y="173"/>
                  </a:cubicBezTo>
                  <a:cubicBezTo>
                    <a:pt x="55" y="127"/>
                    <a:pt x="49" y="92"/>
                    <a:pt x="112" y="67"/>
                  </a:cubicBezTo>
                  <a:cubicBezTo>
                    <a:pt x="134" y="58"/>
                    <a:pt x="151" y="54"/>
                    <a:pt x="165" y="54"/>
                  </a:cubicBezTo>
                  <a:cubicBezTo>
                    <a:pt x="184" y="54"/>
                    <a:pt x="198" y="63"/>
                    <a:pt x="211" y="77"/>
                  </a:cubicBezTo>
                  <a:cubicBezTo>
                    <a:pt x="206" y="75"/>
                    <a:pt x="199" y="74"/>
                    <a:pt x="190" y="74"/>
                  </a:cubicBezTo>
                  <a:cubicBezTo>
                    <a:pt x="167" y="74"/>
                    <a:pt x="139" y="84"/>
                    <a:pt x="155" y="109"/>
                  </a:cubicBezTo>
                  <a:cubicBezTo>
                    <a:pt x="164" y="123"/>
                    <a:pt x="176" y="125"/>
                    <a:pt x="187" y="125"/>
                  </a:cubicBezTo>
                  <a:cubicBezTo>
                    <a:pt x="188" y="125"/>
                    <a:pt x="190" y="125"/>
                    <a:pt x="191" y="125"/>
                  </a:cubicBezTo>
                  <a:cubicBezTo>
                    <a:pt x="193" y="125"/>
                    <a:pt x="194" y="125"/>
                    <a:pt x="196" y="125"/>
                  </a:cubicBezTo>
                  <a:cubicBezTo>
                    <a:pt x="197" y="125"/>
                    <a:pt x="198" y="125"/>
                    <a:pt x="199" y="125"/>
                  </a:cubicBezTo>
                  <a:cubicBezTo>
                    <a:pt x="203" y="137"/>
                    <a:pt x="206" y="147"/>
                    <a:pt x="221" y="153"/>
                  </a:cubicBezTo>
                  <a:cubicBezTo>
                    <a:pt x="224" y="154"/>
                    <a:pt x="227" y="155"/>
                    <a:pt x="231" y="155"/>
                  </a:cubicBezTo>
                  <a:cubicBezTo>
                    <a:pt x="240" y="155"/>
                    <a:pt x="250" y="151"/>
                    <a:pt x="257" y="143"/>
                  </a:cubicBezTo>
                  <a:cubicBezTo>
                    <a:pt x="259" y="141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311" y="104"/>
                    <a:pt x="294" y="49"/>
                    <a:pt x="238" y="13"/>
                  </a:cubicBezTo>
                  <a:cubicBezTo>
                    <a:pt x="224" y="4"/>
                    <a:pt x="210" y="0"/>
                    <a:pt x="194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19" name="Freeform 50"/>
            <p:cNvSpPr>
              <a:spLocks noChangeArrowheads="1"/>
            </p:cNvSpPr>
            <p:nvPr/>
          </p:nvSpPr>
          <p:spPr bwMode="auto">
            <a:xfrm>
              <a:off x="131762" y="354013"/>
              <a:ext cx="1482725" cy="619125"/>
            </a:xfrm>
            <a:custGeom>
              <a:avLst/>
              <a:gdLst>
                <a:gd name="T0" fmla="*/ 179 w 395"/>
                <a:gd name="T1" fmla="*/ 0 h 165"/>
                <a:gd name="T2" fmla="*/ 168 w 395"/>
                <a:gd name="T3" fmla="*/ 1 h 165"/>
                <a:gd name="T4" fmla="*/ 84 w 395"/>
                <a:gd name="T5" fmla="*/ 35 h 165"/>
                <a:gd name="T6" fmla="*/ 0 w 395"/>
                <a:gd name="T7" fmla="*/ 132 h 165"/>
                <a:gd name="T8" fmla="*/ 158 w 395"/>
                <a:gd name="T9" fmla="*/ 27 h 165"/>
                <a:gd name="T10" fmla="*/ 251 w 395"/>
                <a:gd name="T11" fmla="*/ 81 h 165"/>
                <a:gd name="T12" fmla="*/ 274 w 395"/>
                <a:gd name="T13" fmla="*/ 155 h 165"/>
                <a:gd name="T14" fmla="*/ 300 w 395"/>
                <a:gd name="T15" fmla="*/ 165 h 165"/>
                <a:gd name="T16" fmla="*/ 327 w 395"/>
                <a:gd name="T17" fmla="*/ 161 h 165"/>
                <a:gd name="T18" fmla="*/ 351 w 395"/>
                <a:gd name="T19" fmla="*/ 49 h 165"/>
                <a:gd name="T20" fmla="*/ 343 w 395"/>
                <a:gd name="T21" fmla="*/ 47 h 165"/>
                <a:gd name="T22" fmla="*/ 316 w 395"/>
                <a:gd name="T23" fmla="*/ 61 h 165"/>
                <a:gd name="T24" fmla="*/ 294 w 395"/>
                <a:gd name="T25" fmla="*/ 64 h 165"/>
                <a:gd name="T26" fmla="*/ 301 w 395"/>
                <a:gd name="T27" fmla="*/ 95 h 165"/>
                <a:gd name="T28" fmla="*/ 313 w 395"/>
                <a:gd name="T29" fmla="*/ 78 h 165"/>
                <a:gd name="T30" fmla="*/ 312 w 395"/>
                <a:gd name="T31" fmla="*/ 100 h 165"/>
                <a:gd name="T32" fmla="*/ 300 w 395"/>
                <a:gd name="T33" fmla="*/ 104 h 165"/>
                <a:gd name="T34" fmla="*/ 280 w 395"/>
                <a:gd name="T35" fmla="*/ 87 h 165"/>
                <a:gd name="T36" fmla="*/ 285 w 395"/>
                <a:gd name="T37" fmla="*/ 57 h 165"/>
                <a:gd name="T38" fmla="*/ 211 w 395"/>
                <a:gd name="T39" fmla="*/ 5 h 165"/>
                <a:gd name="T40" fmla="*/ 179 w 395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5"/>
                <a:gd name="T64" fmla="*/ 0 h 165"/>
                <a:gd name="T65" fmla="*/ 395 w 395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5" h="165">
                  <a:moveTo>
                    <a:pt x="179" y="0"/>
                  </a:moveTo>
                  <a:cubicBezTo>
                    <a:pt x="175" y="0"/>
                    <a:pt x="171" y="1"/>
                    <a:pt x="168" y="1"/>
                  </a:cubicBezTo>
                  <a:cubicBezTo>
                    <a:pt x="148" y="3"/>
                    <a:pt x="116" y="12"/>
                    <a:pt x="84" y="35"/>
                  </a:cubicBezTo>
                  <a:cubicBezTo>
                    <a:pt x="58" y="54"/>
                    <a:pt x="18" y="109"/>
                    <a:pt x="0" y="132"/>
                  </a:cubicBezTo>
                  <a:cubicBezTo>
                    <a:pt x="59" y="69"/>
                    <a:pt x="109" y="27"/>
                    <a:pt x="158" y="27"/>
                  </a:cubicBezTo>
                  <a:cubicBezTo>
                    <a:pt x="189" y="27"/>
                    <a:pt x="219" y="44"/>
                    <a:pt x="251" y="81"/>
                  </a:cubicBezTo>
                  <a:cubicBezTo>
                    <a:pt x="274" y="108"/>
                    <a:pt x="262" y="141"/>
                    <a:pt x="274" y="155"/>
                  </a:cubicBezTo>
                  <a:cubicBezTo>
                    <a:pt x="280" y="163"/>
                    <a:pt x="290" y="165"/>
                    <a:pt x="300" y="165"/>
                  </a:cubicBezTo>
                  <a:cubicBezTo>
                    <a:pt x="311" y="165"/>
                    <a:pt x="321" y="163"/>
                    <a:pt x="327" y="161"/>
                  </a:cubicBezTo>
                  <a:cubicBezTo>
                    <a:pt x="366" y="148"/>
                    <a:pt x="395" y="73"/>
                    <a:pt x="351" y="49"/>
                  </a:cubicBezTo>
                  <a:cubicBezTo>
                    <a:pt x="348" y="48"/>
                    <a:pt x="346" y="47"/>
                    <a:pt x="343" y="47"/>
                  </a:cubicBezTo>
                  <a:cubicBezTo>
                    <a:pt x="334" y="47"/>
                    <a:pt x="326" y="57"/>
                    <a:pt x="316" y="61"/>
                  </a:cubicBezTo>
                  <a:cubicBezTo>
                    <a:pt x="313" y="62"/>
                    <a:pt x="296" y="62"/>
                    <a:pt x="294" y="64"/>
                  </a:cubicBezTo>
                  <a:cubicBezTo>
                    <a:pt x="277" y="77"/>
                    <a:pt x="290" y="95"/>
                    <a:pt x="301" y="95"/>
                  </a:cubicBezTo>
                  <a:cubicBezTo>
                    <a:pt x="306" y="95"/>
                    <a:pt x="312" y="90"/>
                    <a:pt x="313" y="78"/>
                  </a:cubicBezTo>
                  <a:cubicBezTo>
                    <a:pt x="323" y="87"/>
                    <a:pt x="312" y="100"/>
                    <a:pt x="312" y="100"/>
                  </a:cubicBezTo>
                  <a:cubicBezTo>
                    <a:pt x="310" y="103"/>
                    <a:pt x="305" y="104"/>
                    <a:pt x="300" y="104"/>
                  </a:cubicBezTo>
                  <a:cubicBezTo>
                    <a:pt x="293" y="104"/>
                    <a:pt x="284" y="100"/>
                    <a:pt x="280" y="87"/>
                  </a:cubicBezTo>
                  <a:cubicBezTo>
                    <a:pt x="277" y="77"/>
                    <a:pt x="279" y="66"/>
                    <a:pt x="285" y="57"/>
                  </a:cubicBezTo>
                  <a:cubicBezTo>
                    <a:pt x="264" y="33"/>
                    <a:pt x="237" y="19"/>
                    <a:pt x="211" y="5"/>
                  </a:cubicBezTo>
                  <a:cubicBezTo>
                    <a:pt x="206" y="2"/>
                    <a:pt x="191" y="0"/>
                    <a:pt x="17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0" name="Freeform 51"/>
            <p:cNvSpPr>
              <a:spLocks noChangeArrowheads="1"/>
            </p:cNvSpPr>
            <p:nvPr/>
          </p:nvSpPr>
          <p:spPr bwMode="auto">
            <a:xfrm>
              <a:off x="296862" y="0"/>
              <a:ext cx="1249362" cy="596900"/>
            </a:xfrm>
            <a:custGeom>
              <a:avLst/>
              <a:gdLst>
                <a:gd name="T0" fmla="*/ 199 w 333"/>
                <a:gd name="T1" fmla="*/ 0 h 159"/>
                <a:gd name="T2" fmla="*/ 24 w 333"/>
                <a:gd name="T3" fmla="*/ 92 h 159"/>
                <a:gd name="T4" fmla="*/ 90 w 333"/>
                <a:gd name="T5" fmla="*/ 60 h 159"/>
                <a:gd name="T6" fmla="*/ 111 w 333"/>
                <a:gd name="T7" fmla="*/ 58 h 159"/>
                <a:gd name="T8" fmla="*/ 134 w 333"/>
                <a:gd name="T9" fmla="*/ 65 h 159"/>
                <a:gd name="T10" fmla="*/ 128 w 333"/>
                <a:gd name="T11" fmla="*/ 64 h 159"/>
                <a:gd name="T12" fmla="*/ 19 w 333"/>
                <a:gd name="T13" fmla="*/ 112 h 159"/>
                <a:gd name="T14" fmla="*/ 0 w 333"/>
                <a:gd name="T15" fmla="*/ 159 h 159"/>
                <a:gd name="T16" fmla="*/ 136 w 333"/>
                <a:gd name="T17" fmla="*/ 84 h 159"/>
                <a:gd name="T18" fmla="*/ 172 w 333"/>
                <a:gd name="T19" fmla="*/ 90 h 159"/>
                <a:gd name="T20" fmla="*/ 203 w 333"/>
                <a:gd name="T21" fmla="*/ 52 h 159"/>
                <a:gd name="T22" fmla="*/ 207 w 333"/>
                <a:gd name="T23" fmla="*/ 53 h 159"/>
                <a:gd name="T24" fmla="*/ 208 w 333"/>
                <a:gd name="T25" fmla="*/ 101 h 159"/>
                <a:gd name="T26" fmla="*/ 208 w 333"/>
                <a:gd name="T27" fmla="*/ 101 h 159"/>
                <a:gd name="T28" fmla="*/ 220 w 333"/>
                <a:gd name="T29" fmla="*/ 84 h 159"/>
                <a:gd name="T30" fmla="*/ 205 w 333"/>
                <a:gd name="T31" fmla="*/ 62 h 159"/>
                <a:gd name="T32" fmla="*/ 203 w 333"/>
                <a:gd name="T33" fmla="*/ 62 h 159"/>
                <a:gd name="T34" fmla="*/ 227 w 333"/>
                <a:gd name="T35" fmla="*/ 120 h 159"/>
                <a:gd name="T36" fmla="*/ 229 w 333"/>
                <a:gd name="T37" fmla="*/ 120 h 159"/>
                <a:gd name="T38" fmla="*/ 270 w 333"/>
                <a:gd name="T39" fmla="*/ 96 h 159"/>
                <a:gd name="T40" fmla="*/ 270 w 333"/>
                <a:gd name="T41" fmla="*/ 96 h 159"/>
                <a:gd name="T42" fmla="*/ 270 w 333"/>
                <a:gd name="T43" fmla="*/ 96 h 159"/>
                <a:gd name="T44" fmla="*/ 270 w 333"/>
                <a:gd name="T45" fmla="*/ 96 h 159"/>
                <a:gd name="T46" fmla="*/ 270 w 333"/>
                <a:gd name="T47" fmla="*/ 96 h 159"/>
                <a:gd name="T48" fmla="*/ 242 w 333"/>
                <a:gd name="T49" fmla="*/ 125 h 159"/>
                <a:gd name="T50" fmla="*/ 257 w 333"/>
                <a:gd name="T51" fmla="*/ 146 h 159"/>
                <a:gd name="T52" fmla="*/ 266 w 333"/>
                <a:gd name="T53" fmla="*/ 145 h 159"/>
                <a:gd name="T54" fmla="*/ 268 w 333"/>
                <a:gd name="T55" fmla="*/ 22 h 159"/>
                <a:gd name="T56" fmla="*/ 199 w 333"/>
                <a:gd name="T57" fmla="*/ 0 h 1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159"/>
                <a:gd name="T89" fmla="*/ 333 w 333"/>
                <a:gd name="T90" fmla="*/ 159 h 1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159">
                  <a:moveTo>
                    <a:pt x="199" y="0"/>
                  </a:moveTo>
                  <a:cubicBezTo>
                    <a:pt x="142" y="0"/>
                    <a:pt x="72" y="33"/>
                    <a:pt x="24" y="92"/>
                  </a:cubicBezTo>
                  <a:cubicBezTo>
                    <a:pt x="41" y="86"/>
                    <a:pt x="70" y="65"/>
                    <a:pt x="90" y="60"/>
                  </a:cubicBezTo>
                  <a:cubicBezTo>
                    <a:pt x="98" y="59"/>
                    <a:pt x="105" y="58"/>
                    <a:pt x="111" y="58"/>
                  </a:cubicBezTo>
                  <a:cubicBezTo>
                    <a:pt x="120" y="58"/>
                    <a:pt x="128" y="60"/>
                    <a:pt x="134" y="65"/>
                  </a:cubicBezTo>
                  <a:cubicBezTo>
                    <a:pt x="132" y="64"/>
                    <a:pt x="130" y="64"/>
                    <a:pt x="128" y="64"/>
                  </a:cubicBezTo>
                  <a:cubicBezTo>
                    <a:pt x="87" y="64"/>
                    <a:pt x="39" y="90"/>
                    <a:pt x="19" y="112"/>
                  </a:cubicBezTo>
                  <a:cubicBezTo>
                    <a:pt x="5" y="127"/>
                    <a:pt x="0" y="158"/>
                    <a:pt x="0" y="159"/>
                  </a:cubicBezTo>
                  <a:cubicBezTo>
                    <a:pt x="38" y="110"/>
                    <a:pt x="90" y="84"/>
                    <a:pt x="136" y="84"/>
                  </a:cubicBezTo>
                  <a:cubicBezTo>
                    <a:pt x="149" y="84"/>
                    <a:pt x="161" y="86"/>
                    <a:pt x="172" y="90"/>
                  </a:cubicBezTo>
                  <a:cubicBezTo>
                    <a:pt x="169" y="74"/>
                    <a:pt x="187" y="52"/>
                    <a:pt x="203" y="52"/>
                  </a:cubicBezTo>
                  <a:cubicBezTo>
                    <a:pt x="204" y="52"/>
                    <a:pt x="206" y="52"/>
                    <a:pt x="207" y="53"/>
                  </a:cubicBezTo>
                  <a:cubicBezTo>
                    <a:pt x="251" y="64"/>
                    <a:pt x="227" y="101"/>
                    <a:pt x="208" y="101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07" y="94"/>
                    <a:pt x="214" y="95"/>
                    <a:pt x="220" y="84"/>
                  </a:cubicBezTo>
                  <a:cubicBezTo>
                    <a:pt x="226" y="75"/>
                    <a:pt x="216" y="62"/>
                    <a:pt x="205" y="62"/>
                  </a:cubicBezTo>
                  <a:cubicBezTo>
                    <a:pt x="204" y="62"/>
                    <a:pt x="204" y="62"/>
                    <a:pt x="203" y="62"/>
                  </a:cubicBezTo>
                  <a:cubicBezTo>
                    <a:pt x="154" y="87"/>
                    <a:pt x="202" y="116"/>
                    <a:pt x="227" y="120"/>
                  </a:cubicBezTo>
                  <a:cubicBezTo>
                    <a:pt x="228" y="120"/>
                    <a:pt x="228" y="120"/>
                    <a:pt x="229" y="120"/>
                  </a:cubicBezTo>
                  <a:cubicBezTo>
                    <a:pt x="237" y="120"/>
                    <a:pt x="255" y="113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69" y="97"/>
                    <a:pt x="259" y="124"/>
                    <a:pt x="242" y="125"/>
                  </a:cubicBezTo>
                  <a:cubicBezTo>
                    <a:pt x="226" y="127"/>
                    <a:pt x="235" y="146"/>
                    <a:pt x="257" y="146"/>
                  </a:cubicBezTo>
                  <a:cubicBezTo>
                    <a:pt x="260" y="146"/>
                    <a:pt x="263" y="146"/>
                    <a:pt x="266" y="145"/>
                  </a:cubicBezTo>
                  <a:cubicBezTo>
                    <a:pt x="333" y="131"/>
                    <a:pt x="303" y="52"/>
                    <a:pt x="268" y="22"/>
                  </a:cubicBezTo>
                  <a:cubicBezTo>
                    <a:pt x="250" y="7"/>
                    <a:pt x="226" y="0"/>
                    <a:pt x="19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7421" name="组合 22"/>
          <p:cNvGrpSpPr/>
          <p:nvPr/>
        </p:nvGrpSpPr>
        <p:grpSpPr bwMode="auto">
          <a:xfrm>
            <a:off x="6775450" y="3273425"/>
            <a:ext cx="631825" cy="752475"/>
            <a:chOff x="0" y="0"/>
            <a:chExt cx="631825" cy="752476"/>
          </a:xfrm>
        </p:grpSpPr>
        <p:sp>
          <p:nvSpPr>
            <p:cNvPr id="17422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3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91 w 98"/>
                <a:gd name="T1" fmla="*/ 40 h 82"/>
                <a:gd name="T2" fmla="*/ 92 w 98"/>
                <a:gd name="T3" fmla="*/ 34 h 82"/>
                <a:gd name="T4" fmla="*/ 88 w 98"/>
                <a:gd name="T5" fmla="*/ 24 h 82"/>
                <a:gd name="T6" fmla="*/ 67 w 98"/>
                <a:gd name="T7" fmla="*/ 6 h 82"/>
                <a:gd name="T8" fmla="*/ 62 w 98"/>
                <a:gd name="T9" fmla="*/ 3 h 82"/>
                <a:gd name="T10" fmla="*/ 55 w 98"/>
                <a:gd name="T11" fmla="*/ 4 h 82"/>
                <a:gd name="T12" fmla="*/ 41 w 98"/>
                <a:gd name="T13" fmla="*/ 3 h 82"/>
                <a:gd name="T14" fmla="*/ 26 w 98"/>
                <a:gd name="T15" fmla="*/ 4 h 82"/>
                <a:gd name="T16" fmla="*/ 12 w 98"/>
                <a:gd name="T17" fmla="*/ 8 h 82"/>
                <a:gd name="T18" fmla="*/ 5 w 98"/>
                <a:gd name="T19" fmla="*/ 14 h 82"/>
                <a:gd name="T20" fmla="*/ 4 w 98"/>
                <a:gd name="T21" fmla="*/ 26 h 82"/>
                <a:gd name="T22" fmla="*/ 2 w 98"/>
                <a:gd name="T23" fmla="*/ 33 h 82"/>
                <a:gd name="T24" fmla="*/ 5 w 98"/>
                <a:gd name="T25" fmla="*/ 35 h 82"/>
                <a:gd name="T26" fmla="*/ 4 w 98"/>
                <a:gd name="T27" fmla="*/ 39 h 82"/>
                <a:gd name="T28" fmla="*/ 3 w 98"/>
                <a:gd name="T29" fmla="*/ 44 h 82"/>
                <a:gd name="T30" fmla="*/ 3 w 98"/>
                <a:gd name="T31" fmla="*/ 50 h 82"/>
                <a:gd name="T32" fmla="*/ 8 w 98"/>
                <a:gd name="T33" fmla="*/ 59 h 82"/>
                <a:gd name="T34" fmla="*/ 11 w 98"/>
                <a:gd name="T35" fmla="*/ 58 h 82"/>
                <a:gd name="T36" fmla="*/ 13 w 98"/>
                <a:gd name="T37" fmla="*/ 62 h 82"/>
                <a:gd name="T38" fmla="*/ 16 w 98"/>
                <a:gd name="T39" fmla="*/ 69 h 82"/>
                <a:gd name="T40" fmla="*/ 25 w 98"/>
                <a:gd name="T41" fmla="*/ 68 h 82"/>
                <a:gd name="T42" fmla="*/ 25 w 98"/>
                <a:gd name="T43" fmla="*/ 69 h 82"/>
                <a:gd name="T44" fmla="*/ 28 w 98"/>
                <a:gd name="T45" fmla="*/ 67 h 82"/>
                <a:gd name="T46" fmla="*/ 30 w 98"/>
                <a:gd name="T47" fmla="*/ 69 h 82"/>
                <a:gd name="T48" fmla="*/ 31 w 98"/>
                <a:gd name="T49" fmla="*/ 73 h 82"/>
                <a:gd name="T50" fmla="*/ 31 w 98"/>
                <a:gd name="T51" fmla="*/ 74 h 82"/>
                <a:gd name="T52" fmla="*/ 31 w 98"/>
                <a:gd name="T53" fmla="*/ 74 h 82"/>
                <a:gd name="T54" fmla="*/ 38 w 98"/>
                <a:gd name="T55" fmla="*/ 76 h 82"/>
                <a:gd name="T56" fmla="*/ 35 w 98"/>
                <a:gd name="T57" fmla="*/ 79 h 82"/>
                <a:gd name="T58" fmla="*/ 36 w 98"/>
                <a:gd name="T59" fmla="*/ 79 h 82"/>
                <a:gd name="T60" fmla="*/ 40 w 98"/>
                <a:gd name="T61" fmla="*/ 78 h 82"/>
                <a:gd name="T62" fmla="*/ 38 w 98"/>
                <a:gd name="T63" fmla="*/ 80 h 82"/>
                <a:gd name="T64" fmla="*/ 56 w 98"/>
                <a:gd name="T65" fmla="*/ 80 h 82"/>
                <a:gd name="T66" fmla="*/ 68 w 98"/>
                <a:gd name="T67" fmla="*/ 72 h 82"/>
                <a:gd name="T68" fmla="*/ 75 w 98"/>
                <a:gd name="T69" fmla="*/ 74 h 82"/>
                <a:gd name="T70" fmla="*/ 74 w 98"/>
                <a:gd name="T71" fmla="*/ 71 h 82"/>
                <a:gd name="T72" fmla="*/ 77 w 98"/>
                <a:gd name="T73" fmla="*/ 69 h 82"/>
                <a:gd name="T74" fmla="*/ 79 w 98"/>
                <a:gd name="T75" fmla="*/ 71 h 82"/>
                <a:gd name="T76" fmla="*/ 80 w 98"/>
                <a:gd name="T77" fmla="*/ 71 h 82"/>
                <a:gd name="T78" fmla="*/ 79 w 98"/>
                <a:gd name="T79" fmla="*/ 66 h 82"/>
                <a:gd name="T80" fmla="*/ 81 w 98"/>
                <a:gd name="T81" fmla="*/ 66 h 82"/>
                <a:gd name="T82" fmla="*/ 80 w 98"/>
                <a:gd name="T83" fmla="*/ 64 h 82"/>
                <a:gd name="T84" fmla="*/ 82 w 98"/>
                <a:gd name="T85" fmla="*/ 60 h 82"/>
                <a:gd name="T86" fmla="*/ 87 w 98"/>
                <a:gd name="T87" fmla="*/ 55 h 82"/>
                <a:gd name="T88" fmla="*/ 91 w 98"/>
                <a:gd name="T89" fmla="*/ 40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4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5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6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7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8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9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0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1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2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3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4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5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2 w 7"/>
                <a:gd name="T1" fmla="*/ 1 h 6"/>
                <a:gd name="T2" fmla="*/ 6 w 7"/>
                <a:gd name="T3" fmla="*/ 2 h 6"/>
                <a:gd name="T4" fmla="*/ 2 w 7"/>
                <a:gd name="T5" fmla="*/ 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6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7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1 h 6"/>
                <a:gd name="T4" fmla="*/ 0 w 4"/>
                <a:gd name="T5" fmla="*/ 2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8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23 w 26"/>
                <a:gd name="T1" fmla="*/ 7 h 27"/>
                <a:gd name="T2" fmla="*/ 14 w 26"/>
                <a:gd name="T3" fmla="*/ 3 h 27"/>
                <a:gd name="T4" fmla="*/ 6 w 26"/>
                <a:gd name="T5" fmla="*/ 16 h 27"/>
                <a:gd name="T6" fmla="*/ 11 w 26"/>
                <a:gd name="T7" fmla="*/ 23 h 27"/>
                <a:gd name="T8" fmla="*/ 24 w 26"/>
                <a:gd name="T9" fmla="*/ 22 h 27"/>
                <a:gd name="T10" fmla="*/ 26 w 2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9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5 w 12"/>
                <a:gd name="T1" fmla="*/ 0 h 5"/>
                <a:gd name="T2" fmla="*/ 11 w 12"/>
                <a:gd name="T3" fmla="*/ 3 h 5"/>
                <a:gd name="T4" fmla="*/ 5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0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2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1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2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0 h 4"/>
                <a:gd name="T4" fmla="*/ 0 w 3"/>
                <a:gd name="T5" fmla="*/ 2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3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1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4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6 w 9"/>
                <a:gd name="T1" fmla="*/ 0 h 3"/>
                <a:gd name="T2" fmla="*/ 9 w 9"/>
                <a:gd name="T3" fmla="*/ 3 h 3"/>
                <a:gd name="T4" fmla="*/ 1 w 9"/>
                <a:gd name="T5" fmla="*/ 0 h 3"/>
                <a:gd name="T6" fmla="*/ 6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5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3 w 7"/>
                <a:gd name="T1" fmla="*/ 0 h 1"/>
                <a:gd name="T2" fmla="*/ 4 w 7"/>
                <a:gd name="T3" fmla="*/ 1 h 1"/>
                <a:gd name="T4" fmla="*/ 3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6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7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0 h 3"/>
                <a:gd name="T4" fmla="*/ 2 w 3"/>
                <a:gd name="T5" fmla="*/ 3 h 3"/>
                <a:gd name="T6" fmla="*/ 1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8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4 w 14"/>
                <a:gd name="T1" fmla="*/ 0 h 5"/>
                <a:gd name="T2" fmla="*/ 10 w 14"/>
                <a:gd name="T3" fmla="*/ 0 h 5"/>
                <a:gd name="T4" fmla="*/ 4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9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5 w 18"/>
                <a:gd name="T1" fmla="*/ 3 h 12"/>
                <a:gd name="T2" fmla="*/ 14 w 18"/>
                <a:gd name="T3" fmla="*/ 1 h 12"/>
                <a:gd name="T4" fmla="*/ 14 w 18"/>
                <a:gd name="T5" fmla="*/ 10 h 12"/>
                <a:gd name="T6" fmla="*/ 5 w 18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0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1 w 8"/>
                <a:gd name="T1" fmla="*/ 0 h 8"/>
                <a:gd name="T2" fmla="*/ 7 w 8"/>
                <a:gd name="T3" fmla="*/ 8 h 8"/>
                <a:gd name="T4" fmla="*/ 1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1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3 w 7"/>
                <a:gd name="T1" fmla="*/ 0 h 4"/>
                <a:gd name="T2" fmla="*/ 6 w 7"/>
                <a:gd name="T3" fmla="*/ 1 h 4"/>
                <a:gd name="T4" fmla="*/ 3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2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3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5 h 5"/>
                <a:gd name="T4" fmla="*/ 0 w 3"/>
                <a:gd name="T5" fmla="*/ 1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4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3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5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3 w 12"/>
                <a:gd name="T1" fmla="*/ 1 h 3"/>
                <a:gd name="T2" fmla="*/ 6 w 12"/>
                <a:gd name="T3" fmla="*/ 0 h 3"/>
                <a:gd name="T4" fmla="*/ 3 w 12"/>
                <a:gd name="T5" fmla="*/ 1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6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1 w 9"/>
                <a:gd name="T1" fmla="*/ 4 h 8"/>
                <a:gd name="T2" fmla="*/ 5 w 9"/>
                <a:gd name="T3" fmla="*/ 3 h 8"/>
                <a:gd name="T4" fmla="*/ 7 w 9"/>
                <a:gd name="T5" fmla="*/ 0 h 8"/>
                <a:gd name="T6" fmla="*/ 1 w 9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7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5 h 11"/>
                <a:gd name="T2" fmla="*/ 7 w 8"/>
                <a:gd name="T3" fmla="*/ 0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8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9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4 h 9"/>
                <a:gd name="T2" fmla="*/ 4 w 4"/>
                <a:gd name="T3" fmla="*/ 4 h 9"/>
                <a:gd name="T4" fmla="*/ 0 w 4"/>
                <a:gd name="T5" fmla="*/ 4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0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1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1 h 3"/>
                <a:gd name="T4" fmla="*/ 1 w 3"/>
                <a:gd name="T5" fmla="*/ 1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2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3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4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5 h 12"/>
                <a:gd name="T2" fmla="*/ 0 w 8"/>
                <a:gd name="T3" fmla="*/ 5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5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6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4 w 15"/>
                <a:gd name="T1" fmla="*/ 2 h 8"/>
                <a:gd name="T2" fmla="*/ 6 w 15"/>
                <a:gd name="T3" fmla="*/ 5 h 8"/>
                <a:gd name="T4" fmla="*/ 4 w 15"/>
                <a:gd name="T5" fmla="*/ 2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7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2 w 11"/>
                <a:gd name="T1" fmla="*/ 1 h 3"/>
                <a:gd name="T2" fmla="*/ 4 w 11"/>
                <a:gd name="T3" fmla="*/ 3 h 3"/>
                <a:gd name="T4" fmla="*/ 2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8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2 w 5"/>
                <a:gd name="T1" fmla="*/ 1 h 3"/>
                <a:gd name="T2" fmla="*/ 3 w 5"/>
                <a:gd name="T3" fmla="*/ 3 h 3"/>
                <a:gd name="T4" fmla="*/ 2 w 5"/>
                <a:gd name="T5" fmla="*/ 1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9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0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1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2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3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4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1 h 5"/>
                <a:gd name="T4" fmla="*/ 0 w 5"/>
                <a:gd name="T5" fmla="*/ 1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25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75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3" grpId="0" bldLvl="0" autoUpdateAnimBg="0"/>
      <p:bldP spid="17414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556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75" y="539750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18435" name="组合 3"/>
          <p:cNvGrpSpPr/>
          <p:nvPr/>
        </p:nvGrpSpPr>
        <p:grpSpPr bwMode="auto">
          <a:xfrm>
            <a:off x="1512888" y="422275"/>
            <a:ext cx="8186737" cy="2027238"/>
            <a:chOff x="0" y="0"/>
            <a:chExt cx="8186737" cy="2027238"/>
          </a:xfrm>
        </p:grpSpPr>
        <p:sp>
          <p:nvSpPr>
            <p:cNvPr id="18436" name="Rectangle 11"/>
            <p:cNvSpPr>
              <a:spLocks noChangeArrowheads="1"/>
            </p:cNvSpPr>
            <p:nvPr/>
          </p:nvSpPr>
          <p:spPr bwMode="auto">
            <a:xfrm>
              <a:off x="65087" y="652463"/>
              <a:ext cx="8121650" cy="727075"/>
            </a:xfrm>
            <a:prstGeom prst="rect">
              <a:avLst/>
            </a:prstGeom>
            <a:gradFill rotWithShape="1">
              <a:gsLst>
                <a:gs pos="0">
                  <a:srgbClr val="40404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8437" name="Group 16"/>
            <p:cNvGrpSpPr>
              <a:grpSpLocks noChangeAspect="1"/>
            </p:cNvGrpSpPr>
            <p:nvPr/>
          </p:nvGrpSpPr>
          <p:grpSpPr bwMode="auto">
            <a:xfrm rot="602863">
              <a:off x="0" y="0"/>
              <a:ext cx="1214437" cy="2027238"/>
              <a:chOff x="0" y="0"/>
              <a:chExt cx="765" cy="1277"/>
            </a:xfrm>
          </p:grpSpPr>
          <p:pic>
            <p:nvPicPr>
              <p:cNvPr id="18438" name="Picture 13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>
                <a:off x="100" y="582"/>
                <a:ext cx="665" cy="6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39" name="Picture 15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 flipV="1">
                <a:off x="0" y="0"/>
                <a:ext cx="665" cy="7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40" name="组合 1"/>
          <p:cNvGrpSpPr/>
          <p:nvPr/>
        </p:nvGrpSpPr>
        <p:grpSpPr bwMode="auto">
          <a:xfrm flipH="1">
            <a:off x="2232025" y="1708150"/>
            <a:ext cx="8185150" cy="2028825"/>
            <a:chOff x="0" y="0"/>
            <a:chExt cx="8186737" cy="2027238"/>
          </a:xfrm>
        </p:grpSpPr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65087" y="652463"/>
              <a:ext cx="8121650" cy="727075"/>
            </a:xfrm>
            <a:prstGeom prst="rect">
              <a:avLst/>
            </a:prstGeom>
            <a:gradFill rotWithShape="1">
              <a:gsLst>
                <a:gs pos="0">
                  <a:srgbClr val="40404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8442" name="Group 16"/>
            <p:cNvGrpSpPr>
              <a:grpSpLocks noChangeAspect="1"/>
            </p:cNvGrpSpPr>
            <p:nvPr/>
          </p:nvGrpSpPr>
          <p:grpSpPr bwMode="auto">
            <a:xfrm rot="602863">
              <a:off x="0" y="0"/>
              <a:ext cx="1214437" cy="2027238"/>
              <a:chOff x="0" y="0"/>
              <a:chExt cx="765" cy="1277"/>
            </a:xfrm>
          </p:grpSpPr>
          <p:pic>
            <p:nvPicPr>
              <p:cNvPr id="18443" name="Picture 13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>
                <a:off x="100" y="582"/>
                <a:ext cx="665" cy="6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4" name="Picture 15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 flipV="1">
                <a:off x="0" y="0"/>
                <a:ext cx="665" cy="7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45" name="组合 185"/>
          <p:cNvGrpSpPr/>
          <p:nvPr/>
        </p:nvGrpSpPr>
        <p:grpSpPr bwMode="auto">
          <a:xfrm>
            <a:off x="1512888" y="3016250"/>
            <a:ext cx="8186737" cy="2028825"/>
            <a:chOff x="0" y="0"/>
            <a:chExt cx="8186737" cy="2027238"/>
          </a:xfrm>
        </p:grpSpPr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65087" y="652463"/>
              <a:ext cx="8121650" cy="727075"/>
            </a:xfrm>
            <a:prstGeom prst="rect">
              <a:avLst/>
            </a:prstGeom>
            <a:gradFill rotWithShape="1">
              <a:gsLst>
                <a:gs pos="0">
                  <a:srgbClr val="40404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8447" name="Group 16"/>
            <p:cNvGrpSpPr>
              <a:grpSpLocks noChangeAspect="1"/>
            </p:cNvGrpSpPr>
            <p:nvPr/>
          </p:nvGrpSpPr>
          <p:grpSpPr bwMode="auto">
            <a:xfrm rot="602863">
              <a:off x="0" y="0"/>
              <a:ext cx="1214437" cy="2027238"/>
              <a:chOff x="0" y="0"/>
              <a:chExt cx="765" cy="1277"/>
            </a:xfrm>
          </p:grpSpPr>
          <p:pic>
            <p:nvPicPr>
              <p:cNvPr id="18448" name="Picture 13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>
                <a:off x="100" y="582"/>
                <a:ext cx="665" cy="6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9" name="Picture 15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 flipV="1">
                <a:off x="0" y="0"/>
                <a:ext cx="665" cy="7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50" name="组合 190"/>
          <p:cNvGrpSpPr/>
          <p:nvPr/>
        </p:nvGrpSpPr>
        <p:grpSpPr bwMode="auto">
          <a:xfrm flipH="1">
            <a:off x="2185988" y="4140200"/>
            <a:ext cx="8186737" cy="2027238"/>
            <a:chOff x="0" y="0"/>
            <a:chExt cx="8186737" cy="2027238"/>
          </a:xfrm>
        </p:grpSpPr>
        <p:sp>
          <p:nvSpPr>
            <p:cNvPr id="18451" name="Rectangle 11"/>
            <p:cNvSpPr>
              <a:spLocks noChangeArrowheads="1"/>
            </p:cNvSpPr>
            <p:nvPr/>
          </p:nvSpPr>
          <p:spPr bwMode="auto">
            <a:xfrm>
              <a:off x="65087" y="652463"/>
              <a:ext cx="8121650" cy="727075"/>
            </a:xfrm>
            <a:prstGeom prst="rect">
              <a:avLst/>
            </a:prstGeom>
            <a:gradFill rotWithShape="1">
              <a:gsLst>
                <a:gs pos="0">
                  <a:srgbClr val="40404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8452" name="Group 16"/>
            <p:cNvGrpSpPr>
              <a:grpSpLocks noChangeAspect="1"/>
            </p:cNvGrpSpPr>
            <p:nvPr/>
          </p:nvGrpSpPr>
          <p:grpSpPr bwMode="auto">
            <a:xfrm rot="602863">
              <a:off x="0" y="0"/>
              <a:ext cx="1214437" cy="2027238"/>
              <a:chOff x="0" y="0"/>
              <a:chExt cx="765" cy="1277"/>
            </a:xfrm>
          </p:grpSpPr>
          <p:pic>
            <p:nvPicPr>
              <p:cNvPr id="18453" name="Picture 13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>
                <a:off x="100" y="582"/>
                <a:ext cx="665" cy="6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4" name="Picture 15" descr="未标题-1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96039" flipV="1">
                <a:off x="0" y="0"/>
                <a:ext cx="665" cy="7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455" name="文本框 195"/>
          <p:cNvSpPr>
            <a:spLocks noChangeArrowheads="1"/>
          </p:cNvSpPr>
          <p:nvPr/>
        </p:nvSpPr>
        <p:spPr bwMode="auto">
          <a:xfrm>
            <a:off x="3041650" y="1087438"/>
            <a:ext cx="3608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8456" name="文本框 196"/>
          <p:cNvSpPr>
            <a:spLocks noChangeArrowheads="1"/>
          </p:cNvSpPr>
          <p:nvPr/>
        </p:nvSpPr>
        <p:spPr bwMode="auto">
          <a:xfrm>
            <a:off x="5264150" y="2308225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8457" name="文本框 197"/>
          <p:cNvSpPr>
            <a:spLocks noChangeArrowheads="1"/>
          </p:cNvSpPr>
          <p:nvPr/>
        </p:nvSpPr>
        <p:spPr bwMode="auto">
          <a:xfrm>
            <a:off x="2724150" y="3692525"/>
            <a:ext cx="4116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3.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8458" name="文本框 198"/>
          <p:cNvSpPr>
            <a:spLocks noChangeArrowheads="1"/>
          </p:cNvSpPr>
          <p:nvPr/>
        </p:nvSpPr>
        <p:spPr bwMode="auto">
          <a:xfrm>
            <a:off x="5264150" y="4816475"/>
            <a:ext cx="411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4.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407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638" y="5426075"/>
            <a:ext cx="14030326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9459" name="竖卷形 1"/>
          <p:cNvSpPr>
            <a:spLocks noChangeArrowheads="1"/>
          </p:cNvSpPr>
          <p:nvPr/>
        </p:nvSpPr>
        <p:spPr bwMode="auto">
          <a:xfrm>
            <a:off x="677863" y="987425"/>
            <a:ext cx="3525837" cy="426243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A5A5A5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60" name="组合 67"/>
          <p:cNvGrpSpPr/>
          <p:nvPr/>
        </p:nvGrpSpPr>
        <p:grpSpPr bwMode="auto">
          <a:xfrm>
            <a:off x="3330575" y="4646613"/>
            <a:ext cx="493713" cy="587375"/>
            <a:chOff x="0" y="0"/>
            <a:chExt cx="631825" cy="752476"/>
          </a:xfrm>
        </p:grpSpPr>
        <p:sp>
          <p:nvSpPr>
            <p:cNvPr id="19461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2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91 w 98"/>
                <a:gd name="T1" fmla="*/ 40 h 82"/>
                <a:gd name="T2" fmla="*/ 92 w 98"/>
                <a:gd name="T3" fmla="*/ 34 h 82"/>
                <a:gd name="T4" fmla="*/ 88 w 98"/>
                <a:gd name="T5" fmla="*/ 24 h 82"/>
                <a:gd name="T6" fmla="*/ 67 w 98"/>
                <a:gd name="T7" fmla="*/ 6 h 82"/>
                <a:gd name="T8" fmla="*/ 62 w 98"/>
                <a:gd name="T9" fmla="*/ 3 h 82"/>
                <a:gd name="T10" fmla="*/ 55 w 98"/>
                <a:gd name="T11" fmla="*/ 4 h 82"/>
                <a:gd name="T12" fmla="*/ 41 w 98"/>
                <a:gd name="T13" fmla="*/ 3 h 82"/>
                <a:gd name="T14" fmla="*/ 26 w 98"/>
                <a:gd name="T15" fmla="*/ 4 h 82"/>
                <a:gd name="T16" fmla="*/ 12 w 98"/>
                <a:gd name="T17" fmla="*/ 8 h 82"/>
                <a:gd name="T18" fmla="*/ 5 w 98"/>
                <a:gd name="T19" fmla="*/ 14 h 82"/>
                <a:gd name="T20" fmla="*/ 4 w 98"/>
                <a:gd name="T21" fmla="*/ 26 h 82"/>
                <a:gd name="T22" fmla="*/ 2 w 98"/>
                <a:gd name="T23" fmla="*/ 33 h 82"/>
                <a:gd name="T24" fmla="*/ 5 w 98"/>
                <a:gd name="T25" fmla="*/ 35 h 82"/>
                <a:gd name="T26" fmla="*/ 4 w 98"/>
                <a:gd name="T27" fmla="*/ 39 h 82"/>
                <a:gd name="T28" fmla="*/ 3 w 98"/>
                <a:gd name="T29" fmla="*/ 44 h 82"/>
                <a:gd name="T30" fmla="*/ 3 w 98"/>
                <a:gd name="T31" fmla="*/ 50 h 82"/>
                <a:gd name="T32" fmla="*/ 8 w 98"/>
                <a:gd name="T33" fmla="*/ 59 h 82"/>
                <a:gd name="T34" fmla="*/ 11 w 98"/>
                <a:gd name="T35" fmla="*/ 58 h 82"/>
                <a:gd name="T36" fmla="*/ 13 w 98"/>
                <a:gd name="T37" fmla="*/ 62 h 82"/>
                <a:gd name="T38" fmla="*/ 16 w 98"/>
                <a:gd name="T39" fmla="*/ 69 h 82"/>
                <a:gd name="T40" fmla="*/ 25 w 98"/>
                <a:gd name="T41" fmla="*/ 68 h 82"/>
                <a:gd name="T42" fmla="*/ 25 w 98"/>
                <a:gd name="T43" fmla="*/ 69 h 82"/>
                <a:gd name="T44" fmla="*/ 28 w 98"/>
                <a:gd name="T45" fmla="*/ 67 h 82"/>
                <a:gd name="T46" fmla="*/ 30 w 98"/>
                <a:gd name="T47" fmla="*/ 69 h 82"/>
                <a:gd name="T48" fmla="*/ 31 w 98"/>
                <a:gd name="T49" fmla="*/ 73 h 82"/>
                <a:gd name="T50" fmla="*/ 31 w 98"/>
                <a:gd name="T51" fmla="*/ 74 h 82"/>
                <a:gd name="T52" fmla="*/ 31 w 98"/>
                <a:gd name="T53" fmla="*/ 74 h 82"/>
                <a:gd name="T54" fmla="*/ 38 w 98"/>
                <a:gd name="T55" fmla="*/ 76 h 82"/>
                <a:gd name="T56" fmla="*/ 35 w 98"/>
                <a:gd name="T57" fmla="*/ 79 h 82"/>
                <a:gd name="T58" fmla="*/ 36 w 98"/>
                <a:gd name="T59" fmla="*/ 79 h 82"/>
                <a:gd name="T60" fmla="*/ 40 w 98"/>
                <a:gd name="T61" fmla="*/ 78 h 82"/>
                <a:gd name="T62" fmla="*/ 38 w 98"/>
                <a:gd name="T63" fmla="*/ 80 h 82"/>
                <a:gd name="T64" fmla="*/ 56 w 98"/>
                <a:gd name="T65" fmla="*/ 80 h 82"/>
                <a:gd name="T66" fmla="*/ 68 w 98"/>
                <a:gd name="T67" fmla="*/ 72 h 82"/>
                <a:gd name="T68" fmla="*/ 75 w 98"/>
                <a:gd name="T69" fmla="*/ 74 h 82"/>
                <a:gd name="T70" fmla="*/ 74 w 98"/>
                <a:gd name="T71" fmla="*/ 71 h 82"/>
                <a:gd name="T72" fmla="*/ 77 w 98"/>
                <a:gd name="T73" fmla="*/ 69 h 82"/>
                <a:gd name="T74" fmla="*/ 79 w 98"/>
                <a:gd name="T75" fmla="*/ 71 h 82"/>
                <a:gd name="T76" fmla="*/ 80 w 98"/>
                <a:gd name="T77" fmla="*/ 71 h 82"/>
                <a:gd name="T78" fmla="*/ 79 w 98"/>
                <a:gd name="T79" fmla="*/ 66 h 82"/>
                <a:gd name="T80" fmla="*/ 81 w 98"/>
                <a:gd name="T81" fmla="*/ 66 h 82"/>
                <a:gd name="T82" fmla="*/ 80 w 98"/>
                <a:gd name="T83" fmla="*/ 64 h 82"/>
                <a:gd name="T84" fmla="*/ 82 w 98"/>
                <a:gd name="T85" fmla="*/ 60 h 82"/>
                <a:gd name="T86" fmla="*/ 87 w 98"/>
                <a:gd name="T87" fmla="*/ 55 h 82"/>
                <a:gd name="T88" fmla="*/ 91 w 98"/>
                <a:gd name="T89" fmla="*/ 40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3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4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5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6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7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8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9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0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1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2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3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4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2 w 7"/>
                <a:gd name="T1" fmla="*/ 1 h 6"/>
                <a:gd name="T2" fmla="*/ 6 w 7"/>
                <a:gd name="T3" fmla="*/ 2 h 6"/>
                <a:gd name="T4" fmla="*/ 2 w 7"/>
                <a:gd name="T5" fmla="*/ 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5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6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1 h 6"/>
                <a:gd name="T4" fmla="*/ 0 w 4"/>
                <a:gd name="T5" fmla="*/ 2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7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23 w 26"/>
                <a:gd name="T1" fmla="*/ 7 h 27"/>
                <a:gd name="T2" fmla="*/ 14 w 26"/>
                <a:gd name="T3" fmla="*/ 3 h 27"/>
                <a:gd name="T4" fmla="*/ 6 w 26"/>
                <a:gd name="T5" fmla="*/ 16 h 27"/>
                <a:gd name="T6" fmla="*/ 11 w 26"/>
                <a:gd name="T7" fmla="*/ 23 h 27"/>
                <a:gd name="T8" fmla="*/ 24 w 26"/>
                <a:gd name="T9" fmla="*/ 22 h 27"/>
                <a:gd name="T10" fmla="*/ 26 w 2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8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5 w 12"/>
                <a:gd name="T1" fmla="*/ 0 h 5"/>
                <a:gd name="T2" fmla="*/ 11 w 12"/>
                <a:gd name="T3" fmla="*/ 3 h 5"/>
                <a:gd name="T4" fmla="*/ 5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9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2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0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1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0 h 4"/>
                <a:gd name="T4" fmla="*/ 0 w 3"/>
                <a:gd name="T5" fmla="*/ 2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2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1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3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6 w 9"/>
                <a:gd name="T1" fmla="*/ 0 h 3"/>
                <a:gd name="T2" fmla="*/ 9 w 9"/>
                <a:gd name="T3" fmla="*/ 3 h 3"/>
                <a:gd name="T4" fmla="*/ 1 w 9"/>
                <a:gd name="T5" fmla="*/ 0 h 3"/>
                <a:gd name="T6" fmla="*/ 6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4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3 w 7"/>
                <a:gd name="T1" fmla="*/ 0 h 1"/>
                <a:gd name="T2" fmla="*/ 4 w 7"/>
                <a:gd name="T3" fmla="*/ 1 h 1"/>
                <a:gd name="T4" fmla="*/ 3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5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6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0 h 3"/>
                <a:gd name="T4" fmla="*/ 2 w 3"/>
                <a:gd name="T5" fmla="*/ 3 h 3"/>
                <a:gd name="T6" fmla="*/ 1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7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4 w 14"/>
                <a:gd name="T1" fmla="*/ 0 h 5"/>
                <a:gd name="T2" fmla="*/ 10 w 14"/>
                <a:gd name="T3" fmla="*/ 0 h 5"/>
                <a:gd name="T4" fmla="*/ 4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8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5 w 18"/>
                <a:gd name="T1" fmla="*/ 3 h 12"/>
                <a:gd name="T2" fmla="*/ 14 w 18"/>
                <a:gd name="T3" fmla="*/ 1 h 12"/>
                <a:gd name="T4" fmla="*/ 14 w 18"/>
                <a:gd name="T5" fmla="*/ 10 h 12"/>
                <a:gd name="T6" fmla="*/ 5 w 18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9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1 w 8"/>
                <a:gd name="T1" fmla="*/ 0 h 8"/>
                <a:gd name="T2" fmla="*/ 7 w 8"/>
                <a:gd name="T3" fmla="*/ 8 h 8"/>
                <a:gd name="T4" fmla="*/ 1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0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3 w 7"/>
                <a:gd name="T1" fmla="*/ 0 h 4"/>
                <a:gd name="T2" fmla="*/ 6 w 7"/>
                <a:gd name="T3" fmla="*/ 1 h 4"/>
                <a:gd name="T4" fmla="*/ 3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1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2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5 h 5"/>
                <a:gd name="T4" fmla="*/ 0 w 3"/>
                <a:gd name="T5" fmla="*/ 1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3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3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4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3 w 12"/>
                <a:gd name="T1" fmla="*/ 1 h 3"/>
                <a:gd name="T2" fmla="*/ 6 w 12"/>
                <a:gd name="T3" fmla="*/ 0 h 3"/>
                <a:gd name="T4" fmla="*/ 3 w 12"/>
                <a:gd name="T5" fmla="*/ 1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5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1 w 9"/>
                <a:gd name="T1" fmla="*/ 4 h 8"/>
                <a:gd name="T2" fmla="*/ 5 w 9"/>
                <a:gd name="T3" fmla="*/ 3 h 8"/>
                <a:gd name="T4" fmla="*/ 7 w 9"/>
                <a:gd name="T5" fmla="*/ 0 h 8"/>
                <a:gd name="T6" fmla="*/ 1 w 9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6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5 h 11"/>
                <a:gd name="T2" fmla="*/ 7 w 8"/>
                <a:gd name="T3" fmla="*/ 0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7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8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4 h 9"/>
                <a:gd name="T2" fmla="*/ 4 w 4"/>
                <a:gd name="T3" fmla="*/ 4 h 9"/>
                <a:gd name="T4" fmla="*/ 0 w 4"/>
                <a:gd name="T5" fmla="*/ 4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9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0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1 h 3"/>
                <a:gd name="T4" fmla="*/ 1 w 3"/>
                <a:gd name="T5" fmla="*/ 1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1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2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3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5 h 12"/>
                <a:gd name="T2" fmla="*/ 0 w 8"/>
                <a:gd name="T3" fmla="*/ 5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4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5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4 w 15"/>
                <a:gd name="T1" fmla="*/ 2 h 8"/>
                <a:gd name="T2" fmla="*/ 6 w 15"/>
                <a:gd name="T3" fmla="*/ 5 h 8"/>
                <a:gd name="T4" fmla="*/ 4 w 15"/>
                <a:gd name="T5" fmla="*/ 2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6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2 w 11"/>
                <a:gd name="T1" fmla="*/ 1 h 3"/>
                <a:gd name="T2" fmla="*/ 4 w 11"/>
                <a:gd name="T3" fmla="*/ 3 h 3"/>
                <a:gd name="T4" fmla="*/ 2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7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2 w 5"/>
                <a:gd name="T1" fmla="*/ 1 h 3"/>
                <a:gd name="T2" fmla="*/ 3 w 5"/>
                <a:gd name="T3" fmla="*/ 3 h 3"/>
                <a:gd name="T4" fmla="*/ 2 w 5"/>
                <a:gd name="T5" fmla="*/ 1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8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9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10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11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12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13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1 h 5"/>
                <a:gd name="T4" fmla="*/ 0 w 5"/>
                <a:gd name="T5" fmla="*/ 1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19514" name="图片 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47800"/>
            <a:ext cx="1603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5" name="Freeform 5"/>
          <p:cNvSpPr>
            <a:spLocks noEditPoints="1" noChangeArrowheads="1"/>
          </p:cNvSpPr>
          <p:nvPr/>
        </p:nvSpPr>
        <p:spPr bwMode="auto">
          <a:xfrm rot="15485535">
            <a:off x="1513682" y="2464594"/>
            <a:ext cx="1906587" cy="1787525"/>
          </a:xfrm>
          <a:custGeom>
            <a:avLst/>
            <a:gdLst>
              <a:gd name="T0" fmla="*/ 233 w 235"/>
              <a:gd name="T1" fmla="*/ 111 h 220"/>
              <a:gd name="T2" fmla="*/ 120 w 235"/>
              <a:gd name="T3" fmla="*/ 218 h 220"/>
              <a:gd name="T4" fmla="*/ 56 w 235"/>
              <a:gd name="T5" fmla="*/ 200 h 220"/>
              <a:gd name="T6" fmla="*/ 20 w 235"/>
              <a:gd name="T7" fmla="*/ 172 h 220"/>
              <a:gd name="T8" fmla="*/ 7 w 235"/>
              <a:gd name="T9" fmla="*/ 110 h 220"/>
              <a:gd name="T10" fmla="*/ 81 w 235"/>
              <a:gd name="T11" fmla="*/ 8 h 220"/>
              <a:gd name="T12" fmla="*/ 111 w 235"/>
              <a:gd name="T13" fmla="*/ 20 h 220"/>
              <a:gd name="T14" fmla="*/ 105 w 235"/>
              <a:gd name="T15" fmla="*/ 21 h 220"/>
              <a:gd name="T16" fmla="*/ 55 w 235"/>
              <a:gd name="T17" fmla="*/ 58 h 220"/>
              <a:gd name="T18" fmla="*/ 187 w 235"/>
              <a:gd name="T19" fmla="*/ 65 h 220"/>
              <a:gd name="T20" fmla="*/ 198 w 235"/>
              <a:gd name="T21" fmla="*/ 96 h 220"/>
              <a:gd name="T22" fmla="*/ 180 w 235"/>
              <a:gd name="T23" fmla="*/ 149 h 220"/>
              <a:gd name="T24" fmla="*/ 70 w 235"/>
              <a:gd name="T25" fmla="*/ 54 h 220"/>
              <a:gd name="T26" fmla="*/ 83 w 235"/>
              <a:gd name="T27" fmla="*/ 184 h 220"/>
              <a:gd name="T28" fmla="*/ 80 w 235"/>
              <a:gd name="T29" fmla="*/ 199 h 220"/>
              <a:gd name="T30" fmla="*/ 167 w 235"/>
              <a:gd name="T31" fmla="*/ 189 h 220"/>
              <a:gd name="T32" fmla="*/ 127 w 235"/>
              <a:gd name="T33" fmla="*/ 194 h 220"/>
              <a:gd name="T34" fmla="*/ 184 w 235"/>
              <a:gd name="T35" fmla="*/ 168 h 220"/>
              <a:gd name="T36" fmla="*/ 202 w 235"/>
              <a:gd name="T37" fmla="*/ 75 h 220"/>
              <a:gd name="T38" fmla="*/ 180 w 235"/>
              <a:gd name="T39" fmla="*/ 42 h 220"/>
              <a:gd name="T40" fmla="*/ 118 w 235"/>
              <a:gd name="T41" fmla="*/ 21 h 220"/>
              <a:gd name="T42" fmla="*/ 108 w 235"/>
              <a:gd name="T43" fmla="*/ 26 h 220"/>
              <a:gd name="T44" fmla="*/ 121 w 235"/>
              <a:gd name="T45" fmla="*/ 24 h 220"/>
              <a:gd name="T46" fmla="*/ 153 w 235"/>
              <a:gd name="T47" fmla="*/ 26 h 220"/>
              <a:gd name="T48" fmla="*/ 93 w 235"/>
              <a:gd name="T49" fmla="*/ 28 h 220"/>
              <a:gd name="T50" fmla="*/ 171 w 235"/>
              <a:gd name="T51" fmla="*/ 35 h 220"/>
              <a:gd name="T52" fmla="*/ 134 w 235"/>
              <a:gd name="T53" fmla="*/ 34 h 220"/>
              <a:gd name="T54" fmla="*/ 89 w 235"/>
              <a:gd name="T55" fmla="*/ 41 h 220"/>
              <a:gd name="T56" fmla="*/ 180 w 235"/>
              <a:gd name="T57" fmla="*/ 40 h 220"/>
              <a:gd name="T58" fmla="*/ 61 w 235"/>
              <a:gd name="T59" fmla="*/ 50 h 220"/>
              <a:gd name="T60" fmla="*/ 223 w 235"/>
              <a:gd name="T61" fmla="*/ 62 h 220"/>
              <a:gd name="T62" fmla="*/ 188 w 235"/>
              <a:gd name="T63" fmla="*/ 69 h 220"/>
              <a:gd name="T64" fmla="*/ 228 w 235"/>
              <a:gd name="T65" fmla="*/ 77 h 220"/>
              <a:gd name="T66" fmla="*/ 193 w 235"/>
              <a:gd name="T67" fmla="*/ 84 h 220"/>
              <a:gd name="T68" fmla="*/ 38 w 235"/>
              <a:gd name="T69" fmla="*/ 91 h 220"/>
              <a:gd name="T70" fmla="*/ 46 w 235"/>
              <a:gd name="T71" fmla="*/ 91 h 220"/>
              <a:gd name="T72" fmla="*/ 207 w 235"/>
              <a:gd name="T73" fmla="*/ 99 h 220"/>
              <a:gd name="T74" fmla="*/ 44 w 235"/>
              <a:gd name="T75" fmla="*/ 116 h 220"/>
              <a:gd name="T76" fmla="*/ 199 w 235"/>
              <a:gd name="T77" fmla="*/ 109 h 220"/>
              <a:gd name="T78" fmla="*/ 203 w 235"/>
              <a:gd name="T79" fmla="*/ 127 h 220"/>
              <a:gd name="T80" fmla="*/ 207 w 235"/>
              <a:gd name="T81" fmla="*/ 126 h 220"/>
              <a:gd name="T82" fmla="*/ 197 w 235"/>
              <a:gd name="T83" fmla="*/ 141 h 220"/>
              <a:gd name="T84" fmla="*/ 6 w 235"/>
              <a:gd name="T85" fmla="*/ 149 h 220"/>
              <a:gd name="T86" fmla="*/ 193 w 235"/>
              <a:gd name="T87" fmla="*/ 153 h 220"/>
              <a:gd name="T88" fmla="*/ 194 w 235"/>
              <a:gd name="T89" fmla="*/ 164 h 220"/>
              <a:gd name="T90" fmla="*/ 17 w 235"/>
              <a:gd name="T91" fmla="*/ 159 h 220"/>
              <a:gd name="T92" fmla="*/ 70 w 235"/>
              <a:gd name="T93" fmla="*/ 163 h 220"/>
              <a:gd name="T94" fmla="*/ 74 w 235"/>
              <a:gd name="T95" fmla="*/ 169 h 220"/>
              <a:gd name="T96" fmla="*/ 169 w 235"/>
              <a:gd name="T97" fmla="*/ 175 h 220"/>
              <a:gd name="T98" fmla="*/ 180 w 235"/>
              <a:gd name="T99" fmla="*/ 176 h 220"/>
              <a:gd name="T100" fmla="*/ 145 w 235"/>
              <a:gd name="T101" fmla="*/ 178 h 220"/>
              <a:gd name="T102" fmla="*/ 174 w 235"/>
              <a:gd name="T103" fmla="*/ 182 h 220"/>
              <a:gd name="T104" fmla="*/ 169 w 235"/>
              <a:gd name="T105" fmla="*/ 184 h 220"/>
              <a:gd name="T106" fmla="*/ 38 w 235"/>
              <a:gd name="T107" fmla="*/ 188 h 220"/>
              <a:gd name="T108" fmla="*/ 160 w 235"/>
              <a:gd name="T109" fmla="*/ 189 h 220"/>
              <a:gd name="T110" fmla="*/ 31 w 235"/>
              <a:gd name="T111" fmla="*/ 190 h 220"/>
              <a:gd name="T112" fmla="*/ 39 w 235"/>
              <a:gd name="T113" fmla="*/ 192 h 220"/>
              <a:gd name="T114" fmla="*/ 157 w 235"/>
              <a:gd name="T115" fmla="*/ 194 h 220"/>
              <a:gd name="T116" fmla="*/ 89 w 235"/>
              <a:gd name="T117" fmla="*/ 195 h 220"/>
              <a:gd name="T118" fmla="*/ 94 w 235"/>
              <a:gd name="T119" fmla="*/ 196 h 220"/>
              <a:gd name="T120" fmla="*/ 122 w 235"/>
              <a:gd name="T121" fmla="*/ 207 h 2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220"/>
              <a:gd name="T185" fmla="*/ 235 w 235"/>
              <a:gd name="T186" fmla="*/ 220 h 2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220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9516" name="组合 123"/>
          <p:cNvGrpSpPr/>
          <p:nvPr/>
        </p:nvGrpSpPr>
        <p:grpSpPr bwMode="auto">
          <a:xfrm>
            <a:off x="812800" y="4622800"/>
            <a:ext cx="1878013" cy="555625"/>
            <a:chOff x="0" y="0"/>
            <a:chExt cx="1695450" cy="501650"/>
          </a:xfrm>
        </p:grpSpPr>
        <p:sp>
          <p:nvSpPr>
            <p:cNvPr id="19517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6 h 7"/>
                <a:gd name="T4" fmla="*/ 8 w 10"/>
                <a:gd name="T5" fmla="*/ 6 h 7"/>
                <a:gd name="T6" fmla="*/ 6 w 10"/>
                <a:gd name="T7" fmla="*/ 7 h 7"/>
                <a:gd name="T8" fmla="*/ 3 w 10"/>
                <a:gd name="T9" fmla="*/ 7 h 7"/>
                <a:gd name="T10" fmla="*/ 2 w 10"/>
                <a:gd name="T11" fmla="*/ 6 h 7"/>
                <a:gd name="T12" fmla="*/ 1 w 10"/>
                <a:gd name="T13" fmla="*/ 5 h 7"/>
                <a:gd name="T14" fmla="*/ 2 w 10"/>
                <a:gd name="T15" fmla="*/ 3 h 7"/>
                <a:gd name="T16" fmla="*/ 0 w 10"/>
                <a:gd name="T17" fmla="*/ 2 h 7"/>
                <a:gd name="T18" fmla="*/ 0 w 10"/>
                <a:gd name="T19" fmla="*/ 1 h 7"/>
                <a:gd name="T20" fmla="*/ 2 w 10"/>
                <a:gd name="T21" fmla="*/ 0 h 7"/>
                <a:gd name="T22" fmla="*/ 4 w 10"/>
                <a:gd name="T23" fmla="*/ 0 h 7"/>
                <a:gd name="T24" fmla="*/ 4 w 10"/>
                <a:gd name="T25" fmla="*/ 1 h 7"/>
                <a:gd name="T26" fmla="*/ 8 w 10"/>
                <a:gd name="T27" fmla="*/ 1 h 7"/>
                <a:gd name="T28" fmla="*/ 10 w 10"/>
                <a:gd name="T29" fmla="*/ 4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18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8 w 10"/>
                <a:gd name="T1" fmla="*/ 2 h 5"/>
                <a:gd name="T2" fmla="*/ 5 w 10"/>
                <a:gd name="T3" fmla="*/ 4 h 5"/>
                <a:gd name="T4" fmla="*/ 3 w 10"/>
                <a:gd name="T5" fmla="*/ 5 h 5"/>
                <a:gd name="T6" fmla="*/ 2 w 10"/>
                <a:gd name="T7" fmla="*/ 4 h 5"/>
                <a:gd name="T8" fmla="*/ 1 w 10"/>
                <a:gd name="T9" fmla="*/ 4 h 5"/>
                <a:gd name="T10" fmla="*/ 0 w 10"/>
                <a:gd name="T11" fmla="*/ 3 h 5"/>
                <a:gd name="T12" fmla="*/ 0 w 10"/>
                <a:gd name="T13" fmla="*/ 2 h 5"/>
                <a:gd name="T14" fmla="*/ 4 w 10"/>
                <a:gd name="T15" fmla="*/ 0 h 5"/>
                <a:gd name="T16" fmla="*/ 8 w 10"/>
                <a:gd name="T17" fmla="*/ 1 h 5"/>
                <a:gd name="T18" fmla="*/ 8 w 10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19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3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3 h 4"/>
                <a:gd name="T10" fmla="*/ 0 w 6"/>
                <a:gd name="T11" fmla="*/ 2 h 4"/>
                <a:gd name="T12" fmla="*/ 3 w 6"/>
                <a:gd name="T13" fmla="*/ 0 h 4"/>
                <a:gd name="T14" fmla="*/ 6 w 6"/>
                <a:gd name="T15" fmla="*/ 0 h 4"/>
                <a:gd name="T16" fmla="*/ 6 w 6"/>
                <a:gd name="T17" fmla="*/ 1 h 4"/>
                <a:gd name="T18" fmla="*/ 6 w 6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0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11 w 11"/>
                <a:gd name="T1" fmla="*/ 3 h 6"/>
                <a:gd name="T2" fmla="*/ 10 w 11"/>
                <a:gd name="T3" fmla="*/ 4 h 6"/>
                <a:gd name="T4" fmla="*/ 7 w 11"/>
                <a:gd name="T5" fmla="*/ 5 h 6"/>
                <a:gd name="T6" fmla="*/ 5 w 11"/>
                <a:gd name="T7" fmla="*/ 5 h 6"/>
                <a:gd name="T8" fmla="*/ 4 w 11"/>
                <a:gd name="T9" fmla="*/ 4 h 6"/>
                <a:gd name="T10" fmla="*/ 1 w 11"/>
                <a:gd name="T11" fmla="*/ 4 h 6"/>
                <a:gd name="T12" fmla="*/ 1 w 11"/>
                <a:gd name="T13" fmla="*/ 2 h 6"/>
                <a:gd name="T14" fmla="*/ 3 w 11"/>
                <a:gd name="T15" fmla="*/ 0 h 6"/>
                <a:gd name="T16" fmla="*/ 5 w 11"/>
                <a:gd name="T17" fmla="*/ 1 h 6"/>
                <a:gd name="T18" fmla="*/ 6 w 11"/>
                <a:gd name="T19" fmla="*/ 2 h 6"/>
                <a:gd name="T20" fmla="*/ 9 w 11"/>
                <a:gd name="T21" fmla="*/ 1 h 6"/>
                <a:gd name="T22" fmla="*/ 11 w 11"/>
                <a:gd name="T23" fmla="*/ 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1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0 h 1"/>
                <a:gd name="T10" fmla="*/ 2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2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1 h 3"/>
                <a:gd name="T6" fmla="*/ 2 w 4"/>
                <a:gd name="T7" fmla="*/ 0 h 3"/>
                <a:gd name="T8" fmla="*/ 4 w 4"/>
                <a:gd name="T9" fmla="*/ 0 h 3"/>
                <a:gd name="T10" fmla="*/ 3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3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9 w 9"/>
                <a:gd name="T1" fmla="*/ 3 h 4"/>
                <a:gd name="T2" fmla="*/ 7 w 9"/>
                <a:gd name="T3" fmla="*/ 4 h 4"/>
                <a:gd name="T4" fmla="*/ 6 w 9"/>
                <a:gd name="T5" fmla="*/ 4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4 h 4"/>
                <a:gd name="T12" fmla="*/ 1 w 9"/>
                <a:gd name="T13" fmla="*/ 4 h 4"/>
                <a:gd name="T14" fmla="*/ 0 w 9"/>
                <a:gd name="T15" fmla="*/ 3 h 4"/>
                <a:gd name="T16" fmla="*/ 1 w 9"/>
                <a:gd name="T17" fmla="*/ 2 h 4"/>
                <a:gd name="T18" fmla="*/ 3 w 9"/>
                <a:gd name="T19" fmla="*/ 1 h 4"/>
                <a:gd name="T20" fmla="*/ 3 w 9"/>
                <a:gd name="T21" fmla="*/ 0 h 4"/>
                <a:gd name="T22" fmla="*/ 4 w 9"/>
                <a:gd name="T23" fmla="*/ 0 h 4"/>
                <a:gd name="T24" fmla="*/ 4 w 9"/>
                <a:gd name="T25" fmla="*/ 1 h 4"/>
                <a:gd name="T26" fmla="*/ 6 w 9"/>
                <a:gd name="T27" fmla="*/ 1 h 4"/>
                <a:gd name="T28" fmla="*/ 6 w 9"/>
                <a:gd name="T29" fmla="*/ 2 h 4"/>
                <a:gd name="T30" fmla="*/ 8 w 9"/>
                <a:gd name="T31" fmla="*/ 1 h 4"/>
                <a:gd name="T32" fmla="*/ 9 w 9"/>
                <a:gd name="T33" fmla="*/ 3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4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19 w 19"/>
                <a:gd name="T1" fmla="*/ 8 h 11"/>
                <a:gd name="T2" fmla="*/ 17 w 19"/>
                <a:gd name="T3" fmla="*/ 9 h 11"/>
                <a:gd name="T4" fmla="*/ 16 w 19"/>
                <a:gd name="T5" fmla="*/ 9 h 11"/>
                <a:gd name="T6" fmla="*/ 13 w 19"/>
                <a:gd name="T7" fmla="*/ 8 h 11"/>
                <a:gd name="T8" fmla="*/ 11 w 19"/>
                <a:gd name="T9" fmla="*/ 9 h 11"/>
                <a:gd name="T10" fmla="*/ 10 w 19"/>
                <a:gd name="T11" fmla="*/ 10 h 11"/>
                <a:gd name="T12" fmla="*/ 9 w 19"/>
                <a:gd name="T13" fmla="*/ 10 h 11"/>
                <a:gd name="T14" fmla="*/ 9 w 19"/>
                <a:gd name="T15" fmla="*/ 11 h 11"/>
                <a:gd name="T16" fmla="*/ 8 w 19"/>
                <a:gd name="T17" fmla="*/ 10 h 11"/>
                <a:gd name="T18" fmla="*/ 4 w 19"/>
                <a:gd name="T19" fmla="*/ 10 h 11"/>
                <a:gd name="T20" fmla="*/ 3 w 19"/>
                <a:gd name="T21" fmla="*/ 10 h 11"/>
                <a:gd name="T22" fmla="*/ 2 w 19"/>
                <a:gd name="T23" fmla="*/ 10 h 11"/>
                <a:gd name="T24" fmla="*/ 2 w 19"/>
                <a:gd name="T25" fmla="*/ 10 h 11"/>
                <a:gd name="T26" fmla="*/ 2 w 19"/>
                <a:gd name="T27" fmla="*/ 9 h 11"/>
                <a:gd name="T28" fmla="*/ 1 w 19"/>
                <a:gd name="T29" fmla="*/ 9 h 11"/>
                <a:gd name="T30" fmla="*/ 1 w 19"/>
                <a:gd name="T31" fmla="*/ 8 h 11"/>
                <a:gd name="T32" fmla="*/ 0 w 19"/>
                <a:gd name="T33" fmla="*/ 8 h 11"/>
                <a:gd name="T34" fmla="*/ 1 w 19"/>
                <a:gd name="T35" fmla="*/ 7 h 11"/>
                <a:gd name="T36" fmla="*/ 1 w 19"/>
                <a:gd name="T37" fmla="*/ 6 h 11"/>
                <a:gd name="T38" fmla="*/ 2 w 19"/>
                <a:gd name="T39" fmla="*/ 4 h 11"/>
                <a:gd name="T40" fmla="*/ 4 w 19"/>
                <a:gd name="T41" fmla="*/ 3 h 11"/>
                <a:gd name="T42" fmla="*/ 6 w 19"/>
                <a:gd name="T43" fmla="*/ 3 h 11"/>
                <a:gd name="T44" fmla="*/ 7 w 19"/>
                <a:gd name="T45" fmla="*/ 3 h 11"/>
                <a:gd name="T46" fmla="*/ 8 w 19"/>
                <a:gd name="T47" fmla="*/ 3 h 11"/>
                <a:gd name="T48" fmla="*/ 8 w 19"/>
                <a:gd name="T49" fmla="*/ 3 h 11"/>
                <a:gd name="T50" fmla="*/ 9 w 19"/>
                <a:gd name="T51" fmla="*/ 2 h 11"/>
                <a:gd name="T52" fmla="*/ 9 w 19"/>
                <a:gd name="T53" fmla="*/ 1 h 11"/>
                <a:gd name="T54" fmla="*/ 9 w 19"/>
                <a:gd name="T55" fmla="*/ 0 h 11"/>
                <a:gd name="T56" fmla="*/ 9 w 19"/>
                <a:gd name="T57" fmla="*/ 3 h 11"/>
                <a:gd name="T58" fmla="*/ 9 w 19"/>
                <a:gd name="T59" fmla="*/ 3 h 11"/>
                <a:gd name="T60" fmla="*/ 11 w 19"/>
                <a:gd name="T61" fmla="*/ 3 h 11"/>
                <a:gd name="T62" fmla="*/ 11 w 19"/>
                <a:gd name="T63" fmla="*/ 2 h 11"/>
                <a:gd name="T64" fmla="*/ 11 w 19"/>
                <a:gd name="T65" fmla="*/ 3 h 11"/>
                <a:gd name="T66" fmla="*/ 13 w 19"/>
                <a:gd name="T67" fmla="*/ 3 h 11"/>
                <a:gd name="T68" fmla="*/ 14 w 19"/>
                <a:gd name="T69" fmla="*/ 5 h 11"/>
                <a:gd name="T70" fmla="*/ 14 w 19"/>
                <a:gd name="T71" fmla="*/ 6 h 11"/>
                <a:gd name="T72" fmla="*/ 16 w 19"/>
                <a:gd name="T73" fmla="*/ 6 h 11"/>
                <a:gd name="T74" fmla="*/ 19 w 19"/>
                <a:gd name="T75" fmla="*/ 6 h 11"/>
                <a:gd name="T76" fmla="*/ 19 w 19"/>
                <a:gd name="T77" fmla="*/ 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5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8 w 9"/>
                <a:gd name="T1" fmla="*/ 3 h 5"/>
                <a:gd name="T2" fmla="*/ 6 w 9"/>
                <a:gd name="T3" fmla="*/ 4 h 5"/>
                <a:gd name="T4" fmla="*/ 3 w 9"/>
                <a:gd name="T5" fmla="*/ 4 h 5"/>
                <a:gd name="T6" fmla="*/ 2 w 9"/>
                <a:gd name="T7" fmla="*/ 3 h 5"/>
                <a:gd name="T8" fmla="*/ 1 w 9"/>
                <a:gd name="T9" fmla="*/ 3 h 5"/>
                <a:gd name="T10" fmla="*/ 1 w 9"/>
                <a:gd name="T11" fmla="*/ 2 h 5"/>
                <a:gd name="T12" fmla="*/ 3 w 9"/>
                <a:gd name="T13" fmla="*/ 1 h 5"/>
                <a:gd name="T14" fmla="*/ 4 w 9"/>
                <a:gd name="T15" fmla="*/ 1 h 5"/>
                <a:gd name="T16" fmla="*/ 7 w 9"/>
                <a:gd name="T17" fmla="*/ 0 h 5"/>
                <a:gd name="T18" fmla="*/ 8 w 9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6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2 h 3"/>
                <a:gd name="T6" fmla="*/ 0 w 4"/>
                <a:gd name="T7" fmla="*/ 1 h 3"/>
                <a:gd name="T8" fmla="*/ 1 w 4"/>
                <a:gd name="T9" fmla="*/ 0 h 3"/>
                <a:gd name="T10" fmla="*/ 3 w 4"/>
                <a:gd name="T11" fmla="*/ 1 h 3"/>
                <a:gd name="T12" fmla="*/ 3 w 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7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18 w 18"/>
                <a:gd name="T1" fmla="*/ 5 h 13"/>
                <a:gd name="T2" fmla="*/ 18 w 18"/>
                <a:gd name="T3" fmla="*/ 7 h 13"/>
                <a:gd name="T4" fmla="*/ 17 w 18"/>
                <a:gd name="T5" fmla="*/ 8 h 13"/>
                <a:gd name="T6" fmla="*/ 15 w 18"/>
                <a:gd name="T7" fmla="*/ 10 h 13"/>
                <a:gd name="T8" fmla="*/ 12 w 18"/>
                <a:gd name="T9" fmla="*/ 11 h 13"/>
                <a:gd name="T10" fmla="*/ 10 w 18"/>
                <a:gd name="T11" fmla="*/ 12 h 13"/>
                <a:gd name="T12" fmla="*/ 9 w 18"/>
                <a:gd name="T13" fmla="*/ 12 h 13"/>
                <a:gd name="T14" fmla="*/ 7 w 18"/>
                <a:gd name="T15" fmla="*/ 12 h 13"/>
                <a:gd name="T16" fmla="*/ 5 w 18"/>
                <a:gd name="T17" fmla="*/ 13 h 13"/>
                <a:gd name="T18" fmla="*/ 5 w 18"/>
                <a:gd name="T19" fmla="*/ 12 h 13"/>
                <a:gd name="T20" fmla="*/ 3 w 18"/>
                <a:gd name="T21" fmla="*/ 12 h 13"/>
                <a:gd name="T22" fmla="*/ 2 w 18"/>
                <a:gd name="T23" fmla="*/ 11 h 13"/>
                <a:gd name="T24" fmla="*/ 2 w 18"/>
                <a:gd name="T25" fmla="*/ 11 h 13"/>
                <a:gd name="T26" fmla="*/ 0 w 18"/>
                <a:gd name="T27" fmla="*/ 10 h 13"/>
                <a:gd name="T28" fmla="*/ 1 w 18"/>
                <a:gd name="T29" fmla="*/ 9 h 13"/>
                <a:gd name="T30" fmla="*/ 1 w 18"/>
                <a:gd name="T31" fmla="*/ 7 h 13"/>
                <a:gd name="T32" fmla="*/ 1 w 18"/>
                <a:gd name="T33" fmla="*/ 6 h 13"/>
                <a:gd name="T34" fmla="*/ 2 w 18"/>
                <a:gd name="T35" fmla="*/ 6 h 13"/>
                <a:gd name="T36" fmla="*/ 2 w 18"/>
                <a:gd name="T37" fmla="*/ 5 h 13"/>
                <a:gd name="T38" fmla="*/ 2 w 18"/>
                <a:gd name="T39" fmla="*/ 5 h 13"/>
                <a:gd name="T40" fmla="*/ 3 w 18"/>
                <a:gd name="T41" fmla="*/ 4 h 13"/>
                <a:gd name="T42" fmla="*/ 4 w 18"/>
                <a:gd name="T43" fmla="*/ 3 h 13"/>
                <a:gd name="T44" fmla="*/ 4 w 18"/>
                <a:gd name="T45" fmla="*/ 3 h 13"/>
                <a:gd name="T46" fmla="*/ 4 w 18"/>
                <a:gd name="T47" fmla="*/ 3 h 13"/>
                <a:gd name="T48" fmla="*/ 4 w 18"/>
                <a:gd name="T49" fmla="*/ 3 h 13"/>
                <a:gd name="T50" fmla="*/ 4 w 18"/>
                <a:gd name="T51" fmla="*/ 3 h 13"/>
                <a:gd name="T52" fmla="*/ 5 w 18"/>
                <a:gd name="T53" fmla="*/ 2 h 13"/>
                <a:gd name="T54" fmla="*/ 7 w 18"/>
                <a:gd name="T55" fmla="*/ 2 h 13"/>
                <a:gd name="T56" fmla="*/ 7 w 18"/>
                <a:gd name="T57" fmla="*/ 2 h 13"/>
                <a:gd name="T58" fmla="*/ 7 w 18"/>
                <a:gd name="T59" fmla="*/ 1 h 13"/>
                <a:gd name="T60" fmla="*/ 7 w 18"/>
                <a:gd name="T61" fmla="*/ 2 h 13"/>
                <a:gd name="T62" fmla="*/ 7 w 18"/>
                <a:gd name="T63" fmla="*/ 1 h 13"/>
                <a:gd name="T64" fmla="*/ 8 w 18"/>
                <a:gd name="T65" fmla="*/ 1 h 13"/>
                <a:gd name="T66" fmla="*/ 8 w 18"/>
                <a:gd name="T67" fmla="*/ 1 h 13"/>
                <a:gd name="T68" fmla="*/ 8 w 18"/>
                <a:gd name="T69" fmla="*/ 1 h 13"/>
                <a:gd name="T70" fmla="*/ 9 w 18"/>
                <a:gd name="T71" fmla="*/ 0 h 13"/>
                <a:gd name="T72" fmla="*/ 10 w 18"/>
                <a:gd name="T73" fmla="*/ 0 h 13"/>
                <a:gd name="T74" fmla="*/ 12 w 18"/>
                <a:gd name="T75" fmla="*/ 0 h 13"/>
                <a:gd name="T76" fmla="*/ 13 w 18"/>
                <a:gd name="T77" fmla="*/ 0 h 13"/>
                <a:gd name="T78" fmla="*/ 13 w 18"/>
                <a:gd name="T79" fmla="*/ 1 h 13"/>
                <a:gd name="T80" fmla="*/ 14 w 18"/>
                <a:gd name="T81" fmla="*/ 0 h 13"/>
                <a:gd name="T82" fmla="*/ 15 w 18"/>
                <a:gd name="T83" fmla="*/ 1 h 13"/>
                <a:gd name="T84" fmla="*/ 15 w 18"/>
                <a:gd name="T85" fmla="*/ 0 h 13"/>
                <a:gd name="T86" fmla="*/ 15 w 18"/>
                <a:gd name="T87" fmla="*/ 2 h 13"/>
                <a:gd name="T88" fmla="*/ 16 w 18"/>
                <a:gd name="T89" fmla="*/ 2 h 13"/>
                <a:gd name="T90" fmla="*/ 17 w 18"/>
                <a:gd name="T91" fmla="*/ 2 h 13"/>
                <a:gd name="T92" fmla="*/ 18 w 18"/>
                <a:gd name="T93" fmla="*/ 3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8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14 w 16"/>
                <a:gd name="T1" fmla="*/ 4 h 9"/>
                <a:gd name="T2" fmla="*/ 10 w 16"/>
                <a:gd name="T3" fmla="*/ 8 h 9"/>
                <a:gd name="T4" fmla="*/ 7 w 16"/>
                <a:gd name="T5" fmla="*/ 9 h 9"/>
                <a:gd name="T6" fmla="*/ 3 w 16"/>
                <a:gd name="T7" fmla="*/ 8 h 9"/>
                <a:gd name="T8" fmla="*/ 2 w 16"/>
                <a:gd name="T9" fmla="*/ 5 h 9"/>
                <a:gd name="T10" fmla="*/ 1 w 16"/>
                <a:gd name="T11" fmla="*/ 5 h 9"/>
                <a:gd name="T12" fmla="*/ 3 w 16"/>
                <a:gd name="T13" fmla="*/ 4 h 9"/>
                <a:gd name="T14" fmla="*/ 4 w 16"/>
                <a:gd name="T15" fmla="*/ 3 h 9"/>
                <a:gd name="T16" fmla="*/ 5 w 16"/>
                <a:gd name="T17" fmla="*/ 2 h 9"/>
                <a:gd name="T18" fmla="*/ 7 w 16"/>
                <a:gd name="T19" fmla="*/ 1 h 9"/>
                <a:gd name="T20" fmla="*/ 7 w 16"/>
                <a:gd name="T21" fmla="*/ 0 h 9"/>
                <a:gd name="T22" fmla="*/ 8 w 16"/>
                <a:gd name="T23" fmla="*/ 1 h 9"/>
                <a:gd name="T24" fmla="*/ 12 w 16"/>
                <a:gd name="T25" fmla="*/ 1 h 9"/>
                <a:gd name="T26" fmla="*/ 15 w 16"/>
                <a:gd name="T27" fmla="*/ 2 h 9"/>
                <a:gd name="T28" fmla="*/ 16 w 16"/>
                <a:gd name="T29" fmla="*/ 2 h 9"/>
                <a:gd name="T30" fmla="*/ 14 w 16"/>
                <a:gd name="T31" fmla="*/ 4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29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10 w 11"/>
                <a:gd name="T1" fmla="*/ 4 h 8"/>
                <a:gd name="T2" fmla="*/ 9 w 11"/>
                <a:gd name="T3" fmla="*/ 5 h 8"/>
                <a:gd name="T4" fmla="*/ 6 w 11"/>
                <a:gd name="T5" fmla="*/ 7 h 8"/>
                <a:gd name="T6" fmla="*/ 3 w 11"/>
                <a:gd name="T7" fmla="*/ 7 h 8"/>
                <a:gd name="T8" fmla="*/ 2 w 11"/>
                <a:gd name="T9" fmla="*/ 7 h 8"/>
                <a:gd name="T10" fmla="*/ 1 w 11"/>
                <a:gd name="T11" fmla="*/ 5 h 8"/>
                <a:gd name="T12" fmla="*/ 1 w 11"/>
                <a:gd name="T13" fmla="*/ 4 h 8"/>
                <a:gd name="T14" fmla="*/ 2 w 11"/>
                <a:gd name="T15" fmla="*/ 1 h 8"/>
                <a:gd name="T16" fmla="*/ 1 w 11"/>
                <a:gd name="T17" fmla="*/ 1 h 8"/>
                <a:gd name="T18" fmla="*/ 1 w 11"/>
                <a:gd name="T19" fmla="*/ 0 h 8"/>
                <a:gd name="T20" fmla="*/ 2 w 11"/>
                <a:gd name="T21" fmla="*/ 0 h 8"/>
                <a:gd name="T22" fmla="*/ 3 w 11"/>
                <a:gd name="T23" fmla="*/ 0 h 8"/>
                <a:gd name="T24" fmla="*/ 3 w 11"/>
                <a:gd name="T25" fmla="*/ 1 h 8"/>
                <a:gd name="T26" fmla="*/ 7 w 11"/>
                <a:gd name="T27" fmla="*/ 0 h 8"/>
                <a:gd name="T28" fmla="*/ 8 w 11"/>
                <a:gd name="T29" fmla="*/ 0 h 8"/>
                <a:gd name="T30" fmla="*/ 10 w 11"/>
                <a:gd name="T31" fmla="*/ 2 h 8"/>
                <a:gd name="T32" fmla="*/ 10 w 1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0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7 w 8"/>
                <a:gd name="T1" fmla="*/ 3 h 8"/>
                <a:gd name="T2" fmla="*/ 7 w 8"/>
                <a:gd name="T3" fmla="*/ 5 h 8"/>
                <a:gd name="T4" fmla="*/ 5 w 8"/>
                <a:gd name="T5" fmla="*/ 7 h 8"/>
                <a:gd name="T6" fmla="*/ 2 w 8"/>
                <a:gd name="T7" fmla="*/ 7 h 8"/>
                <a:gd name="T8" fmla="*/ 0 w 8"/>
                <a:gd name="T9" fmla="*/ 5 h 8"/>
                <a:gd name="T10" fmla="*/ 1 w 8"/>
                <a:gd name="T11" fmla="*/ 3 h 8"/>
                <a:gd name="T12" fmla="*/ 2 w 8"/>
                <a:gd name="T13" fmla="*/ 2 h 8"/>
                <a:gd name="T14" fmla="*/ 4 w 8"/>
                <a:gd name="T15" fmla="*/ 1 h 8"/>
                <a:gd name="T16" fmla="*/ 6 w 8"/>
                <a:gd name="T17" fmla="*/ 0 h 8"/>
                <a:gd name="T18" fmla="*/ 7 w 8"/>
                <a:gd name="T19" fmla="*/ 1 h 8"/>
                <a:gd name="T20" fmla="*/ 7 w 8"/>
                <a:gd name="T21" fmla="*/ 2 h 8"/>
                <a:gd name="T22" fmla="*/ 7 w 8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1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17 w 18"/>
                <a:gd name="T1" fmla="*/ 4 h 18"/>
                <a:gd name="T2" fmla="*/ 18 w 18"/>
                <a:gd name="T3" fmla="*/ 4 h 18"/>
                <a:gd name="T4" fmla="*/ 17 w 18"/>
                <a:gd name="T5" fmla="*/ 5 h 18"/>
                <a:gd name="T6" fmla="*/ 17 w 18"/>
                <a:gd name="T7" fmla="*/ 7 h 18"/>
                <a:gd name="T8" fmla="*/ 16 w 18"/>
                <a:gd name="T9" fmla="*/ 7 h 18"/>
                <a:gd name="T10" fmla="*/ 14 w 18"/>
                <a:gd name="T11" fmla="*/ 9 h 18"/>
                <a:gd name="T12" fmla="*/ 13 w 18"/>
                <a:gd name="T13" fmla="*/ 9 h 18"/>
                <a:gd name="T14" fmla="*/ 12 w 18"/>
                <a:gd name="T15" fmla="*/ 10 h 18"/>
                <a:gd name="T16" fmla="*/ 10 w 18"/>
                <a:gd name="T17" fmla="*/ 10 h 18"/>
                <a:gd name="T18" fmla="*/ 10 w 18"/>
                <a:gd name="T19" fmla="*/ 11 h 18"/>
                <a:gd name="T20" fmla="*/ 11 w 18"/>
                <a:gd name="T21" fmla="*/ 13 h 18"/>
                <a:gd name="T22" fmla="*/ 10 w 18"/>
                <a:gd name="T23" fmla="*/ 15 h 18"/>
                <a:gd name="T24" fmla="*/ 5 w 18"/>
                <a:gd name="T25" fmla="*/ 18 h 18"/>
                <a:gd name="T26" fmla="*/ 3 w 18"/>
                <a:gd name="T27" fmla="*/ 18 h 18"/>
                <a:gd name="T28" fmla="*/ 1 w 18"/>
                <a:gd name="T29" fmla="*/ 17 h 18"/>
                <a:gd name="T30" fmla="*/ 0 w 18"/>
                <a:gd name="T31" fmla="*/ 16 h 18"/>
                <a:gd name="T32" fmla="*/ 0 w 18"/>
                <a:gd name="T33" fmla="*/ 14 h 18"/>
                <a:gd name="T34" fmla="*/ 3 w 18"/>
                <a:gd name="T35" fmla="*/ 11 h 18"/>
                <a:gd name="T36" fmla="*/ 4 w 18"/>
                <a:gd name="T37" fmla="*/ 11 h 18"/>
                <a:gd name="T38" fmla="*/ 3 w 18"/>
                <a:gd name="T39" fmla="*/ 10 h 18"/>
                <a:gd name="T40" fmla="*/ 3 w 18"/>
                <a:gd name="T41" fmla="*/ 10 h 18"/>
                <a:gd name="T42" fmla="*/ 1 w 18"/>
                <a:gd name="T43" fmla="*/ 10 h 18"/>
                <a:gd name="T44" fmla="*/ 1 w 18"/>
                <a:gd name="T45" fmla="*/ 10 h 18"/>
                <a:gd name="T46" fmla="*/ 3 w 18"/>
                <a:gd name="T47" fmla="*/ 9 h 18"/>
                <a:gd name="T48" fmla="*/ 1 w 18"/>
                <a:gd name="T49" fmla="*/ 8 h 18"/>
                <a:gd name="T50" fmla="*/ 2 w 18"/>
                <a:gd name="T51" fmla="*/ 6 h 18"/>
                <a:gd name="T52" fmla="*/ 2 w 18"/>
                <a:gd name="T53" fmla="*/ 4 h 18"/>
                <a:gd name="T54" fmla="*/ 3 w 18"/>
                <a:gd name="T55" fmla="*/ 4 h 18"/>
                <a:gd name="T56" fmla="*/ 4 w 18"/>
                <a:gd name="T57" fmla="*/ 3 h 18"/>
                <a:gd name="T58" fmla="*/ 5 w 18"/>
                <a:gd name="T59" fmla="*/ 3 h 18"/>
                <a:gd name="T60" fmla="*/ 5 w 18"/>
                <a:gd name="T61" fmla="*/ 2 h 18"/>
                <a:gd name="T62" fmla="*/ 6 w 18"/>
                <a:gd name="T63" fmla="*/ 2 h 18"/>
                <a:gd name="T64" fmla="*/ 6 w 18"/>
                <a:gd name="T65" fmla="*/ 2 h 18"/>
                <a:gd name="T66" fmla="*/ 8 w 18"/>
                <a:gd name="T67" fmla="*/ 1 h 18"/>
                <a:gd name="T68" fmla="*/ 9 w 18"/>
                <a:gd name="T69" fmla="*/ 1 h 18"/>
                <a:gd name="T70" fmla="*/ 10 w 18"/>
                <a:gd name="T71" fmla="*/ 1 h 18"/>
                <a:gd name="T72" fmla="*/ 11 w 18"/>
                <a:gd name="T73" fmla="*/ 0 h 18"/>
                <a:gd name="T74" fmla="*/ 13 w 18"/>
                <a:gd name="T75" fmla="*/ 0 h 18"/>
                <a:gd name="T76" fmla="*/ 13 w 18"/>
                <a:gd name="T77" fmla="*/ 0 h 18"/>
                <a:gd name="T78" fmla="*/ 14 w 18"/>
                <a:gd name="T79" fmla="*/ 1 h 18"/>
                <a:gd name="T80" fmla="*/ 15 w 18"/>
                <a:gd name="T81" fmla="*/ 1 h 18"/>
                <a:gd name="T82" fmla="*/ 16 w 18"/>
                <a:gd name="T83" fmla="*/ 2 h 18"/>
                <a:gd name="T84" fmla="*/ 16 w 18"/>
                <a:gd name="T85" fmla="*/ 2 h 18"/>
                <a:gd name="T86" fmla="*/ 17 w 18"/>
                <a:gd name="T87" fmla="*/ 3 h 18"/>
                <a:gd name="T88" fmla="*/ 17 w 18"/>
                <a:gd name="T89" fmla="*/ 4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2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1 w 6"/>
                <a:gd name="T5" fmla="*/ 3 h 4"/>
                <a:gd name="T6" fmla="*/ 2 w 6"/>
                <a:gd name="T7" fmla="*/ 1 h 4"/>
                <a:gd name="T8" fmla="*/ 5 w 6"/>
                <a:gd name="T9" fmla="*/ 1 h 4"/>
                <a:gd name="T10" fmla="*/ 5 w 6"/>
                <a:gd name="T11" fmla="*/ 2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3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1 h 3"/>
                <a:gd name="T10" fmla="*/ 3 w 3"/>
                <a:gd name="T11" fmla="*/ 1 h 3"/>
                <a:gd name="T12" fmla="*/ 3 w 3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4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4 w 5"/>
                <a:gd name="T1" fmla="*/ 3 h 3"/>
                <a:gd name="T2" fmla="*/ 3 w 5"/>
                <a:gd name="T3" fmla="*/ 3 h 3"/>
                <a:gd name="T4" fmla="*/ 1 w 5"/>
                <a:gd name="T5" fmla="*/ 3 h 3"/>
                <a:gd name="T6" fmla="*/ 1 w 5"/>
                <a:gd name="T7" fmla="*/ 2 h 3"/>
                <a:gd name="T8" fmla="*/ 2 w 5"/>
                <a:gd name="T9" fmla="*/ 1 h 3"/>
                <a:gd name="T10" fmla="*/ 4 w 5"/>
                <a:gd name="T11" fmla="*/ 1 h 3"/>
                <a:gd name="T12" fmla="*/ 4 w 5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5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2 w 5"/>
                <a:gd name="T3" fmla="*/ 3 h 3"/>
                <a:gd name="T4" fmla="*/ 1 w 5"/>
                <a:gd name="T5" fmla="*/ 3 h 3"/>
                <a:gd name="T6" fmla="*/ 1 w 5"/>
                <a:gd name="T7" fmla="*/ 3 h 3"/>
                <a:gd name="T8" fmla="*/ 1 w 5"/>
                <a:gd name="T9" fmla="*/ 3 h 3"/>
                <a:gd name="T10" fmla="*/ 0 w 5"/>
                <a:gd name="T11" fmla="*/ 1 h 3"/>
                <a:gd name="T12" fmla="*/ 3 w 5"/>
                <a:gd name="T13" fmla="*/ 0 h 3"/>
                <a:gd name="T14" fmla="*/ 4 w 5"/>
                <a:gd name="T15" fmla="*/ 0 h 3"/>
                <a:gd name="T16" fmla="*/ 4 w 5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6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9 w 11"/>
                <a:gd name="T1" fmla="*/ 4 h 9"/>
                <a:gd name="T2" fmla="*/ 9 w 11"/>
                <a:gd name="T3" fmla="*/ 6 h 9"/>
                <a:gd name="T4" fmla="*/ 11 w 11"/>
                <a:gd name="T5" fmla="*/ 7 h 9"/>
                <a:gd name="T6" fmla="*/ 9 w 11"/>
                <a:gd name="T7" fmla="*/ 9 h 9"/>
                <a:gd name="T8" fmla="*/ 7 w 11"/>
                <a:gd name="T9" fmla="*/ 9 h 9"/>
                <a:gd name="T10" fmla="*/ 6 w 11"/>
                <a:gd name="T11" fmla="*/ 8 h 9"/>
                <a:gd name="T12" fmla="*/ 6 w 11"/>
                <a:gd name="T13" fmla="*/ 6 h 9"/>
                <a:gd name="T14" fmla="*/ 5 w 11"/>
                <a:gd name="T15" fmla="*/ 6 h 9"/>
                <a:gd name="T16" fmla="*/ 3 w 11"/>
                <a:gd name="T17" fmla="*/ 7 h 9"/>
                <a:gd name="T18" fmla="*/ 2 w 11"/>
                <a:gd name="T19" fmla="*/ 8 h 9"/>
                <a:gd name="T20" fmla="*/ 2 w 11"/>
                <a:gd name="T21" fmla="*/ 7 h 9"/>
                <a:gd name="T22" fmla="*/ 1 w 11"/>
                <a:gd name="T23" fmla="*/ 3 h 9"/>
                <a:gd name="T24" fmla="*/ 1 w 11"/>
                <a:gd name="T25" fmla="*/ 2 h 9"/>
                <a:gd name="T26" fmla="*/ 1 w 11"/>
                <a:gd name="T27" fmla="*/ 2 h 9"/>
                <a:gd name="T28" fmla="*/ 1 w 11"/>
                <a:gd name="T29" fmla="*/ 2 h 9"/>
                <a:gd name="T30" fmla="*/ 2 w 11"/>
                <a:gd name="T31" fmla="*/ 1 h 9"/>
                <a:gd name="T32" fmla="*/ 5 w 11"/>
                <a:gd name="T33" fmla="*/ 0 h 9"/>
                <a:gd name="T34" fmla="*/ 8 w 11"/>
                <a:gd name="T35" fmla="*/ 0 h 9"/>
                <a:gd name="T36" fmla="*/ 9 w 11"/>
                <a:gd name="T37" fmla="*/ 2 h 9"/>
                <a:gd name="T38" fmla="*/ 9 w 11"/>
                <a:gd name="T39" fmla="*/ 4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7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14 w 17"/>
                <a:gd name="T1" fmla="*/ 7 h 8"/>
                <a:gd name="T2" fmla="*/ 11 w 17"/>
                <a:gd name="T3" fmla="*/ 8 h 8"/>
                <a:gd name="T4" fmla="*/ 10 w 17"/>
                <a:gd name="T5" fmla="*/ 8 h 8"/>
                <a:gd name="T6" fmla="*/ 9 w 17"/>
                <a:gd name="T7" fmla="*/ 7 h 8"/>
                <a:gd name="T8" fmla="*/ 8 w 17"/>
                <a:gd name="T9" fmla="*/ 7 h 8"/>
                <a:gd name="T10" fmla="*/ 5 w 17"/>
                <a:gd name="T11" fmla="*/ 7 h 8"/>
                <a:gd name="T12" fmla="*/ 4 w 17"/>
                <a:gd name="T13" fmla="*/ 7 h 8"/>
                <a:gd name="T14" fmla="*/ 2 w 17"/>
                <a:gd name="T15" fmla="*/ 5 h 8"/>
                <a:gd name="T16" fmla="*/ 1 w 17"/>
                <a:gd name="T17" fmla="*/ 4 h 8"/>
                <a:gd name="T18" fmla="*/ 1 w 17"/>
                <a:gd name="T19" fmla="*/ 3 h 8"/>
                <a:gd name="T20" fmla="*/ 0 w 17"/>
                <a:gd name="T21" fmla="*/ 2 h 8"/>
                <a:gd name="T22" fmla="*/ 2 w 17"/>
                <a:gd name="T23" fmla="*/ 2 h 8"/>
                <a:gd name="T24" fmla="*/ 6 w 17"/>
                <a:gd name="T25" fmla="*/ 0 h 8"/>
                <a:gd name="T26" fmla="*/ 8 w 17"/>
                <a:gd name="T27" fmla="*/ 0 h 8"/>
                <a:gd name="T28" fmla="*/ 11 w 17"/>
                <a:gd name="T29" fmla="*/ 2 h 8"/>
                <a:gd name="T30" fmla="*/ 12 w 17"/>
                <a:gd name="T31" fmla="*/ 3 h 8"/>
                <a:gd name="T32" fmla="*/ 16 w 17"/>
                <a:gd name="T33" fmla="*/ 3 h 8"/>
                <a:gd name="T34" fmla="*/ 16 w 17"/>
                <a:gd name="T35" fmla="*/ 5 h 8"/>
                <a:gd name="T36" fmla="*/ 14 w 17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8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6 w 7"/>
                <a:gd name="T1" fmla="*/ 3 h 5"/>
                <a:gd name="T2" fmla="*/ 4 w 7"/>
                <a:gd name="T3" fmla="*/ 4 h 5"/>
                <a:gd name="T4" fmla="*/ 3 w 7"/>
                <a:gd name="T5" fmla="*/ 4 h 5"/>
                <a:gd name="T6" fmla="*/ 0 w 7"/>
                <a:gd name="T7" fmla="*/ 3 h 5"/>
                <a:gd name="T8" fmla="*/ 1 w 7"/>
                <a:gd name="T9" fmla="*/ 2 h 5"/>
                <a:gd name="T10" fmla="*/ 3 w 7"/>
                <a:gd name="T11" fmla="*/ 1 h 5"/>
                <a:gd name="T12" fmla="*/ 6 w 7"/>
                <a:gd name="T13" fmla="*/ 1 h 5"/>
                <a:gd name="T14" fmla="*/ 6 w 7"/>
                <a:gd name="T15" fmla="*/ 2 h 5"/>
                <a:gd name="T16" fmla="*/ 6 w 7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39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75 w 77"/>
                <a:gd name="T1" fmla="*/ 11 h 48"/>
                <a:gd name="T2" fmla="*/ 70 w 77"/>
                <a:gd name="T3" fmla="*/ 14 h 48"/>
                <a:gd name="T4" fmla="*/ 69 w 77"/>
                <a:gd name="T5" fmla="*/ 18 h 48"/>
                <a:gd name="T6" fmla="*/ 67 w 77"/>
                <a:gd name="T7" fmla="*/ 15 h 48"/>
                <a:gd name="T8" fmla="*/ 56 w 77"/>
                <a:gd name="T9" fmla="*/ 19 h 48"/>
                <a:gd name="T10" fmla="*/ 52 w 77"/>
                <a:gd name="T11" fmla="*/ 27 h 48"/>
                <a:gd name="T12" fmla="*/ 49 w 77"/>
                <a:gd name="T13" fmla="*/ 29 h 48"/>
                <a:gd name="T14" fmla="*/ 41 w 77"/>
                <a:gd name="T15" fmla="*/ 36 h 48"/>
                <a:gd name="T16" fmla="*/ 40 w 77"/>
                <a:gd name="T17" fmla="*/ 41 h 48"/>
                <a:gd name="T18" fmla="*/ 41 w 77"/>
                <a:gd name="T19" fmla="*/ 44 h 48"/>
                <a:gd name="T20" fmla="*/ 35 w 77"/>
                <a:gd name="T21" fmla="*/ 46 h 48"/>
                <a:gd name="T22" fmla="*/ 29 w 77"/>
                <a:gd name="T23" fmla="*/ 45 h 48"/>
                <a:gd name="T24" fmla="*/ 31 w 77"/>
                <a:gd name="T25" fmla="*/ 42 h 48"/>
                <a:gd name="T26" fmla="*/ 25 w 77"/>
                <a:gd name="T27" fmla="*/ 43 h 48"/>
                <a:gd name="T28" fmla="*/ 26 w 77"/>
                <a:gd name="T29" fmla="*/ 41 h 48"/>
                <a:gd name="T30" fmla="*/ 26 w 77"/>
                <a:gd name="T31" fmla="*/ 40 h 48"/>
                <a:gd name="T32" fmla="*/ 27 w 77"/>
                <a:gd name="T33" fmla="*/ 36 h 48"/>
                <a:gd name="T34" fmla="*/ 27 w 77"/>
                <a:gd name="T35" fmla="*/ 34 h 48"/>
                <a:gd name="T36" fmla="*/ 19 w 77"/>
                <a:gd name="T37" fmla="*/ 34 h 48"/>
                <a:gd name="T38" fmla="*/ 14 w 77"/>
                <a:gd name="T39" fmla="*/ 38 h 48"/>
                <a:gd name="T40" fmla="*/ 10 w 77"/>
                <a:gd name="T41" fmla="*/ 39 h 48"/>
                <a:gd name="T42" fmla="*/ 0 w 77"/>
                <a:gd name="T43" fmla="*/ 43 h 48"/>
                <a:gd name="T44" fmla="*/ 2 w 77"/>
                <a:gd name="T45" fmla="*/ 39 h 48"/>
                <a:gd name="T46" fmla="*/ 2 w 77"/>
                <a:gd name="T47" fmla="*/ 34 h 48"/>
                <a:gd name="T48" fmla="*/ 2 w 77"/>
                <a:gd name="T49" fmla="*/ 33 h 48"/>
                <a:gd name="T50" fmla="*/ 1 w 77"/>
                <a:gd name="T51" fmla="*/ 34 h 48"/>
                <a:gd name="T52" fmla="*/ 1 w 77"/>
                <a:gd name="T53" fmla="*/ 34 h 48"/>
                <a:gd name="T54" fmla="*/ 2 w 77"/>
                <a:gd name="T55" fmla="*/ 30 h 48"/>
                <a:gd name="T56" fmla="*/ 3 w 77"/>
                <a:gd name="T57" fmla="*/ 30 h 48"/>
                <a:gd name="T58" fmla="*/ 4 w 77"/>
                <a:gd name="T59" fmla="*/ 31 h 48"/>
                <a:gd name="T60" fmla="*/ 4 w 77"/>
                <a:gd name="T61" fmla="*/ 31 h 48"/>
                <a:gd name="T62" fmla="*/ 3 w 77"/>
                <a:gd name="T63" fmla="*/ 31 h 48"/>
                <a:gd name="T64" fmla="*/ 7 w 77"/>
                <a:gd name="T65" fmla="*/ 30 h 48"/>
                <a:gd name="T66" fmla="*/ 13 w 77"/>
                <a:gd name="T67" fmla="*/ 27 h 48"/>
                <a:gd name="T68" fmla="*/ 15 w 77"/>
                <a:gd name="T69" fmla="*/ 26 h 48"/>
                <a:gd name="T70" fmla="*/ 21 w 77"/>
                <a:gd name="T71" fmla="*/ 22 h 48"/>
                <a:gd name="T72" fmla="*/ 22 w 77"/>
                <a:gd name="T73" fmla="*/ 22 h 48"/>
                <a:gd name="T74" fmla="*/ 28 w 77"/>
                <a:gd name="T75" fmla="*/ 18 h 48"/>
                <a:gd name="T76" fmla="*/ 24 w 77"/>
                <a:gd name="T77" fmla="*/ 14 h 48"/>
                <a:gd name="T78" fmla="*/ 31 w 77"/>
                <a:gd name="T79" fmla="*/ 16 h 48"/>
                <a:gd name="T80" fmla="*/ 37 w 77"/>
                <a:gd name="T81" fmla="*/ 14 h 48"/>
                <a:gd name="T82" fmla="*/ 36 w 77"/>
                <a:gd name="T83" fmla="*/ 9 h 48"/>
                <a:gd name="T84" fmla="*/ 39 w 77"/>
                <a:gd name="T85" fmla="*/ 11 h 48"/>
                <a:gd name="T86" fmla="*/ 41 w 77"/>
                <a:gd name="T87" fmla="*/ 12 h 48"/>
                <a:gd name="T88" fmla="*/ 39 w 77"/>
                <a:gd name="T89" fmla="*/ 8 h 48"/>
                <a:gd name="T90" fmla="*/ 37 w 77"/>
                <a:gd name="T91" fmla="*/ 6 h 48"/>
                <a:gd name="T92" fmla="*/ 48 w 77"/>
                <a:gd name="T93" fmla="*/ 13 h 48"/>
                <a:gd name="T94" fmla="*/ 47 w 77"/>
                <a:gd name="T95" fmla="*/ 10 h 48"/>
                <a:gd name="T96" fmla="*/ 62 w 77"/>
                <a:gd name="T97" fmla="*/ 9 h 48"/>
                <a:gd name="T98" fmla="*/ 64 w 77"/>
                <a:gd name="T99" fmla="*/ 6 h 48"/>
                <a:gd name="T100" fmla="*/ 62 w 77"/>
                <a:gd name="T101" fmla="*/ 0 h 48"/>
                <a:gd name="T102" fmla="*/ 68 w 77"/>
                <a:gd name="T103" fmla="*/ 5 h 48"/>
                <a:gd name="T104" fmla="*/ 71 w 77"/>
                <a:gd name="T105" fmla="*/ 5 h 48"/>
                <a:gd name="T106" fmla="*/ 76 w 77"/>
                <a:gd name="T107" fmla="*/ 6 h 48"/>
                <a:gd name="T108" fmla="*/ 76 w 77"/>
                <a:gd name="T109" fmla="*/ 8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0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0 w 6"/>
                <a:gd name="T5" fmla="*/ 3 h 5"/>
                <a:gd name="T6" fmla="*/ 1 w 6"/>
                <a:gd name="T7" fmla="*/ 1 h 5"/>
                <a:gd name="T8" fmla="*/ 5 w 6"/>
                <a:gd name="T9" fmla="*/ 0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1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3 w 3"/>
                <a:gd name="T9" fmla="*/ 0 h 2"/>
                <a:gd name="T10" fmla="*/ 2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2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1 w 3"/>
                <a:gd name="T7" fmla="*/ 0 h 2"/>
                <a:gd name="T8" fmla="*/ 3 w 3"/>
                <a:gd name="T9" fmla="*/ 0 h 2"/>
                <a:gd name="T10" fmla="*/ 3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3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2 w 6"/>
                <a:gd name="T7" fmla="*/ 1 h 4"/>
                <a:gd name="T8" fmla="*/ 4 w 6"/>
                <a:gd name="T9" fmla="*/ 0 h 4"/>
                <a:gd name="T10" fmla="*/ 4 w 6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4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6 h 8"/>
                <a:gd name="T4" fmla="*/ 3 w 7"/>
                <a:gd name="T5" fmla="*/ 5 h 8"/>
                <a:gd name="T6" fmla="*/ 1 w 7"/>
                <a:gd name="T7" fmla="*/ 1 h 8"/>
                <a:gd name="T8" fmla="*/ 0 w 7"/>
                <a:gd name="T9" fmla="*/ 0 h 8"/>
                <a:gd name="T10" fmla="*/ 1 w 7"/>
                <a:gd name="T11" fmla="*/ 0 h 8"/>
                <a:gd name="T12" fmla="*/ 1 w 7"/>
                <a:gd name="T13" fmla="*/ 0 h 8"/>
                <a:gd name="T14" fmla="*/ 3 w 7"/>
                <a:gd name="T15" fmla="*/ 3 h 8"/>
                <a:gd name="T16" fmla="*/ 3 w 7"/>
                <a:gd name="T17" fmla="*/ 3 h 8"/>
                <a:gd name="T18" fmla="*/ 5 w 7"/>
                <a:gd name="T19" fmla="*/ 5 h 8"/>
                <a:gd name="T20" fmla="*/ 6 w 7"/>
                <a:gd name="T21" fmla="*/ 8 h 8"/>
                <a:gd name="T22" fmla="*/ 6 w 7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5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22 w 23"/>
                <a:gd name="T1" fmla="*/ 7 h 10"/>
                <a:gd name="T2" fmla="*/ 19 w 23"/>
                <a:gd name="T3" fmla="*/ 9 h 10"/>
                <a:gd name="T4" fmla="*/ 17 w 23"/>
                <a:gd name="T5" fmla="*/ 10 h 10"/>
                <a:gd name="T6" fmla="*/ 15 w 23"/>
                <a:gd name="T7" fmla="*/ 10 h 10"/>
                <a:gd name="T8" fmla="*/ 13 w 23"/>
                <a:gd name="T9" fmla="*/ 9 h 10"/>
                <a:gd name="T10" fmla="*/ 12 w 23"/>
                <a:gd name="T11" fmla="*/ 8 h 10"/>
                <a:gd name="T12" fmla="*/ 12 w 23"/>
                <a:gd name="T13" fmla="*/ 8 h 10"/>
                <a:gd name="T14" fmla="*/ 11 w 23"/>
                <a:gd name="T15" fmla="*/ 9 h 10"/>
                <a:gd name="T16" fmla="*/ 10 w 23"/>
                <a:gd name="T17" fmla="*/ 8 h 10"/>
                <a:gd name="T18" fmla="*/ 10 w 23"/>
                <a:gd name="T19" fmla="*/ 9 h 10"/>
                <a:gd name="T20" fmla="*/ 9 w 23"/>
                <a:gd name="T21" fmla="*/ 9 h 10"/>
                <a:gd name="T22" fmla="*/ 7 w 23"/>
                <a:gd name="T23" fmla="*/ 10 h 10"/>
                <a:gd name="T24" fmla="*/ 6 w 23"/>
                <a:gd name="T25" fmla="*/ 10 h 10"/>
                <a:gd name="T26" fmla="*/ 7 w 23"/>
                <a:gd name="T27" fmla="*/ 8 h 10"/>
                <a:gd name="T28" fmla="*/ 7 w 23"/>
                <a:gd name="T29" fmla="*/ 8 h 10"/>
                <a:gd name="T30" fmla="*/ 7 w 23"/>
                <a:gd name="T31" fmla="*/ 8 h 10"/>
                <a:gd name="T32" fmla="*/ 7 w 23"/>
                <a:gd name="T33" fmla="*/ 7 h 10"/>
                <a:gd name="T34" fmla="*/ 6 w 23"/>
                <a:gd name="T35" fmla="*/ 6 h 10"/>
                <a:gd name="T36" fmla="*/ 4 w 23"/>
                <a:gd name="T37" fmla="*/ 6 h 10"/>
                <a:gd name="T38" fmla="*/ 3 w 23"/>
                <a:gd name="T39" fmla="*/ 7 h 10"/>
                <a:gd name="T40" fmla="*/ 2 w 23"/>
                <a:gd name="T41" fmla="*/ 7 h 10"/>
                <a:gd name="T42" fmla="*/ 1 w 23"/>
                <a:gd name="T43" fmla="*/ 6 h 10"/>
                <a:gd name="T44" fmla="*/ 1 w 23"/>
                <a:gd name="T45" fmla="*/ 5 h 10"/>
                <a:gd name="T46" fmla="*/ 4 w 23"/>
                <a:gd name="T47" fmla="*/ 4 h 10"/>
                <a:gd name="T48" fmla="*/ 6 w 23"/>
                <a:gd name="T49" fmla="*/ 4 h 10"/>
                <a:gd name="T50" fmla="*/ 7 w 23"/>
                <a:gd name="T51" fmla="*/ 4 h 10"/>
                <a:gd name="T52" fmla="*/ 6 w 23"/>
                <a:gd name="T53" fmla="*/ 5 h 10"/>
                <a:gd name="T54" fmla="*/ 10 w 23"/>
                <a:gd name="T55" fmla="*/ 4 h 10"/>
                <a:gd name="T56" fmla="*/ 13 w 23"/>
                <a:gd name="T57" fmla="*/ 4 h 10"/>
                <a:gd name="T58" fmla="*/ 13 w 23"/>
                <a:gd name="T59" fmla="*/ 4 h 10"/>
                <a:gd name="T60" fmla="*/ 12 w 23"/>
                <a:gd name="T61" fmla="*/ 4 h 10"/>
                <a:gd name="T62" fmla="*/ 11 w 23"/>
                <a:gd name="T63" fmla="*/ 2 h 10"/>
                <a:gd name="T64" fmla="*/ 11 w 23"/>
                <a:gd name="T65" fmla="*/ 1 h 10"/>
                <a:gd name="T66" fmla="*/ 14 w 23"/>
                <a:gd name="T67" fmla="*/ 1 h 10"/>
                <a:gd name="T68" fmla="*/ 15 w 23"/>
                <a:gd name="T69" fmla="*/ 2 h 10"/>
                <a:gd name="T70" fmla="*/ 15 w 23"/>
                <a:gd name="T71" fmla="*/ 3 h 10"/>
                <a:gd name="T72" fmla="*/ 17 w 23"/>
                <a:gd name="T73" fmla="*/ 2 h 10"/>
                <a:gd name="T74" fmla="*/ 21 w 23"/>
                <a:gd name="T75" fmla="*/ 3 h 10"/>
                <a:gd name="T76" fmla="*/ 22 w 23"/>
                <a:gd name="T77" fmla="*/ 7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6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6 w 6"/>
                <a:gd name="T1" fmla="*/ 1 h 4"/>
                <a:gd name="T2" fmla="*/ 5 w 6"/>
                <a:gd name="T3" fmla="*/ 2 h 4"/>
                <a:gd name="T4" fmla="*/ 4 w 6"/>
                <a:gd name="T5" fmla="*/ 3 h 4"/>
                <a:gd name="T6" fmla="*/ 1 w 6"/>
                <a:gd name="T7" fmla="*/ 4 h 4"/>
                <a:gd name="T8" fmla="*/ 0 w 6"/>
                <a:gd name="T9" fmla="*/ 3 h 4"/>
                <a:gd name="T10" fmla="*/ 0 w 6"/>
                <a:gd name="T11" fmla="*/ 1 h 4"/>
                <a:gd name="T12" fmla="*/ 3 w 6"/>
                <a:gd name="T13" fmla="*/ 0 h 4"/>
                <a:gd name="T14" fmla="*/ 4 w 6"/>
                <a:gd name="T15" fmla="*/ 0 h 4"/>
                <a:gd name="T16" fmla="*/ 6 w 6"/>
                <a:gd name="T17" fmla="*/ 0 h 4"/>
                <a:gd name="T18" fmla="*/ 6 w 6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7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12 w 14"/>
                <a:gd name="T1" fmla="*/ 4 h 8"/>
                <a:gd name="T2" fmla="*/ 11 w 14"/>
                <a:gd name="T3" fmla="*/ 6 h 8"/>
                <a:gd name="T4" fmla="*/ 8 w 14"/>
                <a:gd name="T5" fmla="*/ 8 h 8"/>
                <a:gd name="T6" fmla="*/ 5 w 14"/>
                <a:gd name="T7" fmla="*/ 7 h 8"/>
                <a:gd name="T8" fmla="*/ 3 w 14"/>
                <a:gd name="T9" fmla="*/ 5 h 8"/>
                <a:gd name="T10" fmla="*/ 0 w 14"/>
                <a:gd name="T11" fmla="*/ 5 h 8"/>
                <a:gd name="T12" fmla="*/ 0 w 14"/>
                <a:gd name="T13" fmla="*/ 4 h 8"/>
                <a:gd name="T14" fmla="*/ 1 w 14"/>
                <a:gd name="T15" fmla="*/ 2 h 8"/>
                <a:gd name="T16" fmla="*/ 4 w 14"/>
                <a:gd name="T17" fmla="*/ 3 h 8"/>
                <a:gd name="T18" fmla="*/ 5 w 14"/>
                <a:gd name="T19" fmla="*/ 3 h 8"/>
                <a:gd name="T20" fmla="*/ 5 w 14"/>
                <a:gd name="T21" fmla="*/ 2 h 8"/>
                <a:gd name="T22" fmla="*/ 6 w 14"/>
                <a:gd name="T23" fmla="*/ 1 h 8"/>
                <a:gd name="T24" fmla="*/ 7 w 14"/>
                <a:gd name="T25" fmla="*/ 1 h 8"/>
                <a:gd name="T26" fmla="*/ 8 w 14"/>
                <a:gd name="T27" fmla="*/ 2 h 8"/>
                <a:gd name="T28" fmla="*/ 13 w 14"/>
                <a:gd name="T29" fmla="*/ 2 h 8"/>
                <a:gd name="T30" fmla="*/ 12 w 14"/>
                <a:gd name="T31" fmla="*/ 4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8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6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2 w 6"/>
                <a:gd name="T9" fmla="*/ 0 h 4"/>
                <a:gd name="T10" fmla="*/ 6 w 6"/>
                <a:gd name="T11" fmla="*/ 1 h 4"/>
                <a:gd name="T12" fmla="*/ 6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49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0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0 w 4"/>
                <a:gd name="T5" fmla="*/ 2 h 3"/>
                <a:gd name="T6" fmla="*/ 3 w 4"/>
                <a:gd name="T7" fmla="*/ 0 h 3"/>
                <a:gd name="T8" fmla="*/ 4 w 4"/>
                <a:gd name="T9" fmla="*/ 1 h 3"/>
                <a:gd name="T10" fmla="*/ 3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1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2 w 5"/>
                <a:gd name="T9" fmla="*/ 1 h 4"/>
                <a:gd name="T10" fmla="*/ 5 w 5"/>
                <a:gd name="T11" fmla="*/ 1 h 4"/>
                <a:gd name="T12" fmla="*/ 5 w 5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2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5 w 6"/>
                <a:gd name="T1" fmla="*/ 2 h 6"/>
                <a:gd name="T2" fmla="*/ 4 w 6"/>
                <a:gd name="T3" fmla="*/ 2 h 6"/>
                <a:gd name="T4" fmla="*/ 6 w 6"/>
                <a:gd name="T5" fmla="*/ 4 h 6"/>
                <a:gd name="T6" fmla="*/ 4 w 6"/>
                <a:gd name="T7" fmla="*/ 6 h 6"/>
                <a:gd name="T8" fmla="*/ 2 w 6"/>
                <a:gd name="T9" fmla="*/ 6 h 6"/>
                <a:gd name="T10" fmla="*/ 1 w 6"/>
                <a:gd name="T11" fmla="*/ 5 h 6"/>
                <a:gd name="T12" fmla="*/ 1 w 6"/>
                <a:gd name="T13" fmla="*/ 3 h 6"/>
                <a:gd name="T14" fmla="*/ 2 w 6"/>
                <a:gd name="T15" fmla="*/ 2 h 6"/>
                <a:gd name="T16" fmla="*/ 3 w 6"/>
                <a:gd name="T17" fmla="*/ 1 h 6"/>
                <a:gd name="T18" fmla="*/ 4 w 6"/>
                <a:gd name="T19" fmla="*/ 0 h 6"/>
                <a:gd name="T20" fmla="*/ 5 w 6"/>
                <a:gd name="T21" fmla="*/ 1 h 6"/>
                <a:gd name="T22" fmla="*/ 5 w 6"/>
                <a:gd name="T23" fmla="*/ 2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3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3 w 3"/>
                <a:gd name="T1" fmla="*/ 4 h 6"/>
                <a:gd name="T2" fmla="*/ 2 w 3"/>
                <a:gd name="T3" fmla="*/ 6 h 6"/>
                <a:gd name="T4" fmla="*/ 1 w 3"/>
                <a:gd name="T5" fmla="*/ 6 h 6"/>
                <a:gd name="T6" fmla="*/ 1 w 3"/>
                <a:gd name="T7" fmla="*/ 5 h 6"/>
                <a:gd name="T8" fmla="*/ 1 w 3"/>
                <a:gd name="T9" fmla="*/ 4 h 6"/>
                <a:gd name="T10" fmla="*/ 1 w 3"/>
                <a:gd name="T11" fmla="*/ 4 h 6"/>
                <a:gd name="T12" fmla="*/ 2 w 3"/>
                <a:gd name="T13" fmla="*/ 3 h 6"/>
                <a:gd name="T14" fmla="*/ 2 w 3"/>
                <a:gd name="T15" fmla="*/ 2 h 6"/>
                <a:gd name="T16" fmla="*/ 1 w 3"/>
                <a:gd name="T17" fmla="*/ 0 h 6"/>
                <a:gd name="T18" fmla="*/ 1 w 3"/>
                <a:gd name="T19" fmla="*/ 0 h 6"/>
                <a:gd name="T20" fmla="*/ 3 w 3"/>
                <a:gd name="T21" fmla="*/ 4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4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4 w 6"/>
                <a:gd name="T1" fmla="*/ 3 h 4"/>
                <a:gd name="T2" fmla="*/ 3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4 w 6"/>
                <a:gd name="T9" fmla="*/ 0 h 4"/>
                <a:gd name="T10" fmla="*/ 6 w 6"/>
                <a:gd name="T11" fmla="*/ 1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5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10 w 11"/>
                <a:gd name="T1" fmla="*/ 5 h 6"/>
                <a:gd name="T2" fmla="*/ 7 w 11"/>
                <a:gd name="T3" fmla="*/ 6 h 6"/>
                <a:gd name="T4" fmla="*/ 4 w 11"/>
                <a:gd name="T5" fmla="*/ 6 h 6"/>
                <a:gd name="T6" fmla="*/ 2 w 11"/>
                <a:gd name="T7" fmla="*/ 5 h 6"/>
                <a:gd name="T8" fmla="*/ 0 w 11"/>
                <a:gd name="T9" fmla="*/ 4 h 6"/>
                <a:gd name="T10" fmla="*/ 4 w 11"/>
                <a:gd name="T11" fmla="*/ 0 h 6"/>
                <a:gd name="T12" fmla="*/ 9 w 11"/>
                <a:gd name="T13" fmla="*/ 1 h 6"/>
                <a:gd name="T14" fmla="*/ 11 w 11"/>
                <a:gd name="T15" fmla="*/ 3 h 6"/>
                <a:gd name="T16" fmla="*/ 10 w 11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6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5 h 5"/>
                <a:gd name="T4" fmla="*/ 2 w 3"/>
                <a:gd name="T5" fmla="*/ 5 h 5"/>
                <a:gd name="T6" fmla="*/ 0 w 3"/>
                <a:gd name="T7" fmla="*/ 0 h 5"/>
                <a:gd name="T8" fmla="*/ 1 w 3"/>
                <a:gd name="T9" fmla="*/ 0 h 5"/>
                <a:gd name="T10" fmla="*/ 2 w 3"/>
                <a:gd name="T11" fmla="*/ 4 h 5"/>
                <a:gd name="T12" fmla="*/ 2 w 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7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19 w 21"/>
                <a:gd name="T1" fmla="*/ 9 h 11"/>
                <a:gd name="T2" fmla="*/ 15 w 21"/>
                <a:gd name="T3" fmla="*/ 10 h 11"/>
                <a:gd name="T4" fmla="*/ 15 w 21"/>
                <a:gd name="T5" fmla="*/ 10 h 11"/>
                <a:gd name="T6" fmla="*/ 14 w 21"/>
                <a:gd name="T7" fmla="*/ 10 h 11"/>
                <a:gd name="T8" fmla="*/ 14 w 21"/>
                <a:gd name="T9" fmla="*/ 10 h 11"/>
                <a:gd name="T10" fmla="*/ 12 w 21"/>
                <a:gd name="T11" fmla="*/ 10 h 11"/>
                <a:gd name="T12" fmla="*/ 10 w 21"/>
                <a:gd name="T13" fmla="*/ 10 h 11"/>
                <a:gd name="T14" fmla="*/ 9 w 21"/>
                <a:gd name="T15" fmla="*/ 10 h 11"/>
                <a:gd name="T16" fmla="*/ 7 w 21"/>
                <a:gd name="T17" fmla="*/ 10 h 11"/>
                <a:gd name="T18" fmla="*/ 6 w 21"/>
                <a:gd name="T19" fmla="*/ 9 h 11"/>
                <a:gd name="T20" fmla="*/ 6 w 21"/>
                <a:gd name="T21" fmla="*/ 9 h 11"/>
                <a:gd name="T22" fmla="*/ 6 w 21"/>
                <a:gd name="T23" fmla="*/ 9 h 11"/>
                <a:gd name="T24" fmla="*/ 2 w 21"/>
                <a:gd name="T25" fmla="*/ 10 h 11"/>
                <a:gd name="T26" fmla="*/ 2 w 21"/>
                <a:gd name="T27" fmla="*/ 10 h 11"/>
                <a:gd name="T28" fmla="*/ 2 w 21"/>
                <a:gd name="T29" fmla="*/ 10 h 11"/>
                <a:gd name="T30" fmla="*/ 5 w 21"/>
                <a:gd name="T31" fmla="*/ 9 h 11"/>
                <a:gd name="T32" fmla="*/ 5 w 21"/>
                <a:gd name="T33" fmla="*/ 8 h 11"/>
                <a:gd name="T34" fmla="*/ 4 w 21"/>
                <a:gd name="T35" fmla="*/ 8 h 11"/>
                <a:gd name="T36" fmla="*/ 4 w 21"/>
                <a:gd name="T37" fmla="*/ 8 h 11"/>
                <a:gd name="T38" fmla="*/ 1 w 21"/>
                <a:gd name="T39" fmla="*/ 10 h 11"/>
                <a:gd name="T40" fmla="*/ 0 w 21"/>
                <a:gd name="T41" fmla="*/ 10 h 11"/>
                <a:gd name="T42" fmla="*/ 2 w 21"/>
                <a:gd name="T43" fmla="*/ 9 h 11"/>
                <a:gd name="T44" fmla="*/ 4 w 21"/>
                <a:gd name="T45" fmla="*/ 6 h 11"/>
                <a:gd name="T46" fmla="*/ 5 w 21"/>
                <a:gd name="T47" fmla="*/ 5 h 11"/>
                <a:gd name="T48" fmla="*/ 6 w 21"/>
                <a:gd name="T49" fmla="*/ 4 h 11"/>
                <a:gd name="T50" fmla="*/ 8 w 21"/>
                <a:gd name="T51" fmla="*/ 3 h 11"/>
                <a:gd name="T52" fmla="*/ 10 w 21"/>
                <a:gd name="T53" fmla="*/ 2 h 11"/>
                <a:gd name="T54" fmla="*/ 12 w 21"/>
                <a:gd name="T55" fmla="*/ 2 h 11"/>
                <a:gd name="T56" fmla="*/ 12 w 21"/>
                <a:gd name="T57" fmla="*/ 2 h 11"/>
                <a:gd name="T58" fmla="*/ 12 w 21"/>
                <a:gd name="T59" fmla="*/ 1 h 11"/>
                <a:gd name="T60" fmla="*/ 13 w 21"/>
                <a:gd name="T61" fmla="*/ 1 h 11"/>
                <a:gd name="T62" fmla="*/ 13 w 21"/>
                <a:gd name="T63" fmla="*/ 1 h 11"/>
                <a:gd name="T64" fmla="*/ 12 w 21"/>
                <a:gd name="T65" fmla="*/ 2 h 11"/>
                <a:gd name="T66" fmla="*/ 13 w 21"/>
                <a:gd name="T67" fmla="*/ 3 h 11"/>
                <a:gd name="T68" fmla="*/ 16 w 21"/>
                <a:gd name="T69" fmla="*/ 6 h 11"/>
                <a:gd name="T70" fmla="*/ 17 w 21"/>
                <a:gd name="T71" fmla="*/ 5 h 11"/>
                <a:gd name="T72" fmla="*/ 18 w 21"/>
                <a:gd name="T73" fmla="*/ 5 h 11"/>
                <a:gd name="T74" fmla="*/ 19 w 21"/>
                <a:gd name="T75" fmla="*/ 5 h 11"/>
                <a:gd name="T76" fmla="*/ 21 w 21"/>
                <a:gd name="T77" fmla="*/ 7 h 11"/>
                <a:gd name="T78" fmla="*/ 19 w 21"/>
                <a:gd name="T79" fmla="*/ 9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8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6 w 7"/>
                <a:gd name="T1" fmla="*/ 9 h 9"/>
                <a:gd name="T2" fmla="*/ 2 w 7"/>
                <a:gd name="T3" fmla="*/ 4 h 9"/>
                <a:gd name="T4" fmla="*/ 1 w 7"/>
                <a:gd name="T5" fmla="*/ 2 h 9"/>
                <a:gd name="T6" fmla="*/ 0 w 7"/>
                <a:gd name="T7" fmla="*/ 0 h 9"/>
                <a:gd name="T8" fmla="*/ 1 w 7"/>
                <a:gd name="T9" fmla="*/ 0 h 9"/>
                <a:gd name="T10" fmla="*/ 4 w 7"/>
                <a:gd name="T11" fmla="*/ 3 h 9"/>
                <a:gd name="T12" fmla="*/ 6 w 7"/>
                <a:gd name="T13" fmla="*/ 7 h 9"/>
                <a:gd name="T14" fmla="*/ 6 w 7"/>
                <a:gd name="T15" fmla="*/ 9 h 9"/>
                <a:gd name="T16" fmla="*/ 6 w 7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59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12 w 13"/>
                <a:gd name="T1" fmla="*/ 5 h 8"/>
                <a:gd name="T2" fmla="*/ 11 w 13"/>
                <a:gd name="T3" fmla="*/ 6 h 8"/>
                <a:gd name="T4" fmla="*/ 7 w 13"/>
                <a:gd name="T5" fmla="*/ 8 h 8"/>
                <a:gd name="T6" fmla="*/ 5 w 13"/>
                <a:gd name="T7" fmla="*/ 8 h 8"/>
                <a:gd name="T8" fmla="*/ 4 w 13"/>
                <a:gd name="T9" fmla="*/ 8 h 8"/>
                <a:gd name="T10" fmla="*/ 2 w 13"/>
                <a:gd name="T11" fmla="*/ 7 h 8"/>
                <a:gd name="T12" fmla="*/ 0 w 13"/>
                <a:gd name="T13" fmla="*/ 6 h 8"/>
                <a:gd name="T14" fmla="*/ 1 w 13"/>
                <a:gd name="T15" fmla="*/ 5 h 8"/>
                <a:gd name="T16" fmla="*/ 3 w 13"/>
                <a:gd name="T17" fmla="*/ 3 h 8"/>
                <a:gd name="T18" fmla="*/ 4 w 13"/>
                <a:gd name="T19" fmla="*/ 2 h 8"/>
                <a:gd name="T20" fmla="*/ 7 w 13"/>
                <a:gd name="T21" fmla="*/ 1 h 8"/>
                <a:gd name="T22" fmla="*/ 12 w 13"/>
                <a:gd name="T23" fmla="*/ 1 h 8"/>
                <a:gd name="T24" fmla="*/ 13 w 13"/>
                <a:gd name="T25" fmla="*/ 5 h 8"/>
                <a:gd name="T26" fmla="*/ 12 w 13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0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55 w 61"/>
                <a:gd name="T1" fmla="*/ 31 h 50"/>
                <a:gd name="T2" fmla="*/ 54 w 61"/>
                <a:gd name="T3" fmla="*/ 35 h 50"/>
                <a:gd name="T4" fmla="*/ 48 w 61"/>
                <a:gd name="T5" fmla="*/ 33 h 50"/>
                <a:gd name="T6" fmla="*/ 45 w 61"/>
                <a:gd name="T7" fmla="*/ 36 h 50"/>
                <a:gd name="T8" fmla="*/ 47 w 61"/>
                <a:gd name="T9" fmla="*/ 36 h 50"/>
                <a:gd name="T10" fmla="*/ 52 w 61"/>
                <a:gd name="T11" fmla="*/ 37 h 50"/>
                <a:gd name="T12" fmla="*/ 50 w 61"/>
                <a:gd name="T13" fmla="*/ 41 h 50"/>
                <a:gd name="T14" fmla="*/ 46 w 61"/>
                <a:gd name="T15" fmla="*/ 45 h 50"/>
                <a:gd name="T16" fmla="*/ 41 w 61"/>
                <a:gd name="T17" fmla="*/ 50 h 50"/>
                <a:gd name="T18" fmla="*/ 38 w 61"/>
                <a:gd name="T19" fmla="*/ 49 h 50"/>
                <a:gd name="T20" fmla="*/ 35 w 61"/>
                <a:gd name="T21" fmla="*/ 50 h 50"/>
                <a:gd name="T22" fmla="*/ 32 w 61"/>
                <a:gd name="T23" fmla="*/ 47 h 50"/>
                <a:gd name="T24" fmla="*/ 28 w 61"/>
                <a:gd name="T25" fmla="*/ 44 h 50"/>
                <a:gd name="T26" fmla="*/ 26 w 61"/>
                <a:gd name="T27" fmla="*/ 36 h 50"/>
                <a:gd name="T28" fmla="*/ 26 w 61"/>
                <a:gd name="T29" fmla="*/ 29 h 50"/>
                <a:gd name="T30" fmla="*/ 25 w 61"/>
                <a:gd name="T31" fmla="*/ 27 h 50"/>
                <a:gd name="T32" fmla="*/ 17 w 61"/>
                <a:gd name="T33" fmla="*/ 25 h 50"/>
                <a:gd name="T34" fmla="*/ 11 w 61"/>
                <a:gd name="T35" fmla="*/ 24 h 50"/>
                <a:gd name="T36" fmla="*/ 3 w 61"/>
                <a:gd name="T37" fmla="*/ 21 h 50"/>
                <a:gd name="T38" fmla="*/ 6 w 61"/>
                <a:gd name="T39" fmla="*/ 12 h 50"/>
                <a:gd name="T40" fmla="*/ 5 w 61"/>
                <a:gd name="T41" fmla="*/ 10 h 50"/>
                <a:gd name="T42" fmla="*/ 3 w 61"/>
                <a:gd name="T43" fmla="*/ 8 h 50"/>
                <a:gd name="T44" fmla="*/ 6 w 61"/>
                <a:gd name="T45" fmla="*/ 3 h 50"/>
                <a:gd name="T46" fmla="*/ 16 w 61"/>
                <a:gd name="T47" fmla="*/ 0 h 50"/>
                <a:gd name="T48" fmla="*/ 20 w 61"/>
                <a:gd name="T49" fmla="*/ 6 h 50"/>
                <a:gd name="T50" fmla="*/ 15 w 61"/>
                <a:gd name="T51" fmla="*/ 10 h 50"/>
                <a:gd name="T52" fmla="*/ 20 w 61"/>
                <a:gd name="T53" fmla="*/ 12 h 50"/>
                <a:gd name="T54" fmla="*/ 26 w 61"/>
                <a:gd name="T55" fmla="*/ 8 h 50"/>
                <a:gd name="T56" fmla="*/ 26 w 61"/>
                <a:gd name="T57" fmla="*/ 3 h 50"/>
                <a:gd name="T58" fmla="*/ 32 w 61"/>
                <a:gd name="T59" fmla="*/ 9 h 50"/>
                <a:gd name="T60" fmla="*/ 35 w 61"/>
                <a:gd name="T61" fmla="*/ 11 h 50"/>
                <a:gd name="T62" fmla="*/ 41 w 61"/>
                <a:gd name="T63" fmla="*/ 11 h 50"/>
                <a:gd name="T64" fmla="*/ 43 w 61"/>
                <a:gd name="T65" fmla="*/ 11 h 50"/>
                <a:gd name="T66" fmla="*/ 45 w 61"/>
                <a:gd name="T67" fmla="*/ 14 h 50"/>
                <a:gd name="T68" fmla="*/ 37 w 61"/>
                <a:gd name="T69" fmla="*/ 18 h 50"/>
                <a:gd name="T70" fmla="*/ 33 w 61"/>
                <a:gd name="T71" fmla="*/ 14 h 50"/>
                <a:gd name="T72" fmla="*/ 25 w 61"/>
                <a:gd name="T73" fmla="*/ 18 h 50"/>
                <a:gd name="T74" fmla="*/ 24 w 61"/>
                <a:gd name="T75" fmla="*/ 15 h 50"/>
                <a:gd name="T76" fmla="*/ 21 w 61"/>
                <a:gd name="T77" fmla="*/ 14 h 50"/>
                <a:gd name="T78" fmla="*/ 22 w 61"/>
                <a:gd name="T79" fmla="*/ 19 h 50"/>
                <a:gd name="T80" fmla="*/ 26 w 61"/>
                <a:gd name="T81" fmla="*/ 23 h 50"/>
                <a:gd name="T82" fmla="*/ 32 w 61"/>
                <a:gd name="T83" fmla="*/ 23 h 50"/>
                <a:gd name="T84" fmla="*/ 40 w 61"/>
                <a:gd name="T85" fmla="*/ 19 h 50"/>
                <a:gd name="T86" fmla="*/ 48 w 61"/>
                <a:gd name="T87" fmla="*/ 21 h 50"/>
                <a:gd name="T88" fmla="*/ 50 w 61"/>
                <a:gd name="T89" fmla="*/ 23 h 50"/>
                <a:gd name="T90" fmla="*/ 49 w 61"/>
                <a:gd name="T91" fmla="*/ 28 h 50"/>
                <a:gd name="T92" fmla="*/ 51 w 61"/>
                <a:gd name="T93" fmla="*/ 29 h 50"/>
                <a:gd name="T94" fmla="*/ 56 w 61"/>
                <a:gd name="T95" fmla="*/ 26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1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1 w 6"/>
                <a:gd name="T5" fmla="*/ 5 h 5"/>
                <a:gd name="T6" fmla="*/ 1 w 6"/>
                <a:gd name="T7" fmla="*/ 2 h 5"/>
                <a:gd name="T8" fmla="*/ 4 w 6"/>
                <a:gd name="T9" fmla="*/ 1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2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12 w 13"/>
                <a:gd name="T1" fmla="*/ 7 h 10"/>
                <a:gd name="T2" fmla="*/ 12 w 13"/>
                <a:gd name="T3" fmla="*/ 7 h 10"/>
                <a:gd name="T4" fmla="*/ 8 w 13"/>
                <a:gd name="T5" fmla="*/ 9 h 10"/>
                <a:gd name="T6" fmla="*/ 8 w 13"/>
                <a:gd name="T7" fmla="*/ 10 h 10"/>
                <a:gd name="T8" fmla="*/ 7 w 13"/>
                <a:gd name="T9" fmla="*/ 9 h 10"/>
                <a:gd name="T10" fmla="*/ 4 w 13"/>
                <a:gd name="T11" fmla="*/ 10 h 10"/>
                <a:gd name="T12" fmla="*/ 3 w 13"/>
                <a:gd name="T13" fmla="*/ 10 h 10"/>
                <a:gd name="T14" fmla="*/ 2 w 13"/>
                <a:gd name="T15" fmla="*/ 9 h 10"/>
                <a:gd name="T16" fmla="*/ 1 w 13"/>
                <a:gd name="T17" fmla="*/ 7 h 10"/>
                <a:gd name="T18" fmla="*/ 2 w 13"/>
                <a:gd name="T19" fmla="*/ 3 h 10"/>
                <a:gd name="T20" fmla="*/ 6 w 13"/>
                <a:gd name="T21" fmla="*/ 1 h 10"/>
                <a:gd name="T22" fmla="*/ 10 w 13"/>
                <a:gd name="T23" fmla="*/ 1 h 10"/>
                <a:gd name="T24" fmla="*/ 11 w 13"/>
                <a:gd name="T25" fmla="*/ 2 h 10"/>
                <a:gd name="T26" fmla="*/ 13 w 13"/>
                <a:gd name="T27" fmla="*/ 4 h 10"/>
                <a:gd name="T28" fmla="*/ 12 w 13"/>
                <a:gd name="T29" fmla="*/ 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3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0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4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7 w 7"/>
                <a:gd name="T1" fmla="*/ 1 h 4"/>
                <a:gd name="T2" fmla="*/ 5 w 7"/>
                <a:gd name="T3" fmla="*/ 2 h 4"/>
                <a:gd name="T4" fmla="*/ 2 w 7"/>
                <a:gd name="T5" fmla="*/ 3 h 4"/>
                <a:gd name="T6" fmla="*/ 1 w 7"/>
                <a:gd name="T7" fmla="*/ 4 h 4"/>
                <a:gd name="T8" fmla="*/ 0 w 7"/>
                <a:gd name="T9" fmla="*/ 4 h 4"/>
                <a:gd name="T10" fmla="*/ 2 w 7"/>
                <a:gd name="T11" fmla="*/ 3 h 4"/>
                <a:gd name="T12" fmla="*/ 7 w 7"/>
                <a:gd name="T13" fmla="*/ 0 h 4"/>
                <a:gd name="T14" fmla="*/ 7 w 7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5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6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7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8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69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2 w 4"/>
                <a:gd name="T1" fmla="*/ 3 h 5"/>
                <a:gd name="T2" fmla="*/ 1 w 4"/>
                <a:gd name="T3" fmla="*/ 4 h 5"/>
                <a:gd name="T4" fmla="*/ 0 w 4"/>
                <a:gd name="T5" fmla="*/ 5 h 5"/>
                <a:gd name="T6" fmla="*/ 1 w 4"/>
                <a:gd name="T7" fmla="*/ 4 h 5"/>
                <a:gd name="T8" fmla="*/ 3 w 4"/>
                <a:gd name="T9" fmla="*/ 1 h 5"/>
                <a:gd name="T10" fmla="*/ 2 w 4"/>
                <a:gd name="T11" fmla="*/ 1 h 5"/>
                <a:gd name="T12" fmla="*/ 2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0 h 5"/>
                <a:gd name="T24" fmla="*/ 2 w 4"/>
                <a:gd name="T25" fmla="*/ 0 h 5"/>
                <a:gd name="T26" fmla="*/ 4 w 4"/>
                <a:gd name="T27" fmla="*/ 0 h 5"/>
                <a:gd name="T28" fmla="*/ 2 w 4"/>
                <a:gd name="T29" fmla="*/ 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0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25 w 26"/>
                <a:gd name="T1" fmla="*/ 5 h 18"/>
                <a:gd name="T2" fmla="*/ 25 w 26"/>
                <a:gd name="T3" fmla="*/ 7 h 18"/>
                <a:gd name="T4" fmla="*/ 24 w 26"/>
                <a:gd name="T5" fmla="*/ 8 h 18"/>
                <a:gd name="T6" fmla="*/ 24 w 26"/>
                <a:gd name="T7" fmla="*/ 9 h 18"/>
                <a:gd name="T8" fmla="*/ 22 w 26"/>
                <a:gd name="T9" fmla="*/ 11 h 18"/>
                <a:gd name="T10" fmla="*/ 17 w 26"/>
                <a:gd name="T11" fmla="*/ 13 h 18"/>
                <a:gd name="T12" fmla="*/ 15 w 26"/>
                <a:gd name="T13" fmla="*/ 16 h 18"/>
                <a:gd name="T14" fmla="*/ 10 w 26"/>
                <a:gd name="T15" fmla="*/ 18 h 18"/>
                <a:gd name="T16" fmla="*/ 7 w 26"/>
                <a:gd name="T17" fmla="*/ 18 h 18"/>
                <a:gd name="T18" fmla="*/ 7 w 26"/>
                <a:gd name="T19" fmla="*/ 17 h 18"/>
                <a:gd name="T20" fmla="*/ 4 w 26"/>
                <a:gd name="T21" fmla="*/ 18 h 18"/>
                <a:gd name="T22" fmla="*/ 6 w 26"/>
                <a:gd name="T23" fmla="*/ 17 h 18"/>
                <a:gd name="T24" fmla="*/ 6 w 26"/>
                <a:gd name="T25" fmla="*/ 16 h 18"/>
                <a:gd name="T26" fmla="*/ 4 w 26"/>
                <a:gd name="T27" fmla="*/ 16 h 18"/>
                <a:gd name="T28" fmla="*/ 3 w 26"/>
                <a:gd name="T29" fmla="*/ 17 h 18"/>
                <a:gd name="T30" fmla="*/ 0 w 26"/>
                <a:gd name="T31" fmla="*/ 17 h 18"/>
                <a:gd name="T32" fmla="*/ 0 w 26"/>
                <a:gd name="T33" fmla="*/ 16 h 18"/>
                <a:gd name="T34" fmla="*/ 2 w 26"/>
                <a:gd name="T35" fmla="*/ 15 h 18"/>
                <a:gd name="T36" fmla="*/ 6 w 26"/>
                <a:gd name="T37" fmla="*/ 15 h 18"/>
                <a:gd name="T38" fmla="*/ 6 w 26"/>
                <a:gd name="T39" fmla="*/ 13 h 18"/>
                <a:gd name="T40" fmla="*/ 9 w 26"/>
                <a:gd name="T41" fmla="*/ 12 h 18"/>
                <a:gd name="T42" fmla="*/ 9 w 26"/>
                <a:gd name="T43" fmla="*/ 10 h 18"/>
                <a:gd name="T44" fmla="*/ 9 w 26"/>
                <a:gd name="T45" fmla="*/ 9 h 18"/>
                <a:gd name="T46" fmla="*/ 10 w 26"/>
                <a:gd name="T47" fmla="*/ 7 h 18"/>
                <a:gd name="T48" fmla="*/ 11 w 26"/>
                <a:gd name="T49" fmla="*/ 5 h 18"/>
                <a:gd name="T50" fmla="*/ 14 w 26"/>
                <a:gd name="T51" fmla="*/ 3 h 18"/>
                <a:gd name="T52" fmla="*/ 15 w 26"/>
                <a:gd name="T53" fmla="*/ 2 h 18"/>
                <a:gd name="T54" fmla="*/ 15 w 26"/>
                <a:gd name="T55" fmla="*/ 0 h 18"/>
                <a:gd name="T56" fmla="*/ 16 w 26"/>
                <a:gd name="T57" fmla="*/ 2 h 18"/>
                <a:gd name="T58" fmla="*/ 17 w 26"/>
                <a:gd name="T59" fmla="*/ 1 h 18"/>
                <a:gd name="T60" fmla="*/ 23 w 26"/>
                <a:gd name="T61" fmla="*/ 0 h 18"/>
                <a:gd name="T62" fmla="*/ 19 w 26"/>
                <a:gd name="T63" fmla="*/ 1 h 18"/>
                <a:gd name="T64" fmla="*/ 20 w 26"/>
                <a:gd name="T65" fmla="*/ 1 h 18"/>
                <a:gd name="T66" fmla="*/ 23 w 26"/>
                <a:gd name="T67" fmla="*/ 3 h 18"/>
                <a:gd name="T68" fmla="*/ 24 w 26"/>
                <a:gd name="T69" fmla="*/ 4 h 18"/>
                <a:gd name="T70" fmla="*/ 24 w 26"/>
                <a:gd name="T71" fmla="*/ 4 h 18"/>
                <a:gd name="T72" fmla="*/ 25 w 26"/>
                <a:gd name="T73" fmla="*/ 4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1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6 w 7"/>
                <a:gd name="T1" fmla="*/ 5 h 6"/>
                <a:gd name="T2" fmla="*/ 2 w 7"/>
                <a:gd name="T3" fmla="*/ 6 h 6"/>
                <a:gd name="T4" fmla="*/ 0 w 7"/>
                <a:gd name="T5" fmla="*/ 5 h 6"/>
                <a:gd name="T6" fmla="*/ 0 w 7"/>
                <a:gd name="T7" fmla="*/ 4 h 6"/>
                <a:gd name="T8" fmla="*/ 1 w 7"/>
                <a:gd name="T9" fmla="*/ 3 h 6"/>
                <a:gd name="T10" fmla="*/ 0 w 7"/>
                <a:gd name="T11" fmla="*/ 2 h 6"/>
                <a:gd name="T12" fmla="*/ 1 w 7"/>
                <a:gd name="T13" fmla="*/ 1 h 6"/>
                <a:gd name="T14" fmla="*/ 2 w 7"/>
                <a:gd name="T15" fmla="*/ 0 h 6"/>
                <a:gd name="T16" fmla="*/ 4 w 7"/>
                <a:gd name="T17" fmla="*/ 0 h 6"/>
                <a:gd name="T18" fmla="*/ 3 w 7"/>
                <a:gd name="T19" fmla="*/ 2 h 6"/>
                <a:gd name="T20" fmla="*/ 6 w 7"/>
                <a:gd name="T21" fmla="*/ 2 h 6"/>
                <a:gd name="T22" fmla="*/ 7 w 7"/>
                <a:gd name="T23" fmla="*/ 3 h 6"/>
                <a:gd name="T24" fmla="*/ 6 w 7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2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17 w 18"/>
                <a:gd name="T1" fmla="*/ 10 h 16"/>
                <a:gd name="T2" fmla="*/ 14 w 18"/>
                <a:gd name="T3" fmla="*/ 11 h 16"/>
                <a:gd name="T4" fmla="*/ 14 w 18"/>
                <a:gd name="T5" fmla="*/ 12 h 16"/>
                <a:gd name="T6" fmla="*/ 13 w 18"/>
                <a:gd name="T7" fmla="*/ 12 h 16"/>
                <a:gd name="T8" fmla="*/ 13 w 18"/>
                <a:gd name="T9" fmla="*/ 12 h 16"/>
                <a:gd name="T10" fmla="*/ 12 w 18"/>
                <a:gd name="T11" fmla="*/ 13 h 16"/>
                <a:gd name="T12" fmla="*/ 12 w 18"/>
                <a:gd name="T13" fmla="*/ 13 h 16"/>
                <a:gd name="T14" fmla="*/ 12 w 18"/>
                <a:gd name="T15" fmla="*/ 13 h 16"/>
                <a:gd name="T16" fmla="*/ 12 w 18"/>
                <a:gd name="T17" fmla="*/ 13 h 16"/>
                <a:gd name="T18" fmla="*/ 9 w 18"/>
                <a:gd name="T19" fmla="*/ 14 h 16"/>
                <a:gd name="T20" fmla="*/ 5 w 18"/>
                <a:gd name="T21" fmla="*/ 15 h 16"/>
                <a:gd name="T22" fmla="*/ 3 w 18"/>
                <a:gd name="T23" fmla="*/ 15 h 16"/>
                <a:gd name="T24" fmla="*/ 2 w 18"/>
                <a:gd name="T25" fmla="*/ 15 h 16"/>
                <a:gd name="T26" fmla="*/ 2 w 18"/>
                <a:gd name="T27" fmla="*/ 15 h 16"/>
                <a:gd name="T28" fmla="*/ 2 w 18"/>
                <a:gd name="T29" fmla="*/ 15 h 16"/>
                <a:gd name="T30" fmla="*/ 2 w 18"/>
                <a:gd name="T31" fmla="*/ 14 h 16"/>
                <a:gd name="T32" fmla="*/ 1 w 18"/>
                <a:gd name="T33" fmla="*/ 13 h 16"/>
                <a:gd name="T34" fmla="*/ 1 w 18"/>
                <a:gd name="T35" fmla="*/ 11 h 16"/>
                <a:gd name="T36" fmla="*/ 0 w 18"/>
                <a:gd name="T37" fmla="*/ 11 h 16"/>
                <a:gd name="T38" fmla="*/ 2 w 18"/>
                <a:gd name="T39" fmla="*/ 10 h 16"/>
                <a:gd name="T40" fmla="*/ 2 w 18"/>
                <a:gd name="T41" fmla="*/ 9 h 16"/>
                <a:gd name="T42" fmla="*/ 2 w 18"/>
                <a:gd name="T43" fmla="*/ 8 h 16"/>
                <a:gd name="T44" fmla="*/ 3 w 18"/>
                <a:gd name="T45" fmla="*/ 8 h 16"/>
                <a:gd name="T46" fmla="*/ 3 w 18"/>
                <a:gd name="T47" fmla="*/ 8 h 16"/>
                <a:gd name="T48" fmla="*/ 4 w 18"/>
                <a:gd name="T49" fmla="*/ 8 h 16"/>
                <a:gd name="T50" fmla="*/ 4 w 18"/>
                <a:gd name="T51" fmla="*/ 7 h 16"/>
                <a:gd name="T52" fmla="*/ 4 w 18"/>
                <a:gd name="T53" fmla="*/ 7 h 16"/>
                <a:gd name="T54" fmla="*/ 3 w 18"/>
                <a:gd name="T55" fmla="*/ 7 h 16"/>
                <a:gd name="T56" fmla="*/ 4 w 18"/>
                <a:gd name="T57" fmla="*/ 6 h 16"/>
                <a:gd name="T58" fmla="*/ 3 w 18"/>
                <a:gd name="T59" fmla="*/ 6 h 16"/>
                <a:gd name="T60" fmla="*/ 4 w 18"/>
                <a:gd name="T61" fmla="*/ 5 h 16"/>
                <a:gd name="T62" fmla="*/ 4 w 18"/>
                <a:gd name="T63" fmla="*/ 4 h 16"/>
                <a:gd name="T64" fmla="*/ 4 w 18"/>
                <a:gd name="T65" fmla="*/ 4 h 16"/>
                <a:gd name="T66" fmla="*/ 5 w 18"/>
                <a:gd name="T67" fmla="*/ 3 h 16"/>
                <a:gd name="T68" fmla="*/ 5 w 18"/>
                <a:gd name="T69" fmla="*/ 2 h 16"/>
                <a:gd name="T70" fmla="*/ 4 w 18"/>
                <a:gd name="T71" fmla="*/ 3 h 16"/>
                <a:gd name="T72" fmla="*/ 4 w 18"/>
                <a:gd name="T73" fmla="*/ 3 h 16"/>
                <a:gd name="T74" fmla="*/ 5 w 18"/>
                <a:gd name="T75" fmla="*/ 2 h 16"/>
                <a:gd name="T76" fmla="*/ 5 w 18"/>
                <a:gd name="T77" fmla="*/ 2 h 16"/>
                <a:gd name="T78" fmla="*/ 7 w 18"/>
                <a:gd name="T79" fmla="*/ 0 h 16"/>
                <a:gd name="T80" fmla="*/ 9 w 18"/>
                <a:gd name="T81" fmla="*/ 1 h 16"/>
                <a:gd name="T82" fmla="*/ 9 w 18"/>
                <a:gd name="T83" fmla="*/ 2 h 16"/>
                <a:gd name="T84" fmla="*/ 11 w 18"/>
                <a:gd name="T85" fmla="*/ 3 h 16"/>
                <a:gd name="T86" fmla="*/ 11 w 18"/>
                <a:gd name="T87" fmla="*/ 4 h 16"/>
                <a:gd name="T88" fmla="*/ 10 w 18"/>
                <a:gd name="T89" fmla="*/ 6 h 16"/>
                <a:gd name="T90" fmla="*/ 11 w 18"/>
                <a:gd name="T91" fmla="*/ 7 h 16"/>
                <a:gd name="T92" fmla="*/ 13 w 18"/>
                <a:gd name="T93" fmla="*/ 8 h 16"/>
                <a:gd name="T94" fmla="*/ 15 w 18"/>
                <a:gd name="T95" fmla="*/ 7 h 16"/>
                <a:gd name="T96" fmla="*/ 17 w 18"/>
                <a:gd name="T97" fmla="*/ 7 h 16"/>
                <a:gd name="T98" fmla="*/ 18 w 18"/>
                <a:gd name="T99" fmla="*/ 8 h 16"/>
                <a:gd name="T100" fmla="*/ 18 w 18"/>
                <a:gd name="T101" fmla="*/ 9 h 16"/>
                <a:gd name="T102" fmla="*/ 17 w 18"/>
                <a:gd name="T103" fmla="*/ 10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3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10 w 11"/>
                <a:gd name="T1" fmla="*/ 3 h 6"/>
                <a:gd name="T2" fmla="*/ 8 w 11"/>
                <a:gd name="T3" fmla="*/ 5 h 6"/>
                <a:gd name="T4" fmla="*/ 6 w 11"/>
                <a:gd name="T5" fmla="*/ 6 h 6"/>
                <a:gd name="T6" fmla="*/ 4 w 11"/>
                <a:gd name="T7" fmla="*/ 6 h 6"/>
                <a:gd name="T8" fmla="*/ 2 w 11"/>
                <a:gd name="T9" fmla="*/ 6 h 6"/>
                <a:gd name="T10" fmla="*/ 2 w 11"/>
                <a:gd name="T11" fmla="*/ 5 h 6"/>
                <a:gd name="T12" fmla="*/ 0 w 11"/>
                <a:gd name="T13" fmla="*/ 4 h 6"/>
                <a:gd name="T14" fmla="*/ 1 w 11"/>
                <a:gd name="T15" fmla="*/ 3 h 6"/>
                <a:gd name="T16" fmla="*/ 1 w 11"/>
                <a:gd name="T17" fmla="*/ 2 h 6"/>
                <a:gd name="T18" fmla="*/ 3 w 11"/>
                <a:gd name="T19" fmla="*/ 1 h 6"/>
                <a:gd name="T20" fmla="*/ 9 w 11"/>
                <a:gd name="T21" fmla="*/ 0 h 6"/>
                <a:gd name="T22" fmla="*/ 10 w 11"/>
                <a:gd name="T23" fmla="*/ 0 h 6"/>
                <a:gd name="T24" fmla="*/ 10 w 11"/>
                <a:gd name="T25" fmla="*/ 1 h 6"/>
                <a:gd name="T26" fmla="*/ 10 w 11"/>
                <a:gd name="T27" fmla="*/ 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4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  <a:gd name="T14" fmla="*/ 3 w 3"/>
                <a:gd name="T15" fmla="*/ 0 h 2"/>
                <a:gd name="T16" fmla="*/ 3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5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16 w 16"/>
                <a:gd name="T1" fmla="*/ 1 h 9"/>
                <a:gd name="T2" fmla="*/ 13 w 16"/>
                <a:gd name="T3" fmla="*/ 4 h 9"/>
                <a:gd name="T4" fmla="*/ 10 w 16"/>
                <a:gd name="T5" fmla="*/ 4 h 9"/>
                <a:gd name="T6" fmla="*/ 10 w 16"/>
                <a:gd name="T7" fmla="*/ 6 h 9"/>
                <a:gd name="T8" fmla="*/ 6 w 16"/>
                <a:gd name="T9" fmla="*/ 8 h 9"/>
                <a:gd name="T10" fmla="*/ 4 w 16"/>
                <a:gd name="T11" fmla="*/ 9 h 9"/>
                <a:gd name="T12" fmla="*/ 4 w 16"/>
                <a:gd name="T13" fmla="*/ 9 h 9"/>
                <a:gd name="T14" fmla="*/ 2 w 16"/>
                <a:gd name="T15" fmla="*/ 9 h 9"/>
                <a:gd name="T16" fmla="*/ 2 w 16"/>
                <a:gd name="T17" fmla="*/ 8 h 9"/>
                <a:gd name="T18" fmla="*/ 1 w 16"/>
                <a:gd name="T19" fmla="*/ 8 h 9"/>
                <a:gd name="T20" fmla="*/ 1 w 16"/>
                <a:gd name="T21" fmla="*/ 7 h 9"/>
                <a:gd name="T22" fmla="*/ 0 w 16"/>
                <a:gd name="T23" fmla="*/ 8 h 9"/>
                <a:gd name="T24" fmla="*/ 0 w 16"/>
                <a:gd name="T25" fmla="*/ 7 h 9"/>
                <a:gd name="T26" fmla="*/ 1 w 16"/>
                <a:gd name="T27" fmla="*/ 7 h 9"/>
                <a:gd name="T28" fmla="*/ 0 w 16"/>
                <a:gd name="T29" fmla="*/ 6 h 9"/>
                <a:gd name="T30" fmla="*/ 0 w 16"/>
                <a:gd name="T31" fmla="*/ 6 h 9"/>
                <a:gd name="T32" fmla="*/ 1 w 16"/>
                <a:gd name="T33" fmla="*/ 5 h 9"/>
                <a:gd name="T34" fmla="*/ 1 w 16"/>
                <a:gd name="T35" fmla="*/ 5 h 9"/>
                <a:gd name="T36" fmla="*/ 2 w 16"/>
                <a:gd name="T37" fmla="*/ 4 h 9"/>
                <a:gd name="T38" fmla="*/ 4 w 16"/>
                <a:gd name="T39" fmla="*/ 3 h 9"/>
                <a:gd name="T40" fmla="*/ 7 w 16"/>
                <a:gd name="T41" fmla="*/ 2 h 9"/>
                <a:gd name="T42" fmla="*/ 7 w 16"/>
                <a:gd name="T43" fmla="*/ 2 h 9"/>
                <a:gd name="T44" fmla="*/ 8 w 16"/>
                <a:gd name="T45" fmla="*/ 2 h 9"/>
                <a:gd name="T46" fmla="*/ 9 w 16"/>
                <a:gd name="T47" fmla="*/ 2 h 9"/>
                <a:gd name="T48" fmla="*/ 10 w 16"/>
                <a:gd name="T49" fmla="*/ 1 h 9"/>
                <a:gd name="T50" fmla="*/ 10 w 16"/>
                <a:gd name="T51" fmla="*/ 0 h 9"/>
                <a:gd name="T52" fmla="*/ 12 w 16"/>
                <a:gd name="T53" fmla="*/ 0 h 9"/>
                <a:gd name="T54" fmla="*/ 15 w 16"/>
                <a:gd name="T55" fmla="*/ 0 h 9"/>
                <a:gd name="T56" fmla="*/ 16 w 16"/>
                <a:gd name="T57" fmla="*/ 1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6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7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18 w 19"/>
                <a:gd name="T1" fmla="*/ 5 h 8"/>
                <a:gd name="T2" fmla="*/ 14 w 19"/>
                <a:gd name="T3" fmla="*/ 7 h 8"/>
                <a:gd name="T4" fmla="*/ 10 w 19"/>
                <a:gd name="T5" fmla="*/ 6 h 8"/>
                <a:gd name="T6" fmla="*/ 10 w 19"/>
                <a:gd name="T7" fmla="*/ 6 h 8"/>
                <a:gd name="T8" fmla="*/ 9 w 19"/>
                <a:gd name="T9" fmla="*/ 6 h 8"/>
                <a:gd name="T10" fmla="*/ 9 w 19"/>
                <a:gd name="T11" fmla="*/ 5 h 8"/>
                <a:gd name="T12" fmla="*/ 2 w 19"/>
                <a:gd name="T13" fmla="*/ 7 h 8"/>
                <a:gd name="T14" fmla="*/ 1 w 19"/>
                <a:gd name="T15" fmla="*/ 7 h 8"/>
                <a:gd name="T16" fmla="*/ 1 w 19"/>
                <a:gd name="T17" fmla="*/ 6 h 8"/>
                <a:gd name="T18" fmla="*/ 0 w 19"/>
                <a:gd name="T19" fmla="*/ 7 h 8"/>
                <a:gd name="T20" fmla="*/ 0 w 19"/>
                <a:gd name="T21" fmla="*/ 6 h 8"/>
                <a:gd name="T22" fmla="*/ 1 w 19"/>
                <a:gd name="T23" fmla="*/ 6 h 8"/>
                <a:gd name="T24" fmla="*/ 0 w 19"/>
                <a:gd name="T25" fmla="*/ 5 h 8"/>
                <a:gd name="T26" fmla="*/ 1 w 19"/>
                <a:gd name="T27" fmla="*/ 5 h 8"/>
                <a:gd name="T28" fmla="*/ 0 w 19"/>
                <a:gd name="T29" fmla="*/ 4 h 8"/>
                <a:gd name="T30" fmla="*/ 1 w 19"/>
                <a:gd name="T31" fmla="*/ 3 h 8"/>
                <a:gd name="T32" fmla="*/ 2 w 19"/>
                <a:gd name="T33" fmla="*/ 3 h 8"/>
                <a:gd name="T34" fmla="*/ 2 w 19"/>
                <a:gd name="T35" fmla="*/ 2 h 8"/>
                <a:gd name="T36" fmla="*/ 2 w 19"/>
                <a:gd name="T37" fmla="*/ 2 h 8"/>
                <a:gd name="T38" fmla="*/ 3 w 19"/>
                <a:gd name="T39" fmla="*/ 1 h 8"/>
                <a:gd name="T40" fmla="*/ 5 w 19"/>
                <a:gd name="T41" fmla="*/ 0 h 8"/>
                <a:gd name="T42" fmla="*/ 8 w 19"/>
                <a:gd name="T43" fmla="*/ 0 h 8"/>
                <a:gd name="T44" fmla="*/ 9 w 19"/>
                <a:gd name="T45" fmla="*/ 0 h 8"/>
                <a:gd name="T46" fmla="*/ 11 w 19"/>
                <a:gd name="T47" fmla="*/ 2 h 8"/>
                <a:gd name="T48" fmla="*/ 17 w 19"/>
                <a:gd name="T49" fmla="*/ 1 h 8"/>
                <a:gd name="T50" fmla="*/ 19 w 19"/>
                <a:gd name="T51" fmla="*/ 1 h 8"/>
                <a:gd name="T52" fmla="*/ 19 w 19"/>
                <a:gd name="T53" fmla="*/ 2 h 8"/>
                <a:gd name="T54" fmla="*/ 18 w 19"/>
                <a:gd name="T55" fmla="*/ 5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8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10 w 13"/>
                <a:gd name="T1" fmla="*/ 6 h 7"/>
                <a:gd name="T2" fmla="*/ 6 w 13"/>
                <a:gd name="T3" fmla="*/ 7 h 7"/>
                <a:gd name="T4" fmla="*/ 4 w 13"/>
                <a:gd name="T5" fmla="*/ 7 h 7"/>
                <a:gd name="T6" fmla="*/ 4 w 13"/>
                <a:gd name="T7" fmla="*/ 7 h 7"/>
                <a:gd name="T8" fmla="*/ 2 w 13"/>
                <a:gd name="T9" fmla="*/ 5 h 7"/>
                <a:gd name="T10" fmla="*/ 3 w 13"/>
                <a:gd name="T11" fmla="*/ 4 h 7"/>
                <a:gd name="T12" fmla="*/ 1 w 13"/>
                <a:gd name="T13" fmla="*/ 3 h 7"/>
                <a:gd name="T14" fmla="*/ 0 w 13"/>
                <a:gd name="T15" fmla="*/ 3 h 7"/>
                <a:gd name="T16" fmla="*/ 1 w 13"/>
                <a:gd name="T17" fmla="*/ 3 h 7"/>
                <a:gd name="T18" fmla="*/ 2 w 13"/>
                <a:gd name="T19" fmla="*/ 3 h 7"/>
                <a:gd name="T20" fmla="*/ 3 w 13"/>
                <a:gd name="T21" fmla="*/ 2 h 7"/>
                <a:gd name="T22" fmla="*/ 6 w 13"/>
                <a:gd name="T23" fmla="*/ 1 h 7"/>
                <a:gd name="T24" fmla="*/ 10 w 13"/>
                <a:gd name="T25" fmla="*/ 1 h 7"/>
                <a:gd name="T26" fmla="*/ 12 w 13"/>
                <a:gd name="T27" fmla="*/ 1 h 7"/>
                <a:gd name="T28" fmla="*/ 12 w 13"/>
                <a:gd name="T29" fmla="*/ 2 h 7"/>
                <a:gd name="T30" fmla="*/ 10 w 13"/>
                <a:gd name="T31" fmla="*/ 6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79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0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1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2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3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4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5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6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7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8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4 w 11"/>
                <a:gd name="T1" fmla="*/ 0 h 2"/>
                <a:gd name="T2" fmla="*/ 4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89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0 h 2"/>
                <a:gd name="T4" fmla="*/ 3 w 3"/>
                <a:gd name="T5" fmla="*/ 1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0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130 w 130"/>
                <a:gd name="T1" fmla="*/ 4 h 5"/>
                <a:gd name="T2" fmla="*/ 124 w 130"/>
                <a:gd name="T3" fmla="*/ 3 h 5"/>
                <a:gd name="T4" fmla="*/ 117 w 130"/>
                <a:gd name="T5" fmla="*/ 1 h 5"/>
                <a:gd name="T6" fmla="*/ 103 w 130"/>
                <a:gd name="T7" fmla="*/ 1 h 5"/>
                <a:gd name="T8" fmla="*/ 91 w 130"/>
                <a:gd name="T9" fmla="*/ 2 h 5"/>
                <a:gd name="T10" fmla="*/ 92 w 130"/>
                <a:gd name="T11" fmla="*/ 2 h 5"/>
                <a:gd name="T12" fmla="*/ 56 w 130"/>
                <a:gd name="T13" fmla="*/ 2 h 5"/>
                <a:gd name="T14" fmla="*/ 64 w 130"/>
                <a:gd name="T15" fmla="*/ 1 h 5"/>
                <a:gd name="T16" fmla="*/ 49 w 130"/>
                <a:gd name="T17" fmla="*/ 1 h 5"/>
                <a:gd name="T18" fmla="*/ 49 w 130"/>
                <a:gd name="T19" fmla="*/ 3 h 5"/>
                <a:gd name="T20" fmla="*/ 33 w 130"/>
                <a:gd name="T21" fmla="*/ 2 h 5"/>
                <a:gd name="T22" fmla="*/ 35 w 130"/>
                <a:gd name="T23" fmla="*/ 3 h 5"/>
                <a:gd name="T24" fmla="*/ 0 w 130"/>
                <a:gd name="T25" fmla="*/ 3 h 5"/>
                <a:gd name="T26" fmla="*/ 130 w 130"/>
                <a:gd name="T27" fmla="*/ 4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1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2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3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4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5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6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7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8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99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0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1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2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3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4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5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6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7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8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09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0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3 h 5"/>
                <a:gd name="T2" fmla="*/ 0 w 4"/>
                <a:gd name="T3" fmla="*/ 3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1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2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3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27 w 27"/>
                <a:gd name="T1" fmla="*/ 4 h 4"/>
                <a:gd name="T2" fmla="*/ 11 w 27"/>
                <a:gd name="T3" fmla="*/ 4 h 4"/>
                <a:gd name="T4" fmla="*/ 0 w 27"/>
                <a:gd name="T5" fmla="*/ 4 h 4"/>
                <a:gd name="T6" fmla="*/ 27 w 27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4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5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6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7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8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19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31 w 33"/>
                <a:gd name="T1" fmla="*/ 3 h 6"/>
                <a:gd name="T2" fmla="*/ 24 w 33"/>
                <a:gd name="T3" fmla="*/ 0 h 6"/>
                <a:gd name="T4" fmla="*/ 20 w 33"/>
                <a:gd name="T5" fmla="*/ 0 h 6"/>
                <a:gd name="T6" fmla="*/ 13 w 33"/>
                <a:gd name="T7" fmla="*/ 0 h 6"/>
                <a:gd name="T8" fmla="*/ 10 w 33"/>
                <a:gd name="T9" fmla="*/ 0 h 6"/>
                <a:gd name="T10" fmla="*/ 14 w 33"/>
                <a:gd name="T11" fmla="*/ 3 h 6"/>
                <a:gd name="T12" fmla="*/ 8 w 33"/>
                <a:gd name="T13" fmla="*/ 1 h 6"/>
                <a:gd name="T14" fmla="*/ 10 w 33"/>
                <a:gd name="T15" fmla="*/ 3 h 6"/>
                <a:gd name="T16" fmla="*/ 7 w 33"/>
                <a:gd name="T17" fmla="*/ 1 h 6"/>
                <a:gd name="T18" fmla="*/ 1 w 33"/>
                <a:gd name="T19" fmla="*/ 3 h 6"/>
                <a:gd name="T20" fmla="*/ 31 w 3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0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1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2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3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4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5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3 w 5"/>
                <a:gd name="T1" fmla="*/ 0 h 2"/>
                <a:gd name="T2" fmla="*/ 1 w 5"/>
                <a:gd name="T3" fmla="*/ 2 h 2"/>
                <a:gd name="T4" fmla="*/ 4 w 5"/>
                <a:gd name="T5" fmla="*/ 2 h 2"/>
                <a:gd name="T6" fmla="*/ 3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6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7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8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29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0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1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2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14 w 14"/>
                <a:gd name="T1" fmla="*/ 2 h 4"/>
                <a:gd name="T2" fmla="*/ 0 w 14"/>
                <a:gd name="T3" fmla="*/ 2 h 4"/>
                <a:gd name="T4" fmla="*/ 14 w 14"/>
                <a:gd name="T5" fmla="*/ 2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3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4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5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6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7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8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3 h 12"/>
                <a:gd name="T2" fmla="*/ 8 w 12"/>
                <a:gd name="T3" fmla="*/ 12 h 12"/>
                <a:gd name="T4" fmla="*/ 0 w 12"/>
                <a:gd name="T5" fmla="*/ 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39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0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1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2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3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4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5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6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47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9648" name="竖卷形 255"/>
          <p:cNvSpPr>
            <a:spLocks noChangeArrowheads="1"/>
          </p:cNvSpPr>
          <p:nvPr/>
        </p:nvSpPr>
        <p:spPr bwMode="auto">
          <a:xfrm flipH="1">
            <a:off x="7985125" y="987425"/>
            <a:ext cx="3525838" cy="426243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A5A5A5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649" name="组合 256"/>
          <p:cNvGrpSpPr/>
          <p:nvPr/>
        </p:nvGrpSpPr>
        <p:grpSpPr bwMode="auto">
          <a:xfrm flipH="1">
            <a:off x="8461375" y="4778375"/>
            <a:ext cx="481013" cy="573088"/>
            <a:chOff x="0" y="0"/>
            <a:chExt cx="631825" cy="752476"/>
          </a:xfrm>
        </p:grpSpPr>
        <p:sp>
          <p:nvSpPr>
            <p:cNvPr id="19650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1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91 w 98"/>
                <a:gd name="T1" fmla="*/ 40 h 82"/>
                <a:gd name="T2" fmla="*/ 92 w 98"/>
                <a:gd name="T3" fmla="*/ 34 h 82"/>
                <a:gd name="T4" fmla="*/ 88 w 98"/>
                <a:gd name="T5" fmla="*/ 24 h 82"/>
                <a:gd name="T6" fmla="*/ 67 w 98"/>
                <a:gd name="T7" fmla="*/ 6 h 82"/>
                <a:gd name="T8" fmla="*/ 62 w 98"/>
                <a:gd name="T9" fmla="*/ 3 h 82"/>
                <a:gd name="T10" fmla="*/ 55 w 98"/>
                <a:gd name="T11" fmla="*/ 4 h 82"/>
                <a:gd name="T12" fmla="*/ 41 w 98"/>
                <a:gd name="T13" fmla="*/ 3 h 82"/>
                <a:gd name="T14" fmla="*/ 26 w 98"/>
                <a:gd name="T15" fmla="*/ 4 h 82"/>
                <a:gd name="T16" fmla="*/ 12 w 98"/>
                <a:gd name="T17" fmla="*/ 8 h 82"/>
                <a:gd name="T18" fmla="*/ 5 w 98"/>
                <a:gd name="T19" fmla="*/ 14 h 82"/>
                <a:gd name="T20" fmla="*/ 4 w 98"/>
                <a:gd name="T21" fmla="*/ 26 h 82"/>
                <a:gd name="T22" fmla="*/ 2 w 98"/>
                <a:gd name="T23" fmla="*/ 33 h 82"/>
                <a:gd name="T24" fmla="*/ 5 w 98"/>
                <a:gd name="T25" fmla="*/ 35 h 82"/>
                <a:gd name="T26" fmla="*/ 4 w 98"/>
                <a:gd name="T27" fmla="*/ 39 h 82"/>
                <a:gd name="T28" fmla="*/ 3 w 98"/>
                <a:gd name="T29" fmla="*/ 44 h 82"/>
                <a:gd name="T30" fmla="*/ 3 w 98"/>
                <a:gd name="T31" fmla="*/ 50 h 82"/>
                <a:gd name="T32" fmla="*/ 8 w 98"/>
                <a:gd name="T33" fmla="*/ 59 h 82"/>
                <a:gd name="T34" fmla="*/ 11 w 98"/>
                <a:gd name="T35" fmla="*/ 58 h 82"/>
                <a:gd name="T36" fmla="*/ 13 w 98"/>
                <a:gd name="T37" fmla="*/ 62 h 82"/>
                <a:gd name="T38" fmla="*/ 16 w 98"/>
                <a:gd name="T39" fmla="*/ 69 h 82"/>
                <a:gd name="T40" fmla="*/ 25 w 98"/>
                <a:gd name="T41" fmla="*/ 68 h 82"/>
                <a:gd name="T42" fmla="*/ 25 w 98"/>
                <a:gd name="T43" fmla="*/ 69 h 82"/>
                <a:gd name="T44" fmla="*/ 28 w 98"/>
                <a:gd name="T45" fmla="*/ 67 h 82"/>
                <a:gd name="T46" fmla="*/ 30 w 98"/>
                <a:gd name="T47" fmla="*/ 69 h 82"/>
                <a:gd name="T48" fmla="*/ 31 w 98"/>
                <a:gd name="T49" fmla="*/ 73 h 82"/>
                <a:gd name="T50" fmla="*/ 31 w 98"/>
                <a:gd name="T51" fmla="*/ 74 h 82"/>
                <a:gd name="T52" fmla="*/ 31 w 98"/>
                <a:gd name="T53" fmla="*/ 74 h 82"/>
                <a:gd name="T54" fmla="*/ 38 w 98"/>
                <a:gd name="T55" fmla="*/ 76 h 82"/>
                <a:gd name="T56" fmla="*/ 35 w 98"/>
                <a:gd name="T57" fmla="*/ 79 h 82"/>
                <a:gd name="T58" fmla="*/ 36 w 98"/>
                <a:gd name="T59" fmla="*/ 79 h 82"/>
                <a:gd name="T60" fmla="*/ 40 w 98"/>
                <a:gd name="T61" fmla="*/ 78 h 82"/>
                <a:gd name="T62" fmla="*/ 38 w 98"/>
                <a:gd name="T63" fmla="*/ 80 h 82"/>
                <a:gd name="T64" fmla="*/ 56 w 98"/>
                <a:gd name="T65" fmla="*/ 80 h 82"/>
                <a:gd name="T66" fmla="*/ 68 w 98"/>
                <a:gd name="T67" fmla="*/ 72 h 82"/>
                <a:gd name="T68" fmla="*/ 75 w 98"/>
                <a:gd name="T69" fmla="*/ 74 h 82"/>
                <a:gd name="T70" fmla="*/ 74 w 98"/>
                <a:gd name="T71" fmla="*/ 71 h 82"/>
                <a:gd name="T72" fmla="*/ 77 w 98"/>
                <a:gd name="T73" fmla="*/ 69 h 82"/>
                <a:gd name="T74" fmla="*/ 79 w 98"/>
                <a:gd name="T75" fmla="*/ 71 h 82"/>
                <a:gd name="T76" fmla="*/ 80 w 98"/>
                <a:gd name="T77" fmla="*/ 71 h 82"/>
                <a:gd name="T78" fmla="*/ 79 w 98"/>
                <a:gd name="T79" fmla="*/ 66 h 82"/>
                <a:gd name="T80" fmla="*/ 81 w 98"/>
                <a:gd name="T81" fmla="*/ 66 h 82"/>
                <a:gd name="T82" fmla="*/ 80 w 98"/>
                <a:gd name="T83" fmla="*/ 64 h 82"/>
                <a:gd name="T84" fmla="*/ 82 w 98"/>
                <a:gd name="T85" fmla="*/ 60 h 82"/>
                <a:gd name="T86" fmla="*/ 87 w 98"/>
                <a:gd name="T87" fmla="*/ 55 h 82"/>
                <a:gd name="T88" fmla="*/ 91 w 98"/>
                <a:gd name="T89" fmla="*/ 40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2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3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4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5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6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7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8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59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0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1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2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3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2 w 7"/>
                <a:gd name="T1" fmla="*/ 1 h 6"/>
                <a:gd name="T2" fmla="*/ 6 w 7"/>
                <a:gd name="T3" fmla="*/ 2 h 6"/>
                <a:gd name="T4" fmla="*/ 2 w 7"/>
                <a:gd name="T5" fmla="*/ 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4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5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1 h 6"/>
                <a:gd name="T4" fmla="*/ 0 w 4"/>
                <a:gd name="T5" fmla="*/ 2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6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23 w 26"/>
                <a:gd name="T1" fmla="*/ 7 h 27"/>
                <a:gd name="T2" fmla="*/ 14 w 26"/>
                <a:gd name="T3" fmla="*/ 3 h 27"/>
                <a:gd name="T4" fmla="*/ 6 w 26"/>
                <a:gd name="T5" fmla="*/ 16 h 27"/>
                <a:gd name="T6" fmla="*/ 11 w 26"/>
                <a:gd name="T7" fmla="*/ 23 h 27"/>
                <a:gd name="T8" fmla="*/ 24 w 26"/>
                <a:gd name="T9" fmla="*/ 22 h 27"/>
                <a:gd name="T10" fmla="*/ 26 w 2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7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5 w 12"/>
                <a:gd name="T1" fmla="*/ 0 h 5"/>
                <a:gd name="T2" fmla="*/ 11 w 12"/>
                <a:gd name="T3" fmla="*/ 3 h 5"/>
                <a:gd name="T4" fmla="*/ 5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8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2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69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0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0 h 4"/>
                <a:gd name="T4" fmla="*/ 0 w 3"/>
                <a:gd name="T5" fmla="*/ 2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1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1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2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6 w 9"/>
                <a:gd name="T1" fmla="*/ 0 h 3"/>
                <a:gd name="T2" fmla="*/ 9 w 9"/>
                <a:gd name="T3" fmla="*/ 3 h 3"/>
                <a:gd name="T4" fmla="*/ 1 w 9"/>
                <a:gd name="T5" fmla="*/ 0 h 3"/>
                <a:gd name="T6" fmla="*/ 6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3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3 w 7"/>
                <a:gd name="T1" fmla="*/ 0 h 1"/>
                <a:gd name="T2" fmla="*/ 4 w 7"/>
                <a:gd name="T3" fmla="*/ 1 h 1"/>
                <a:gd name="T4" fmla="*/ 3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4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5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0 h 3"/>
                <a:gd name="T4" fmla="*/ 2 w 3"/>
                <a:gd name="T5" fmla="*/ 3 h 3"/>
                <a:gd name="T6" fmla="*/ 1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6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4 w 14"/>
                <a:gd name="T1" fmla="*/ 0 h 5"/>
                <a:gd name="T2" fmla="*/ 10 w 14"/>
                <a:gd name="T3" fmla="*/ 0 h 5"/>
                <a:gd name="T4" fmla="*/ 4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7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5 w 18"/>
                <a:gd name="T1" fmla="*/ 3 h 12"/>
                <a:gd name="T2" fmla="*/ 14 w 18"/>
                <a:gd name="T3" fmla="*/ 1 h 12"/>
                <a:gd name="T4" fmla="*/ 14 w 18"/>
                <a:gd name="T5" fmla="*/ 10 h 12"/>
                <a:gd name="T6" fmla="*/ 5 w 18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8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1 w 8"/>
                <a:gd name="T1" fmla="*/ 0 h 8"/>
                <a:gd name="T2" fmla="*/ 7 w 8"/>
                <a:gd name="T3" fmla="*/ 8 h 8"/>
                <a:gd name="T4" fmla="*/ 1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79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3 w 7"/>
                <a:gd name="T1" fmla="*/ 0 h 4"/>
                <a:gd name="T2" fmla="*/ 6 w 7"/>
                <a:gd name="T3" fmla="*/ 1 h 4"/>
                <a:gd name="T4" fmla="*/ 3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0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1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5 h 5"/>
                <a:gd name="T4" fmla="*/ 0 w 3"/>
                <a:gd name="T5" fmla="*/ 1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2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3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3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3 w 12"/>
                <a:gd name="T1" fmla="*/ 1 h 3"/>
                <a:gd name="T2" fmla="*/ 6 w 12"/>
                <a:gd name="T3" fmla="*/ 0 h 3"/>
                <a:gd name="T4" fmla="*/ 3 w 12"/>
                <a:gd name="T5" fmla="*/ 1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4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1 w 9"/>
                <a:gd name="T1" fmla="*/ 4 h 8"/>
                <a:gd name="T2" fmla="*/ 5 w 9"/>
                <a:gd name="T3" fmla="*/ 3 h 8"/>
                <a:gd name="T4" fmla="*/ 7 w 9"/>
                <a:gd name="T5" fmla="*/ 0 h 8"/>
                <a:gd name="T6" fmla="*/ 1 w 9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5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5 h 11"/>
                <a:gd name="T2" fmla="*/ 7 w 8"/>
                <a:gd name="T3" fmla="*/ 0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6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7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4 h 9"/>
                <a:gd name="T2" fmla="*/ 4 w 4"/>
                <a:gd name="T3" fmla="*/ 4 h 9"/>
                <a:gd name="T4" fmla="*/ 0 w 4"/>
                <a:gd name="T5" fmla="*/ 4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8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89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1 h 3"/>
                <a:gd name="T4" fmla="*/ 1 w 3"/>
                <a:gd name="T5" fmla="*/ 1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0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1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2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5 h 12"/>
                <a:gd name="T2" fmla="*/ 0 w 8"/>
                <a:gd name="T3" fmla="*/ 5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3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4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4 w 15"/>
                <a:gd name="T1" fmla="*/ 2 h 8"/>
                <a:gd name="T2" fmla="*/ 6 w 15"/>
                <a:gd name="T3" fmla="*/ 5 h 8"/>
                <a:gd name="T4" fmla="*/ 4 w 15"/>
                <a:gd name="T5" fmla="*/ 2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5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2 w 11"/>
                <a:gd name="T1" fmla="*/ 1 h 3"/>
                <a:gd name="T2" fmla="*/ 4 w 11"/>
                <a:gd name="T3" fmla="*/ 3 h 3"/>
                <a:gd name="T4" fmla="*/ 2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6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2 w 5"/>
                <a:gd name="T1" fmla="*/ 1 h 3"/>
                <a:gd name="T2" fmla="*/ 3 w 5"/>
                <a:gd name="T3" fmla="*/ 3 h 3"/>
                <a:gd name="T4" fmla="*/ 2 w 5"/>
                <a:gd name="T5" fmla="*/ 1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7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8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699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00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01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02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1 h 5"/>
                <a:gd name="T4" fmla="*/ 0 w 5"/>
                <a:gd name="T5" fmla="*/ 1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19703" name="图片 3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8625" y="1435100"/>
            <a:ext cx="1603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04" name="Freeform 5"/>
          <p:cNvSpPr>
            <a:spLocks noEditPoints="1" noChangeArrowheads="1"/>
          </p:cNvSpPr>
          <p:nvPr/>
        </p:nvSpPr>
        <p:spPr bwMode="auto">
          <a:xfrm rot="6114465" flipH="1">
            <a:off x="8820944" y="2464594"/>
            <a:ext cx="1906587" cy="1787525"/>
          </a:xfrm>
          <a:custGeom>
            <a:avLst/>
            <a:gdLst>
              <a:gd name="T0" fmla="*/ 233 w 235"/>
              <a:gd name="T1" fmla="*/ 111 h 220"/>
              <a:gd name="T2" fmla="*/ 120 w 235"/>
              <a:gd name="T3" fmla="*/ 218 h 220"/>
              <a:gd name="T4" fmla="*/ 56 w 235"/>
              <a:gd name="T5" fmla="*/ 200 h 220"/>
              <a:gd name="T6" fmla="*/ 20 w 235"/>
              <a:gd name="T7" fmla="*/ 172 h 220"/>
              <a:gd name="T8" fmla="*/ 7 w 235"/>
              <a:gd name="T9" fmla="*/ 110 h 220"/>
              <a:gd name="T10" fmla="*/ 81 w 235"/>
              <a:gd name="T11" fmla="*/ 8 h 220"/>
              <a:gd name="T12" fmla="*/ 111 w 235"/>
              <a:gd name="T13" fmla="*/ 20 h 220"/>
              <a:gd name="T14" fmla="*/ 105 w 235"/>
              <a:gd name="T15" fmla="*/ 21 h 220"/>
              <a:gd name="T16" fmla="*/ 55 w 235"/>
              <a:gd name="T17" fmla="*/ 58 h 220"/>
              <a:gd name="T18" fmla="*/ 187 w 235"/>
              <a:gd name="T19" fmla="*/ 65 h 220"/>
              <a:gd name="T20" fmla="*/ 198 w 235"/>
              <a:gd name="T21" fmla="*/ 96 h 220"/>
              <a:gd name="T22" fmla="*/ 180 w 235"/>
              <a:gd name="T23" fmla="*/ 149 h 220"/>
              <a:gd name="T24" fmla="*/ 70 w 235"/>
              <a:gd name="T25" fmla="*/ 54 h 220"/>
              <a:gd name="T26" fmla="*/ 83 w 235"/>
              <a:gd name="T27" fmla="*/ 184 h 220"/>
              <a:gd name="T28" fmla="*/ 80 w 235"/>
              <a:gd name="T29" fmla="*/ 199 h 220"/>
              <a:gd name="T30" fmla="*/ 167 w 235"/>
              <a:gd name="T31" fmla="*/ 189 h 220"/>
              <a:gd name="T32" fmla="*/ 127 w 235"/>
              <a:gd name="T33" fmla="*/ 194 h 220"/>
              <a:gd name="T34" fmla="*/ 184 w 235"/>
              <a:gd name="T35" fmla="*/ 168 h 220"/>
              <a:gd name="T36" fmla="*/ 202 w 235"/>
              <a:gd name="T37" fmla="*/ 75 h 220"/>
              <a:gd name="T38" fmla="*/ 180 w 235"/>
              <a:gd name="T39" fmla="*/ 42 h 220"/>
              <a:gd name="T40" fmla="*/ 118 w 235"/>
              <a:gd name="T41" fmla="*/ 21 h 220"/>
              <a:gd name="T42" fmla="*/ 108 w 235"/>
              <a:gd name="T43" fmla="*/ 26 h 220"/>
              <a:gd name="T44" fmla="*/ 121 w 235"/>
              <a:gd name="T45" fmla="*/ 24 h 220"/>
              <a:gd name="T46" fmla="*/ 153 w 235"/>
              <a:gd name="T47" fmla="*/ 26 h 220"/>
              <a:gd name="T48" fmla="*/ 93 w 235"/>
              <a:gd name="T49" fmla="*/ 28 h 220"/>
              <a:gd name="T50" fmla="*/ 171 w 235"/>
              <a:gd name="T51" fmla="*/ 35 h 220"/>
              <a:gd name="T52" fmla="*/ 134 w 235"/>
              <a:gd name="T53" fmla="*/ 34 h 220"/>
              <a:gd name="T54" fmla="*/ 89 w 235"/>
              <a:gd name="T55" fmla="*/ 41 h 220"/>
              <a:gd name="T56" fmla="*/ 180 w 235"/>
              <a:gd name="T57" fmla="*/ 40 h 220"/>
              <a:gd name="T58" fmla="*/ 61 w 235"/>
              <a:gd name="T59" fmla="*/ 50 h 220"/>
              <a:gd name="T60" fmla="*/ 223 w 235"/>
              <a:gd name="T61" fmla="*/ 62 h 220"/>
              <a:gd name="T62" fmla="*/ 188 w 235"/>
              <a:gd name="T63" fmla="*/ 69 h 220"/>
              <a:gd name="T64" fmla="*/ 228 w 235"/>
              <a:gd name="T65" fmla="*/ 77 h 220"/>
              <a:gd name="T66" fmla="*/ 193 w 235"/>
              <a:gd name="T67" fmla="*/ 84 h 220"/>
              <a:gd name="T68" fmla="*/ 38 w 235"/>
              <a:gd name="T69" fmla="*/ 91 h 220"/>
              <a:gd name="T70" fmla="*/ 46 w 235"/>
              <a:gd name="T71" fmla="*/ 91 h 220"/>
              <a:gd name="T72" fmla="*/ 207 w 235"/>
              <a:gd name="T73" fmla="*/ 99 h 220"/>
              <a:gd name="T74" fmla="*/ 44 w 235"/>
              <a:gd name="T75" fmla="*/ 116 h 220"/>
              <a:gd name="T76" fmla="*/ 199 w 235"/>
              <a:gd name="T77" fmla="*/ 109 h 220"/>
              <a:gd name="T78" fmla="*/ 203 w 235"/>
              <a:gd name="T79" fmla="*/ 127 h 220"/>
              <a:gd name="T80" fmla="*/ 207 w 235"/>
              <a:gd name="T81" fmla="*/ 126 h 220"/>
              <a:gd name="T82" fmla="*/ 197 w 235"/>
              <a:gd name="T83" fmla="*/ 141 h 220"/>
              <a:gd name="T84" fmla="*/ 6 w 235"/>
              <a:gd name="T85" fmla="*/ 149 h 220"/>
              <a:gd name="T86" fmla="*/ 193 w 235"/>
              <a:gd name="T87" fmla="*/ 153 h 220"/>
              <a:gd name="T88" fmla="*/ 194 w 235"/>
              <a:gd name="T89" fmla="*/ 164 h 220"/>
              <a:gd name="T90" fmla="*/ 17 w 235"/>
              <a:gd name="T91" fmla="*/ 159 h 220"/>
              <a:gd name="T92" fmla="*/ 70 w 235"/>
              <a:gd name="T93" fmla="*/ 163 h 220"/>
              <a:gd name="T94" fmla="*/ 74 w 235"/>
              <a:gd name="T95" fmla="*/ 169 h 220"/>
              <a:gd name="T96" fmla="*/ 169 w 235"/>
              <a:gd name="T97" fmla="*/ 175 h 220"/>
              <a:gd name="T98" fmla="*/ 180 w 235"/>
              <a:gd name="T99" fmla="*/ 176 h 220"/>
              <a:gd name="T100" fmla="*/ 145 w 235"/>
              <a:gd name="T101" fmla="*/ 178 h 220"/>
              <a:gd name="T102" fmla="*/ 174 w 235"/>
              <a:gd name="T103" fmla="*/ 182 h 220"/>
              <a:gd name="T104" fmla="*/ 169 w 235"/>
              <a:gd name="T105" fmla="*/ 184 h 220"/>
              <a:gd name="T106" fmla="*/ 38 w 235"/>
              <a:gd name="T107" fmla="*/ 188 h 220"/>
              <a:gd name="T108" fmla="*/ 160 w 235"/>
              <a:gd name="T109" fmla="*/ 189 h 220"/>
              <a:gd name="T110" fmla="*/ 31 w 235"/>
              <a:gd name="T111" fmla="*/ 190 h 220"/>
              <a:gd name="T112" fmla="*/ 39 w 235"/>
              <a:gd name="T113" fmla="*/ 192 h 220"/>
              <a:gd name="T114" fmla="*/ 157 w 235"/>
              <a:gd name="T115" fmla="*/ 194 h 220"/>
              <a:gd name="T116" fmla="*/ 89 w 235"/>
              <a:gd name="T117" fmla="*/ 195 h 220"/>
              <a:gd name="T118" fmla="*/ 94 w 235"/>
              <a:gd name="T119" fmla="*/ 196 h 220"/>
              <a:gd name="T120" fmla="*/ 122 w 235"/>
              <a:gd name="T121" fmla="*/ 207 h 2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220"/>
              <a:gd name="T185" fmla="*/ 235 w 235"/>
              <a:gd name="T186" fmla="*/ 220 h 2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220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705" name="文本框 312"/>
          <p:cNvSpPr>
            <a:spLocks noChangeArrowheads="1"/>
          </p:cNvSpPr>
          <p:nvPr/>
        </p:nvSpPr>
        <p:spPr bwMode="auto">
          <a:xfrm>
            <a:off x="1836738" y="2981325"/>
            <a:ext cx="1258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标题</a:t>
            </a:r>
          </a:p>
        </p:txBody>
      </p:sp>
      <p:sp>
        <p:nvSpPr>
          <p:cNvPr id="19706" name="文本框 313"/>
          <p:cNvSpPr>
            <a:spLocks noChangeArrowheads="1"/>
          </p:cNvSpPr>
          <p:nvPr/>
        </p:nvSpPr>
        <p:spPr bwMode="auto">
          <a:xfrm>
            <a:off x="9118600" y="2981325"/>
            <a:ext cx="1258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标题</a:t>
            </a:r>
          </a:p>
        </p:txBody>
      </p:sp>
      <p:sp>
        <p:nvSpPr>
          <p:cNvPr id="19707" name="文本框 314"/>
          <p:cNvSpPr>
            <a:spLocks noChangeArrowheads="1"/>
          </p:cNvSpPr>
          <p:nvPr/>
        </p:nvSpPr>
        <p:spPr bwMode="auto">
          <a:xfrm>
            <a:off x="4425950" y="1774825"/>
            <a:ext cx="324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1.</a:t>
            </a:r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9708" name="文本框 315"/>
          <p:cNvSpPr>
            <a:spLocks noChangeArrowheads="1"/>
          </p:cNvSpPr>
          <p:nvPr/>
        </p:nvSpPr>
        <p:spPr bwMode="auto">
          <a:xfrm>
            <a:off x="4425950" y="2362200"/>
            <a:ext cx="324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2.</a:t>
            </a:r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9709" name="文本框 316"/>
          <p:cNvSpPr>
            <a:spLocks noChangeArrowheads="1"/>
          </p:cNvSpPr>
          <p:nvPr/>
        </p:nvSpPr>
        <p:spPr bwMode="auto">
          <a:xfrm>
            <a:off x="4408488" y="2984500"/>
            <a:ext cx="324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3.</a:t>
            </a:r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9710" name="文本框 317"/>
          <p:cNvSpPr>
            <a:spLocks noChangeArrowheads="1"/>
          </p:cNvSpPr>
          <p:nvPr/>
        </p:nvSpPr>
        <p:spPr bwMode="auto">
          <a:xfrm>
            <a:off x="4425950" y="3559175"/>
            <a:ext cx="3244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4.</a:t>
            </a:r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sp>
        <p:nvSpPr>
          <p:cNvPr id="19711" name="文本框 318"/>
          <p:cNvSpPr>
            <a:spLocks noChangeArrowheads="1"/>
          </p:cNvSpPr>
          <p:nvPr/>
        </p:nvSpPr>
        <p:spPr bwMode="auto">
          <a:xfrm>
            <a:off x="4408488" y="4179888"/>
            <a:ext cx="3246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5.</a:t>
            </a:r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grpSp>
        <p:nvGrpSpPr>
          <p:cNvPr id="19712" name="组合 319"/>
          <p:cNvGrpSpPr/>
          <p:nvPr/>
        </p:nvGrpSpPr>
        <p:grpSpPr bwMode="auto">
          <a:xfrm>
            <a:off x="9836150" y="4622800"/>
            <a:ext cx="1878013" cy="555625"/>
            <a:chOff x="0" y="0"/>
            <a:chExt cx="1695450" cy="501650"/>
          </a:xfrm>
        </p:grpSpPr>
        <p:sp>
          <p:nvSpPr>
            <p:cNvPr id="19713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6 h 7"/>
                <a:gd name="T4" fmla="*/ 8 w 10"/>
                <a:gd name="T5" fmla="*/ 6 h 7"/>
                <a:gd name="T6" fmla="*/ 6 w 10"/>
                <a:gd name="T7" fmla="*/ 7 h 7"/>
                <a:gd name="T8" fmla="*/ 3 w 10"/>
                <a:gd name="T9" fmla="*/ 7 h 7"/>
                <a:gd name="T10" fmla="*/ 2 w 10"/>
                <a:gd name="T11" fmla="*/ 6 h 7"/>
                <a:gd name="T12" fmla="*/ 1 w 10"/>
                <a:gd name="T13" fmla="*/ 5 h 7"/>
                <a:gd name="T14" fmla="*/ 2 w 10"/>
                <a:gd name="T15" fmla="*/ 3 h 7"/>
                <a:gd name="T16" fmla="*/ 0 w 10"/>
                <a:gd name="T17" fmla="*/ 2 h 7"/>
                <a:gd name="T18" fmla="*/ 0 w 10"/>
                <a:gd name="T19" fmla="*/ 1 h 7"/>
                <a:gd name="T20" fmla="*/ 2 w 10"/>
                <a:gd name="T21" fmla="*/ 0 h 7"/>
                <a:gd name="T22" fmla="*/ 4 w 10"/>
                <a:gd name="T23" fmla="*/ 0 h 7"/>
                <a:gd name="T24" fmla="*/ 4 w 10"/>
                <a:gd name="T25" fmla="*/ 1 h 7"/>
                <a:gd name="T26" fmla="*/ 8 w 10"/>
                <a:gd name="T27" fmla="*/ 1 h 7"/>
                <a:gd name="T28" fmla="*/ 10 w 10"/>
                <a:gd name="T29" fmla="*/ 4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14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8 w 10"/>
                <a:gd name="T1" fmla="*/ 2 h 5"/>
                <a:gd name="T2" fmla="*/ 5 w 10"/>
                <a:gd name="T3" fmla="*/ 4 h 5"/>
                <a:gd name="T4" fmla="*/ 3 w 10"/>
                <a:gd name="T5" fmla="*/ 5 h 5"/>
                <a:gd name="T6" fmla="*/ 2 w 10"/>
                <a:gd name="T7" fmla="*/ 4 h 5"/>
                <a:gd name="T8" fmla="*/ 1 w 10"/>
                <a:gd name="T9" fmla="*/ 4 h 5"/>
                <a:gd name="T10" fmla="*/ 0 w 10"/>
                <a:gd name="T11" fmla="*/ 3 h 5"/>
                <a:gd name="T12" fmla="*/ 0 w 10"/>
                <a:gd name="T13" fmla="*/ 2 h 5"/>
                <a:gd name="T14" fmla="*/ 4 w 10"/>
                <a:gd name="T15" fmla="*/ 0 h 5"/>
                <a:gd name="T16" fmla="*/ 8 w 10"/>
                <a:gd name="T17" fmla="*/ 1 h 5"/>
                <a:gd name="T18" fmla="*/ 8 w 10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15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3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3 h 4"/>
                <a:gd name="T10" fmla="*/ 0 w 6"/>
                <a:gd name="T11" fmla="*/ 2 h 4"/>
                <a:gd name="T12" fmla="*/ 3 w 6"/>
                <a:gd name="T13" fmla="*/ 0 h 4"/>
                <a:gd name="T14" fmla="*/ 6 w 6"/>
                <a:gd name="T15" fmla="*/ 0 h 4"/>
                <a:gd name="T16" fmla="*/ 6 w 6"/>
                <a:gd name="T17" fmla="*/ 1 h 4"/>
                <a:gd name="T18" fmla="*/ 6 w 6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16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11 w 11"/>
                <a:gd name="T1" fmla="*/ 3 h 6"/>
                <a:gd name="T2" fmla="*/ 10 w 11"/>
                <a:gd name="T3" fmla="*/ 4 h 6"/>
                <a:gd name="T4" fmla="*/ 7 w 11"/>
                <a:gd name="T5" fmla="*/ 5 h 6"/>
                <a:gd name="T6" fmla="*/ 5 w 11"/>
                <a:gd name="T7" fmla="*/ 5 h 6"/>
                <a:gd name="T8" fmla="*/ 4 w 11"/>
                <a:gd name="T9" fmla="*/ 4 h 6"/>
                <a:gd name="T10" fmla="*/ 1 w 11"/>
                <a:gd name="T11" fmla="*/ 4 h 6"/>
                <a:gd name="T12" fmla="*/ 1 w 11"/>
                <a:gd name="T13" fmla="*/ 2 h 6"/>
                <a:gd name="T14" fmla="*/ 3 w 11"/>
                <a:gd name="T15" fmla="*/ 0 h 6"/>
                <a:gd name="T16" fmla="*/ 5 w 11"/>
                <a:gd name="T17" fmla="*/ 1 h 6"/>
                <a:gd name="T18" fmla="*/ 6 w 11"/>
                <a:gd name="T19" fmla="*/ 2 h 6"/>
                <a:gd name="T20" fmla="*/ 9 w 11"/>
                <a:gd name="T21" fmla="*/ 1 h 6"/>
                <a:gd name="T22" fmla="*/ 11 w 11"/>
                <a:gd name="T23" fmla="*/ 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17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0 h 1"/>
                <a:gd name="T10" fmla="*/ 2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18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1 h 3"/>
                <a:gd name="T6" fmla="*/ 2 w 4"/>
                <a:gd name="T7" fmla="*/ 0 h 3"/>
                <a:gd name="T8" fmla="*/ 4 w 4"/>
                <a:gd name="T9" fmla="*/ 0 h 3"/>
                <a:gd name="T10" fmla="*/ 3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19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9 w 9"/>
                <a:gd name="T1" fmla="*/ 3 h 4"/>
                <a:gd name="T2" fmla="*/ 7 w 9"/>
                <a:gd name="T3" fmla="*/ 4 h 4"/>
                <a:gd name="T4" fmla="*/ 6 w 9"/>
                <a:gd name="T5" fmla="*/ 4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4 h 4"/>
                <a:gd name="T12" fmla="*/ 1 w 9"/>
                <a:gd name="T13" fmla="*/ 4 h 4"/>
                <a:gd name="T14" fmla="*/ 0 w 9"/>
                <a:gd name="T15" fmla="*/ 3 h 4"/>
                <a:gd name="T16" fmla="*/ 1 w 9"/>
                <a:gd name="T17" fmla="*/ 2 h 4"/>
                <a:gd name="T18" fmla="*/ 3 w 9"/>
                <a:gd name="T19" fmla="*/ 1 h 4"/>
                <a:gd name="T20" fmla="*/ 3 w 9"/>
                <a:gd name="T21" fmla="*/ 0 h 4"/>
                <a:gd name="T22" fmla="*/ 4 w 9"/>
                <a:gd name="T23" fmla="*/ 0 h 4"/>
                <a:gd name="T24" fmla="*/ 4 w 9"/>
                <a:gd name="T25" fmla="*/ 1 h 4"/>
                <a:gd name="T26" fmla="*/ 6 w 9"/>
                <a:gd name="T27" fmla="*/ 1 h 4"/>
                <a:gd name="T28" fmla="*/ 6 w 9"/>
                <a:gd name="T29" fmla="*/ 2 h 4"/>
                <a:gd name="T30" fmla="*/ 8 w 9"/>
                <a:gd name="T31" fmla="*/ 1 h 4"/>
                <a:gd name="T32" fmla="*/ 9 w 9"/>
                <a:gd name="T33" fmla="*/ 3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0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19 w 19"/>
                <a:gd name="T1" fmla="*/ 8 h 11"/>
                <a:gd name="T2" fmla="*/ 17 w 19"/>
                <a:gd name="T3" fmla="*/ 9 h 11"/>
                <a:gd name="T4" fmla="*/ 16 w 19"/>
                <a:gd name="T5" fmla="*/ 9 h 11"/>
                <a:gd name="T6" fmla="*/ 13 w 19"/>
                <a:gd name="T7" fmla="*/ 8 h 11"/>
                <a:gd name="T8" fmla="*/ 11 w 19"/>
                <a:gd name="T9" fmla="*/ 9 h 11"/>
                <a:gd name="T10" fmla="*/ 10 w 19"/>
                <a:gd name="T11" fmla="*/ 10 h 11"/>
                <a:gd name="T12" fmla="*/ 9 w 19"/>
                <a:gd name="T13" fmla="*/ 10 h 11"/>
                <a:gd name="T14" fmla="*/ 9 w 19"/>
                <a:gd name="T15" fmla="*/ 11 h 11"/>
                <a:gd name="T16" fmla="*/ 8 w 19"/>
                <a:gd name="T17" fmla="*/ 10 h 11"/>
                <a:gd name="T18" fmla="*/ 4 w 19"/>
                <a:gd name="T19" fmla="*/ 10 h 11"/>
                <a:gd name="T20" fmla="*/ 3 w 19"/>
                <a:gd name="T21" fmla="*/ 10 h 11"/>
                <a:gd name="T22" fmla="*/ 2 w 19"/>
                <a:gd name="T23" fmla="*/ 10 h 11"/>
                <a:gd name="T24" fmla="*/ 2 w 19"/>
                <a:gd name="T25" fmla="*/ 10 h 11"/>
                <a:gd name="T26" fmla="*/ 2 w 19"/>
                <a:gd name="T27" fmla="*/ 9 h 11"/>
                <a:gd name="T28" fmla="*/ 1 w 19"/>
                <a:gd name="T29" fmla="*/ 9 h 11"/>
                <a:gd name="T30" fmla="*/ 1 w 19"/>
                <a:gd name="T31" fmla="*/ 8 h 11"/>
                <a:gd name="T32" fmla="*/ 0 w 19"/>
                <a:gd name="T33" fmla="*/ 8 h 11"/>
                <a:gd name="T34" fmla="*/ 1 w 19"/>
                <a:gd name="T35" fmla="*/ 7 h 11"/>
                <a:gd name="T36" fmla="*/ 1 w 19"/>
                <a:gd name="T37" fmla="*/ 6 h 11"/>
                <a:gd name="T38" fmla="*/ 2 w 19"/>
                <a:gd name="T39" fmla="*/ 4 h 11"/>
                <a:gd name="T40" fmla="*/ 4 w 19"/>
                <a:gd name="T41" fmla="*/ 3 h 11"/>
                <a:gd name="T42" fmla="*/ 6 w 19"/>
                <a:gd name="T43" fmla="*/ 3 h 11"/>
                <a:gd name="T44" fmla="*/ 7 w 19"/>
                <a:gd name="T45" fmla="*/ 3 h 11"/>
                <a:gd name="T46" fmla="*/ 8 w 19"/>
                <a:gd name="T47" fmla="*/ 3 h 11"/>
                <a:gd name="T48" fmla="*/ 8 w 19"/>
                <a:gd name="T49" fmla="*/ 3 h 11"/>
                <a:gd name="T50" fmla="*/ 9 w 19"/>
                <a:gd name="T51" fmla="*/ 2 h 11"/>
                <a:gd name="T52" fmla="*/ 9 w 19"/>
                <a:gd name="T53" fmla="*/ 1 h 11"/>
                <a:gd name="T54" fmla="*/ 9 w 19"/>
                <a:gd name="T55" fmla="*/ 0 h 11"/>
                <a:gd name="T56" fmla="*/ 9 w 19"/>
                <a:gd name="T57" fmla="*/ 3 h 11"/>
                <a:gd name="T58" fmla="*/ 9 w 19"/>
                <a:gd name="T59" fmla="*/ 3 h 11"/>
                <a:gd name="T60" fmla="*/ 11 w 19"/>
                <a:gd name="T61" fmla="*/ 3 h 11"/>
                <a:gd name="T62" fmla="*/ 11 w 19"/>
                <a:gd name="T63" fmla="*/ 2 h 11"/>
                <a:gd name="T64" fmla="*/ 11 w 19"/>
                <a:gd name="T65" fmla="*/ 3 h 11"/>
                <a:gd name="T66" fmla="*/ 13 w 19"/>
                <a:gd name="T67" fmla="*/ 3 h 11"/>
                <a:gd name="T68" fmla="*/ 14 w 19"/>
                <a:gd name="T69" fmla="*/ 5 h 11"/>
                <a:gd name="T70" fmla="*/ 14 w 19"/>
                <a:gd name="T71" fmla="*/ 6 h 11"/>
                <a:gd name="T72" fmla="*/ 16 w 19"/>
                <a:gd name="T73" fmla="*/ 6 h 11"/>
                <a:gd name="T74" fmla="*/ 19 w 19"/>
                <a:gd name="T75" fmla="*/ 6 h 11"/>
                <a:gd name="T76" fmla="*/ 19 w 19"/>
                <a:gd name="T77" fmla="*/ 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1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8 w 9"/>
                <a:gd name="T1" fmla="*/ 3 h 5"/>
                <a:gd name="T2" fmla="*/ 6 w 9"/>
                <a:gd name="T3" fmla="*/ 4 h 5"/>
                <a:gd name="T4" fmla="*/ 3 w 9"/>
                <a:gd name="T5" fmla="*/ 4 h 5"/>
                <a:gd name="T6" fmla="*/ 2 w 9"/>
                <a:gd name="T7" fmla="*/ 3 h 5"/>
                <a:gd name="T8" fmla="*/ 1 w 9"/>
                <a:gd name="T9" fmla="*/ 3 h 5"/>
                <a:gd name="T10" fmla="*/ 1 w 9"/>
                <a:gd name="T11" fmla="*/ 2 h 5"/>
                <a:gd name="T12" fmla="*/ 3 w 9"/>
                <a:gd name="T13" fmla="*/ 1 h 5"/>
                <a:gd name="T14" fmla="*/ 4 w 9"/>
                <a:gd name="T15" fmla="*/ 1 h 5"/>
                <a:gd name="T16" fmla="*/ 7 w 9"/>
                <a:gd name="T17" fmla="*/ 0 h 5"/>
                <a:gd name="T18" fmla="*/ 8 w 9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2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2 h 3"/>
                <a:gd name="T6" fmla="*/ 0 w 4"/>
                <a:gd name="T7" fmla="*/ 1 h 3"/>
                <a:gd name="T8" fmla="*/ 1 w 4"/>
                <a:gd name="T9" fmla="*/ 0 h 3"/>
                <a:gd name="T10" fmla="*/ 3 w 4"/>
                <a:gd name="T11" fmla="*/ 1 h 3"/>
                <a:gd name="T12" fmla="*/ 3 w 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3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18 w 18"/>
                <a:gd name="T1" fmla="*/ 5 h 13"/>
                <a:gd name="T2" fmla="*/ 18 w 18"/>
                <a:gd name="T3" fmla="*/ 7 h 13"/>
                <a:gd name="T4" fmla="*/ 17 w 18"/>
                <a:gd name="T5" fmla="*/ 8 h 13"/>
                <a:gd name="T6" fmla="*/ 15 w 18"/>
                <a:gd name="T7" fmla="*/ 10 h 13"/>
                <a:gd name="T8" fmla="*/ 12 w 18"/>
                <a:gd name="T9" fmla="*/ 11 h 13"/>
                <a:gd name="T10" fmla="*/ 10 w 18"/>
                <a:gd name="T11" fmla="*/ 12 h 13"/>
                <a:gd name="T12" fmla="*/ 9 w 18"/>
                <a:gd name="T13" fmla="*/ 12 h 13"/>
                <a:gd name="T14" fmla="*/ 7 w 18"/>
                <a:gd name="T15" fmla="*/ 12 h 13"/>
                <a:gd name="T16" fmla="*/ 5 w 18"/>
                <a:gd name="T17" fmla="*/ 13 h 13"/>
                <a:gd name="T18" fmla="*/ 5 w 18"/>
                <a:gd name="T19" fmla="*/ 12 h 13"/>
                <a:gd name="T20" fmla="*/ 3 w 18"/>
                <a:gd name="T21" fmla="*/ 12 h 13"/>
                <a:gd name="T22" fmla="*/ 2 w 18"/>
                <a:gd name="T23" fmla="*/ 11 h 13"/>
                <a:gd name="T24" fmla="*/ 2 w 18"/>
                <a:gd name="T25" fmla="*/ 11 h 13"/>
                <a:gd name="T26" fmla="*/ 0 w 18"/>
                <a:gd name="T27" fmla="*/ 10 h 13"/>
                <a:gd name="T28" fmla="*/ 1 w 18"/>
                <a:gd name="T29" fmla="*/ 9 h 13"/>
                <a:gd name="T30" fmla="*/ 1 w 18"/>
                <a:gd name="T31" fmla="*/ 7 h 13"/>
                <a:gd name="T32" fmla="*/ 1 w 18"/>
                <a:gd name="T33" fmla="*/ 6 h 13"/>
                <a:gd name="T34" fmla="*/ 2 w 18"/>
                <a:gd name="T35" fmla="*/ 6 h 13"/>
                <a:gd name="T36" fmla="*/ 2 w 18"/>
                <a:gd name="T37" fmla="*/ 5 h 13"/>
                <a:gd name="T38" fmla="*/ 2 w 18"/>
                <a:gd name="T39" fmla="*/ 5 h 13"/>
                <a:gd name="T40" fmla="*/ 3 w 18"/>
                <a:gd name="T41" fmla="*/ 4 h 13"/>
                <a:gd name="T42" fmla="*/ 4 w 18"/>
                <a:gd name="T43" fmla="*/ 3 h 13"/>
                <a:gd name="T44" fmla="*/ 4 w 18"/>
                <a:gd name="T45" fmla="*/ 3 h 13"/>
                <a:gd name="T46" fmla="*/ 4 w 18"/>
                <a:gd name="T47" fmla="*/ 3 h 13"/>
                <a:gd name="T48" fmla="*/ 4 w 18"/>
                <a:gd name="T49" fmla="*/ 3 h 13"/>
                <a:gd name="T50" fmla="*/ 4 w 18"/>
                <a:gd name="T51" fmla="*/ 3 h 13"/>
                <a:gd name="T52" fmla="*/ 5 w 18"/>
                <a:gd name="T53" fmla="*/ 2 h 13"/>
                <a:gd name="T54" fmla="*/ 7 w 18"/>
                <a:gd name="T55" fmla="*/ 2 h 13"/>
                <a:gd name="T56" fmla="*/ 7 w 18"/>
                <a:gd name="T57" fmla="*/ 2 h 13"/>
                <a:gd name="T58" fmla="*/ 7 w 18"/>
                <a:gd name="T59" fmla="*/ 1 h 13"/>
                <a:gd name="T60" fmla="*/ 7 w 18"/>
                <a:gd name="T61" fmla="*/ 2 h 13"/>
                <a:gd name="T62" fmla="*/ 7 w 18"/>
                <a:gd name="T63" fmla="*/ 1 h 13"/>
                <a:gd name="T64" fmla="*/ 8 w 18"/>
                <a:gd name="T65" fmla="*/ 1 h 13"/>
                <a:gd name="T66" fmla="*/ 8 w 18"/>
                <a:gd name="T67" fmla="*/ 1 h 13"/>
                <a:gd name="T68" fmla="*/ 8 w 18"/>
                <a:gd name="T69" fmla="*/ 1 h 13"/>
                <a:gd name="T70" fmla="*/ 9 w 18"/>
                <a:gd name="T71" fmla="*/ 0 h 13"/>
                <a:gd name="T72" fmla="*/ 10 w 18"/>
                <a:gd name="T73" fmla="*/ 0 h 13"/>
                <a:gd name="T74" fmla="*/ 12 w 18"/>
                <a:gd name="T75" fmla="*/ 0 h 13"/>
                <a:gd name="T76" fmla="*/ 13 w 18"/>
                <a:gd name="T77" fmla="*/ 0 h 13"/>
                <a:gd name="T78" fmla="*/ 13 w 18"/>
                <a:gd name="T79" fmla="*/ 1 h 13"/>
                <a:gd name="T80" fmla="*/ 14 w 18"/>
                <a:gd name="T81" fmla="*/ 0 h 13"/>
                <a:gd name="T82" fmla="*/ 15 w 18"/>
                <a:gd name="T83" fmla="*/ 1 h 13"/>
                <a:gd name="T84" fmla="*/ 15 w 18"/>
                <a:gd name="T85" fmla="*/ 0 h 13"/>
                <a:gd name="T86" fmla="*/ 15 w 18"/>
                <a:gd name="T87" fmla="*/ 2 h 13"/>
                <a:gd name="T88" fmla="*/ 16 w 18"/>
                <a:gd name="T89" fmla="*/ 2 h 13"/>
                <a:gd name="T90" fmla="*/ 17 w 18"/>
                <a:gd name="T91" fmla="*/ 2 h 13"/>
                <a:gd name="T92" fmla="*/ 18 w 18"/>
                <a:gd name="T93" fmla="*/ 3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4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14 w 16"/>
                <a:gd name="T1" fmla="*/ 4 h 9"/>
                <a:gd name="T2" fmla="*/ 10 w 16"/>
                <a:gd name="T3" fmla="*/ 8 h 9"/>
                <a:gd name="T4" fmla="*/ 7 w 16"/>
                <a:gd name="T5" fmla="*/ 9 h 9"/>
                <a:gd name="T6" fmla="*/ 3 w 16"/>
                <a:gd name="T7" fmla="*/ 8 h 9"/>
                <a:gd name="T8" fmla="*/ 2 w 16"/>
                <a:gd name="T9" fmla="*/ 5 h 9"/>
                <a:gd name="T10" fmla="*/ 1 w 16"/>
                <a:gd name="T11" fmla="*/ 5 h 9"/>
                <a:gd name="T12" fmla="*/ 3 w 16"/>
                <a:gd name="T13" fmla="*/ 4 h 9"/>
                <a:gd name="T14" fmla="*/ 4 w 16"/>
                <a:gd name="T15" fmla="*/ 3 h 9"/>
                <a:gd name="T16" fmla="*/ 5 w 16"/>
                <a:gd name="T17" fmla="*/ 2 h 9"/>
                <a:gd name="T18" fmla="*/ 7 w 16"/>
                <a:gd name="T19" fmla="*/ 1 h 9"/>
                <a:gd name="T20" fmla="*/ 7 w 16"/>
                <a:gd name="T21" fmla="*/ 0 h 9"/>
                <a:gd name="T22" fmla="*/ 8 w 16"/>
                <a:gd name="T23" fmla="*/ 1 h 9"/>
                <a:gd name="T24" fmla="*/ 12 w 16"/>
                <a:gd name="T25" fmla="*/ 1 h 9"/>
                <a:gd name="T26" fmla="*/ 15 w 16"/>
                <a:gd name="T27" fmla="*/ 2 h 9"/>
                <a:gd name="T28" fmla="*/ 16 w 16"/>
                <a:gd name="T29" fmla="*/ 2 h 9"/>
                <a:gd name="T30" fmla="*/ 14 w 16"/>
                <a:gd name="T31" fmla="*/ 4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5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10 w 11"/>
                <a:gd name="T1" fmla="*/ 4 h 8"/>
                <a:gd name="T2" fmla="*/ 9 w 11"/>
                <a:gd name="T3" fmla="*/ 5 h 8"/>
                <a:gd name="T4" fmla="*/ 6 w 11"/>
                <a:gd name="T5" fmla="*/ 7 h 8"/>
                <a:gd name="T6" fmla="*/ 3 w 11"/>
                <a:gd name="T7" fmla="*/ 7 h 8"/>
                <a:gd name="T8" fmla="*/ 2 w 11"/>
                <a:gd name="T9" fmla="*/ 7 h 8"/>
                <a:gd name="T10" fmla="*/ 1 w 11"/>
                <a:gd name="T11" fmla="*/ 5 h 8"/>
                <a:gd name="T12" fmla="*/ 1 w 11"/>
                <a:gd name="T13" fmla="*/ 4 h 8"/>
                <a:gd name="T14" fmla="*/ 2 w 11"/>
                <a:gd name="T15" fmla="*/ 1 h 8"/>
                <a:gd name="T16" fmla="*/ 1 w 11"/>
                <a:gd name="T17" fmla="*/ 1 h 8"/>
                <a:gd name="T18" fmla="*/ 1 w 11"/>
                <a:gd name="T19" fmla="*/ 0 h 8"/>
                <a:gd name="T20" fmla="*/ 2 w 11"/>
                <a:gd name="T21" fmla="*/ 0 h 8"/>
                <a:gd name="T22" fmla="*/ 3 w 11"/>
                <a:gd name="T23" fmla="*/ 0 h 8"/>
                <a:gd name="T24" fmla="*/ 3 w 11"/>
                <a:gd name="T25" fmla="*/ 1 h 8"/>
                <a:gd name="T26" fmla="*/ 7 w 11"/>
                <a:gd name="T27" fmla="*/ 0 h 8"/>
                <a:gd name="T28" fmla="*/ 8 w 11"/>
                <a:gd name="T29" fmla="*/ 0 h 8"/>
                <a:gd name="T30" fmla="*/ 10 w 11"/>
                <a:gd name="T31" fmla="*/ 2 h 8"/>
                <a:gd name="T32" fmla="*/ 10 w 1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6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7 w 8"/>
                <a:gd name="T1" fmla="*/ 3 h 8"/>
                <a:gd name="T2" fmla="*/ 7 w 8"/>
                <a:gd name="T3" fmla="*/ 5 h 8"/>
                <a:gd name="T4" fmla="*/ 5 w 8"/>
                <a:gd name="T5" fmla="*/ 7 h 8"/>
                <a:gd name="T6" fmla="*/ 2 w 8"/>
                <a:gd name="T7" fmla="*/ 7 h 8"/>
                <a:gd name="T8" fmla="*/ 0 w 8"/>
                <a:gd name="T9" fmla="*/ 5 h 8"/>
                <a:gd name="T10" fmla="*/ 1 w 8"/>
                <a:gd name="T11" fmla="*/ 3 h 8"/>
                <a:gd name="T12" fmla="*/ 2 w 8"/>
                <a:gd name="T13" fmla="*/ 2 h 8"/>
                <a:gd name="T14" fmla="*/ 4 w 8"/>
                <a:gd name="T15" fmla="*/ 1 h 8"/>
                <a:gd name="T16" fmla="*/ 6 w 8"/>
                <a:gd name="T17" fmla="*/ 0 h 8"/>
                <a:gd name="T18" fmla="*/ 7 w 8"/>
                <a:gd name="T19" fmla="*/ 1 h 8"/>
                <a:gd name="T20" fmla="*/ 7 w 8"/>
                <a:gd name="T21" fmla="*/ 2 h 8"/>
                <a:gd name="T22" fmla="*/ 7 w 8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7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17 w 18"/>
                <a:gd name="T1" fmla="*/ 4 h 18"/>
                <a:gd name="T2" fmla="*/ 18 w 18"/>
                <a:gd name="T3" fmla="*/ 4 h 18"/>
                <a:gd name="T4" fmla="*/ 17 w 18"/>
                <a:gd name="T5" fmla="*/ 5 h 18"/>
                <a:gd name="T6" fmla="*/ 17 w 18"/>
                <a:gd name="T7" fmla="*/ 7 h 18"/>
                <a:gd name="T8" fmla="*/ 16 w 18"/>
                <a:gd name="T9" fmla="*/ 7 h 18"/>
                <a:gd name="T10" fmla="*/ 14 w 18"/>
                <a:gd name="T11" fmla="*/ 9 h 18"/>
                <a:gd name="T12" fmla="*/ 13 w 18"/>
                <a:gd name="T13" fmla="*/ 9 h 18"/>
                <a:gd name="T14" fmla="*/ 12 w 18"/>
                <a:gd name="T15" fmla="*/ 10 h 18"/>
                <a:gd name="T16" fmla="*/ 10 w 18"/>
                <a:gd name="T17" fmla="*/ 10 h 18"/>
                <a:gd name="T18" fmla="*/ 10 w 18"/>
                <a:gd name="T19" fmla="*/ 11 h 18"/>
                <a:gd name="T20" fmla="*/ 11 w 18"/>
                <a:gd name="T21" fmla="*/ 13 h 18"/>
                <a:gd name="T22" fmla="*/ 10 w 18"/>
                <a:gd name="T23" fmla="*/ 15 h 18"/>
                <a:gd name="T24" fmla="*/ 5 w 18"/>
                <a:gd name="T25" fmla="*/ 18 h 18"/>
                <a:gd name="T26" fmla="*/ 3 w 18"/>
                <a:gd name="T27" fmla="*/ 18 h 18"/>
                <a:gd name="T28" fmla="*/ 1 w 18"/>
                <a:gd name="T29" fmla="*/ 17 h 18"/>
                <a:gd name="T30" fmla="*/ 0 w 18"/>
                <a:gd name="T31" fmla="*/ 16 h 18"/>
                <a:gd name="T32" fmla="*/ 0 w 18"/>
                <a:gd name="T33" fmla="*/ 14 h 18"/>
                <a:gd name="T34" fmla="*/ 3 w 18"/>
                <a:gd name="T35" fmla="*/ 11 h 18"/>
                <a:gd name="T36" fmla="*/ 4 w 18"/>
                <a:gd name="T37" fmla="*/ 11 h 18"/>
                <a:gd name="T38" fmla="*/ 3 w 18"/>
                <a:gd name="T39" fmla="*/ 10 h 18"/>
                <a:gd name="T40" fmla="*/ 3 w 18"/>
                <a:gd name="T41" fmla="*/ 10 h 18"/>
                <a:gd name="T42" fmla="*/ 1 w 18"/>
                <a:gd name="T43" fmla="*/ 10 h 18"/>
                <a:gd name="T44" fmla="*/ 1 w 18"/>
                <a:gd name="T45" fmla="*/ 10 h 18"/>
                <a:gd name="T46" fmla="*/ 3 w 18"/>
                <a:gd name="T47" fmla="*/ 9 h 18"/>
                <a:gd name="T48" fmla="*/ 1 w 18"/>
                <a:gd name="T49" fmla="*/ 8 h 18"/>
                <a:gd name="T50" fmla="*/ 2 w 18"/>
                <a:gd name="T51" fmla="*/ 6 h 18"/>
                <a:gd name="T52" fmla="*/ 2 w 18"/>
                <a:gd name="T53" fmla="*/ 4 h 18"/>
                <a:gd name="T54" fmla="*/ 3 w 18"/>
                <a:gd name="T55" fmla="*/ 4 h 18"/>
                <a:gd name="T56" fmla="*/ 4 w 18"/>
                <a:gd name="T57" fmla="*/ 3 h 18"/>
                <a:gd name="T58" fmla="*/ 5 w 18"/>
                <a:gd name="T59" fmla="*/ 3 h 18"/>
                <a:gd name="T60" fmla="*/ 5 w 18"/>
                <a:gd name="T61" fmla="*/ 2 h 18"/>
                <a:gd name="T62" fmla="*/ 6 w 18"/>
                <a:gd name="T63" fmla="*/ 2 h 18"/>
                <a:gd name="T64" fmla="*/ 6 w 18"/>
                <a:gd name="T65" fmla="*/ 2 h 18"/>
                <a:gd name="T66" fmla="*/ 8 w 18"/>
                <a:gd name="T67" fmla="*/ 1 h 18"/>
                <a:gd name="T68" fmla="*/ 9 w 18"/>
                <a:gd name="T69" fmla="*/ 1 h 18"/>
                <a:gd name="T70" fmla="*/ 10 w 18"/>
                <a:gd name="T71" fmla="*/ 1 h 18"/>
                <a:gd name="T72" fmla="*/ 11 w 18"/>
                <a:gd name="T73" fmla="*/ 0 h 18"/>
                <a:gd name="T74" fmla="*/ 13 w 18"/>
                <a:gd name="T75" fmla="*/ 0 h 18"/>
                <a:gd name="T76" fmla="*/ 13 w 18"/>
                <a:gd name="T77" fmla="*/ 0 h 18"/>
                <a:gd name="T78" fmla="*/ 14 w 18"/>
                <a:gd name="T79" fmla="*/ 1 h 18"/>
                <a:gd name="T80" fmla="*/ 15 w 18"/>
                <a:gd name="T81" fmla="*/ 1 h 18"/>
                <a:gd name="T82" fmla="*/ 16 w 18"/>
                <a:gd name="T83" fmla="*/ 2 h 18"/>
                <a:gd name="T84" fmla="*/ 16 w 18"/>
                <a:gd name="T85" fmla="*/ 2 h 18"/>
                <a:gd name="T86" fmla="*/ 17 w 18"/>
                <a:gd name="T87" fmla="*/ 3 h 18"/>
                <a:gd name="T88" fmla="*/ 17 w 18"/>
                <a:gd name="T89" fmla="*/ 4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8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1 w 6"/>
                <a:gd name="T5" fmla="*/ 3 h 4"/>
                <a:gd name="T6" fmla="*/ 2 w 6"/>
                <a:gd name="T7" fmla="*/ 1 h 4"/>
                <a:gd name="T8" fmla="*/ 5 w 6"/>
                <a:gd name="T9" fmla="*/ 1 h 4"/>
                <a:gd name="T10" fmla="*/ 5 w 6"/>
                <a:gd name="T11" fmla="*/ 2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29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1 h 3"/>
                <a:gd name="T10" fmla="*/ 3 w 3"/>
                <a:gd name="T11" fmla="*/ 1 h 3"/>
                <a:gd name="T12" fmla="*/ 3 w 3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0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4 w 5"/>
                <a:gd name="T1" fmla="*/ 3 h 3"/>
                <a:gd name="T2" fmla="*/ 3 w 5"/>
                <a:gd name="T3" fmla="*/ 3 h 3"/>
                <a:gd name="T4" fmla="*/ 1 w 5"/>
                <a:gd name="T5" fmla="*/ 3 h 3"/>
                <a:gd name="T6" fmla="*/ 1 w 5"/>
                <a:gd name="T7" fmla="*/ 2 h 3"/>
                <a:gd name="T8" fmla="*/ 2 w 5"/>
                <a:gd name="T9" fmla="*/ 1 h 3"/>
                <a:gd name="T10" fmla="*/ 4 w 5"/>
                <a:gd name="T11" fmla="*/ 1 h 3"/>
                <a:gd name="T12" fmla="*/ 4 w 5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1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2 w 5"/>
                <a:gd name="T3" fmla="*/ 3 h 3"/>
                <a:gd name="T4" fmla="*/ 1 w 5"/>
                <a:gd name="T5" fmla="*/ 3 h 3"/>
                <a:gd name="T6" fmla="*/ 1 w 5"/>
                <a:gd name="T7" fmla="*/ 3 h 3"/>
                <a:gd name="T8" fmla="*/ 1 w 5"/>
                <a:gd name="T9" fmla="*/ 3 h 3"/>
                <a:gd name="T10" fmla="*/ 0 w 5"/>
                <a:gd name="T11" fmla="*/ 1 h 3"/>
                <a:gd name="T12" fmla="*/ 3 w 5"/>
                <a:gd name="T13" fmla="*/ 0 h 3"/>
                <a:gd name="T14" fmla="*/ 4 w 5"/>
                <a:gd name="T15" fmla="*/ 0 h 3"/>
                <a:gd name="T16" fmla="*/ 4 w 5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2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9 w 11"/>
                <a:gd name="T1" fmla="*/ 4 h 9"/>
                <a:gd name="T2" fmla="*/ 9 w 11"/>
                <a:gd name="T3" fmla="*/ 6 h 9"/>
                <a:gd name="T4" fmla="*/ 11 w 11"/>
                <a:gd name="T5" fmla="*/ 7 h 9"/>
                <a:gd name="T6" fmla="*/ 9 w 11"/>
                <a:gd name="T7" fmla="*/ 9 h 9"/>
                <a:gd name="T8" fmla="*/ 7 w 11"/>
                <a:gd name="T9" fmla="*/ 9 h 9"/>
                <a:gd name="T10" fmla="*/ 6 w 11"/>
                <a:gd name="T11" fmla="*/ 8 h 9"/>
                <a:gd name="T12" fmla="*/ 6 w 11"/>
                <a:gd name="T13" fmla="*/ 6 h 9"/>
                <a:gd name="T14" fmla="*/ 5 w 11"/>
                <a:gd name="T15" fmla="*/ 6 h 9"/>
                <a:gd name="T16" fmla="*/ 3 w 11"/>
                <a:gd name="T17" fmla="*/ 7 h 9"/>
                <a:gd name="T18" fmla="*/ 2 w 11"/>
                <a:gd name="T19" fmla="*/ 8 h 9"/>
                <a:gd name="T20" fmla="*/ 2 w 11"/>
                <a:gd name="T21" fmla="*/ 7 h 9"/>
                <a:gd name="T22" fmla="*/ 1 w 11"/>
                <a:gd name="T23" fmla="*/ 3 h 9"/>
                <a:gd name="T24" fmla="*/ 1 w 11"/>
                <a:gd name="T25" fmla="*/ 2 h 9"/>
                <a:gd name="T26" fmla="*/ 1 w 11"/>
                <a:gd name="T27" fmla="*/ 2 h 9"/>
                <a:gd name="T28" fmla="*/ 1 w 11"/>
                <a:gd name="T29" fmla="*/ 2 h 9"/>
                <a:gd name="T30" fmla="*/ 2 w 11"/>
                <a:gd name="T31" fmla="*/ 1 h 9"/>
                <a:gd name="T32" fmla="*/ 5 w 11"/>
                <a:gd name="T33" fmla="*/ 0 h 9"/>
                <a:gd name="T34" fmla="*/ 8 w 11"/>
                <a:gd name="T35" fmla="*/ 0 h 9"/>
                <a:gd name="T36" fmla="*/ 9 w 11"/>
                <a:gd name="T37" fmla="*/ 2 h 9"/>
                <a:gd name="T38" fmla="*/ 9 w 11"/>
                <a:gd name="T39" fmla="*/ 4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3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14 w 17"/>
                <a:gd name="T1" fmla="*/ 7 h 8"/>
                <a:gd name="T2" fmla="*/ 11 w 17"/>
                <a:gd name="T3" fmla="*/ 8 h 8"/>
                <a:gd name="T4" fmla="*/ 10 w 17"/>
                <a:gd name="T5" fmla="*/ 8 h 8"/>
                <a:gd name="T6" fmla="*/ 9 w 17"/>
                <a:gd name="T7" fmla="*/ 7 h 8"/>
                <a:gd name="T8" fmla="*/ 8 w 17"/>
                <a:gd name="T9" fmla="*/ 7 h 8"/>
                <a:gd name="T10" fmla="*/ 5 w 17"/>
                <a:gd name="T11" fmla="*/ 7 h 8"/>
                <a:gd name="T12" fmla="*/ 4 w 17"/>
                <a:gd name="T13" fmla="*/ 7 h 8"/>
                <a:gd name="T14" fmla="*/ 2 w 17"/>
                <a:gd name="T15" fmla="*/ 5 h 8"/>
                <a:gd name="T16" fmla="*/ 1 w 17"/>
                <a:gd name="T17" fmla="*/ 4 h 8"/>
                <a:gd name="T18" fmla="*/ 1 w 17"/>
                <a:gd name="T19" fmla="*/ 3 h 8"/>
                <a:gd name="T20" fmla="*/ 0 w 17"/>
                <a:gd name="T21" fmla="*/ 2 h 8"/>
                <a:gd name="T22" fmla="*/ 2 w 17"/>
                <a:gd name="T23" fmla="*/ 2 h 8"/>
                <a:gd name="T24" fmla="*/ 6 w 17"/>
                <a:gd name="T25" fmla="*/ 0 h 8"/>
                <a:gd name="T26" fmla="*/ 8 w 17"/>
                <a:gd name="T27" fmla="*/ 0 h 8"/>
                <a:gd name="T28" fmla="*/ 11 w 17"/>
                <a:gd name="T29" fmla="*/ 2 h 8"/>
                <a:gd name="T30" fmla="*/ 12 w 17"/>
                <a:gd name="T31" fmla="*/ 3 h 8"/>
                <a:gd name="T32" fmla="*/ 16 w 17"/>
                <a:gd name="T33" fmla="*/ 3 h 8"/>
                <a:gd name="T34" fmla="*/ 16 w 17"/>
                <a:gd name="T35" fmla="*/ 5 h 8"/>
                <a:gd name="T36" fmla="*/ 14 w 17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4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6 w 7"/>
                <a:gd name="T1" fmla="*/ 3 h 5"/>
                <a:gd name="T2" fmla="*/ 4 w 7"/>
                <a:gd name="T3" fmla="*/ 4 h 5"/>
                <a:gd name="T4" fmla="*/ 3 w 7"/>
                <a:gd name="T5" fmla="*/ 4 h 5"/>
                <a:gd name="T6" fmla="*/ 0 w 7"/>
                <a:gd name="T7" fmla="*/ 3 h 5"/>
                <a:gd name="T8" fmla="*/ 1 w 7"/>
                <a:gd name="T9" fmla="*/ 2 h 5"/>
                <a:gd name="T10" fmla="*/ 3 w 7"/>
                <a:gd name="T11" fmla="*/ 1 h 5"/>
                <a:gd name="T12" fmla="*/ 6 w 7"/>
                <a:gd name="T13" fmla="*/ 1 h 5"/>
                <a:gd name="T14" fmla="*/ 6 w 7"/>
                <a:gd name="T15" fmla="*/ 2 h 5"/>
                <a:gd name="T16" fmla="*/ 6 w 7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5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75 w 77"/>
                <a:gd name="T1" fmla="*/ 11 h 48"/>
                <a:gd name="T2" fmla="*/ 70 w 77"/>
                <a:gd name="T3" fmla="*/ 14 h 48"/>
                <a:gd name="T4" fmla="*/ 69 w 77"/>
                <a:gd name="T5" fmla="*/ 18 h 48"/>
                <a:gd name="T6" fmla="*/ 67 w 77"/>
                <a:gd name="T7" fmla="*/ 15 h 48"/>
                <a:gd name="T8" fmla="*/ 56 w 77"/>
                <a:gd name="T9" fmla="*/ 19 h 48"/>
                <a:gd name="T10" fmla="*/ 52 w 77"/>
                <a:gd name="T11" fmla="*/ 27 h 48"/>
                <a:gd name="T12" fmla="*/ 49 w 77"/>
                <a:gd name="T13" fmla="*/ 29 h 48"/>
                <a:gd name="T14" fmla="*/ 41 w 77"/>
                <a:gd name="T15" fmla="*/ 36 h 48"/>
                <a:gd name="T16" fmla="*/ 40 w 77"/>
                <a:gd name="T17" fmla="*/ 41 h 48"/>
                <a:gd name="T18" fmla="*/ 41 w 77"/>
                <a:gd name="T19" fmla="*/ 44 h 48"/>
                <a:gd name="T20" fmla="*/ 35 w 77"/>
                <a:gd name="T21" fmla="*/ 46 h 48"/>
                <a:gd name="T22" fmla="*/ 29 w 77"/>
                <a:gd name="T23" fmla="*/ 45 h 48"/>
                <a:gd name="T24" fmla="*/ 31 w 77"/>
                <a:gd name="T25" fmla="*/ 42 h 48"/>
                <a:gd name="T26" fmla="*/ 25 w 77"/>
                <a:gd name="T27" fmla="*/ 43 h 48"/>
                <a:gd name="T28" fmla="*/ 26 w 77"/>
                <a:gd name="T29" fmla="*/ 41 h 48"/>
                <a:gd name="T30" fmla="*/ 26 w 77"/>
                <a:gd name="T31" fmla="*/ 40 h 48"/>
                <a:gd name="T32" fmla="*/ 27 w 77"/>
                <a:gd name="T33" fmla="*/ 36 h 48"/>
                <a:gd name="T34" fmla="*/ 27 w 77"/>
                <a:gd name="T35" fmla="*/ 34 h 48"/>
                <a:gd name="T36" fmla="*/ 19 w 77"/>
                <a:gd name="T37" fmla="*/ 34 h 48"/>
                <a:gd name="T38" fmla="*/ 14 w 77"/>
                <a:gd name="T39" fmla="*/ 38 h 48"/>
                <a:gd name="T40" fmla="*/ 10 w 77"/>
                <a:gd name="T41" fmla="*/ 39 h 48"/>
                <a:gd name="T42" fmla="*/ 0 w 77"/>
                <a:gd name="T43" fmla="*/ 43 h 48"/>
                <a:gd name="T44" fmla="*/ 2 w 77"/>
                <a:gd name="T45" fmla="*/ 39 h 48"/>
                <a:gd name="T46" fmla="*/ 2 w 77"/>
                <a:gd name="T47" fmla="*/ 34 h 48"/>
                <a:gd name="T48" fmla="*/ 2 w 77"/>
                <a:gd name="T49" fmla="*/ 33 h 48"/>
                <a:gd name="T50" fmla="*/ 1 w 77"/>
                <a:gd name="T51" fmla="*/ 34 h 48"/>
                <a:gd name="T52" fmla="*/ 1 w 77"/>
                <a:gd name="T53" fmla="*/ 34 h 48"/>
                <a:gd name="T54" fmla="*/ 2 w 77"/>
                <a:gd name="T55" fmla="*/ 30 h 48"/>
                <a:gd name="T56" fmla="*/ 3 w 77"/>
                <a:gd name="T57" fmla="*/ 30 h 48"/>
                <a:gd name="T58" fmla="*/ 4 w 77"/>
                <a:gd name="T59" fmla="*/ 31 h 48"/>
                <a:gd name="T60" fmla="*/ 4 w 77"/>
                <a:gd name="T61" fmla="*/ 31 h 48"/>
                <a:gd name="T62" fmla="*/ 3 w 77"/>
                <a:gd name="T63" fmla="*/ 31 h 48"/>
                <a:gd name="T64" fmla="*/ 7 w 77"/>
                <a:gd name="T65" fmla="*/ 30 h 48"/>
                <a:gd name="T66" fmla="*/ 13 w 77"/>
                <a:gd name="T67" fmla="*/ 27 h 48"/>
                <a:gd name="T68" fmla="*/ 15 w 77"/>
                <a:gd name="T69" fmla="*/ 26 h 48"/>
                <a:gd name="T70" fmla="*/ 21 w 77"/>
                <a:gd name="T71" fmla="*/ 22 h 48"/>
                <a:gd name="T72" fmla="*/ 22 w 77"/>
                <a:gd name="T73" fmla="*/ 22 h 48"/>
                <a:gd name="T74" fmla="*/ 28 w 77"/>
                <a:gd name="T75" fmla="*/ 18 h 48"/>
                <a:gd name="T76" fmla="*/ 24 w 77"/>
                <a:gd name="T77" fmla="*/ 14 h 48"/>
                <a:gd name="T78" fmla="*/ 31 w 77"/>
                <a:gd name="T79" fmla="*/ 16 h 48"/>
                <a:gd name="T80" fmla="*/ 37 w 77"/>
                <a:gd name="T81" fmla="*/ 14 h 48"/>
                <a:gd name="T82" fmla="*/ 36 w 77"/>
                <a:gd name="T83" fmla="*/ 9 h 48"/>
                <a:gd name="T84" fmla="*/ 39 w 77"/>
                <a:gd name="T85" fmla="*/ 11 h 48"/>
                <a:gd name="T86" fmla="*/ 41 w 77"/>
                <a:gd name="T87" fmla="*/ 12 h 48"/>
                <a:gd name="T88" fmla="*/ 39 w 77"/>
                <a:gd name="T89" fmla="*/ 8 h 48"/>
                <a:gd name="T90" fmla="*/ 37 w 77"/>
                <a:gd name="T91" fmla="*/ 6 h 48"/>
                <a:gd name="T92" fmla="*/ 48 w 77"/>
                <a:gd name="T93" fmla="*/ 13 h 48"/>
                <a:gd name="T94" fmla="*/ 47 w 77"/>
                <a:gd name="T95" fmla="*/ 10 h 48"/>
                <a:gd name="T96" fmla="*/ 62 w 77"/>
                <a:gd name="T97" fmla="*/ 9 h 48"/>
                <a:gd name="T98" fmla="*/ 64 w 77"/>
                <a:gd name="T99" fmla="*/ 6 h 48"/>
                <a:gd name="T100" fmla="*/ 62 w 77"/>
                <a:gd name="T101" fmla="*/ 0 h 48"/>
                <a:gd name="T102" fmla="*/ 68 w 77"/>
                <a:gd name="T103" fmla="*/ 5 h 48"/>
                <a:gd name="T104" fmla="*/ 71 w 77"/>
                <a:gd name="T105" fmla="*/ 5 h 48"/>
                <a:gd name="T106" fmla="*/ 76 w 77"/>
                <a:gd name="T107" fmla="*/ 6 h 48"/>
                <a:gd name="T108" fmla="*/ 76 w 77"/>
                <a:gd name="T109" fmla="*/ 8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6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0 w 6"/>
                <a:gd name="T5" fmla="*/ 3 h 5"/>
                <a:gd name="T6" fmla="*/ 1 w 6"/>
                <a:gd name="T7" fmla="*/ 1 h 5"/>
                <a:gd name="T8" fmla="*/ 5 w 6"/>
                <a:gd name="T9" fmla="*/ 0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7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3 w 3"/>
                <a:gd name="T9" fmla="*/ 0 h 2"/>
                <a:gd name="T10" fmla="*/ 2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8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1 w 3"/>
                <a:gd name="T7" fmla="*/ 0 h 2"/>
                <a:gd name="T8" fmla="*/ 3 w 3"/>
                <a:gd name="T9" fmla="*/ 0 h 2"/>
                <a:gd name="T10" fmla="*/ 3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39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2 w 6"/>
                <a:gd name="T7" fmla="*/ 1 h 4"/>
                <a:gd name="T8" fmla="*/ 4 w 6"/>
                <a:gd name="T9" fmla="*/ 0 h 4"/>
                <a:gd name="T10" fmla="*/ 4 w 6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0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6 h 8"/>
                <a:gd name="T4" fmla="*/ 3 w 7"/>
                <a:gd name="T5" fmla="*/ 5 h 8"/>
                <a:gd name="T6" fmla="*/ 1 w 7"/>
                <a:gd name="T7" fmla="*/ 1 h 8"/>
                <a:gd name="T8" fmla="*/ 0 w 7"/>
                <a:gd name="T9" fmla="*/ 0 h 8"/>
                <a:gd name="T10" fmla="*/ 1 w 7"/>
                <a:gd name="T11" fmla="*/ 0 h 8"/>
                <a:gd name="T12" fmla="*/ 1 w 7"/>
                <a:gd name="T13" fmla="*/ 0 h 8"/>
                <a:gd name="T14" fmla="*/ 3 w 7"/>
                <a:gd name="T15" fmla="*/ 3 h 8"/>
                <a:gd name="T16" fmla="*/ 3 w 7"/>
                <a:gd name="T17" fmla="*/ 3 h 8"/>
                <a:gd name="T18" fmla="*/ 5 w 7"/>
                <a:gd name="T19" fmla="*/ 5 h 8"/>
                <a:gd name="T20" fmla="*/ 6 w 7"/>
                <a:gd name="T21" fmla="*/ 8 h 8"/>
                <a:gd name="T22" fmla="*/ 6 w 7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1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22 w 23"/>
                <a:gd name="T1" fmla="*/ 7 h 10"/>
                <a:gd name="T2" fmla="*/ 19 w 23"/>
                <a:gd name="T3" fmla="*/ 9 h 10"/>
                <a:gd name="T4" fmla="*/ 17 w 23"/>
                <a:gd name="T5" fmla="*/ 10 h 10"/>
                <a:gd name="T6" fmla="*/ 15 w 23"/>
                <a:gd name="T7" fmla="*/ 10 h 10"/>
                <a:gd name="T8" fmla="*/ 13 w 23"/>
                <a:gd name="T9" fmla="*/ 9 h 10"/>
                <a:gd name="T10" fmla="*/ 12 w 23"/>
                <a:gd name="T11" fmla="*/ 8 h 10"/>
                <a:gd name="T12" fmla="*/ 12 w 23"/>
                <a:gd name="T13" fmla="*/ 8 h 10"/>
                <a:gd name="T14" fmla="*/ 11 w 23"/>
                <a:gd name="T15" fmla="*/ 9 h 10"/>
                <a:gd name="T16" fmla="*/ 10 w 23"/>
                <a:gd name="T17" fmla="*/ 8 h 10"/>
                <a:gd name="T18" fmla="*/ 10 w 23"/>
                <a:gd name="T19" fmla="*/ 9 h 10"/>
                <a:gd name="T20" fmla="*/ 9 w 23"/>
                <a:gd name="T21" fmla="*/ 9 h 10"/>
                <a:gd name="T22" fmla="*/ 7 w 23"/>
                <a:gd name="T23" fmla="*/ 10 h 10"/>
                <a:gd name="T24" fmla="*/ 6 w 23"/>
                <a:gd name="T25" fmla="*/ 10 h 10"/>
                <a:gd name="T26" fmla="*/ 7 w 23"/>
                <a:gd name="T27" fmla="*/ 8 h 10"/>
                <a:gd name="T28" fmla="*/ 7 w 23"/>
                <a:gd name="T29" fmla="*/ 8 h 10"/>
                <a:gd name="T30" fmla="*/ 7 w 23"/>
                <a:gd name="T31" fmla="*/ 8 h 10"/>
                <a:gd name="T32" fmla="*/ 7 w 23"/>
                <a:gd name="T33" fmla="*/ 7 h 10"/>
                <a:gd name="T34" fmla="*/ 6 w 23"/>
                <a:gd name="T35" fmla="*/ 6 h 10"/>
                <a:gd name="T36" fmla="*/ 4 w 23"/>
                <a:gd name="T37" fmla="*/ 6 h 10"/>
                <a:gd name="T38" fmla="*/ 3 w 23"/>
                <a:gd name="T39" fmla="*/ 7 h 10"/>
                <a:gd name="T40" fmla="*/ 2 w 23"/>
                <a:gd name="T41" fmla="*/ 7 h 10"/>
                <a:gd name="T42" fmla="*/ 1 w 23"/>
                <a:gd name="T43" fmla="*/ 6 h 10"/>
                <a:gd name="T44" fmla="*/ 1 w 23"/>
                <a:gd name="T45" fmla="*/ 5 h 10"/>
                <a:gd name="T46" fmla="*/ 4 w 23"/>
                <a:gd name="T47" fmla="*/ 4 h 10"/>
                <a:gd name="T48" fmla="*/ 6 w 23"/>
                <a:gd name="T49" fmla="*/ 4 h 10"/>
                <a:gd name="T50" fmla="*/ 7 w 23"/>
                <a:gd name="T51" fmla="*/ 4 h 10"/>
                <a:gd name="T52" fmla="*/ 6 w 23"/>
                <a:gd name="T53" fmla="*/ 5 h 10"/>
                <a:gd name="T54" fmla="*/ 10 w 23"/>
                <a:gd name="T55" fmla="*/ 4 h 10"/>
                <a:gd name="T56" fmla="*/ 13 w 23"/>
                <a:gd name="T57" fmla="*/ 4 h 10"/>
                <a:gd name="T58" fmla="*/ 13 w 23"/>
                <a:gd name="T59" fmla="*/ 4 h 10"/>
                <a:gd name="T60" fmla="*/ 12 w 23"/>
                <a:gd name="T61" fmla="*/ 4 h 10"/>
                <a:gd name="T62" fmla="*/ 11 w 23"/>
                <a:gd name="T63" fmla="*/ 2 h 10"/>
                <a:gd name="T64" fmla="*/ 11 w 23"/>
                <a:gd name="T65" fmla="*/ 1 h 10"/>
                <a:gd name="T66" fmla="*/ 14 w 23"/>
                <a:gd name="T67" fmla="*/ 1 h 10"/>
                <a:gd name="T68" fmla="*/ 15 w 23"/>
                <a:gd name="T69" fmla="*/ 2 h 10"/>
                <a:gd name="T70" fmla="*/ 15 w 23"/>
                <a:gd name="T71" fmla="*/ 3 h 10"/>
                <a:gd name="T72" fmla="*/ 17 w 23"/>
                <a:gd name="T73" fmla="*/ 2 h 10"/>
                <a:gd name="T74" fmla="*/ 21 w 23"/>
                <a:gd name="T75" fmla="*/ 3 h 10"/>
                <a:gd name="T76" fmla="*/ 22 w 23"/>
                <a:gd name="T77" fmla="*/ 7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2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6 w 6"/>
                <a:gd name="T1" fmla="*/ 1 h 4"/>
                <a:gd name="T2" fmla="*/ 5 w 6"/>
                <a:gd name="T3" fmla="*/ 2 h 4"/>
                <a:gd name="T4" fmla="*/ 4 w 6"/>
                <a:gd name="T5" fmla="*/ 3 h 4"/>
                <a:gd name="T6" fmla="*/ 1 w 6"/>
                <a:gd name="T7" fmla="*/ 4 h 4"/>
                <a:gd name="T8" fmla="*/ 0 w 6"/>
                <a:gd name="T9" fmla="*/ 3 h 4"/>
                <a:gd name="T10" fmla="*/ 0 w 6"/>
                <a:gd name="T11" fmla="*/ 1 h 4"/>
                <a:gd name="T12" fmla="*/ 3 w 6"/>
                <a:gd name="T13" fmla="*/ 0 h 4"/>
                <a:gd name="T14" fmla="*/ 4 w 6"/>
                <a:gd name="T15" fmla="*/ 0 h 4"/>
                <a:gd name="T16" fmla="*/ 6 w 6"/>
                <a:gd name="T17" fmla="*/ 0 h 4"/>
                <a:gd name="T18" fmla="*/ 6 w 6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3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12 w 14"/>
                <a:gd name="T1" fmla="*/ 4 h 8"/>
                <a:gd name="T2" fmla="*/ 11 w 14"/>
                <a:gd name="T3" fmla="*/ 6 h 8"/>
                <a:gd name="T4" fmla="*/ 8 w 14"/>
                <a:gd name="T5" fmla="*/ 8 h 8"/>
                <a:gd name="T6" fmla="*/ 5 w 14"/>
                <a:gd name="T7" fmla="*/ 7 h 8"/>
                <a:gd name="T8" fmla="*/ 3 w 14"/>
                <a:gd name="T9" fmla="*/ 5 h 8"/>
                <a:gd name="T10" fmla="*/ 0 w 14"/>
                <a:gd name="T11" fmla="*/ 5 h 8"/>
                <a:gd name="T12" fmla="*/ 0 w 14"/>
                <a:gd name="T13" fmla="*/ 4 h 8"/>
                <a:gd name="T14" fmla="*/ 1 w 14"/>
                <a:gd name="T15" fmla="*/ 2 h 8"/>
                <a:gd name="T16" fmla="*/ 4 w 14"/>
                <a:gd name="T17" fmla="*/ 3 h 8"/>
                <a:gd name="T18" fmla="*/ 5 w 14"/>
                <a:gd name="T19" fmla="*/ 3 h 8"/>
                <a:gd name="T20" fmla="*/ 5 w 14"/>
                <a:gd name="T21" fmla="*/ 2 h 8"/>
                <a:gd name="T22" fmla="*/ 6 w 14"/>
                <a:gd name="T23" fmla="*/ 1 h 8"/>
                <a:gd name="T24" fmla="*/ 7 w 14"/>
                <a:gd name="T25" fmla="*/ 1 h 8"/>
                <a:gd name="T26" fmla="*/ 8 w 14"/>
                <a:gd name="T27" fmla="*/ 2 h 8"/>
                <a:gd name="T28" fmla="*/ 13 w 14"/>
                <a:gd name="T29" fmla="*/ 2 h 8"/>
                <a:gd name="T30" fmla="*/ 12 w 14"/>
                <a:gd name="T31" fmla="*/ 4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4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6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2 w 6"/>
                <a:gd name="T9" fmla="*/ 0 h 4"/>
                <a:gd name="T10" fmla="*/ 6 w 6"/>
                <a:gd name="T11" fmla="*/ 1 h 4"/>
                <a:gd name="T12" fmla="*/ 6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5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6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0 w 4"/>
                <a:gd name="T5" fmla="*/ 2 h 3"/>
                <a:gd name="T6" fmla="*/ 3 w 4"/>
                <a:gd name="T7" fmla="*/ 0 h 3"/>
                <a:gd name="T8" fmla="*/ 4 w 4"/>
                <a:gd name="T9" fmla="*/ 1 h 3"/>
                <a:gd name="T10" fmla="*/ 3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7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2 w 5"/>
                <a:gd name="T9" fmla="*/ 1 h 4"/>
                <a:gd name="T10" fmla="*/ 5 w 5"/>
                <a:gd name="T11" fmla="*/ 1 h 4"/>
                <a:gd name="T12" fmla="*/ 5 w 5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8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5 w 6"/>
                <a:gd name="T1" fmla="*/ 2 h 6"/>
                <a:gd name="T2" fmla="*/ 4 w 6"/>
                <a:gd name="T3" fmla="*/ 2 h 6"/>
                <a:gd name="T4" fmla="*/ 6 w 6"/>
                <a:gd name="T5" fmla="*/ 4 h 6"/>
                <a:gd name="T6" fmla="*/ 4 w 6"/>
                <a:gd name="T7" fmla="*/ 6 h 6"/>
                <a:gd name="T8" fmla="*/ 2 w 6"/>
                <a:gd name="T9" fmla="*/ 6 h 6"/>
                <a:gd name="T10" fmla="*/ 1 w 6"/>
                <a:gd name="T11" fmla="*/ 5 h 6"/>
                <a:gd name="T12" fmla="*/ 1 w 6"/>
                <a:gd name="T13" fmla="*/ 3 h 6"/>
                <a:gd name="T14" fmla="*/ 2 w 6"/>
                <a:gd name="T15" fmla="*/ 2 h 6"/>
                <a:gd name="T16" fmla="*/ 3 w 6"/>
                <a:gd name="T17" fmla="*/ 1 h 6"/>
                <a:gd name="T18" fmla="*/ 4 w 6"/>
                <a:gd name="T19" fmla="*/ 0 h 6"/>
                <a:gd name="T20" fmla="*/ 5 w 6"/>
                <a:gd name="T21" fmla="*/ 1 h 6"/>
                <a:gd name="T22" fmla="*/ 5 w 6"/>
                <a:gd name="T23" fmla="*/ 2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49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3 w 3"/>
                <a:gd name="T1" fmla="*/ 4 h 6"/>
                <a:gd name="T2" fmla="*/ 2 w 3"/>
                <a:gd name="T3" fmla="*/ 6 h 6"/>
                <a:gd name="T4" fmla="*/ 1 w 3"/>
                <a:gd name="T5" fmla="*/ 6 h 6"/>
                <a:gd name="T6" fmla="*/ 1 w 3"/>
                <a:gd name="T7" fmla="*/ 5 h 6"/>
                <a:gd name="T8" fmla="*/ 1 w 3"/>
                <a:gd name="T9" fmla="*/ 4 h 6"/>
                <a:gd name="T10" fmla="*/ 1 w 3"/>
                <a:gd name="T11" fmla="*/ 4 h 6"/>
                <a:gd name="T12" fmla="*/ 2 w 3"/>
                <a:gd name="T13" fmla="*/ 3 h 6"/>
                <a:gd name="T14" fmla="*/ 2 w 3"/>
                <a:gd name="T15" fmla="*/ 2 h 6"/>
                <a:gd name="T16" fmla="*/ 1 w 3"/>
                <a:gd name="T17" fmla="*/ 0 h 6"/>
                <a:gd name="T18" fmla="*/ 1 w 3"/>
                <a:gd name="T19" fmla="*/ 0 h 6"/>
                <a:gd name="T20" fmla="*/ 3 w 3"/>
                <a:gd name="T21" fmla="*/ 4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0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4 w 6"/>
                <a:gd name="T1" fmla="*/ 3 h 4"/>
                <a:gd name="T2" fmla="*/ 3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4 w 6"/>
                <a:gd name="T9" fmla="*/ 0 h 4"/>
                <a:gd name="T10" fmla="*/ 6 w 6"/>
                <a:gd name="T11" fmla="*/ 1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1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10 w 11"/>
                <a:gd name="T1" fmla="*/ 5 h 6"/>
                <a:gd name="T2" fmla="*/ 7 w 11"/>
                <a:gd name="T3" fmla="*/ 6 h 6"/>
                <a:gd name="T4" fmla="*/ 4 w 11"/>
                <a:gd name="T5" fmla="*/ 6 h 6"/>
                <a:gd name="T6" fmla="*/ 2 w 11"/>
                <a:gd name="T7" fmla="*/ 5 h 6"/>
                <a:gd name="T8" fmla="*/ 0 w 11"/>
                <a:gd name="T9" fmla="*/ 4 h 6"/>
                <a:gd name="T10" fmla="*/ 4 w 11"/>
                <a:gd name="T11" fmla="*/ 0 h 6"/>
                <a:gd name="T12" fmla="*/ 9 w 11"/>
                <a:gd name="T13" fmla="*/ 1 h 6"/>
                <a:gd name="T14" fmla="*/ 11 w 11"/>
                <a:gd name="T15" fmla="*/ 3 h 6"/>
                <a:gd name="T16" fmla="*/ 10 w 11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2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5 h 5"/>
                <a:gd name="T4" fmla="*/ 2 w 3"/>
                <a:gd name="T5" fmla="*/ 5 h 5"/>
                <a:gd name="T6" fmla="*/ 0 w 3"/>
                <a:gd name="T7" fmla="*/ 0 h 5"/>
                <a:gd name="T8" fmla="*/ 1 w 3"/>
                <a:gd name="T9" fmla="*/ 0 h 5"/>
                <a:gd name="T10" fmla="*/ 2 w 3"/>
                <a:gd name="T11" fmla="*/ 4 h 5"/>
                <a:gd name="T12" fmla="*/ 2 w 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3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19 w 21"/>
                <a:gd name="T1" fmla="*/ 9 h 11"/>
                <a:gd name="T2" fmla="*/ 15 w 21"/>
                <a:gd name="T3" fmla="*/ 10 h 11"/>
                <a:gd name="T4" fmla="*/ 15 w 21"/>
                <a:gd name="T5" fmla="*/ 10 h 11"/>
                <a:gd name="T6" fmla="*/ 14 w 21"/>
                <a:gd name="T7" fmla="*/ 10 h 11"/>
                <a:gd name="T8" fmla="*/ 14 w 21"/>
                <a:gd name="T9" fmla="*/ 10 h 11"/>
                <a:gd name="T10" fmla="*/ 12 w 21"/>
                <a:gd name="T11" fmla="*/ 10 h 11"/>
                <a:gd name="T12" fmla="*/ 10 w 21"/>
                <a:gd name="T13" fmla="*/ 10 h 11"/>
                <a:gd name="T14" fmla="*/ 9 w 21"/>
                <a:gd name="T15" fmla="*/ 10 h 11"/>
                <a:gd name="T16" fmla="*/ 7 w 21"/>
                <a:gd name="T17" fmla="*/ 10 h 11"/>
                <a:gd name="T18" fmla="*/ 6 w 21"/>
                <a:gd name="T19" fmla="*/ 9 h 11"/>
                <a:gd name="T20" fmla="*/ 6 w 21"/>
                <a:gd name="T21" fmla="*/ 9 h 11"/>
                <a:gd name="T22" fmla="*/ 6 w 21"/>
                <a:gd name="T23" fmla="*/ 9 h 11"/>
                <a:gd name="T24" fmla="*/ 2 w 21"/>
                <a:gd name="T25" fmla="*/ 10 h 11"/>
                <a:gd name="T26" fmla="*/ 2 w 21"/>
                <a:gd name="T27" fmla="*/ 10 h 11"/>
                <a:gd name="T28" fmla="*/ 2 w 21"/>
                <a:gd name="T29" fmla="*/ 10 h 11"/>
                <a:gd name="T30" fmla="*/ 5 w 21"/>
                <a:gd name="T31" fmla="*/ 9 h 11"/>
                <a:gd name="T32" fmla="*/ 5 w 21"/>
                <a:gd name="T33" fmla="*/ 8 h 11"/>
                <a:gd name="T34" fmla="*/ 4 w 21"/>
                <a:gd name="T35" fmla="*/ 8 h 11"/>
                <a:gd name="T36" fmla="*/ 4 w 21"/>
                <a:gd name="T37" fmla="*/ 8 h 11"/>
                <a:gd name="T38" fmla="*/ 1 w 21"/>
                <a:gd name="T39" fmla="*/ 10 h 11"/>
                <a:gd name="T40" fmla="*/ 0 w 21"/>
                <a:gd name="T41" fmla="*/ 10 h 11"/>
                <a:gd name="T42" fmla="*/ 2 w 21"/>
                <a:gd name="T43" fmla="*/ 9 h 11"/>
                <a:gd name="T44" fmla="*/ 4 w 21"/>
                <a:gd name="T45" fmla="*/ 6 h 11"/>
                <a:gd name="T46" fmla="*/ 5 w 21"/>
                <a:gd name="T47" fmla="*/ 5 h 11"/>
                <a:gd name="T48" fmla="*/ 6 w 21"/>
                <a:gd name="T49" fmla="*/ 4 h 11"/>
                <a:gd name="T50" fmla="*/ 8 w 21"/>
                <a:gd name="T51" fmla="*/ 3 h 11"/>
                <a:gd name="T52" fmla="*/ 10 w 21"/>
                <a:gd name="T53" fmla="*/ 2 h 11"/>
                <a:gd name="T54" fmla="*/ 12 w 21"/>
                <a:gd name="T55" fmla="*/ 2 h 11"/>
                <a:gd name="T56" fmla="*/ 12 w 21"/>
                <a:gd name="T57" fmla="*/ 2 h 11"/>
                <a:gd name="T58" fmla="*/ 12 w 21"/>
                <a:gd name="T59" fmla="*/ 1 h 11"/>
                <a:gd name="T60" fmla="*/ 13 w 21"/>
                <a:gd name="T61" fmla="*/ 1 h 11"/>
                <a:gd name="T62" fmla="*/ 13 w 21"/>
                <a:gd name="T63" fmla="*/ 1 h 11"/>
                <a:gd name="T64" fmla="*/ 12 w 21"/>
                <a:gd name="T65" fmla="*/ 2 h 11"/>
                <a:gd name="T66" fmla="*/ 13 w 21"/>
                <a:gd name="T67" fmla="*/ 3 h 11"/>
                <a:gd name="T68" fmla="*/ 16 w 21"/>
                <a:gd name="T69" fmla="*/ 6 h 11"/>
                <a:gd name="T70" fmla="*/ 17 w 21"/>
                <a:gd name="T71" fmla="*/ 5 h 11"/>
                <a:gd name="T72" fmla="*/ 18 w 21"/>
                <a:gd name="T73" fmla="*/ 5 h 11"/>
                <a:gd name="T74" fmla="*/ 19 w 21"/>
                <a:gd name="T75" fmla="*/ 5 h 11"/>
                <a:gd name="T76" fmla="*/ 21 w 21"/>
                <a:gd name="T77" fmla="*/ 7 h 11"/>
                <a:gd name="T78" fmla="*/ 19 w 21"/>
                <a:gd name="T79" fmla="*/ 9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4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6 w 7"/>
                <a:gd name="T1" fmla="*/ 9 h 9"/>
                <a:gd name="T2" fmla="*/ 2 w 7"/>
                <a:gd name="T3" fmla="*/ 4 h 9"/>
                <a:gd name="T4" fmla="*/ 1 w 7"/>
                <a:gd name="T5" fmla="*/ 2 h 9"/>
                <a:gd name="T6" fmla="*/ 0 w 7"/>
                <a:gd name="T7" fmla="*/ 0 h 9"/>
                <a:gd name="T8" fmla="*/ 1 w 7"/>
                <a:gd name="T9" fmla="*/ 0 h 9"/>
                <a:gd name="T10" fmla="*/ 4 w 7"/>
                <a:gd name="T11" fmla="*/ 3 h 9"/>
                <a:gd name="T12" fmla="*/ 6 w 7"/>
                <a:gd name="T13" fmla="*/ 7 h 9"/>
                <a:gd name="T14" fmla="*/ 6 w 7"/>
                <a:gd name="T15" fmla="*/ 9 h 9"/>
                <a:gd name="T16" fmla="*/ 6 w 7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5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12 w 13"/>
                <a:gd name="T1" fmla="*/ 5 h 8"/>
                <a:gd name="T2" fmla="*/ 11 w 13"/>
                <a:gd name="T3" fmla="*/ 6 h 8"/>
                <a:gd name="T4" fmla="*/ 7 w 13"/>
                <a:gd name="T5" fmla="*/ 8 h 8"/>
                <a:gd name="T6" fmla="*/ 5 w 13"/>
                <a:gd name="T7" fmla="*/ 8 h 8"/>
                <a:gd name="T8" fmla="*/ 4 w 13"/>
                <a:gd name="T9" fmla="*/ 8 h 8"/>
                <a:gd name="T10" fmla="*/ 2 w 13"/>
                <a:gd name="T11" fmla="*/ 7 h 8"/>
                <a:gd name="T12" fmla="*/ 0 w 13"/>
                <a:gd name="T13" fmla="*/ 6 h 8"/>
                <a:gd name="T14" fmla="*/ 1 w 13"/>
                <a:gd name="T15" fmla="*/ 5 h 8"/>
                <a:gd name="T16" fmla="*/ 3 w 13"/>
                <a:gd name="T17" fmla="*/ 3 h 8"/>
                <a:gd name="T18" fmla="*/ 4 w 13"/>
                <a:gd name="T19" fmla="*/ 2 h 8"/>
                <a:gd name="T20" fmla="*/ 7 w 13"/>
                <a:gd name="T21" fmla="*/ 1 h 8"/>
                <a:gd name="T22" fmla="*/ 12 w 13"/>
                <a:gd name="T23" fmla="*/ 1 h 8"/>
                <a:gd name="T24" fmla="*/ 13 w 13"/>
                <a:gd name="T25" fmla="*/ 5 h 8"/>
                <a:gd name="T26" fmla="*/ 12 w 13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6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55 w 61"/>
                <a:gd name="T1" fmla="*/ 31 h 50"/>
                <a:gd name="T2" fmla="*/ 54 w 61"/>
                <a:gd name="T3" fmla="*/ 35 h 50"/>
                <a:gd name="T4" fmla="*/ 48 w 61"/>
                <a:gd name="T5" fmla="*/ 33 h 50"/>
                <a:gd name="T6" fmla="*/ 45 w 61"/>
                <a:gd name="T7" fmla="*/ 36 h 50"/>
                <a:gd name="T8" fmla="*/ 47 w 61"/>
                <a:gd name="T9" fmla="*/ 36 h 50"/>
                <a:gd name="T10" fmla="*/ 52 w 61"/>
                <a:gd name="T11" fmla="*/ 37 h 50"/>
                <a:gd name="T12" fmla="*/ 50 w 61"/>
                <a:gd name="T13" fmla="*/ 41 h 50"/>
                <a:gd name="T14" fmla="*/ 46 w 61"/>
                <a:gd name="T15" fmla="*/ 45 h 50"/>
                <a:gd name="T16" fmla="*/ 41 w 61"/>
                <a:gd name="T17" fmla="*/ 50 h 50"/>
                <a:gd name="T18" fmla="*/ 38 w 61"/>
                <a:gd name="T19" fmla="*/ 49 h 50"/>
                <a:gd name="T20" fmla="*/ 35 w 61"/>
                <a:gd name="T21" fmla="*/ 50 h 50"/>
                <a:gd name="T22" fmla="*/ 32 w 61"/>
                <a:gd name="T23" fmla="*/ 47 h 50"/>
                <a:gd name="T24" fmla="*/ 28 w 61"/>
                <a:gd name="T25" fmla="*/ 44 h 50"/>
                <a:gd name="T26" fmla="*/ 26 w 61"/>
                <a:gd name="T27" fmla="*/ 36 h 50"/>
                <a:gd name="T28" fmla="*/ 26 w 61"/>
                <a:gd name="T29" fmla="*/ 29 h 50"/>
                <a:gd name="T30" fmla="*/ 25 w 61"/>
                <a:gd name="T31" fmla="*/ 27 h 50"/>
                <a:gd name="T32" fmla="*/ 17 w 61"/>
                <a:gd name="T33" fmla="*/ 25 h 50"/>
                <a:gd name="T34" fmla="*/ 11 w 61"/>
                <a:gd name="T35" fmla="*/ 24 h 50"/>
                <a:gd name="T36" fmla="*/ 3 w 61"/>
                <a:gd name="T37" fmla="*/ 21 h 50"/>
                <a:gd name="T38" fmla="*/ 6 w 61"/>
                <a:gd name="T39" fmla="*/ 12 h 50"/>
                <a:gd name="T40" fmla="*/ 5 w 61"/>
                <a:gd name="T41" fmla="*/ 10 h 50"/>
                <a:gd name="T42" fmla="*/ 3 w 61"/>
                <a:gd name="T43" fmla="*/ 8 h 50"/>
                <a:gd name="T44" fmla="*/ 6 w 61"/>
                <a:gd name="T45" fmla="*/ 3 h 50"/>
                <a:gd name="T46" fmla="*/ 16 w 61"/>
                <a:gd name="T47" fmla="*/ 0 h 50"/>
                <a:gd name="T48" fmla="*/ 20 w 61"/>
                <a:gd name="T49" fmla="*/ 6 h 50"/>
                <a:gd name="T50" fmla="*/ 15 w 61"/>
                <a:gd name="T51" fmla="*/ 10 h 50"/>
                <a:gd name="T52" fmla="*/ 20 w 61"/>
                <a:gd name="T53" fmla="*/ 12 h 50"/>
                <a:gd name="T54" fmla="*/ 26 w 61"/>
                <a:gd name="T55" fmla="*/ 8 h 50"/>
                <a:gd name="T56" fmla="*/ 26 w 61"/>
                <a:gd name="T57" fmla="*/ 3 h 50"/>
                <a:gd name="T58" fmla="*/ 32 w 61"/>
                <a:gd name="T59" fmla="*/ 9 h 50"/>
                <a:gd name="T60" fmla="*/ 35 w 61"/>
                <a:gd name="T61" fmla="*/ 11 h 50"/>
                <a:gd name="T62" fmla="*/ 41 w 61"/>
                <a:gd name="T63" fmla="*/ 11 h 50"/>
                <a:gd name="T64" fmla="*/ 43 w 61"/>
                <a:gd name="T65" fmla="*/ 11 h 50"/>
                <a:gd name="T66" fmla="*/ 45 w 61"/>
                <a:gd name="T67" fmla="*/ 14 h 50"/>
                <a:gd name="T68" fmla="*/ 37 w 61"/>
                <a:gd name="T69" fmla="*/ 18 h 50"/>
                <a:gd name="T70" fmla="*/ 33 w 61"/>
                <a:gd name="T71" fmla="*/ 14 h 50"/>
                <a:gd name="T72" fmla="*/ 25 w 61"/>
                <a:gd name="T73" fmla="*/ 18 h 50"/>
                <a:gd name="T74" fmla="*/ 24 w 61"/>
                <a:gd name="T75" fmla="*/ 15 h 50"/>
                <a:gd name="T76" fmla="*/ 21 w 61"/>
                <a:gd name="T77" fmla="*/ 14 h 50"/>
                <a:gd name="T78" fmla="*/ 22 w 61"/>
                <a:gd name="T79" fmla="*/ 19 h 50"/>
                <a:gd name="T80" fmla="*/ 26 w 61"/>
                <a:gd name="T81" fmla="*/ 23 h 50"/>
                <a:gd name="T82" fmla="*/ 32 w 61"/>
                <a:gd name="T83" fmla="*/ 23 h 50"/>
                <a:gd name="T84" fmla="*/ 40 w 61"/>
                <a:gd name="T85" fmla="*/ 19 h 50"/>
                <a:gd name="T86" fmla="*/ 48 w 61"/>
                <a:gd name="T87" fmla="*/ 21 h 50"/>
                <a:gd name="T88" fmla="*/ 50 w 61"/>
                <a:gd name="T89" fmla="*/ 23 h 50"/>
                <a:gd name="T90" fmla="*/ 49 w 61"/>
                <a:gd name="T91" fmla="*/ 28 h 50"/>
                <a:gd name="T92" fmla="*/ 51 w 61"/>
                <a:gd name="T93" fmla="*/ 29 h 50"/>
                <a:gd name="T94" fmla="*/ 56 w 61"/>
                <a:gd name="T95" fmla="*/ 26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7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1 w 6"/>
                <a:gd name="T5" fmla="*/ 5 h 5"/>
                <a:gd name="T6" fmla="*/ 1 w 6"/>
                <a:gd name="T7" fmla="*/ 2 h 5"/>
                <a:gd name="T8" fmla="*/ 4 w 6"/>
                <a:gd name="T9" fmla="*/ 1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8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12 w 13"/>
                <a:gd name="T1" fmla="*/ 7 h 10"/>
                <a:gd name="T2" fmla="*/ 12 w 13"/>
                <a:gd name="T3" fmla="*/ 7 h 10"/>
                <a:gd name="T4" fmla="*/ 8 w 13"/>
                <a:gd name="T5" fmla="*/ 9 h 10"/>
                <a:gd name="T6" fmla="*/ 8 w 13"/>
                <a:gd name="T7" fmla="*/ 10 h 10"/>
                <a:gd name="T8" fmla="*/ 7 w 13"/>
                <a:gd name="T9" fmla="*/ 9 h 10"/>
                <a:gd name="T10" fmla="*/ 4 w 13"/>
                <a:gd name="T11" fmla="*/ 10 h 10"/>
                <a:gd name="T12" fmla="*/ 3 w 13"/>
                <a:gd name="T13" fmla="*/ 10 h 10"/>
                <a:gd name="T14" fmla="*/ 2 w 13"/>
                <a:gd name="T15" fmla="*/ 9 h 10"/>
                <a:gd name="T16" fmla="*/ 1 w 13"/>
                <a:gd name="T17" fmla="*/ 7 h 10"/>
                <a:gd name="T18" fmla="*/ 2 w 13"/>
                <a:gd name="T19" fmla="*/ 3 h 10"/>
                <a:gd name="T20" fmla="*/ 6 w 13"/>
                <a:gd name="T21" fmla="*/ 1 h 10"/>
                <a:gd name="T22" fmla="*/ 10 w 13"/>
                <a:gd name="T23" fmla="*/ 1 h 10"/>
                <a:gd name="T24" fmla="*/ 11 w 13"/>
                <a:gd name="T25" fmla="*/ 2 h 10"/>
                <a:gd name="T26" fmla="*/ 13 w 13"/>
                <a:gd name="T27" fmla="*/ 4 h 10"/>
                <a:gd name="T28" fmla="*/ 12 w 13"/>
                <a:gd name="T29" fmla="*/ 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59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0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0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7 w 7"/>
                <a:gd name="T1" fmla="*/ 1 h 4"/>
                <a:gd name="T2" fmla="*/ 5 w 7"/>
                <a:gd name="T3" fmla="*/ 2 h 4"/>
                <a:gd name="T4" fmla="*/ 2 w 7"/>
                <a:gd name="T5" fmla="*/ 3 h 4"/>
                <a:gd name="T6" fmla="*/ 1 w 7"/>
                <a:gd name="T7" fmla="*/ 4 h 4"/>
                <a:gd name="T8" fmla="*/ 0 w 7"/>
                <a:gd name="T9" fmla="*/ 4 h 4"/>
                <a:gd name="T10" fmla="*/ 2 w 7"/>
                <a:gd name="T11" fmla="*/ 3 h 4"/>
                <a:gd name="T12" fmla="*/ 7 w 7"/>
                <a:gd name="T13" fmla="*/ 0 h 4"/>
                <a:gd name="T14" fmla="*/ 7 w 7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1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2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3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4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5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2 w 4"/>
                <a:gd name="T1" fmla="*/ 3 h 5"/>
                <a:gd name="T2" fmla="*/ 1 w 4"/>
                <a:gd name="T3" fmla="*/ 4 h 5"/>
                <a:gd name="T4" fmla="*/ 0 w 4"/>
                <a:gd name="T5" fmla="*/ 5 h 5"/>
                <a:gd name="T6" fmla="*/ 1 w 4"/>
                <a:gd name="T7" fmla="*/ 4 h 5"/>
                <a:gd name="T8" fmla="*/ 3 w 4"/>
                <a:gd name="T9" fmla="*/ 1 h 5"/>
                <a:gd name="T10" fmla="*/ 2 w 4"/>
                <a:gd name="T11" fmla="*/ 1 h 5"/>
                <a:gd name="T12" fmla="*/ 2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0 h 5"/>
                <a:gd name="T24" fmla="*/ 2 w 4"/>
                <a:gd name="T25" fmla="*/ 0 h 5"/>
                <a:gd name="T26" fmla="*/ 4 w 4"/>
                <a:gd name="T27" fmla="*/ 0 h 5"/>
                <a:gd name="T28" fmla="*/ 2 w 4"/>
                <a:gd name="T29" fmla="*/ 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6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25 w 26"/>
                <a:gd name="T1" fmla="*/ 5 h 18"/>
                <a:gd name="T2" fmla="*/ 25 w 26"/>
                <a:gd name="T3" fmla="*/ 7 h 18"/>
                <a:gd name="T4" fmla="*/ 24 w 26"/>
                <a:gd name="T5" fmla="*/ 8 h 18"/>
                <a:gd name="T6" fmla="*/ 24 w 26"/>
                <a:gd name="T7" fmla="*/ 9 h 18"/>
                <a:gd name="T8" fmla="*/ 22 w 26"/>
                <a:gd name="T9" fmla="*/ 11 h 18"/>
                <a:gd name="T10" fmla="*/ 17 w 26"/>
                <a:gd name="T11" fmla="*/ 13 h 18"/>
                <a:gd name="T12" fmla="*/ 15 w 26"/>
                <a:gd name="T13" fmla="*/ 16 h 18"/>
                <a:gd name="T14" fmla="*/ 10 w 26"/>
                <a:gd name="T15" fmla="*/ 18 h 18"/>
                <a:gd name="T16" fmla="*/ 7 w 26"/>
                <a:gd name="T17" fmla="*/ 18 h 18"/>
                <a:gd name="T18" fmla="*/ 7 w 26"/>
                <a:gd name="T19" fmla="*/ 17 h 18"/>
                <a:gd name="T20" fmla="*/ 4 w 26"/>
                <a:gd name="T21" fmla="*/ 18 h 18"/>
                <a:gd name="T22" fmla="*/ 6 w 26"/>
                <a:gd name="T23" fmla="*/ 17 h 18"/>
                <a:gd name="T24" fmla="*/ 6 w 26"/>
                <a:gd name="T25" fmla="*/ 16 h 18"/>
                <a:gd name="T26" fmla="*/ 4 w 26"/>
                <a:gd name="T27" fmla="*/ 16 h 18"/>
                <a:gd name="T28" fmla="*/ 3 w 26"/>
                <a:gd name="T29" fmla="*/ 17 h 18"/>
                <a:gd name="T30" fmla="*/ 0 w 26"/>
                <a:gd name="T31" fmla="*/ 17 h 18"/>
                <a:gd name="T32" fmla="*/ 0 w 26"/>
                <a:gd name="T33" fmla="*/ 16 h 18"/>
                <a:gd name="T34" fmla="*/ 2 w 26"/>
                <a:gd name="T35" fmla="*/ 15 h 18"/>
                <a:gd name="T36" fmla="*/ 6 w 26"/>
                <a:gd name="T37" fmla="*/ 15 h 18"/>
                <a:gd name="T38" fmla="*/ 6 w 26"/>
                <a:gd name="T39" fmla="*/ 13 h 18"/>
                <a:gd name="T40" fmla="*/ 9 w 26"/>
                <a:gd name="T41" fmla="*/ 12 h 18"/>
                <a:gd name="T42" fmla="*/ 9 w 26"/>
                <a:gd name="T43" fmla="*/ 10 h 18"/>
                <a:gd name="T44" fmla="*/ 9 w 26"/>
                <a:gd name="T45" fmla="*/ 9 h 18"/>
                <a:gd name="T46" fmla="*/ 10 w 26"/>
                <a:gd name="T47" fmla="*/ 7 h 18"/>
                <a:gd name="T48" fmla="*/ 11 w 26"/>
                <a:gd name="T49" fmla="*/ 5 h 18"/>
                <a:gd name="T50" fmla="*/ 14 w 26"/>
                <a:gd name="T51" fmla="*/ 3 h 18"/>
                <a:gd name="T52" fmla="*/ 15 w 26"/>
                <a:gd name="T53" fmla="*/ 2 h 18"/>
                <a:gd name="T54" fmla="*/ 15 w 26"/>
                <a:gd name="T55" fmla="*/ 0 h 18"/>
                <a:gd name="T56" fmla="*/ 16 w 26"/>
                <a:gd name="T57" fmla="*/ 2 h 18"/>
                <a:gd name="T58" fmla="*/ 17 w 26"/>
                <a:gd name="T59" fmla="*/ 1 h 18"/>
                <a:gd name="T60" fmla="*/ 23 w 26"/>
                <a:gd name="T61" fmla="*/ 0 h 18"/>
                <a:gd name="T62" fmla="*/ 19 w 26"/>
                <a:gd name="T63" fmla="*/ 1 h 18"/>
                <a:gd name="T64" fmla="*/ 20 w 26"/>
                <a:gd name="T65" fmla="*/ 1 h 18"/>
                <a:gd name="T66" fmla="*/ 23 w 26"/>
                <a:gd name="T67" fmla="*/ 3 h 18"/>
                <a:gd name="T68" fmla="*/ 24 w 26"/>
                <a:gd name="T69" fmla="*/ 4 h 18"/>
                <a:gd name="T70" fmla="*/ 24 w 26"/>
                <a:gd name="T71" fmla="*/ 4 h 18"/>
                <a:gd name="T72" fmla="*/ 25 w 26"/>
                <a:gd name="T73" fmla="*/ 4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7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6 w 7"/>
                <a:gd name="T1" fmla="*/ 5 h 6"/>
                <a:gd name="T2" fmla="*/ 2 w 7"/>
                <a:gd name="T3" fmla="*/ 6 h 6"/>
                <a:gd name="T4" fmla="*/ 0 w 7"/>
                <a:gd name="T5" fmla="*/ 5 h 6"/>
                <a:gd name="T6" fmla="*/ 0 w 7"/>
                <a:gd name="T7" fmla="*/ 4 h 6"/>
                <a:gd name="T8" fmla="*/ 1 w 7"/>
                <a:gd name="T9" fmla="*/ 3 h 6"/>
                <a:gd name="T10" fmla="*/ 0 w 7"/>
                <a:gd name="T11" fmla="*/ 2 h 6"/>
                <a:gd name="T12" fmla="*/ 1 w 7"/>
                <a:gd name="T13" fmla="*/ 1 h 6"/>
                <a:gd name="T14" fmla="*/ 2 w 7"/>
                <a:gd name="T15" fmla="*/ 0 h 6"/>
                <a:gd name="T16" fmla="*/ 4 w 7"/>
                <a:gd name="T17" fmla="*/ 0 h 6"/>
                <a:gd name="T18" fmla="*/ 3 w 7"/>
                <a:gd name="T19" fmla="*/ 2 h 6"/>
                <a:gd name="T20" fmla="*/ 6 w 7"/>
                <a:gd name="T21" fmla="*/ 2 h 6"/>
                <a:gd name="T22" fmla="*/ 7 w 7"/>
                <a:gd name="T23" fmla="*/ 3 h 6"/>
                <a:gd name="T24" fmla="*/ 6 w 7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8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17 w 18"/>
                <a:gd name="T1" fmla="*/ 10 h 16"/>
                <a:gd name="T2" fmla="*/ 14 w 18"/>
                <a:gd name="T3" fmla="*/ 11 h 16"/>
                <a:gd name="T4" fmla="*/ 14 w 18"/>
                <a:gd name="T5" fmla="*/ 12 h 16"/>
                <a:gd name="T6" fmla="*/ 13 w 18"/>
                <a:gd name="T7" fmla="*/ 12 h 16"/>
                <a:gd name="T8" fmla="*/ 13 w 18"/>
                <a:gd name="T9" fmla="*/ 12 h 16"/>
                <a:gd name="T10" fmla="*/ 12 w 18"/>
                <a:gd name="T11" fmla="*/ 13 h 16"/>
                <a:gd name="T12" fmla="*/ 12 w 18"/>
                <a:gd name="T13" fmla="*/ 13 h 16"/>
                <a:gd name="T14" fmla="*/ 12 w 18"/>
                <a:gd name="T15" fmla="*/ 13 h 16"/>
                <a:gd name="T16" fmla="*/ 12 w 18"/>
                <a:gd name="T17" fmla="*/ 13 h 16"/>
                <a:gd name="T18" fmla="*/ 9 w 18"/>
                <a:gd name="T19" fmla="*/ 14 h 16"/>
                <a:gd name="T20" fmla="*/ 5 w 18"/>
                <a:gd name="T21" fmla="*/ 15 h 16"/>
                <a:gd name="T22" fmla="*/ 3 w 18"/>
                <a:gd name="T23" fmla="*/ 15 h 16"/>
                <a:gd name="T24" fmla="*/ 2 w 18"/>
                <a:gd name="T25" fmla="*/ 15 h 16"/>
                <a:gd name="T26" fmla="*/ 2 w 18"/>
                <a:gd name="T27" fmla="*/ 15 h 16"/>
                <a:gd name="T28" fmla="*/ 2 w 18"/>
                <a:gd name="T29" fmla="*/ 15 h 16"/>
                <a:gd name="T30" fmla="*/ 2 w 18"/>
                <a:gd name="T31" fmla="*/ 14 h 16"/>
                <a:gd name="T32" fmla="*/ 1 w 18"/>
                <a:gd name="T33" fmla="*/ 13 h 16"/>
                <a:gd name="T34" fmla="*/ 1 w 18"/>
                <a:gd name="T35" fmla="*/ 11 h 16"/>
                <a:gd name="T36" fmla="*/ 0 w 18"/>
                <a:gd name="T37" fmla="*/ 11 h 16"/>
                <a:gd name="T38" fmla="*/ 2 w 18"/>
                <a:gd name="T39" fmla="*/ 10 h 16"/>
                <a:gd name="T40" fmla="*/ 2 w 18"/>
                <a:gd name="T41" fmla="*/ 9 h 16"/>
                <a:gd name="T42" fmla="*/ 2 w 18"/>
                <a:gd name="T43" fmla="*/ 8 h 16"/>
                <a:gd name="T44" fmla="*/ 3 w 18"/>
                <a:gd name="T45" fmla="*/ 8 h 16"/>
                <a:gd name="T46" fmla="*/ 3 w 18"/>
                <a:gd name="T47" fmla="*/ 8 h 16"/>
                <a:gd name="T48" fmla="*/ 4 w 18"/>
                <a:gd name="T49" fmla="*/ 8 h 16"/>
                <a:gd name="T50" fmla="*/ 4 w 18"/>
                <a:gd name="T51" fmla="*/ 7 h 16"/>
                <a:gd name="T52" fmla="*/ 4 w 18"/>
                <a:gd name="T53" fmla="*/ 7 h 16"/>
                <a:gd name="T54" fmla="*/ 3 w 18"/>
                <a:gd name="T55" fmla="*/ 7 h 16"/>
                <a:gd name="T56" fmla="*/ 4 w 18"/>
                <a:gd name="T57" fmla="*/ 6 h 16"/>
                <a:gd name="T58" fmla="*/ 3 w 18"/>
                <a:gd name="T59" fmla="*/ 6 h 16"/>
                <a:gd name="T60" fmla="*/ 4 w 18"/>
                <a:gd name="T61" fmla="*/ 5 h 16"/>
                <a:gd name="T62" fmla="*/ 4 w 18"/>
                <a:gd name="T63" fmla="*/ 4 h 16"/>
                <a:gd name="T64" fmla="*/ 4 w 18"/>
                <a:gd name="T65" fmla="*/ 4 h 16"/>
                <a:gd name="T66" fmla="*/ 5 w 18"/>
                <a:gd name="T67" fmla="*/ 3 h 16"/>
                <a:gd name="T68" fmla="*/ 5 w 18"/>
                <a:gd name="T69" fmla="*/ 2 h 16"/>
                <a:gd name="T70" fmla="*/ 4 w 18"/>
                <a:gd name="T71" fmla="*/ 3 h 16"/>
                <a:gd name="T72" fmla="*/ 4 w 18"/>
                <a:gd name="T73" fmla="*/ 3 h 16"/>
                <a:gd name="T74" fmla="*/ 5 w 18"/>
                <a:gd name="T75" fmla="*/ 2 h 16"/>
                <a:gd name="T76" fmla="*/ 5 w 18"/>
                <a:gd name="T77" fmla="*/ 2 h 16"/>
                <a:gd name="T78" fmla="*/ 7 w 18"/>
                <a:gd name="T79" fmla="*/ 0 h 16"/>
                <a:gd name="T80" fmla="*/ 9 w 18"/>
                <a:gd name="T81" fmla="*/ 1 h 16"/>
                <a:gd name="T82" fmla="*/ 9 w 18"/>
                <a:gd name="T83" fmla="*/ 2 h 16"/>
                <a:gd name="T84" fmla="*/ 11 w 18"/>
                <a:gd name="T85" fmla="*/ 3 h 16"/>
                <a:gd name="T86" fmla="*/ 11 w 18"/>
                <a:gd name="T87" fmla="*/ 4 h 16"/>
                <a:gd name="T88" fmla="*/ 10 w 18"/>
                <a:gd name="T89" fmla="*/ 6 h 16"/>
                <a:gd name="T90" fmla="*/ 11 w 18"/>
                <a:gd name="T91" fmla="*/ 7 h 16"/>
                <a:gd name="T92" fmla="*/ 13 w 18"/>
                <a:gd name="T93" fmla="*/ 8 h 16"/>
                <a:gd name="T94" fmla="*/ 15 w 18"/>
                <a:gd name="T95" fmla="*/ 7 h 16"/>
                <a:gd name="T96" fmla="*/ 17 w 18"/>
                <a:gd name="T97" fmla="*/ 7 h 16"/>
                <a:gd name="T98" fmla="*/ 18 w 18"/>
                <a:gd name="T99" fmla="*/ 8 h 16"/>
                <a:gd name="T100" fmla="*/ 18 w 18"/>
                <a:gd name="T101" fmla="*/ 9 h 16"/>
                <a:gd name="T102" fmla="*/ 17 w 18"/>
                <a:gd name="T103" fmla="*/ 10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69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10 w 11"/>
                <a:gd name="T1" fmla="*/ 3 h 6"/>
                <a:gd name="T2" fmla="*/ 8 w 11"/>
                <a:gd name="T3" fmla="*/ 5 h 6"/>
                <a:gd name="T4" fmla="*/ 6 w 11"/>
                <a:gd name="T5" fmla="*/ 6 h 6"/>
                <a:gd name="T6" fmla="*/ 4 w 11"/>
                <a:gd name="T7" fmla="*/ 6 h 6"/>
                <a:gd name="T8" fmla="*/ 2 w 11"/>
                <a:gd name="T9" fmla="*/ 6 h 6"/>
                <a:gd name="T10" fmla="*/ 2 w 11"/>
                <a:gd name="T11" fmla="*/ 5 h 6"/>
                <a:gd name="T12" fmla="*/ 0 w 11"/>
                <a:gd name="T13" fmla="*/ 4 h 6"/>
                <a:gd name="T14" fmla="*/ 1 w 11"/>
                <a:gd name="T15" fmla="*/ 3 h 6"/>
                <a:gd name="T16" fmla="*/ 1 w 11"/>
                <a:gd name="T17" fmla="*/ 2 h 6"/>
                <a:gd name="T18" fmla="*/ 3 w 11"/>
                <a:gd name="T19" fmla="*/ 1 h 6"/>
                <a:gd name="T20" fmla="*/ 9 w 11"/>
                <a:gd name="T21" fmla="*/ 0 h 6"/>
                <a:gd name="T22" fmla="*/ 10 w 11"/>
                <a:gd name="T23" fmla="*/ 0 h 6"/>
                <a:gd name="T24" fmla="*/ 10 w 11"/>
                <a:gd name="T25" fmla="*/ 1 h 6"/>
                <a:gd name="T26" fmla="*/ 10 w 11"/>
                <a:gd name="T27" fmla="*/ 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0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  <a:gd name="T14" fmla="*/ 3 w 3"/>
                <a:gd name="T15" fmla="*/ 0 h 2"/>
                <a:gd name="T16" fmla="*/ 3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1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16 w 16"/>
                <a:gd name="T1" fmla="*/ 1 h 9"/>
                <a:gd name="T2" fmla="*/ 13 w 16"/>
                <a:gd name="T3" fmla="*/ 4 h 9"/>
                <a:gd name="T4" fmla="*/ 10 w 16"/>
                <a:gd name="T5" fmla="*/ 4 h 9"/>
                <a:gd name="T6" fmla="*/ 10 w 16"/>
                <a:gd name="T7" fmla="*/ 6 h 9"/>
                <a:gd name="T8" fmla="*/ 6 w 16"/>
                <a:gd name="T9" fmla="*/ 8 h 9"/>
                <a:gd name="T10" fmla="*/ 4 w 16"/>
                <a:gd name="T11" fmla="*/ 9 h 9"/>
                <a:gd name="T12" fmla="*/ 4 w 16"/>
                <a:gd name="T13" fmla="*/ 9 h 9"/>
                <a:gd name="T14" fmla="*/ 2 w 16"/>
                <a:gd name="T15" fmla="*/ 9 h 9"/>
                <a:gd name="T16" fmla="*/ 2 w 16"/>
                <a:gd name="T17" fmla="*/ 8 h 9"/>
                <a:gd name="T18" fmla="*/ 1 w 16"/>
                <a:gd name="T19" fmla="*/ 8 h 9"/>
                <a:gd name="T20" fmla="*/ 1 w 16"/>
                <a:gd name="T21" fmla="*/ 7 h 9"/>
                <a:gd name="T22" fmla="*/ 0 w 16"/>
                <a:gd name="T23" fmla="*/ 8 h 9"/>
                <a:gd name="T24" fmla="*/ 0 w 16"/>
                <a:gd name="T25" fmla="*/ 7 h 9"/>
                <a:gd name="T26" fmla="*/ 1 w 16"/>
                <a:gd name="T27" fmla="*/ 7 h 9"/>
                <a:gd name="T28" fmla="*/ 0 w 16"/>
                <a:gd name="T29" fmla="*/ 6 h 9"/>
                <a:gd name="T30" fmla="*/ 0 w 16"/>
                <a:gd name="T31" fmla="*/ 6 h 9"/>
                <a:gd name="T32" fmla="*/ 1 w 16"/>
                <a:gd name="T33" fmla="*/ 5 h 9"/>
                <a:gd name="T34" fmla="*/ 1 w 16"/>
                <a:gd name="T35" fmla="*/ 5 h 9"/>
                <a:gd name="T36" fmla="*/ 2 w 16"/>
                <a:gd name="T37" fmla="*/ 4 h 9"/>
                <a:gd name="T38" fmla="*/ 4 w 16"/>
                <a:gd name="T39" fmla="*/ 3 h 9"/>
                <a:gd name="T40" fmla="*/ 7 w 16"/>
                <a:gd name="T41" fmla="*/ 2 h 9"/>
                <a:gd name="T42" fmla="*/ 7 w 16"/>
                <a:gd name="T43" fmla="*/ 2 h 9"/>
                <a:gd name="T44" fmla="*/ 8 w 16"/>
                <a:gd name="T45" fmla="*/ 2 h 9"/>
                <a:gd name="T46" fmla="*/ 9 w 16"/>
                <a:gd name="T47" fmla="*/ 2 h 9"/>
                <a:gd name="T48" fmla="*/ 10 w 16"/>
                <a:gd name="T49" fmla="*/ 1 h 9"/>
                <a:gd name="T50" fmla="*/ 10 w 16"/>
                <a:gd name="T51" fmla="*/ 0 h 9"/>
                <a:gd name="T52" fmla="*/ 12 w 16"/>
                <a:gd name="T53" fmla="*/ 0 h 9"/>
                <a:gd name="T54" fmla="*/ 15 w 16"/>
                <a:gd name="T55" fmla="*/ 0 h 9"/>
                <a:gd name="T56" fmla="*/ 16 w 16"/>
                <a:gd name="T57" fmla="*/ 1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2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3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18 w 19"/>
                <a:gd name="T1" fmla="*/ 5 h 8"/>
                <a:gd name="T2" fmla="*/ 14 w 19"/>
                <a:gd name="T3" fmla="*/ 7 h 8"/>
                <a:gd name="T4" fmla="*/ 10 w 19"/>
                <a:gd name="T5" fmla="*/ 6 h 8"/>
                <a:gd name="T6" fmla="*/ 10 w 19"/>
                <a:gd name="T7" fmla="*/ 6 h 8"/>
                <a:gd name="T8" fmla="*/ 9 w 19"/>
                <a:gd name="T9" fmla="*/ 6 h 8"/>
                <a:gd name="T10" fmla="*/ 9 w 19"/>
                <a:gd name="T11" fmla="*/ 5 h 8"/>
                <a:gd name="T12" fmla="*/ 2 w 19"/>
                <a:gd name="T13" fmla="*/ 7 h 8"/>
                <a:gd name="T14" fmla="*/ 1 w 19"/>
                <a:gd name="T15" fmla="*/ 7 h 8"/>
                <a:gd name="T16" fmla="*/ 1 w 19"/>
                <a:gd name="T17" fmla="*/ 6 h 8"/>
                <a:gd name="T18" fmla="*/ 0 w 19"/>
                <a:gd name="T19" fmla="*/ 7 h 8"/>
                <a:gd name="T20" fmla="*/ 0 w 19"/>
                <a:gd name="T21" fmla="*/ 6 h 8"/>
                <a:gd name="T22" fmla="*/ 1 w 19"/>
                <a:gd name="T23" fmla="*/ 6 h 8"/>
                <a:gd name="T24" fmla="*/ 0 w 19"/>
                <a:gd name="T25" fmla="*/ 5 h 8"/>
                <a:gd name="T26" fmla="*/ 1 w 19"/>
                <a:gd name="T27" fmla="*/ 5 h 8"/>
                <a:gd name="T28" fmla="*/ 0 w 19"/>
                <a:gd name="T29" fmla="*/ 4 h 8"/>
                <a:gd name="T30" fmla="*/ 1 w 19"/>
                <a:gd name="T31" fmla="*/ 3 h 8"/>
                <a:gd name="T32" fmla="*/ 2 w 19"/>
                <a:gd name="T33" fmla="*/ 3 h 8"/>
                <a:gd name="T34" fmla="*/ 2 w 19"/>
                <a:gd name="T35" fmla="*/ 2 h 8"/>
                <a:gd name="T36" fmla="*/ 2 w 19"/>
                <a:gd name="T37" fmla="*/ 2 h 8"/>
                <a:gd name="T38" fmla="*/ 3 w 19"/>
                <a:gd name="T39" fmla="*/ 1 h 8"/>
                <a:gd name="T40" fmla="*/ 5 w 19"/>
                <a:gd name="T41" fmla="*/ 0 h 8"/>
                <a:gd name="T42" fmla="*/ 8 w 19"/>
                <a:gd name="T43" fmla="*/ 0 h 8"/>
                <a:gd name="T44" fmla="*/ 9 w 19"/>
                <a:gd name="T45" fmla="*/ 0 h 8"/>
                <a:gd name="T46" fmla="*/ 11 w 19"/>
                <a:gd name="T47" fmla="*/ 2 h 8"/>
                <a:gd name="T48" fmla="*/ 17 w 19"/>
                <a:gd name="T49" fmla="*/ 1 h 8"/>
                <a:gd name="T50" fmla="*/ 19 w 19"/>
                <a:gd name="T51" fmla="*/ 1 h 8"/>
                <a:gd name="T52" fmla="*/ 19 w 19"/>
                <a:gd name="T53" fmla="*/ 2 h 8"/>
                <a:gd name="T54" fmla="*/ 18 w 19"/>
                <a:gd name="T55" fmla="*/ 5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4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10 w 13"/>
                <a:gd name="T1" fmla="*/ 6 h 7"/>
                <a:gd name="T2" fmla="*/ 6 w 13"/>
                <a:gd name="T3" fmla="*/ 7 h 7"/>
                <a:gd name="T4" fmla="*/ 4 w 13"/>
                <a:gd name="T5" fmla="*/ 7 h 7"/>
                <a:gd name="T6" fmla="*/ 4 w 13"/>
                <a:gd name="T7" fmla="*/ 7 h 7"/>
                <a:gd name="T8" fmla="*/ 2 w 13"/>
                <a:gd name="T9" fmla="*/ 5 h 7"/>
                <a:gd name="T10" fmla="*/ 3 w 13"/>
                <a:gd name="T11" fmla="*/ 4 h 7"/>
                <a:gd name="T12" fmla="*/ 1 w 13"/>
                <a:gd name="T13" fmla="*/ 3 h 7"/>
                <a:gd name="T14" fmla="*/ 0 w 13"/>
                <a:gd name="T15" fmla="*/ 3 h 7"/>
                <a:gd name="T16" fmla="*/ 1 w 13"/>
                <a:gd name="T17" fmla="*/ 3 h 7"/>
                <a:gd name="T18" fmla="*/ 2 w 13"/>
                <a:gd name="T19" fmla="*/ 3 h 7"/>
                <a:gd name="T20" fmla="*/ 3 w 13"/>
                <a:gd name="T21" fmla="*/ 2 h 7"/>
                <a:gd name="T22" fmla="*/ 6 w 13"/>
                <a:gd name="T23" fmla="*/ 1 h 7"/>
                <a:gd name="T24" fmla="*/ 10 w 13"/>
                <a:gd name="T25" fmla="*/ 1 h 7"/>
                <a:gd name="T26" fmla="*/ 12 w 13"/>
                <a:gd name="T27" fmla="*/ 1 h 7"/>
                <a:gd name="T28" fmla="*/ 12 w 13"/>
                <a:gd name="T29" fmla="*/ 2 h 7"/>
                <a:gd name="T30" fmla="*/ 10 w 13"/>
                <a:gd name="T31" fmla="*/ 6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5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6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7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8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79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0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1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2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3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4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4 w 11"/>
                <a:gd name="T1" fmla="*/ 0 h 2"/>
                <a:gd name="T2" fmla="*/ 4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5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0 h 2"/>
                <a:gd name="T4" fmla="*/ 3 w 3"/>
                <a:gd name="T5" fmla="*/ 1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6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130 w 130"/>
                <a:gd name="T1" fmla="*/ 4 h 5"/>
                <a:gd name="T2" fmla="*/ 124 w 130"/>
                <a:gd name="T3" fmla="*/ 3 h 5"/>
                <a:gd name="T4" fmla="*/ 117 w 130"/>
                <a:gd name="T5" fmla="*/ 1 h 5"/>
                <a:gd name="T6" fmla="*/ 103 w 130"/>
                <a:gd name="T7" fmla="*/ 1 h 5"/>
                <a:gd name="T8" fmla="*/ 91 w 130"/>
                <a:gd name="T9" fmla="*/ 2 h 5"/>
                <a:gd name="T10" fmla="*/ 92 w 130"/>
                <a:gd name="T11" fmla="*/ 2 h 5"/>
                <a:gd name="T12" fmla="*/ 56 w 130"/>
                <a:gd name="T13" fmla="*/ 2 h 5"/>
                <a:gd name="T14" fmla="*/ 64 w 130"/>
                <a:gd name="T15" fmla="*/ 1 h 5"/>
                <a:gd name="T16" fmla="*/ 49 w 130"/>
                <a:gd name="T17" fmla="*/ 1 h 5"/>
                <a:gd name="T18" fmla="*/ 49 w 130"/>
                <a:gd name="T19" fmla="*/ 3 h 5"/>
                <a:gd name="T20" fmla="*/ 33 w 130"/>
                <a:gd name="T21" fmla="*/ 2 h 5"/>
                <a:gd name="T22" fmla="*/ 35 w 130"/>
                <a:gd name="T23" fmla="*/ 3 h 5"/>
                <a:gd name="T24" fmla="*/ 0 w 130"/>
                <a:gd name="T25" fmla="*/ 3 h 5"/>
                <a:gd name="T26" fmla="*/ 130 w 130"/>
                <a:gd name="T27" fmla="*/ 4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7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8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89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0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1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2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3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4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5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6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7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8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799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0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1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2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3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4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5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6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3 h 5"/>
                <a:gd name="T2" fmla="*/ 0 w 4"/>
                <a:gd name="T3" fmla="*/ 3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7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8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09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27 w 27"/>
                <a:gd name="T1" fmla="*/ 4 h 4"/>
                <a:gd name="T2" fmla="*/ 11 w 27"/>
                <a:gd name="T3" fmla="*/ 4 h 4"/>
                <a:gd name="T4" fmla="*/ 0 w 27"/>
                <a:gd name="T5" fmla="*/ 4 h 4"/>
                <a:gd name="T6" fmla="*/ 27 w 27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0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1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2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3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4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5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31 w 33"/>
                <a:gd name="T1" fmla="*/ 3 h 6"/>
                <a:gd name="T2" fmla="*/ 24 w 33"/>
                <a:gd name="T3" fmla="*/ 0 h 6"/>
                <a:gd name="T4" fmla="*/ 20 w 33"/>
                <a:gd name="T5" fmla="*/ 0 h 6"/>
                <a:gd name="T6" fmla="*/ 13 w 33"/>
                <a:gd name="T7" fmla="*/ 0 h 6"/>
                <a:gd name="T8" fmla="*/ 10 w 33"/>
                <a:gd name="T9" fmla="*/ 0 h 6"/>
                <a:gd name="T10" fmla="*/ 14 w 33"/>
                <a:gd name="T11" fmla="*/ 3 h 6"/>
                <a:gd name="T12" fmla="*/ 8 w 33"/>
                <a:gd name="T13" fmla="*/ 1 h 6"/>
                <a:gd name="T14" fmla="*/ 10 w 33"/>
                <a:gd name="T15" fmla="*/ 3 h 6"/>
                <a:gd name="T16" fmla="*/ 7 w 33"/>
                <a:gd name="T17" fmla="*/ 1 h 6"/>
                <a:gd name="T18" fmla="*/ 1 w 33"/>
                <a:gd name="T19" fmla="*/ 3 h 6"/>
                <a:gd name="T20" fmla="*/ 31 w 3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6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7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8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19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0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1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3 w 5"/>
                <a:gd name="T1" fmla="*/ 0 h 2"/>
                <a:gd name="T2" fmla="*/ 1 w 5"/>
                <a:gd name="T3" fmla="*/ 2 h 2"/>
                <a:gd name="T4" fmla="*/ 4 w 5"/>
                <a:gd name="T5" fmla="*/ 2 h 2"/>
                <a:gd name="T6" fmla="*/ 3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2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3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4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5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6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7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8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14 w 14"/>
                <a:gd name="T1" fmla="*/ 2 h 4"/>
                <a:gd name="T2" fmla="*/ 0 w 14"/>
                <a:gd name="T3" fmla="*/ 2 h 4"/>
                <a:gd name="T4" fmla="*/ 14 w 14"/>
                <a:gd name="T5" fmla="*/ 2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29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0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1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2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3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4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3 h 12"/>
                <a:gd name="T2" fmla="*/ 8 w 12"/>
                <a:gd name="T3" fmla="*/ 12 h 12"/>
                <a:gd name="T4" fmla="*/ 0 w 12"/>
                <a:gd name="T5" fmla="*/ 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5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6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7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8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39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40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41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42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843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0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000"/>
                                        <p:tgtEl>
                                          <p:spTgt spid="1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500"/>
                                        <p:tgtEl>
                                          <p:spTgt spid="1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000"/>
                                        <p:tgtEl>
                                          <p:spTgt spid="1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1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 autoUpdateAnimBg="0"/>
      <p:bldP spid="19515" grpId="0" bldLvl="0" animBg="1" autoUpdateAnimBg="0"/>
      <p:bldP spid="19648" grpId="0" bldLvl="0" animBg="1" autoUpdateAnimBg="0"/>
      <p:bldP spid="19704" grpId="0" bldLvl="0" animBg="1" autoUpdateAnimBg="0"/>
      <p:bldP spid="19705" grpId="0" bldLvl="0" autoUpdateAnimBg="0"/>
      <p:bldP spid="19706" grpId="0" bldLvl="0" autoUpdateAnimBg="0"/>
      <p:bldP spid="19707" grpId="0" bldLvl="0" autoUpdateAnimBg="0"/>
      <p:bldP spid="19708" grpId="0" bldLvl="0" autoUpdateAnimBg="0"/>
      <p:bldP spid="19709" grpId="0" bldLvl="0" autoUpdateAnimBg="0"/>
      <p:bldP spid="19710" grpId="0" bldLvl="0" autoUpdateAnimBg="0"/>
      <p:bldP spid="1971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407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638" y="5426075"/>
            <a:ext cx="14030326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20483" name="竖卷形 1"/>
          <p:cNvSpPr>
            <a:spLocks noChangeArrowheads="1"/>
          </p:cNvSpPr>
          <p:nvPr/>
        </p:nvSpPr>
        <p:spPr bwMode="auto">
          <a:xfrm rot="16200000" flipH="1">
            <a:off x="3923506" y="-2583656"/>
            <a:ext cx="4214813" cy="11039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rgbClr val="A5A5A5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484" name="组合 67"/>
          <p:cNvGrpSpPr/>
          <p:nvPr/>
        </p:nvGrpSpPr>
        <p:grpSpPr bwMode="auto">
          <a:xfrm>
            <a:off x="3217863" y="3890963"/>
            <a:ext cx="493712" cy="587375"/>
            <a:chOff x="0" y="0"/>
            <a:chExt cx="631825" cy="752476"/>
          </a:xfrm>
        </p:grpSpPr>
        <p:sp>
          <p:nvSpPr>
            <p:cNvPr id="20485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86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91 w 98"/>
                <a:gd name="T1" fmla="*/ 40 h 82"/>
                <a:gd name="T2" fmla="*/ 92 w 98"/>
                <a:gd name="T3" fmla="*/ 34 h 82"/>
                <a:gd name="T4" fmla="*/ 88 w 98"/>
                <a:gd name="T5" fmla="*/ 24 h 82"/>
                <a:gd name="T6" fmla="*/ 67 w 98"/>
                <a:gd name="T7" fmla="*/ 6 h 82"/>
                <a:gd name="T8" fmla="*/ 62 w 98"/>
                <a:gd name="T9" fmla="*/ 3 h 82"/>
                <a:gd name="T10" fmla="*/ 55 w 98"/>
                <a:gd name="T11" fmla="*/ 4 h 82"/>
                <a:gd name="T12" fmla="*/ 41 w 98"/>
                <a:gd name="T13" fmla="*/ 3 h 82"/>
                <a:gd name="T14" fmla="*/ 26 w 98"/>
                <a:gd name="T15" fmla="*/ 4 h 82"/>
                <a:gd name="T16" fmla="*/ 12 w 98"/>
                <a:gd name="T17" fmla="*/ 8 h 82"/>
                <a:gd name="T18" fmla="*/ 5 w 98"/>
                <a:gd name="T19" fmla="*/ 14 h 82"/>
                <a:gd name="T20" fmla="*/ 4 w 98"/>
                <a:gd name="T21" fmla="*/ 26 h 82"/>
                <a:gd name="T22" fmla="*/ 2 w 98"/>
                <a:gd name="T23" fmla="*/ 33 h 82"/>
                <a:gd name="T24" fmla="*/ 5 w 98"/>
                <a:gd name="T25" fmla="*/ 35 h 82"/>
                <a:gd name="T26" fmla="*/ 4 w 98"/>
                <a:gd name="T27" fmla="*/ 39 h 82"/>
                <a:gd name="T28" fmla="*/ 3 w 98"/>
                <a:gd name="T29" fmla="*/ 44 h 82"/>
                <a:gd name="T30" fmla="*/ 3 w 98"/>
                <a:gd name="T31" fmla="*/ 50 h 82"/>
                <a:gd name="T32" fmla="*/ 8 w 98"/>
                <a:gd name="T33" fmla="*/ 59 h 82"/>
                <a:gd name="T34" fmla="*/ 11 w 98"/>
                <a:gd name="T35" fmla="*/ 58 h 82"/>
                <a:gd name="T36" fmla="*/ 13 w 98"/>
                <a:gd name="T37" fmla="*/ 62 h 82"/>
                <a:gd name="T38" fmla="*/ 16 w 98"/>
                <a:gd name="T39" fmla="*/ 69 h 82"/>
                <a:gd name="T40" fmla="*/ 25 w 98"/>
                <a:gd name="T41" fmla="*/ 68 h 82"/>
                <a:gd name="T42" fmla="*/ 25 w 98"/>
                <a:gd name="T43" fmla="*/ 69 h 82"/>
                <a:gd name="T44" fmla="*/ 28 w 98"/>
                <a:gd name="T45" fmla="*/ 67 h 82"/>
                <a:gd name="T46" fmla="*/ 30 w 98"/>
                <a:gd name="T47" fmla="*/ 69 h 82"/>
                <a:gd name="T48" fmla="*/ 31 w 98"/>
                <a:gd name="T49" fmla="*/ 73 h 82"/>
                <a:gd name="T50" fmla="*/ 31 w 98"/>
                <a:gd name="T51" fmla="*/ 74 h 82"/>
                <a:gd name="T52" fmla="*/ 31 w 98"/>
                <a:gd name="T53" fmla="*/ 74 h 82"/>
                <a:gd name="T54" fmla="*/ 38 w 98"/>
                <a:gd name="T55" fmla="*/ 76 h 82"/>
                <a:gd name="T56" fmla="*/ 35 w 98"/>
                <a:gd name="T57" fmla="*/ 79 h 82"/>
                <a:gd name="T58" fmla="*/ 36 w 98"/>
                <a:gd name="T59" fmla="*/ 79 h 82"/>
                <a:gd name="T60" fmla="*/ 40 w 98"/>
                <a:gd name="T61" fmla="*/ 78 h 82"/>
                <a:gd name="T62" fmla="*/ 38 w 98"/>
                <a:gd name="T63" fmla="*/ 80 h 82"/>
                <a:gd name="T64" fmla="*/ 56 w 98"/>
                <a:gd name="T65" fmla="*/ 80 h 82"/>
                <a:gd name="T66" fmla="*/ 68 w 98"/>
                <a:gd name="T67" fmla="*/ 72 h 82"/>
                <a:gd name="T68" fmla="*/ 75 w 98"/>
                <a:gd name="T69" fmla="*/ 74 h 82"/>
                <a:gd name="T70" fmla="*/ 74 w 98"/>
                <a:gd name="T71" fmla="*/ 71 h 82"/>
                <a:gd name="T72" fmla="*/ 77 w 98"/>
                <a:gd name="T73" fmla="*/ 69 h 82"/>
                <a:gd name="T74" fmla="*/ 79 w 98"/>
                <a:gd name="T75" fmla="*/ 71 h 82"/>
                <a:gd name="T76" fmla="*/ 80 w 98"/>
                <a:gd name="T77" fmla="*/ 71 h 82"/>
                <a:gd name="T78" fmla="*/ 79 w 98"/>
                <a:gd name="T79" fmla="*/ 66 h 82"/>
                <a:gd name="T80" fmla="*/ 81 w 98"/>
                <a:gd name="T81" fmla="*/ 66 h 82"/>
                <a:gd name="T82" fmla="*/ 80 w 98"/>
                <a:gd name="T83" fmla="*/ 64 h 82"/>
                <a:gd name="T84" fmla="*/ 82 w 98"/>
                <a:gd name="T85" fmla="*/ 60 h 82"/>
                <a:gd name="T86" fmla="*/ 87 w 98"/>
                <a:gd name="T87" fmla="*/ 55 h 82"/>
                <a:gd name="T88" fmla="*/ 91 w 98"/>
                <a:gd name="T89" fmla="*/ 40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87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88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89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0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1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2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3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4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5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6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7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8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2 w 7"/>
                <a:gd name="T1" fmla="*/ 1 h 6"/>
                <a:gd name="T2" fmla="*/ 6 w 7"/>
                <a:gd name="T3" fmla="*/ 2 h 6"/>
                <a:gd name="T4" fmla="*/ 2 w 7"/>
                <a:gd name="T5" fmla="*/ 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9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0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1 h 6"/>
                <a:gd name="T4" fmla="*/ 0 w 4"/>
                <a:gd name="T5" fmla="*/ 2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1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23 w 26"/>
                <a:gd name="T1" fmla="*/ 7 h 27"/>
                <a:gd name="T2" fmla="*/ 14 w 26"/>
                <a:gd name="T3" fmla="*/ 3 h 27"/>
                <a:gd name="T4" fmla="*/ 6 w 26"/>
                <a:gd name="T5" fmla="*/ 16 h 27"/>
                <a:gd name="T6" fmla="*/ 11 w 26"/>
                <a:gd name="T7" fmla="*/ 23 h 27"/>
                <a:gd name="T8" fmla="*/ 24 w 26"/>
                <a:gd name="T9" fmla="*/ 22 h 27"/>
                <a:gd name="T10" fmla="*/ 26 w 2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2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5 w 12"/>
                <a:gd name="T1" fmla="*/ 0 h 5"/>
                <a:gd name="T2" fmla="*/ 11 w 12"/>
                <a:gd name="T3" fmla="*/ 3 h 5"/>
                <a:gd name="T4" fmla="*/ 5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3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2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4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5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0 h 4"/>
                <a:gd name="T4" fmla="*/ 0 w 3"/>
                <a:gd name="T5" fmla="*/ 2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6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1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7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6 w 9"/>
                <a:gd name="T1" fmla="*/ 0 h 3"/>
                <a:gd name="T2" fmla="*/ 9 w 9"/>
                <a:gd name="T3" fmla="*/ 3 h 3"/>
                <a:gd name="T4" fmla="*/ 1 w 9"/>
                <a:gd name="T5" fmla="*/ 0 h 3"/>
                <a:gd name="T6" fmla="*/ 6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8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3 w 7"/>
                <a:gd name="T1" fmla="*/ 0 h 1"/>
                <a:gd name="T2" fmla="*/ 4 w 7"/>
                <a:gd name="T3" fmla="*/ 1 h 1"/>
                <a:gd name="T4" fmla="*/ 3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9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0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0 h 3"/>
                <a:gd name="T4" fmla="*/ 2 w 3"/>
                <a:gd name="T5" fmla="*/ 3 h 3"/>
                <a:gd name="T6" fmla="*/ 1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1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4 w 14"/>
                <a:gd name="T1" fmla="*/ 0 h 5"/>
                <a:gd name="T2" fmla="*/ 10 w 14"/>
                <a:gd name="T3" fmla="*/ 0 h 5"/>
                <a:gd name="T4" fmla="*/ 4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2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5 w 18"/>
                <a:gd name="T1" fmla="*/ 3 h 12"/>
                <a:gd name="T2" fmla="*/ 14 w 18"/>
                <a:gd name="T3" fmla="*/ 1 h 12"/>
                <a:gd name="T4" fmla="*/ 14 w 18"/>
                <a:gd name="T5" fmla="*/ 10 h 12"/>
                <a:gd name="T6" fmla="*/ 5 w 18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3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1 w 8"/>
                <a:gd name="T1" fmla="*/ 0 h 8"/>
                <a:gd name="T2" fmla="*/ 7 w 8"/>
                <a:gd name="T3" fmla="*/ 8 h 8"/>
                <a:gd name="T4" fmla="*/ 1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4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3 w 7"/>
                <a:gd name="T1" fmla="*/ 0 h 4"/>
                <a:gd name="T2" fmla="*/ 6 w 7"/>
                <a:gd name="T3" fmla="*/ 1 h 4"/>
                <a:gd name="T4" fmla="*/ 3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5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6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5 h 5"/>
                <a:gd name="T4" fmla="*/ 0 w 3"/>
                <a:gd name="T5" fmla="*/ 1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7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3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8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3 w 12"/>
                <a:gd name="T1" fmla="*/ 1 h 3"/>
                <a:gd name="T2" fmla="*/ 6 w 12"/>
                <a:gd name="T3" fmla="*/ 0 h 3"/>
                <a:gd name="T4" fmla="*/ 3 w 12"/>
                <a:gd name="T5" fmla="*/ 1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9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1 w 9"/>
                <a:gd name="T1" fmla="*/ 4 h 8"/>
                <a:gd name="T2" fmla="*/ 5 w 9"/>
                <a:gd name="T3" fmla="*/ 3 h 8"/>
                <a:gd name="T4" fmla="*/ 7 w 9"/>
                <a:gd name="T5" fmla="*/ 0 h 8"/>
                <a:gd name="T6" fmla="*/ 1 w 9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0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5 h 11"/>
                <a:gd name="T2" fmla="*/ 7 w 8"/>
                <a:gd name="T3" fmla="*/ 0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1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2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4 h 9"/>
                <a:gd name="T2" fmla="*/ 4 w 4"/>
                <a:gd name="T3" fmla="*/ 4 h 9"/>
                <a:gd name="T4" fmla="*/ 0 w 4"/>
                <a:gd name="T5" fmla="*/ 4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3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4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1 h 3"/>
                <a:gd name="T4" fmla="*/ 1 w 3"/>
                <a:gd name="T5" fmla="*/ 1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5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6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7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5 h 12"/>
                <a:gd name="T2" fmla="*/ 0 w 8"/>
                <a:gd name="T3" fmla="*/ 5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8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9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4 w 15"/>
                <a:gd name="T1" fmla="*/ 2 h 8"/>
                <a:gd name="T2" fmla="*/ 6 w 15"/>
                <a:gd name="T3" fmla="*/ 5 h 8"/>
                <a:gd name="T4" fmla="*/ 4 w 15"/>
                <a:gd name="T5" fmla="*/ 2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0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2 w 11"/>
                <a:gd name="T1" fmla="*/ 1 h 3"/>
                <a:gd name="T2" fmla="*/ 4 w 11"/>
                <a:gd name="T3" fmla="*/ 3 h 3"/>
                <a:gd name="T4" fmla="*/ 2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1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2 w 5"/>
                <a:gd name="T1" fmla="*/ 1 h 3"/>
                <a:gd name="T2" fmla="*/ 3 w 5"/>
                <a:gd name="T3" fmla="*/ 3 h 3"/>
                <a:gd name="T4" fmla="*/ 2 w 5"/>
                <a:gd name="T5" fmla="*/ 1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2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3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4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5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6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37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1 h 5"/>
                <a:gd name="T4" fmla="*/ 0 w 5"/>
                <a:gd name="T5" fmla="*/ 1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20538" name="图片 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47800"/>
            <a:ext cx="1603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9" name="Freeform 5"/>
          <p:cNvSpPr>
            <a:spLocks noEditPoints="1" noChangeArrowheads="1"/>
          </p:cNvSpPr>
          <p:nvPr/>
        </p:nvSpPr>
        <p:spPr bwMode="auto">
          <a:xfrm rot="15485535">
            <a:off x="1513682" y="2464594"/>
            <a:ext cx="1906587" cy="1787525"/>
          </a:xfrm>
          <a:custGeom>
            <a:avLst/>
            <a:gdLst>
              <a:gd name="T0" fmla="*/ 233 w 235"/>
              <a:gd name="T1" fmla="*/ 111 h 220"/>
              <a:gd name="T2" fmla="*/ 120 w 235"/>
              <a:gd name="T3" fmla="*/ 218 h 220"/>
              <a:gd name="T4" fmla="*/ 56 w 235"/>
              <a:gd name="T5" fmla="*/ 200 h 220"/>
              <a:gd name="T6" fmla="*/ 20 w 235"/>
              <a:gd name="T7" fmla="*/ 172 h 220"/>
              <a:gd name="T8" fmla="*/ 7 w 235"/>
              <a:gd name="T9" fmla="*/ 110 h 220"/>
              <a:gd name="T10" fmla="*/ 81 w 235"/>
              <a:gd name="T11" fmla="*/ 8 h 220"/>
              <a:gd name="T12" fmla="*/ 111 w 235"/>
              <a:gd name="T13" fmla="*/ 20 h 220"/>
              <a:gd name="T14" fmla="*/ 105 w 235"/>
              <a:gd name="T15" fmla="*/ 21 h 220"/>
              <a:gd name="T16" fmla="*/ 55 w 235"/>
              <a:gd name="T17" fmla="*/ 58 h 220"/>
              <a:gd name="T18" fmla="*/ 187 w 235"/>
              <a:gd name="T19" fmla="*/ 65 h 220"/>
              <a:gd name="T20" fmla="*/ 198 w 235"/>
              <a:gd name="T21" fmla="*/ 96 h 220"/>
              <a:gd name="T22" fmla="*/ 180 w 235"/>
              <a:gd name="T23" fmla="*/ 149 h 220"/>
              <a:gd name="T24" fmla="*/ 70 w 235"/>
              <a:gd name="T25" fmla="*/ 54 h 220"/>
              <a:gd name="T26" fmla="*/ 83 w 235"/>
              <a:gd name="T27" fmla="*/ 184 h 220"/>
              <a:gd name="T28" fmla="*/ 80 w 235"/>
              <a:gd name="T29" fmla="*/ 199 h 220"/>
              <a:gd name="T30" fmla="*/ 167 w 235"/>
              <a:gd name="T31" fmla="*/ 189 h 220"/>
              <a:gd name="T32" fmla="*/ 127 w 235"/>
              <a:gd name="T33" fmla="*/ 194 h 220"/>
              <a:gd name="T34" fmla="*/ 184 w 235"/>
              <a:gd name="T35" fmla="*/ 168 h 220"/>
              <a:gd name="T36" fmla="*/ 202 w 235"/>
              <a:gd name="T37" fmla="*/ 75 h 220"/>
              <a:gd name="T38" fmla="*/ 180 w 235"/>
              <a:gd name="T39" fmla="*/ 42 h 220"/>
              <a:gd name="T40" fmla="*/ 118 w 235"/>
              <a:gd name="T41" fmla="*/ 21 h 220"/>
              <a:gd name="T42" fmla="*/ 108 w 235"/>
              <a:gd name="T43" fmla="*/ 26 h 220"/>
              <a:gd name="T44" fmla="*/ 121 w 235"/>
              <a:gd name="T45" fmla="*/ 24 h 220"/>
              <a:gd name="T46" fmla="*/ 153 w 235"/>
              <a:gd name="T47" fmla="*/ 26 h 220"/>
              <a:gd name="T48" fmla="*/ 93 w 235"/>
              <a:gd name="T49" fmla="*/ 28 h 220"/>
              <a:gd name="T50" fmla="*/ 171 w 235"/>
              <a:gd name="T51" fmla="*/ 35 h 220"/>
              <a:gd name="T52" fmla="*/ 134 w 235"/>
              <a:gd name="T53" fmla="*/ 34 h 220"/>
              <a:gd name="T54" fmla="*/ 89 w 235"/>
              <a:gd name="T55" fmla="*/ 41 h 220"/>
              <a:gd name="T56" fmla="*/ 180 w 235"/>
              <a:gd name="T57" fmla="*/ 40 h 220"/>
              <a:gd name="T58" fmla="*/ 61 w 235"/>
              <a:gd name="T59" fmla="*/ 50 h 220"/>
              <a:gd name="T60" fmla="*/ 223 w 235"/>
              <a:gd name="T61" fmla="*/ 62 h 220"/>
              <a:gd name="T62" fmla="*/ 188 w 235"/>
              <a:gd name="T63" fmla="*/ 69 h 220"/>
              <a:gd name="T64" fmla="*/ 228 w 235"/>
              <a:gd name="T65" fmla="*/ 77 h 220"/>
              <a:gd name="T66" fmla="*/ 193 w 235"/>
              <a:gd name="T67" fmla="*/ 84 h 220"/>
              <a:gd name="T68" fmla="*/ 38 w 235"/>
              <a:gd name="T69" fmla="*/ 91 h 220"/>
              <a:gd name="T70" fmla="*/ 46 w 235"/>
              <a:gd name="T71" fmla="*/ 91 h 220"/>
              <a:gd name="T72" fmla="*/ 207 w 235"/>
              <a:gd name="T73" fmla="*/ 99 h 220"/>
              <a:gd name="T74" fmla="*/ 44 w 235"/>
              <a:gd name="T75" fmla="*/ 116 h 220"/>
              <a:gd name="T76" fmla="*/ 199 w 235"/>
              <a:gd name="T77" fmla="*/ 109 h 220"/>
              <a:gd name="T78" fmla="*/ 203 w 235"/>
              <a:gd name="T79" fmla="*/ 127 h 220"/>
              <a:gd name="T80" fmla="*/ 207 w 235"/>
              <a:gd name="T81" fmla="*/ 126 h 220"/>
              <a:gd name="T82" fmla="*/ 197 w 235"/>
              <a:gd name="T83" fmla="*/ 141 h 220"/>
              <a:gd name="T84" fmla="*/ 6 w 235"/>
              <a:gd name="T85" fmla="*/ 149 h 220"/>
              <a:gd name="T86" fmla="*/ 193 w 235"/>
              <a:gd name="T87" fmla="*/ 153 h 220"/>
              <a:gd name="T88" fmla="*/ 194 w 235"/>
              <a:gd name="T89" fmla="*/ 164 h 220"/>
              <a:gd name="T90" fmla="*/ 17 w 235"/>
              <a:gd name="T91" fmla="*/ 159 h 220"/>
              <a:gd name="T92" fmla="*/ 70 w 235"/>
              <a:gd name="T93" fmla="*/ 163 h 220"/>
              <a:gd name="T94" fmla="*/ 74 w 235"/>
              <a:gd name="T95" fmla="*/ 169 h 220"/>
              <a:gd name="T96" fmla="*/ 169 w 235"/>
              <a:gd name="T97" fmla="*/ 175 h 220"/>
              <a:gd name="T98" fmla="*/ 180 w 235"/>
              <a:gd name="T99" fmla="*/ 176 h 220"/>
              <a:gd name="T100" fmla="*/ 145 w 235"/>
              <a:gd name="T101" fmla="*/ 178 h 220"/>
              <a:gd name="T102" fmla="*/ 174 w 235"/>
              <a:gd name="T103" fmla="*/ 182 h 220"/>
              <a:gd name="T104" fmla="*/ 169 w 235"/>
              <a:gd name="T105" fmla="*/ 184 h 220"/>
              <a:gd name="T106" fmla="*/ 38 w 235"/>
              <a:gd name="T107" fmla="*/ 188 h 220"/>
              <a:gd name="T108" fmla="*/ 160 w 235"/>
              <a:gd name="T109" fmla="*/ 189 h 220"/>
              <a:gd name="T110" fmla="*/ 31 w 235"/>
              <a:gd name="T111" fmla="*/ 190 h 220"/>
              <a:gd name="T112" fmla="*/ 39 w 235"/>
              <a:gd name="T113" fmla="*/ 192 h 220"/>
              <a:gd name="T114" fmla="*/ 157 w 235"/>
              <a:gd name="T115" fmla="*/ 194 h 220"/>
              <a:gd name="T116" fmla="*/ 89 w 235"/>
              <a:gd name="T117" fmla="*/ 195 h 220"/>
              <a:gd name="T118" fmla="*/ 94 w 235"/>
              <a:gd name="T119" fmla="*/ 196 h 220"/>
              <a:gd name="T120" fmla="*/ 122 w 235"/>
              <a:gd name="T121" fmla="*/ 207 h 2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220"/>
              <a:gd name="T185" fmla="*/ 235 w 235"/>
              <a:gd name="T186" fmla="*/ 220 h 2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220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40" name="文本框 312"/>
          <p:cNvSpPr>
            <a:spLocks noChangeArrowheads="1"/>
          </p:cNvSpPr>
          <p:nvPr/>
        </p:nvSpPr>
        <p:spPr bwMode="auto">
          <a:xfrm>
            <a:off x="1836738" y="2981325"/>
            <a:ext cx="1258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标题</a:t>
            </a:r>
          </a:p>
        </p:txBody>
      </p:sp>
      <p:sp>
        <p:nvSpPr>
          <p:cNvPr id="20541" name="文本框 314"/>
          <p:cNvSpPr>
            <a:spLocks noChangeArrowheads="1"/>
          </p:cNvSpPr>
          <p:nvPr/>
        </p:nvSpPr>
        <p:spPr bwMode="auto">
          <a:xfrm>
            <a:off x="4759325" y="1727200"/>
            <a:ext cx="6445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1.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,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输入你的标题。</a:t>
            </a:r>
          </a:p>
        </p:txBody>
      </p:sp>
      <p:pic>
        <p:nvPicPr>
          <p:cNvPr id="20542" name="图片 4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b="33694"/>
          <a:stretch>
            <a:fillRect/>
          </a:stretch>
        </p:blipFill>
        <p:spPr bwMode="auto">
          <a:xfrm>
            <a:off x="974725" y="3668713"/>
            <a:ext cx="9191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3" name="文本框 409"/>
          <p:cNvSpPr>
            <a:spLocks noChangeArrowheads="1"/>
          </p:cNvSpPr>
          <p:nvPr/>
        </p:nvSpPr>
        <p:spPr bwMode="auto">
          <a:xfrm>
            <a:off x="4729163" y="2311400"/>
            <a:ext cx="6446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2.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,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输入你的标题。</a:t>
            </a:r>
          </a:p>
        </p:txBody>
      </p:sp>
      <p:sp>
        <p:nvSpPr>
          <p:cNvPr id="20544" name="文本框 410"/>
          <p:cNvSpPr>
            <a:spLocks noChangeArrowheads="1"/>
          </p:cNvSpPr>
          <p:nvPr/>
        </p:nvSpPr>
        <p:spPr bwMode="auto">
          <a:xfrm>
            <a:off x="4764088" y="2857500"/>
            <a:ext cx="6453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3.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,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输入你的标题。</a:t>
            </a:r>
          </a:p>
        </p:txBody>
      </p:sp>
      <p:sp>
        <p:nvSpPr>
          <p:cNvPr id="20545" name="文本框 411"/>
          <p:cNvSpPr>
            <a:spLocks noChangeArrowheads="1"/>
          </p:cNvSpPr>
          <p:nvPr/>
        </p:nvSpPr>
        <p:spPr bwMode="auto">
          <a:xfrm>
            <a:off x="4764088" y="3441700"/>
            <a:ext cx="6357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4.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  <a:r>
              <a:rPr 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,</a:t>
            </a:r>
            <a:r>
              <a:rPr lang="zh-CN" altLang="en-US" sz="32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输入你的标题。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0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25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nimBg="1" autoUpdateAnimBg="0"/>
      <p:bldP spid="20539" grpId="0" bldLvl="0" animBg="1" autoUpdateAnimBg="0"/>
      <p:bldP spid="20540" grpId="0" bldLvl="0" autoUpdateAnimBg="0"/>
      <p:bldP spid="20541" grpId="0" bldLvl="0" autoUpdateAnimBg="0"/>
      <p:bldP spid="20543" grpId="0" bldLvl="0" autoUpdateAnimBg="0"/>
      <p:bldP spid="20544" grpId="0" bldLvl="0" autoUpdateAnimBg="0"/>
      <p:bldP spid="20545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36613"/>
            <a:ext cx="33242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9"/>
          <p:cNvSpPr>
            <a:spLocks noChangeArrowheads="1"/>
          </p:cNvSpPr>
          <p:nvPr/>
        </p:nvSpPr>
        <p:spPr bwMode="auto">
          <a:xfrm>
            <a:off x="1536700" y="1139825"/>
            <a:ext cx="1017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壹</a:t>
            </a:r>
          </a:p>
        </p:txBody>
      </p:sp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836613"/>
            <a:ext cx="33242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矩形 15"/>
          <p:cNvSpPr>
            <a:spLocks noChangeArrowheads="1"/>
          </p:cNvSpPr>
          <p:nvPr/>
        </p:nvSpPr>
        <p:spPr bwMode="auto">
          <a:xfrm>
            <a:off x="4000500" y="1141413"/>
            <a:ext cx="10175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贰</a:t>
            </a:r>
          </a:p>
        </p:txBody>
      </p:sp>
      <p:pic>
        <p:nvPicPr>
          <p:cNvPr id="4102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836613"/>
            <a:ext cx="33242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矩形 17"/>
          <p:cNvSpPr>
            <a:spLocks noChangeArrowheads="1"/>
          </p:cNvSpPr>
          <p:nvPr/>
        </p:nvSpPr>
        <p:spPr bwMode="auto">
          <a:xfrm>
            <a:off x="6704013" y="1139825"/>
            <a:ext cx="1017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叁</a:t>
            </a:r>
            <a:endParaRPr lang="zh-CN" altLang="en-US" dirty="0"/>
          </a:p>
        </p:txBody>
      </p:sp>
      <p:pic>
        <p:nvPicPr>
          <p:cNvPr id="4104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836613"/>
            <a:ext cx="33226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矩形 19"/>
          <p:cNvSpPr>
            <a:spLocks noChangeArrowheads="1"/>
          </p:cNvSpPr>
          <p:nvPr/>
        </p:nvSpPr>
        <p:spPr bwMode="auto">
          <a:xfrm>
            <a:off x="9528175" y="1139825"/>
            <a:ext cx="1017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肆</a:t>
            </a:r>
            <a:endParaRPr lang="zh-CN" altLang="en-US" dirty="0"/>
          </a:p>
        </p:txBody>
      </p:sp>
      <p:sp>
        <p:nvSpPr>
          <p:cNvPr id="4106" name="直接连接符 6"/>
          <p:cNvSpPr>
            <a:spLocks noChangeShapeType="1"/>
          </p:cNvSpPr>
          <p:nvPr/>
        </p:nvSpPr>
        <p:spPr bwMode="auto">
          <a:xfrm>
            <a:off x="2525713" y="2403475"/>
            <a:ext cx="0" cy="3473450"/>
          </a:xfrm>
          <a:prstGeom prst="line">
            <a:avLst/>
          </a:prstGeom>
          <a:noFill/>
          <a:ln w="19050" cap="flat" cmpd="sng">
            <a:solidFill>
              <a:srgbClr val="2626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文本框 23"/>
          <p:cNvSpPr>
            <a:spLocks noChangeArrowheads="1"/>
          </p:cNvSpPr>
          <p:nvPr/>
        </p:nvSpPr>
        <p:spPr bwMode="auto">
          <a:xfrm>
            <a:off x="1627188" y="2816225"/>
            <a:ext cx="6953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62626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4108" name="直接连接符 24"/>
          <p:cNvSpPr>
            <a:spLocks noChangeShapeType="1"/>
          </p:cNvSpPr>
          <p:nvPr/>
        </p:nvSpPr>
        <p:spPr bwMode="auto">
          <a:xfrm>
            <a:off x="4989513" y="2403475"/>
            <a:ext cx="1587" cy="3473450"/>
          </a:xfrm>
          <a:prstGeom prst="line">
            <a:avLst/>
          </a:prstGeom>
          <a:noFill/>
          <a:ln w="19050" cap="flat" cmpd="sng">
            <a:solidFill>
              <a:srgbClr val="2626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直接连接符 26"/>
          <p:cNvSpPr>
            <a:spLocks noChangeShapeType="1"/>
          </p:cNvSpPr>
          <p:nvPr/>
        </p:nvSpPr>
        <p:spPr bwMode="auto">
          <a:xfrm>
            <a:off x="7756525" y="2403475"/>
            <a:ext cx="1588" cy="3473450"/>
          </a:xfrm>
          <a:prstGeom prst="line">
            <a:avLst/>
          </a:prstGeom>
          <a:noFill/>
          <a:ln w="19050" cap="flat" cmpd="sng">
            <a:solidFill>
              <a:srgbClr val="2626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0" name="直接连接符 28"/>
          <p:cNvSpPr>
            <a:spLocks noChangeShapeType="1"/>
          </p:cNvSpPr>
          <p:nvPr/>
        </p:nvSpPr>
        <p:spPr bwMode="auto">
          <a:xfrm>
            <a:off x="10566400" y="2403475"/>
            <a:ext cx="0" cy="3473450"/>
          </a:xfrm>
          <a:prstGeom prst="line">
            <a:avLst/>
          </a:prstGeom>
          <a:noFill/>
          <a:ln w="19050" cap="flat" cmpd="sng">
            <a:solidFill>
              <a:srgbClr val="2626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1" name="文本框 30"/>
          <p:cNvSpPr>
            <a:spLocks noChangeArrowheads="1"/>
          </p:cNvSpPr>
          <p:nvPr/>
        </p:nvSpPr>
        <p:spPr bwMode="auto">
          <a:xfrm>
            <a:off x="4092575" y="2816225"/>
            <a:ext cx="6937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62626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4112" name="文本框 31"/>
          <p:cNvSpPr>
            <a:spLocks noChangeArrowheads="1"/>
          </p:cNvSpPr>
          <p:nvPr/>
        </p:nvSpPr>
        <p:spPr bwMode="auto">
          <a:xfrm>
            <a:off x="6816725" y="2816225"/>
            <a:ext cx="6953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62626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4113" name="文本框 32"/>
          <p:cNvSpPr>
            <a:spLocks noChangeArrowheads="1"/>
          </p:cNvSpPr>
          <p:nvPr/>
        </p:nvSpPr>
        <p:spPr bwMode="auto">
          <a:xfrm>
            <a:off x="9690100" y="2816225"/>
            <a:ext cx="6937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62626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pic>
        <p:nvPicPr>
          <p:cNvPr id="4114" name="图片 3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54292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7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75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2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2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25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2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utoUpdateAnimBg="0"/>
      <p:bldP spid="4101" grpId="0" bldLvl="0" autoUpdateAnimBg="0"/>
      <p:bldP spid="4103" grpId="0" bldLvl="0" autoUpdateAnimBg="0"/>
      <p:bldP spid="4105" grpId="0" bldLvl="0" autoUpdateAnimBg="0"/>
      <p:bldP spid="4106" grpId="0" animBg="1"/>
      <p:bldP spid="4107" grpId="0" bldLvl="0" autoUpdateAnimBg="0"/>
      <p:bldP spid="4108" grpId="0" animBg="1"/>
      <p:bldP spid="4109" grpId="0" animBg="1"/>
      <p:bldP spid="4110" grpId="0" animBg="1"/>
      <p:bldP spid="4111" grpId="0" bldLvl="0" autoUpdateAnimBg="0"/>
      <p:bldP spid="4112" grpId="0" bldLvl="0" autoUpdateAnimBg="0"/>
      <p:bldP spid="411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46"/>
          <p:cNvSpPr>
            <a:spLocks noEditPoints="1" noChangeArrowheads="1"/>
          </p:cNvSpPr>
          <p:nvPr/>
        </p:nvSpPr>
        <p:spPr bwMode="auto">
          <a:xfrm>
            <a:off x="4587875" y="3190875"/>
            <a:ext cx="946150" cy="615950"/>
          </a:xfrm>
          <a:custGeom>
            <a:avLst/>
            <a:gdLst>
              <a:gd name="T0" fmla="*/ 120 w 700"/>
              <a:gd name="T1" fmla="*/ 179 h 455"/>
              <a:gd name="T2" fmla="*/ 144 w 700"/>
              <a:gd name="T3" fmla="*/ 103 h 455"/>
              <a:gd name="T4" fmla="*/ 228 w 700"/>
              <a:gd name="T5" fmla="*/ 164 h 455"/>
              <a:gd name="T6" fmla="*/ 260 w 700"/>
              <a:gd name="T7" fmla="*/ 285 h 455"/>
              <a:gd name="T8" fmla="*/ 216 w 700"/>
              <a:gd name="T9" fmla="*/ 292 h 455"/>
              <a:gd name="T10" fmla="*/ 225 w 700"/>
              <a:gd name="T11" fmla="*/ 248 h 455"/>
              <a:gd name="T12" fmla="*/ 225 w 700"/>
              <a:gd name="T13" fmla="*/ 253 h 455"/>
              <a:gd name="T14" fmla="*/ 215 w 700"/>
              <a:gd name="T15" fmla="*/ 246 h 455"/>
              <a:gd name="T16" fmla="*/ 226 w 700"/>
              <a:gd name="T17" fmla="*/ 286 h 455"/>
              <a:gd name="T18" fmla="*/ 267 w 700"/>
              <a:gd name="T19" fmla="*/ 269 h 455"/>
              <a:gd name="T20" fmla="*/ 220 w 700"/>
              <a:gd name="T21" fmla="*/ 170 h 455"/>
              <a:gd name="T22" fmla="*/ 141 w 700"/>
              <a:gd name="T23" fmla="*/ 112 h 455"/>
              <a:gd name="T24" fmla="*/ 118 w 700"/>
              <a:gd name="T25" fmla="*/ 172 h 455"/>
              <a:gd name="T26" fmla="*/ 146 w 700"/>
              <a:gd name="T27" fmla="*/ 159 h 455"/>
              <a:gd name="T28" fmla="*/ 143 w 700"/>
              <a:gd name="T29" fmla="*/ 146 h 455"/>
              <a:gd name="T30" fmla="*/ 149 w 700"/>
              <a:gd name="T31" fmla="*/ 192 h 455"/>
              <a:gd name="T32" fmla="*/ 136 w 700"/>
              <a:gd name="T33" fmla="*/ 251 h 455"/>
              <a:gd name="T34" fmla="*/ 129 w 700"/>
              <a:gd name="T35" fmla="*/ 244 h 455"/>
              <a:gd name="T36" fmla="*/ 123 w 700"/>
              <a:gd name="T37" fmla="*/ 189 h 455"/>
              <a:gd name="T38" fmla="*/ 103 w 700"/>
              <a:gd name="T39" fmla="*/ 0 h 455"/>
              <a:gd name="T40" fmla="*/ 82 w 700"/>
              <a:gd name="T41" fmla="*/ 14 h 455"/>
              <a:gd name="T42" fmla="*/ 27 w 700"/>
              <a:gd name="T43" fmla="*/ 43 h 455"/>
              <a:gd name="T44" fmla="*/ 13 w 700"/>
              <a:gd name="T45" fmla="*/ 124 h 455"/>
              <a:gd name="T46" fmla="*/ 51 w 700"/>
              <a:gd name="T47" fmla="*/ 148 h 455"/>
              <a:gd name="T48" fmla="*/ 64 w 700"/>
              <a:gd name="T49" fmla="*/ 110 h 455"/>
              <a:gd name="T50" fmla="*/ 67 w 700"/>
              <a:gd name="T51" fmla="*/ 102 h 455"/>
              <a:gd name="T52" fmla="*/ 70 w 700"/>
              <a:gd name="T53" fmla="*/ 187 h 455"/>
              <a:gd name="T54" fmla="*/ 250 w 700"/>
              <a:gd name="T55" fmla="*/ 415 h 455"/>
              <a:gd name="T56" fmla="*/ 369 w 700"/>
              <a:gd name="T57" fmla="*/ 417 h 455"/>
              <a:gd name="T58" fmla="*/ 468 w 700"/>
              <a:gd name="T59" fmla="*/ 413 h 455"/>
              <a:gd name="T60" fmla="*/ 699 w 700"/>
              <a:gd name="T61" fmla="*/ 455 h 455"/>
              <a:gd name="T62" fmla="*/ 552 w 700"/>
              <a:gd name="T63" fmla="*/ 404 h 455"/>
              <a:gd name="T64" fmla="*/ 447 w 700"/>
              <a:gd name="T65" fmla="*/ 386 h 455"/>
              <a:gd name="T66" fmla="*/ 324 w 700"/>
              <a:gd name="T67" fmla="*/ 401 h 455"/>
              <a:gd name="T68" fmla="*/ 200 w 700"/>
              <a:gd name="T69" fmla="*/ 330 h 455"/>
              <a:gd name="T70" fmla="*/ 332 w 700"/>
              <a:gd name="T71" fmla="*/ 394 h 455"/>
              <a:gd name="T72" fmla="*/ 444 w 700"/>
              <a:gd name="T73" fmla="*/ 378 h 455"/>
              <a:gd name="T74" fmla="*/ 458 w 700"/>
              <a:gd name="T75" fmla="*/ 361 h 455"/>
              <a:gd name="T76" fmla="*/ 394 w 700"/>
              <a:gd name="T77" fmla="*/ 365 h 455"/>
              <a:gd name="T78" fmla="*/ 289 w 700"/>
              <a:gd name="T79" fmla="*/ 354 h 455"/>
              <a:gd name="T80" fmla="*/ 337 w 700"/>
              <a:gd name="T81" fmla="*/ 300 h 455"/>
              <a:gd name="T82" fmla="*/ 313 w 700"/>
              <a:gd name="T83" fmla="*/ 280 h 455"/>
              <a:gd name="T84" fmla="*/ 329 w 700"/>
              <a:gd name="T85" fmla="*/ 330 h 455"/>
              <a:gd name="T86" fmla="*/ 385 w 700"/>
              <a:gd name="T87" fmla="*/ 293 h 455"/>
              <a:gd name="T88" fmla="*/ 382 w 700"/>
              <a:gd name="T89" fmla="*/ 232 h 455"/>
              <a:gd name="T90" fmla="*/ 386 w 700"/>
              <a:gd name="T91" fmla="*/ 222 h 455"/>
              <a:gd name="T92" fmla="*/ 326 w 700"/>
              <a:gd name="T93" fmla="*/ 195 h 455"/>
              <a:gd name="T94" fmla="*/ 276 w 700"/>
              <a:gd name="T95" fmla="*/ 190 h 455"/>
              <a:gd name="T96" fmla="*/ 288 w 700"/>
              <a:gd name="T97" fmla="*/ 143 h 455"/>
              <a:gd name="T98" fmla="*/ 296 w 700"/>
              <a:gd name="T99" fmla="*/ 160 h 455"/>
              <a:gd name="T100" fmla="*/ 282 w 700"/>
              <a:gd name="T101" fmla="*/ 150 h 455"/>
              <a:gd name="T102" fmla="*/ 330 w 700"/>
              <a:gd name="T103" fmla="*/ 178 h 455"/>
              <a:gd name="T104" fmla="*/ 308 w 700"/>
              <a:gd name="T105" fmla="*/ 95 h 455"/>
              <a:gd name="T106" fmla="*/ 247 w 700"/>
              <a:gd name="T107" fmla="*/ 30 h 455"/>
              <a:gd name="T108" fmla="*/ 212 w 700"/>
              <a:gd name="T109" fmla="*/ 19 h 455"/>
              <a:gd name="T110" fmla="*/ 190 w 700"/>
              <a:gd name="T111" fmla="*/ 5 h 455"/>
              <a:gd name="T112" fmla="*/ 157 w 700"/>
              <a:gd name="T113" fmla="*/ 14 h 455"/>
              <a:gd name="T114" fmla="*/ 171 w 700"/>
              <a:gd name="T115" fmla="*/ 63 h 455"/>
              <a:gd name="T116" fmla="*/ 190 w 700"/>
              <a:gd name="T117" fmla="*/ 59 h 455"/>
              <a:gd name="T118" fmla="*/ 141 w 700"/>
              <a:gd name="T119" fmla="*/ 40 h 455"/>
              <a:gd name="T120" fmla="*/ 103 w 700"/>
              <a:gd name="T121" fmla="*/ 0 h 4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0"/>
              <a:gd name="T184" fmla="*/ 0 h 455"/>
              <a:gd name="T185" fmla="*/ 700 w 700"/>
              <a:gd name="T186" fmla="*/ 455 h 4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0" h="455">
                <a:moveTo>
                  <a:pt x="178" y="365"/>
                </a:moveTo>
                <a:cubicBezTo>
                  <a:pt x="117" y="326"/>
                  <a:pt x="87" y="251"/>
                  <a:pt x="120" y="179"/>
                </a:cubicBezTo>
                <a:cubicBezTo>
                  <a:pt x="76" y="169"/>
                  <a:pt x="82" y="105"/>
                  <a:pt x="139" y="103"/>
                </a:cubicBezTo>
                <a:cubicBezTo>
                  <a:pt x="141" y="103"/>
                  <a:pt x="142" y="103"/>
                  <a:pt x="144" y="103"/>
                </a:cubicBezTo>
                <a:cubicBezTo>
                  <a:pt x="163" y="103"/>
                  <a:pt x="201" y="107"/>
                  <a:pt x="222" y="135"/>
                </a:cubicBezTo>
                <a:cubicBezTo>
                  <a:pt x="227" y="143"/>
                  <a:pt x="227" y="154"/>
                  <a:pt x="228" y="164"/>
                </a:cubicBezTo>
                <a:cubicBezTo>
                  <a:pt x="260" y="172"/>
                  <a:pt x="268" y="200"/>
                  <a:pt x="257" y="220"/>
                </a:cubicBezTo>
                <a:cubicBezTo>
                  <a:pt x="293" y="252"/>
                  <a:pt x="273" y="275"/>
                  <a:pt x="260" y="285"/>
                </a:cubicBezTo>
                <a:cubicBezTo>
                  <a:pt x="253" y="290"/>
                  <a:pt x="241" y="293"/>
                  <a:pt x="229" y="293"/>
                </a:cubicBezTo>
                <a:cubicBezTo>
                  <a:pt x="224" y="293"/>
                  <a:pt x="220" y="293"/>
                  <a:pt x="216" y="292"/>
                </a:cubicBezTo>
                <a:cubicBezTo>
                  <a:pt x="178" y="283"/>
                  <a:pt x="193" y="240"/>
                  <a:pt x="211" y="240"/>
                </a:cubicBezTo>
                <a:cubicBezTo>
                  <a:pt x="216" y="240"/>
                  <a:pt x="220" y="242"/>
                  <a:pt x="225" y="248"/>
                </a:cubicBezTo>
                <a:cubicBezTo>
                  <a:pt x="235" y="262"/>
                  <a:pt x="221" y="264"/>
                  <a:pt x="221" y="264"/>
                </a:cubicBezTo>
                <a:cubicBezTo>
                  <a:pt x="224" y="263"/>
                  <a:pt x="226" y="257"/>
                  <a:pt x="225" y="253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19" y="247"/>
                  <a:pt x="217" y="246"/>
                  <a:pt x="215" y="246"/>
                </a:cubicBezTo>
                <a:cubicBezTo>
                  <a:pt x="208" y="246"/>
                  <a:pt x="202" y="256"/>
                  <a:pt x="202" y="266"/>
                </a:cubicBezTo>
                <a:cubicBezTo>
                  <a:pt x="202" y="276"/>
                  <a:pt x="208" y="286"/>
                  <a:pt x="226" y="286"/>
                </a:cubicBezTo>
                <a:cubicBezTo>
                  <a:pt x="230" y="286"/>
                  <a:pt x="233" y="286"/>
                  <a:pt x="238" y="285"/>
                </a:cubicBezTo>
                <a:cubicBezTo>
                  <a:pt x="250" y="283"/>
                  <a:pt x="262" y="278"/>
                  <a:pt x="267" y="269"/>
                </a:cubicBezTo>
                <a:cubicBezTo>
                  <a:pt x="279" y="248"/>
                  <a:pt x="263" y="230"/>
                  <a:pt x="250" y="222"/>
                </a:cubicBezTo>
                <a:cubicBezTo>
                  <a:pt x="266" y="192"/>
                  <a:pt x="241" y="178"/>
                  <a:pt x="220" y="170"/>
                </a:cubicBezTo>
                <a:cubicBezTo>
                  <a:pt x="217" y="149"/>
                  <a:pt x="221" y="132"/>
                  <a:pt x="191" y="121"/>
                </a:cubicBezTo>
                <a:cubicBezTo>
                  <a:pt x="177" y="116"/>
                  <a:pt x="158" y="112"/>
                  <a:pt x="141" y="112"/>
                </a:cubicBezTo>
                <a:cubicBezTo>
                  <a:pt x="115" y="112"/>
                  <a:pt x="94" y="122"/>
                  <a:pt x="103" y="158"/>
                </a:cubicBezTo>
                <a:cubicBezTo>
                  <a:pt x="104" y="163"/>
                  <a:pt x="112" y="171"/>
                  <a:pt x="118" y="172"/>
                </a:cubicBezTo>
                <a:cubicBezTo>
                  <a:pt x="123" y="173"/>
                  <a:pt x="128" y="174"/>
                  <a:pt x="132" y="174"/>
                </a:cubicBezTo>
                <a:cubicBezTo>
                  <a:pt x="145" y="174"/>
                  <a:pt x="147" y="166"/>
                  <a:pt x="146" y="159"/>
                </a:cubicBezTo>
                <a:cubicBezTo>
                  <a:pt x="145" y="152"/>
                  <a:pt x="141" y="145"/>
                  <a:pt x="142" y="145"/>
                </a:cubicBezTo>
                <a:cubicBezTo>
                  <a:pt x="142" y="145"/>
                  <a:pt x="143" y="145"/>
                  <a:pt x="143" y="146"/>
                </a:cubicBezTo>
                <a:cubicBezTo>
                  <a:pt x="149" y="151"/>
                  <a:pt x="153" y="160"/>
                  <a:pt x="153" y="169"/>
                </a:cubicBezTo>
                <a:cubicBezTo>
                  <a:pt x="153" y="178"/>
                  <a:pt x="149" y="192"/>
                  <a:pt x="149" y="192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146" y="205"/>
                  <a:pt x="137" y="227"/>
                  <a:pt x="136" y="251"/>
                </a:cubicBezTo>
                <a:cubicBezTo>
                  <a:pt x="132" y="330"/>
                  <a:pt x="206" y="363"/>
                  <a:pt x="249" y="399"/>
                </a:cubicBezTo>
                <a:cubicBezTo>
                  <a:pt x="199" y="369"/>
                  <a:pt x="119" y="330"/>
                  <a:pt x="129" y="244"/>
                </a:cubicBezTo>
                <a:cubicBezTo>
                  <a:pt x="132" y="220"/>
                  <a:pt x="136" y="198"/>
                  <a:pt x="145" y="177"/>
                </a:cubicBezTo>
                <a:cubicBezTo>
                  <a:pt x="132" y="179"/>
                  <a:pt x="128" y="178"/>
                  <a:pt x="123" y="189"/>
                </a:cubicBezTo>
                <a:cubicBezTo>
                  <a:pt x="95" y="263"/>
                  <a:pt x="134" y="330"/>
                  <a:pt x="178" y="365"/>
                </a:cubicBezTo>
                <a:moveTo>
                  <a:pt x="103" y="0"/>
                </a:moveTo>
                <a:cubicBezTo>
                  <a:pt x="102" y="0"/>
                  <a:pt x="101" y="0"/>
                  <a:pt x="100" y="0"/>
                </a:cubicBezTo>
                <a:cubicBezTo>
                  <a:pt x="91" y="1"/>
                  <a:pt x="86" y="7"/>
                  <a:pt x="82" y="14"/>
                </a:cubicBezTo>
                <a:cubicBezTo>
                  <a:pt x="78" y="12"/>
                  <a:pt x="74" y="12"/>
                  <a:pt x="70" y="12"/>
                </a:cubicBezTo>
                <a:cubicBezTo>
                  <a:pt x="50" y="12"/>
                  <a:pt x="31" y="26"/>
                  <a:pt x="27" y="43"/>
                </a:cubicBezTo>
                <a:cubicBezTo>
                  <a:pt x="26" y="51"/>
                  <a:pt x="30" y="57"/>
                  <a:pt x="29" y="63"/>
                </a:cubicBezTo>
                <a:cubicBezTo>
                  <a:pt x="26" y="77"/>
                  <a:pt x="0" y="93"/>
                  <a:pt x="13" y="124"/>
                </a:cubicBezTo>
                <a:cubicBezTo>
                  <a:pt x="15" y="130"/>
                  <a:pt x="24" y="136"/>
                  <a:pt x="30" y="140"/>
                </a:cubicBezTo>
                <a:cubicBezTo>
                  <a:pt x="38" y="146"/>
                  <a:pt x="45" y="148"/>
                  <a:pt x="51" y="148"/>
                </a:cubicBezTo>
                <a:cubicBezTo>
                  <a:pt x="63" y="148"/>
                  <a:pt x="70" y="138"/>
                  <a:pt x="72" y="129"/>
                </a:cubicBezTo>
                <a:cubicBezTo>
                  <a:pt x="75" y="119"/>
                  <a:pt x="72" y="110"/>
                  <a:pt x="64" y="110"/>
                </a:cubicBezTo>
                <a:cubicBezTo>
                  <a:pt x="61" y="110"/>
                  <a:pt x="57" y="111"/>
                  <a:pt x="51" y="115"/>
                </a:cubicBezTo>
                <a:cubicBezTo>
                  <a:pt x="54" y="107"/>
                  <a:pt x="61" y="102"/>
                  <a:pt x="67" y="102"/>
                </a:cubicBezTo>
                <a:cubicBezTo>
                  <a:pt x="73" y="102"/>
                  <a:pt x="78" y="106"/>
                  <a:pt x="81" y="114"/>
                </a:cubicBezTo>
                <a:cubicBezTo>
                  <a:pt x="88" y="137"/>
                  <a:pt x="72" y="166"/>
                  <a:pt x="70" y="187"/>
                </a:cubicBezTo>
                <a:cubicBezTo>
                  <a:pt x="67" y="228"/>
                  <a:pt x="82" y="265"/>
                  <a:pt x="95" y="293"/>
                </a:cubicBezTo>
                <a:cubicBezTo>
                  <a:pt x="118" y="343"/>
                  <a:pt x="175" y="396"/>
                  <a:pt x="250" y="415"/>
                </a:cubicBezTo>
                <a:cubicBezTo>
                  <a:pt x="270" y="420"/>
                  <a:pt x="295" y="423"/>
                  <a:pt x="319" y="423"/>
                </a:cubicBezTo>
                <a:cubicBezTo>
                  <a:pt x="337" y="423"/>
                  <a:pt x="354" y="421"/>
                  <a:pt x="369" y="417"/>
                </a:cubicBezTo>
                <a:cubicBezTo>
                  <a:pt x="385" y="412"/>
                  <a:pt x="401" y="411"/>
                  <a:pt x="420" y="411"/>
                </a:cubicBezTo>
                <a:cubicBezTo>
                  <a:pt x="434" y="411"/>
                  <a:pt x="450" y="412"/>
                  <a:pt x="468" y="413"/>
                </a:cubicBezTo>
                <a:cubicBezTo>
                  <a:pt x="515" y="417"/>
                  <a:pt x="556" y="425"/>
                  <a:pt x="601" y="440"/>
                </a:cubicBezTo>
                <a:cubicBezTo>
                  <a:pt x="634" y="450"/>
                  <a:pt x="694" y="455"/>
                  <a:pt x="699" y="455"/>
                </a:cubicBezTo>
                <a:cubicBezTo>
                  <a:pt x="699" y="455"/>
                  <a:pt x="700" y="455"/>
                  <a:pt x="700" y="455"/>
                </a:cubicBezTo>
                <a:cubicBezTo>
                  <a:pt x="664" y="447"/>
                  <a:pt x="584" y="414"/>
                  <a:pt x="552" y="404"/>
                </a:cubicBezTo>
                <a:cubicBezTo>
                  <a:pt x="522" y="395"/>
                  <a:pt x="498" y="389"/>
                  <a:pt x="460" y="386"/>
                </a:cubicBezTo>
                <a:cubicBezTo>
                  <a:pt x="455" y="386"/>
                  <a:pt x="451" y="386"/>
                  <a:pt x="447" y="386"/>
                </a:cubicBezTo>
                <a:cubicBezTo>
                  <a:pt x="410" y="386"/>
                  <a:pt x="378" y="396"/>
                  <a:pt x="348" y="400"/>
                </a:cubicBezTo>
                <a:cubicBezTo>
                  <a:pt x="340" y="400"/>
                  <a:pt x="332" y="401"/>
                  <a:pt x="324" y="401"/>
                </a:cubicBezTo>
                <a:cubicBezTo>
                  <a:pt x="246" y="401"/>
                  <a:pt x="178" y="356"/>
                  <a:pt x="177" y="269"/>
                </a:cubicBezTo>
                <a:cubicBezTo>
                  <a:pt x="182" y="289"/>
                  <a:pt x="191" y="313"/>
                  <a:pt x="200" y="330"/>
                </a:cubicBezTo>
                <a:cubicBezTo>
                  <a:pt x="217" y="362"/>
                  <a:pt x="269" y="395"/>
                  <a:pt x="319" y="395"/>
                </a:cubicBezTo>
                <a:cubicBezTo>
                  <a:pt x="323" y="395"/>
                  <a:pt x="328" y="395"/>
                  <a:pt x="332" y="394"/>
                </a:cubicBezTo>
                <a:cubicBezTo>
                  <a:pt x="362" y="390"/>
                  <a:pt x="392" y="381"/>
                  <a:pt x="425" y="379"/>
                </a:cubicBezTo>
                <a:cubicBezTo>
                  <a:pt x="432" y="378"/>
                  <a:pt x="438" y="378"/>
                  <a:pt x="444" y="378"/>
                </a:cubicBezTo>
                <a:cubicBezTo>
                  <a:pt x="490" y="378"/>
                  <a:pt x="521" y="390"/>
                  <a:pt x="558" y="397"/>
                </a:cubicBezTo>
                <a:cubicBezTo>
                  <a:pt x="536" y="380"/>
                  <a:pt x="494" y="362"/>
                  <a:pt x="458" y="361"/>
                </a:cubicBezTo>
                <a:cubicBezTo>
                  <a:pt x="457" y="361"/>
                  <a:pt x="455" y="361"/>
                  <a:pt x="453" y="361"/>
                </a:cubicBezTo>
                <a:cubicBezTo>
                  <a:pt x="434" y="361"/>
                  <a:pt x="413" y="363"/>
                  <a:pt x="394" y="365"/>
                </a:cubicBezTo>
                <a:cubicBezTo>
                  <a:pt x="374" y="367"/>
                  <a:pt x="355" y="369"/>
                  <a:pt x="338" y="369"/>
                </a:cubicBezTo>
                <a:cubicBezTo>
                  <a:pt x="316" y="369"/>
                  <a:pt x="298" y="366"/>
                  <a:pt x="289" y="354"/>
                </a:cubicBezTo>
                <a:cubicBezTo>
                  <a:pt x="256" y="308"/>
                  <a:pt x="291" y="270"/>
                  <a:pt x="316" y="270"/>
                </a:cubicBezTo>
                <a:cubicBezTo>
                  <a:pt x="328" y="270"/>
                  <a:pt x="338" y="279"/>
                  <a:pt x="337" y="300"/>
                </a:cubicBezTo>
                <a:cubicBezTo>
                  <a:pt x="331" y="286"/>
                  <a:pt x="323" y="280"/>
                  <a:pt x="313" y="280"/>
                </a:cubicBezTo>
                <a:cubicBezTo>
                  <a:pt x="313" y="280"/>
                  <a:pt x="313" y="280"/>
                  <a:pt x="313" y="280"/>
                </a:cubicBezTo>
                <a:cubicBezTo>
                  <a:pt x="303" y="283"/>
                  <a:pt x="297" y="288"/>
                  <a:pt x="297" y="300"/>
                </a:cubicBezTo>
                <a:cubicBezTo>
                  <a:pt x="296" y="311"/>
                  <a:pt x="312" y="328"/>
                  <a:pt x="329" y="330"/>
                </a:cubicBezTo>
                <a:cubicBezTo>
                  <a:pt x="332" y="330"/>
                  <a:pt x="335" y="331"/>
                  <a:pt x="338" y="331"/>
                </a:cubicBezTo>
                <a:cubicBezTo>
                  <a:pt x="359" y="331"/>
                  <a:pt x="379" y="319"/>
                  <a:pt x="385" y="293"/>
                </a:cubicBezTo>
                <a:cubicBezTo>
                  <a:pt x="390" y="291"/>
                  <a:pt x="411" y="292"/>
                  <a:pt x="413" y="269"/>
                </a:cubicBezTo>
                <a:cubicBezTo>
                  <a:pt x="414" y="253"/>
                  <a:pt x="404" y="232"/>
                  <a:pt x="382" y="232"/>
                </a:cubicBezTo>
                <a:cubicBezTo>
                  <a:pt x="378" y="232"/>
                  <a:pt x="374" y="233"/>
                  <a:pt x="369" y="235"/>
                </a:cubicBezTo>
                <a:cubicBezTo>
                  <a:pt x="375" y="227"/>
                  <a:pt x="376" y="226"/>
                  <a:pt x="386" y="222"/>
                </a:cubicBezTo>
                <a:cubicBezTo>
                  <a:pt x="378" y="201"/>
                  <a:pt x="355" y="193"/>
                  <a:pt x="337" y="193"/>
                </a:cubicBezTo>
                <a:cubicBezTo>
                  <a:pt x="333" y="193"/>
                  <a:pt x="329" y="194"/>
                  <a:pt x="326" y="195"/>
                </a:cubicBezTo>
                <a:cubicBezTo>
                  <a:pt x="319" y="196"/>
                  <a:pt x="312" y="197"/>
                  <a:pt x="305" y="197"/>
                </a:cubicBezTo>
                <a:cubicBezTo>
                  <a:pt x="293" y="197"/>
                  <a:pt x="282" y="194"/>
                  <a:pt x="276" y="190"/>
                </a:cubicBezTo>
                <a:cubicBezTo>
                  <a:pt x="258" y="177"/>
                  <a:pt x="260" y="150"/>
                  <a:pt x="279" y="145"/>
                </a:cubicBezTo>
                <a:cubicBezTo>
                  <a:pt x="282" y="144"/>
                  <a:pt x="285" y="143"/>
                  <a:pt x="288" y="143"/>
                </a:cubicBezTo>
                <a:cubicBezTo>
                  <a:pt x="305" y="143"/>
                  <a:pt x="303" y="164"/>
                  <a:pt x="300" y="172"/>
                </a:cubicBezTo>
                <a:cubicBezTo>
                  <a:pt x="295" y="170"/>
                  <a:pt x="294" y="164"/>
                  <a:pt x="296" y="160"/>
                </a:cubicBezTo>
                <a:cubicBezTo>
                  <a:pt x="297" y="153"/>
                  <a:pt x="292" y="148"/>
                  <a:pt x="286" y="148"/>
                </a:cubicBezTo>
                <a:cubicBezTo>
                  <a:pt x="285" y="148"/>
                  <a:pt x="284" y="149"/>
                  <a:pt x="282" y="150"/>
                </a:cubicBezTo>
                <a:cubicBezTo>
                  <a:pt x="260" y="164"/>
                  <a:pt x="274" y="188"/>
                  <a:pt x="300" y="188"/>
                </a:cubicBezTo>
                <a:cubicBezTo>
                  <a:pt x="309" y="188"/>
                  <a:pt x="319" y="185"/>
                  <a:pt x="330" y="178"/>
                </a:cubicBezTo>
                <a:cubicBezTo>
                  <a:pt x="358" y="161"/>
                  <a:pt x="350" y="128"/>
                  <a:pt x="330" y="115"/>
                </a:cubicBezTo>
                <a:cubicBezTo>
                  <a:pt x="321" y="109"/>
                  <a:pt x="315" y="103"/>
                  <a:pt x="308" y="95"/>
                </a:cubicBezTo>
                <a:cubicBezTo>
                  <a:pt x="290" y="74"/>
                  <a:pt x="299" y="59"/>
                  <a:pt x="257" y="58"/>
                </a:cubicBezTo>
                <a:cubicBezTo>
                  <a:pt x="254" y="48"/>
                  <a:pt x="253" y="37"/>
                  <a:pt x="247" y="30"/>
                </a:cubicBezTo>
                <a:cubicBezTo>
                  <a:pt x="239" y="21"/>
                  <a:pt x="231" y="19"/>
                  <a:pt x="222" y="19"/>
                </a:cubicBezTo>
                <a:cubicBezTo>
                  <a:pt x="219" y="19"/>
                  <a:pt x="215" y="19"/>
                  <a:pt x="212" y="1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0" y="19"/>
                  <a:pt x="200" y="6"/>
                  <a:pt x="190" y="5"/>
                </a:cubicBezTo>
                <a:cubicBezTo>
                  <a:pt x="188" y="5"/>
                  <a:pt x="186" y="5"/>
                  <a:pt x="184" y="5"/>
                </a:cubicBezTo>
                <a:cubicBezTo>
                  <a:pt x="173" y="5"/>
                  <a:pt x="162" y="9"/>
                  <a:pt x="157" y="14"/>
                </a:cubicBezTo>
                <a:cubicBezTo>
                  <a:pt x="148" y="24"/>
                  <a:pt x="143" y="64"/>
                  <a:pt x="165" y="64"/>
                </a:cubicBezTo>
                <a:cubicBezTo>
                  <a:pt x="167" y="64"/>
                  <a:pt x="169" y="64"/>
                  <a:pt x="171" y="63"/>
                </a:cubicBezTo>
                <a:cubicBezTo>
                  <a:pt x="197" y="57"/>
                  <a:pt x="178" y="38"/>
                  <a:pt x="176" y="32"/>
                </a:cubicBezTo>
                <a:cubicBezTo>
                  <a:pt x="189" y="34"/>
                  <a:pt x="195" y="51"/>
                  <a:pt x="190" y="59"/>
                </a:cubicBezTo>
                <a:cubicBezTo>
                  <a:pt x="184" y="68"/>
                  <a:pt x="176" y="72"/>
                  <a:pt x="168" y="72"/>
                </a:cubicBezTo>
                <a:cubicBezTo>
                  <a:pt x="154" y="72"/>
                  <a:pt x="140" y="60"/>
                  <a:pt x="141" y="40"/>
                </a:cubicBezTo>
                <a:cubicBezTo>
                  <a:pt x="141" y="40"/>
                  <a:pt x="143" y="32"/>
                  <a:pt x="143" y="30"/>
                </a:cubicBezTo>
                <a:cubicBezTo>
                  <a:pt x="140" y="17"/>
                  <a:pt x="121" y="0"/>
                  <a:pt x="103" y="0"/>
                </a:cubicBezTo>
              </a:path>
            </a:pathLst>
          </a:custGeom>
          <a:solidFill>
            <a:srgbClr val="2E2E2E">
              <a:alpha val="8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5123" name="图片 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54546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5124" name="图片 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371600"/>
            <a:ext cx="2144713" cy="304165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5541963" y="1866900"/>
            <a:ext cx="10175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壹</a:t>
            </a:r>
          </a:p>
        </p:txBody>
      </p:sp>
      <p:sp>
        <p:nvSpPr>
          <p:cNvPr id="5126" name="矩形 12"/>
          <p:cNvSpPr>
            <a:spLocks noChangeArrowheads="1"/>
          </p:cNvSpPr>
          <p:nvPr/>
        </p:nvSpPr>
        <p:spPr bwMode="auto">
          <a:xfrm>
            <a:off x="4368800" y="4013200"/>
            <a:ext cx="353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F3F3F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最先也是最重要的</a:t>
            </a:r>
          </a:p>
        </p:txBody>
      </p:sp>
      <p:pic>
        <p:nvPicPr>
          <p:cNvPr id="5127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5450"/>
            <a:ext cx="24018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组合 15"/>
          <p:cNvGrpSpPr/>
          <p:nvPr/>
        </p:nvGrpSpPr>
        <p:grpSpPr bwMode="auto">
          <a:xfrm rot="1780350">
            <a:off x="6632575" y="1685925"/>
            <a:ext cx="657225" cy="469900"/>
            <a:chOff x="0" y="0"/>
            <a:chExt cx="1614487" cy="1154113"/>
          </a:xfrm>
        </p:grpSpPr>
        <p:sp>
          <p:nvSpPr>
            <p:cNvPr id="5129" name="Freeform 48"/>
            <p:cNvSpPr>
              <a:spLocks noChangeArrowheads="1"/>
            </p:cNvSpPr>
            <p:nvPr/>
          </p:nvSpPr>
          <p:spPr bwMode="auto">
            <a:xfrm>
              <a:off x="957262" y="935038"/>
              <a:ext cx="338137" cy="219075"/>
            </a:xfrm>
            <a:custGeom>
              <a:avLst/>
              <a:gdLst>
                <a:gd name="T0" fmla="*/ 40 w 90"/>
                <a:gd name="T1" fmla="*/ 0 h 58"/>
                <a:gd name="T2" fmla="*/ 0 w 90"/>
                <a:gd name="T3" fmla="*/ 40 h 58"/>
                <a:gd name="T4" fmla="*/ 48 w 90"/>
                <a:gd name="T5" fmla="*/ 58 h 58"/>
                <a:gd name="T6" fmla="*/ 90 w 90"/>
                <a:gd name="T7" fmla="*/ 21 h 58"/>
                <a:gd name="T8" fmla="*/ 79 w 90"/>
                <a:gd name="T9" fmla="*/ 22 h 58"/>
                <a:gd name="T10" fmla="*/ 40 w 90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58"/>
                <a:gd name="T20" fmla="*/ 90 w 9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58">
                  <a:moveTo>
                    <a:pt x="40" y="0"/>
                  </a:moveTo>
                  <a:cubicBezTo>
                    <a:pt x="16" y="17"/>
                    <a:pt x="19" y="35"/>
                    <a:pt x="0" y="40"/>
                  </a:cubicBezTo>
                  <a:cubicBezTo>
                    <a:pt x="17" y="52"/>
                    <a:pt x="34" y="58"/>
                    <a:pt x="48" y="58"/>
                  </a:cubicBezTo>
                  <a:cubicBezTo>
                    <a:pt x="68" y="58"/>
                    <a:pt x="84" y="47"/>
                    <a:pt x="90" y="21"/>
                  </a:cubicBezTo>
                  <a:cubicBezTo>
                    <a:pt x="86" y="22"/>
                    <a:pt x="83" y="22"/>
                    <a:pt x="79" y="22"/>
                  </a:cubicBezTo>
                  <a:cubicBezTo>
                    <a:pt x="60" y="22"/>
                    <a:pt x="45" y="13"/>
                    <a:pt x="40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0" name="Freeform 49"/>
            <p:cNvSpPr>
              <a:spLocks noChangeArrowheads="1"/>
            </p:cNvSpPr>
            <p:nvPr/>
          </p:nvSpPr>
          <p:spPr bwMode="auto">
            <a:xfrm>
              <a:off x="0" y="503238"/>
              <a:ext cx="1168400" cy="650875"/>
            </a:xfrm>
            <a:custGeom>
              <a:avLst/>
              <a:gdLst>
                <a:gd name="T0" fmla="*/ 194 w 311"/>
                <a:gd name="T1" fmla="*/ 0 h 173"/>
                <a:gd name="T2" fmla="*/ 70 w 311"/>
                <a:gd name="T3" fmla="*/ 68 h 173"/>
                <a:gd name="T4" fmla="*/ 0 w 311"/>
                <a:gd name="T5" fmla="*/ 173 h 173"/>
                <a:gd name="T6" fmla="*/ 112 w 311"/>
                <a:gd name="T7" fmla="*/ 67 h 173"/>
                <a:gd name="T8" fmla="*/ 165 w 311"/>
                <a:gd name="T9" fmla="*/ 54 h 173"/>
                <a:gd name="T10" fmla="*/ 211 w 311"/>
                <a:gd name="T11" fmla="*/ 77 h 173"/>
                <a:gd name="T12" fmla="*/ 190 w 311"/>
                <a:gd name="T13" fmla="*/ 74 h 173"/>
                <a:gd name="T14" fmla="*/ 155 w 311"/>
                <a:gd name="T15" fmla="*/ 109 h 173"/>
                <a:gd name="T16" fmla="*/ 187 w 311"/>
                <a:gd name="T17" fmla="*/ 125 h 173"/>
                <a:gd name="T18" fmla="*/ 191 w 311"/>
                <a:gd name="T19" fmla="*/ 125 h 173"/>
                <a:gd name="T20" fmla="*/ 196 w 311"/>
                <a:gd name="T21" fmla="*/ 125 h 173"/>
                <a:gd name="T22" fmla="*/ 199 w 311"/>
                <a:gd name="T23" fmla="*/ 125 h 173"/>
                <a:gd name="T24" fmla="*/ 221 w 311"/>
                <a:gd name="T25" fmla="*/ 153 h 173"/>
                <a:gd name="T26" fmla="*/ 231 w 311"/>
                <a:gd name="T27" fmla="*/ 155 h 173"/>
                <a:gd name="T28" fmla="*/ 257 w 311"/>
                <a:gd name="T29" fmla="*/ 143 h 173"/>
                <a:gd name="T30" fmla="*/ 261 w 311"/>
                <a:gd name="T31" fmla="*/ 134 h 173"/>
                <a:gd name="T32" fmla="*/ 261 w 311"/>
                <a:gd name="T33" fmla="*/ 134 h 173"/>
                <a:gd name="T34" fmla="*/ 261 w 311"/>
                <a:gd name="T35" fmla="*/ 134 h 173"/>
                <a:gd name="T36" fmla="*/ 261 w 311"/>
                <a:gd name="T37" fmla="*/ 134 h 173"/>
                <a:gd name="T38" fmla="*/ 238 w 311"/>
                <a:gd name="T39" fmla="*/ 13 h 173"/>
                <a:gd name="T40" fmla="*/ 194 w 311"/>
                <a:gd name="T41" fmla="*/ 0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173"/>
                <a:gd name="T65" fmla="*/ 311 w 311"/>
                <a:gd name="T66" fmla="*/ 173 h 1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173">
                  <a:moveTo>
                    <a:pt x="194" y="0"/>
                  </a:moveTo>
                  <a:cubicBezTo>
                    <a:pt x="154" y="0"/>
                    <a:pt x="110" y="29"/>
                    <a:pt x="70" y="68"/>
                  </a:cubicBezTo>
                  <a:cubicBezTo>
                    <a:pt x="17" y="120"/>
                    <a:pt x="32" y="131"/>
                    <a:pt x="0" y="173"/>
                  </a:cubicBezTo>
                  <a:cubicBezTo>
                    <a:pt x="55" y="127"/>
                    <a:pt x="49" y="92"/>
                    <a:pt x="112" y="67"/>
                  </a:cubicBezTo>
                  <a:cubicBezTo>
                    <a:pt x="134" y="58"/>
                    <a:pt x="151" y="54"/>
                    <a:pt x="165" y="54"/>
                  </a:cubicBezTo>
                  <a:cubicBezTo>
                    <a:pt x="184" y="54"/>
                    <a:pt x="198" y="63"/>
                    <a:pt x="211" y="77"/>
                  </a:cubicBezTo>
                  <a:cubicBezTo>
                    <a:pt x="206" y="75"/>
                    <a:pt x="199" y="74"/>
                    <a:pt x="190" y="74"/>
                  </a:cubicBezTo>
                  <a:cubicBezTo>
                    <a:pt x="167" y="74"/>
                    <a:pt x="139" y="84"/>
                    <a:pt x="155" y="109"/>
                  </a:cubicBezTo>
                  <a:cubicBezTo>
                    <a:pt x="164" y="123"/>
                    <a:pt x="176" y="125"/>
                    <a:pt x="187" y="125"/>
                  </a:cubicBezTo>
                  <a:cubicBezTo>
                    <a:pt x="188" y="125"/>
                    <a:pt x="190" y="125"/>
                    <a:pt x="191" y="125"/>
                  </a:cubicBezTo>
                  <a:cubicBezTo>
                    <a:pt x="193" y="125"/>
                    <a:pt x="194" y="125"/>
                    <a:pt x="196" y="125"/>
                  </a:cubicBezTo>
                  <a:cubicBezTo>
                    <a:pt x="197" y="125"/>
                    <a:pt x="198" y="125"/>
                    <a:pt x="199" y="125"/>
                  </a:cubicBezTo>
                  <a:cubicBezTo>
                    <a:pt x="203" y="137"/>
                    <a:pt x="206" y="147"/>
                    <a:pt x="221" y="153"/>
                  </a:cubicBezTo>
                  <a:cubicBezTo>
                    <a:pt x="224" y="154"/>
                    <a:pt x="227" y="155"/>
                    <a:pt x="231" y="155"/>
                  </a:cubicBezTo>
                  <a:cubicBezTo>
                    <a:pt x="240" y="155"/>
                    <a:pt x="250" y="151"/>
                    <a:pt x="257" y="143"/>
                  </a:cubicBezTo>
                  <a:cubicBezTo>
                    <a:pt x="259" y="141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311" y="104"/>
                    <a:pt x="294" y="49"/>
                    <a:pt x="238" y="13"/>
                  </a:cubicBezTo>
                  <a:cubicBezTo>
                    <a:pt x="224" y="4"/>
                    <a:pt x="210" y="0"/>
                    <a:pt x="194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1" name="Freeform 50"/>
            <p:cNvSpPr>
              <a:spLocks noChangeArrowheads="1"/>
            </p:cNvSpPr>
            <p:nvPr/>
          </p:nvSpPr>
          <p:spPr bwMode="auto">
            <a:xfrm>
              <a:off x="131762" y="354013"/>
              <a:ext cx="1482725" cy="619125"/>
            </a:xfrm>
            <a:custGeom>
              <a:avLst/>
              <a:gdLst>
                <a:gd name="T0" fmla="*/ 179 w 395"/>
                <a:gd name="T1" fmla="*/ 0 h 165"/>
                <a:gd name="T2" fmla="*/ 168 w 395"/>
                <a:gd name="T3" fmla="*/ 1 h 165"/>
                <a:gd name="T4" fmla="*/ 84 w 395"/>
                <a:gd name="T5" fmla="*/ 35 h 165"/>
                <a:gd name="T6" fmla="*/ 0 w 395"/>
                <a:gd name="T7" fmla="*/ 132 h 165"/>
                <a:gd name="T8" fmla="*/ 158 w 395"/>
                <a:gd name="T9" fmla="*/ 27 h 165"/>
                <a:gd name="T10" fmla="*/ 251 w 395"/>
                <a:gd name="T11" fmla="*/ 81 h 165"/>
                <a:gd name="T12" fmla="*/ 274 w 395"/>
                <a:gd name="T13" fmla="*/ 155 h 165"/>
                <a:gd name="T14" fmla="*/ 300 w 395"/>
                <a:gd name="T15" fmla="*/ 165 h 165"/>
                <a:gd name="T16" fmla="*/ 327 w 395"/>
                <a:gd name="T17" fmla="*/ 161 h 165"/>
                <a:gd name="T18" fmla="*/ 351 w 395"/>
                <a:gd name="T19" fmla="*/ 49 h 165"/>
                <a:gd name="T20" fmla="*/ 343 w 395"/>
                <a:gd name="T21" fmla="*/ 47 h 165"/>
                <a:gd name="T22" fmla="*/ 316 w 395"/>
                <a:gd name="T23" fmla="*/ 61 h 165"/>
                <a:gd name="T24" fmla="*/ 294 w 395"/>
                <a:gd name="T25" fmla="*/ 64 h 165"/>
                <a:gd name="T26" fmla="*/ 301 w 395"/>
                <a:gd name="T27" fmla="*/ 95 h 165"/>
                <a:gd name="T28" fmla="*/ 313 w 395"/>
                <a:gd name="T29" fmla="*/ 78 h 165"/>
                <a:gd name="T30" fmla="*/ 312 w 395"/>
                <a:gd name="T31" fmla="*/ 100 h 165"/>
                <a:gd name="T32" fmla="*/ 300 w 395"/>
                <a:gd name="T33" fmla="*/ 104 h 165"/>
                <a:gd name="T34" fmla="*/ 280 w 395"/>
                <a:gd name="T35" fmla="*/ 87 h 165"/>
                <a:gd name="T36" fmla="*/ 285 w 395"/>
                <a:gd name="T37" fmla="*/ 57 h 165"/>
                <a:gd name="T38" fmla="*/ 211 w 395"/>
                <a:gd name="T39" fmla="*/ 5 h 165"/>
                <a:gd name="T40" fmla="*/ 179 w 395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5"/>
                <a:gd name="T64" fmla="*/ 0 h 165"/>
                <a:gd name="T65" fmla="*/ 395 w 395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5" h="165">
                  <a:moveTo>
                    <a:pt x="179" y="0"/>
                  </a:moveTo>
                  <a:cubicBezTo>
                    <a:pt x="175" y="0"/>
                    <a:pt x="171" y="1"/>
                    <a:pt x="168" y="1"/>
                  </a:cubicBezTo>
                  <a:cubicBezTo>
                    <a:pt x="148" y="3"/>
                    <a:pt x="116" y="12"/>
                    <a:pt x="84" y="35"/>
                  </a:cubicBezTo>
                  <a:cubicBezTo>
                    <a:pt x="58" y="54"/>
                    <a:pt x="18" y="109"/>
                    <a:pt x="0" y="132"/>
                  </a:cubicBezTo>
                  <a:cubicBezTo>
                    <a:pt x="59" y="69"/>
                    <a:pt x="109" y="27"/>
                    <a:pt x="158" y="27"/>
                  </a:cubicBezTo>
                  <a:cubicBezTo>
                    <a:pt x="189" y="27"/>
                    <a:pt x="219" y="44"/>
                    <a:pt x="251" y="81"/>
                  </a:cubicBezTo>
                  <a:cubicBezTo>
                    <a:pt x="274" y="108"/>
                    <a:pt x="262" y="141"/>
                    <a:pt x="274" y="155"/>
                  </a:cubicBezTo>
                  <a:cubicBezTo>
                    <a:pt x="280" y="163"/>
                    <a:pt x="290" y="165"/>
                    <a:pt x="300" y="165"/>
                  </a:cubicBezTo>
                  <a:cubicBezTo>
                    <a:pt x="311" y="165"/>
                    <a:pt x="321" y="163"/>
                    <a:pt x="327" y="161"/>
                  </a:cubicBezTo>
                  <a:cubicBezTo>
                    <a:pt x="366" y="148"/>
                    <a:pt x="395" y="73"/>
                    <a:pt x="351" y="49"/>
                  </a:cubicBezTo>
                  <a:cubicBezTo>
                    <a:pt x="348" y="48"/>
                    <a:pt x="346" y="47"/>
                    <a:pt x="343" y="47"/>
                  </a:cubicBezTo>
                  <a:cubicBezTo>
                    <a:pt x="334" y="47"/>
                    <a:pt x="326" y="57"/>
                    <a:pt x="316" y="61"/>
                  </a:cubicBezTo>
                  <a:cubicBezTo>
                    <a:pt x="313" y="62"/>
                    <a:pt x="296" y="62"/>
                    <a:pt x="294" y="64"/>
                  </a:cubicBezTo>
                  <a:cubicBezTo>
                    <a:pt x="277" y="77"/>
                    <a:pt x="290" y="95"/>
                    <a:pt x="301" y="95"/>
                  </a:cubicBezTo>
                  <a:cubicBezTo>
                    <a:pt x="306" y="95"/>
                    <a:pt x="312" y="90"/>
                    <a:pt x="313" y="78"/>
                  </a:cubicBezTo>
                  <a:cubicBezTo>
                    <a:pt x="323" y="87"/>
                    <a:pt x="312" y="100"/>
                    <a:pt x="312" y="100"/>
                  </a:cubicBezTo>
                  <a:cubicBezTo>
                    <a:pt x="310" y="103"/>
                    <a:pt x="305" y="104"/>
                    <a:pt x="300" y="104"/>
                  </a:cubicBezTo>
                  <a:cubicBezTo>
                    <a:pt x="293" y="104"/>
                    <a:pt x="284" y="100"/>
                    <a:pt x="280" y="87"/>
                  </a:cubicBezTo>
                  <a:cubicBezTo>
                    <a:pt x="277" y="77"/>
                    <a:pt x="279" y="66"/>
                    <a:pt x="285" y="57"/>
                  </a:cubicBezTo>
                  <a:cubicBezTo>
                    <a:pt x="264" y="33"/>
                    <a:pt x="237" y="19"/>
                    <a:pt x="211" y="5"/>
                  </a:cubicBezTo>
                  <a:cubicBezTo>
                    <a:pt x="206" y="2"/>
                    <a:pt x="191" y="0"/>
                    <a:pt x="17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2" name="Freeform 51"/>
            <p:cNvSpPr>
              <a:spLocks noChangeArrowheads="1"/>
            </p:cNvSpPr>
            <p:nvPr/>
          </p:nvSpPr>
          <p:spPr bwMode="auto">
            <a:xfrm>
              <a:off x="296862" y="0"/>
              <a:ext cx="1249362" cy="596900"/>
            </a:xfrm>
            <a:custGeom>
              <a:avLst/>
              <a:gdLst>
                <a:gd name="T0" fmla="*/ 199 w 333"/>
                <a:gd name="T1" fmla="*/ 0 h 159"/>
                <a:gd name="T2" fmla="*/ 24 w 333"/>
                <a:gd name="T3" fmla="*/ 92 h 159"/>
                <a:gd name="T4" fmla="*/ 90 w 333"/>
                <a:gd name="T5" fmla="*/ 60 h 159"/>
                <a:gd name="T6" fmla="*/ 111 w 333"/>
                <a:gd name="T7" fmla="*/ 58 h 159"/>
                <a:gd name="T8" fmla="*/ 134 w 333"/>
                <a:gd name="T9" fmla="*/ 65 h 159"/>
                <a:gd name="T10" fmla="*/ 128 w 333"/>
                <a:gd name="T11" fmla="*/ 64 h 159"/>
                <a:gd name="T12" fmla="*/ 19 w 333"/>
                <a:gd name="T13" fmla="*/ 112 h 159"/>
                <a:gd name="T14" fmla="*/ 0 w 333"/>
                <a:gd name="T15" fmla="*/ 159 h 159"/>
                <a:gd name="T16" fmla="*/ 136 w 333"/>
                <a:gd name="T17" fmla="*/ 84 h 159"/>
                <a:gd name="T18" fmla="*/ 172 w 333"/>
                <a:gd name="T19" fmla="*/ 90 h 159"/>
                <a:gd name="T20" fmla="*/ 203 w 333"/>
                <a:gd name="T21" fmla="*/ 52 h 159"/>
                <a:gd name="T22" fmla="*/ 207 w 333"/>
                <a:gd name="T23" fmla="*/ 53 h 159"/>
                <a:gd name="T24" fmla="*/ 208 w 333"/>
                <a:gd name="T25" fmla="*/ 101 h 159"/>
                <a:gd name="T26" fmla="*/ 208 w 333"/>
                <a:gd name="T27" fmla="*/ 101 h 159"/>
                <a:gd name="T28" fmla="*/ 220 w 333"/>
                <a:gd name="T29" fmla="*/ 84 h 159"/>
                <a:gd name="T30" fmla="*/ 205 w 333"/>
                <a:gd name="T31" fmla="*/ 62 h 159"/>
                <a:gd name="T32" fmla="*/ 203 w 333"/>
                <a:gd name="T33" fmla="*/ 62 h 159"/>
                <a:gd name="T34" fmla="*/ 227 w 333"/>
                <a:gd name="T35" fmla="*/ 120 h 159"/>
                <a:gd name="T36" fmla="*/ 229 w 333"/>
                <a:gd name="T37" fmla="*/ 120 h 159"/>
                <a:gd name="T38" fmla="*/ 270 w 333"/>
                <a:gd name="T39" fmla="*/ 96 h 159"/>
                <a:gd name="T40" fmla="*/ 270 w 333"/>
                <a:gd name="T41" fmla="*/ 96 h 159"/>
                <a:gd name="T42" fmla="*/ 270 w 333"/>
                <a:gd name="T43" fmla="*/ 96 h 159"/>
                <a:gd name="T44" fmla="*/ 270 w 333"/>
                <a:gd name="T45" fmla="*/ 96 h 159"/>
                <a:gd name="T46" fmla="*/ 270 w 333"/>
                <a:gd name="T47" fmla="*/ 96 h 159"/>
                <a:gd name="T48" fmla="*/ 242 w 333"/>
                <a:gd name="T49" fmla="*/ 125 h 159"/>
                <a:gd name="T50" fmla="*/ 257 w 333"/>
                <a:gd name="T51" fmla="*/ 146 h 159"/>
                <a:gd name="T52" fmla="*/ 266 w 333"/>
                <a:gd name="T53" fmla="*/ 145 h 159"/>
                <a:gd name="T54" fmla="*/ 268 w 333"/>
                <a:gd name="T55" fmla="*/ 22 h 159"/>
                <a:gd name="T56" fmla="*/ 199 w 333"/>
                <a:gd name="T57" fmla="*/ 0 h 1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159"/>
                <a:gd name="T89" fmla="*/ 333 w 333"/>
                <a:gd name="T90" fmla="*/ 159 h 1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159">
                  <a:moveTo>
                    <a:pt x="199" y="0"/>
                  </a:moveTo>
                  <a:cubicBezTo>
                    <a:pt x="142" y="0"/>
                    <a:pt x="72" y="33"/>
                    <a:pt x="24" y="92"/>
                  </a:cubicBezTo>
                  <a:cubicBezTo>
                    <a:pt x="41" y="86"/>
                    <a:pt x="70" y="65"/>
                    <a:pt x="90" y="60"/>
                  </a:cubicBezTo>
                  <a:cubicBezTo>
                    <a:pt x="98" y="59"/>
                    <a:pt x="105" y="58"/>
                    <a:pt x="111" y="58"/>
                  </a:cubicBezTo>
                  <a:cubicBezTo>
                    <a:pt x="120" y="58"/>
                    <a:pt x="128" y="60"/>
                    <a:pt x="134" y="65"/>
                  </a:cubicBezTo>
                  <a:cubicBezTo>
                    <a:pt x="132" y="64"/>
                    <a:pt x="130" y="64"/>
                    <a:pt x="128" y="64"/>
                  </a:cubicBezTo>
                  <a:cubicBezTo>
                    <a:pt x="87" y="64"/>
                    <a:pt x="39" y="90"/>
                    <a:pt x="19" y="112"/>
                  </a:cubicBezTo>
                  <a:cubicBezTo>
                    <a:pt x="5" y="127"/>
                    <a:pt x="0" y="158"/>
                    <a:pt x="0" y="159"/>
                  </a:cubicBezTo>
                  <a:cubicBezTo>
                    <a:pt x="38" y="110"/>
                    <a:pt x="90" y="84"/>
                    <a:pt x="136" y="84"/>
                  </a:cubicBezTo>
                  <a:cubicBezTo>
                    <a:pt x="149" y="84"/>
                    <a:pt x="161" y="86"/>
                    <a:pt x="172" y="90"/>
                  </a:cubicBezTo>
                  <a:cubicBezTo>
                    <a:pt x="169" y="74"/>
                    <a:pt x="187" y="52"/>
                    <a:pt x="203" y="52"/>
                  </a:cubicBezTo>
                  <a:cubicBezTo>
                    <a:pt x="204" y="52"/>
                    <a:pt x="206" y="52"/>
                    <a:pt x="207" y="53"/>
                  </a:cubicBezTo>
                  <a:cubicBezTo>
                    <a:pt x="251" y="64"/>
                    <a:pt x="227" y="101"/>
                    <a:pt x="208" y="101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07" y="94"/>
                    <a:pt x="214" y="95"/>
                    <a:pt x="220" y="84"/>
                  </a:cubicBezTo>
                  <a:cubicBezTo>
                    <a:pt x="226" y="75"/>
                    <a:pt x="216" y="62"/>
                    <a:pt x="205" y="62"/>
                  </a:cubicBezTo>
                  <a:cubicBezTo>
                    <a:pt x="204" y="62"/>
                    <a:pt x="204" y="62"/>
                    <a:pt x="203" y="62"/>
                  </a:cubicBezTo>
                  <a:cubicBezTo>
                    <a:pt x="154" y="87"/>
                    <a:pt x="202" y="116"/>
                    <a:pt x="227" y="120"/>
                  </a:cubicBezTo>
                  <a:cubicBezTo>
                    <a:pt x="228" y="120"/>
                    <a:pt x="228" y="120"/>
                    <a:pt x="229" y="120"/>
                  </a:cubicBezTo>
                  <a:cubicBezTo>
                    <a:pt x="237" y="120"/>
                    <a:pt x="255" y="113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69" y="97"/>
                    <a:pt x="259" y="124"/>
                    <a:pt x="242" y="125"/>
                  </a:cubicBezTo>
                  <a:cubicBezTo>
                    <a:pt x="226" y="127"/>
                    <a:pt x="235" y="146"/>
                    <a:pt x="257" y="146"/>
                  </a:cubicBezTo>
                  <a:cubicBezTo>
                    <a:pt x="260" y="146"/>
                    <a:pt x="263" y="146"/>
                    <a:pt x="266" y="145"/>
                  </a:cubicBezTo>
                  <a:cubicBezTo>
                    <a:pt x="333" y="131"/>
                    <a:pt x="303" y="52"/>
                    <a:pt x="268" y="22"/>
                  </a:cubicBezTo>
                  <a:cubicBezTo>
                    <a:pt x="250" y="7"/>
                    <a:pt x="226" y="0"/>
                    <a:pt x="19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133" name="组合 22"/>
          <p:cNvGrpSpPr/>
          <p:nvPr/>
        </p:nvGrpSpPr>
        <p:grpSpPr bwMode="auto">
          <a:xfrm>
            <a:off x="6775450" y="3273425"/>
            <a:ext cx="631825" cy="752475"/>
            <a:chOff x="0" y="0"/>
            <a:chExt cx="631825" cy="752476"/>
          </a:xfrm>
        </p:grpSpPr>
        <p:sp>
          <p:nvSpPr>
            <p:cNvPr id="5134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5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91 w 98"/>
                <a:gd name="T1" fmla="*/ 40 h 82"/>
                <a:gd name="T2" fmla="*/ 92 w 98"/>
                <a:gd name="T3" fmla="*/ 34 h 82"/>
                <a:gd name="T4" fmla="*/ 88 w 98"/>
                <a:gd name="T5" fmla="*/ 24 h 82"/>
                <a:gd name="T6" fmla="*/ 67 w 98"/>
                <a:gd name="T7" fmla="*/ 6 h 82"/>
                <a:gd name="T8" fmla="*/ 62 w 98"/>
                <a:gd name="T9" fmla="*/ 3 h 82"/>
                <a:gd name="T10" fmla="*/ 55 w 98"/>
                <a:gd name="T11" fmla="*/ 4 h 82"/>
                <a:gd name="T12" fmla="*/ 41 w 98"/>
                <a:gd name="T13" fmla="*/ 3 h 82"/>
                <a:gd name="T14" fmla="*/ 26 w 98"/>
                <a:gd name="T15" fmla="*/ 4 h 82"/>
                <a:gd name="T16" fmla="*/ 12 w 98"/>
                <a:gd name="T17" fmla="*/ 8 h 82"/>
                <a:gd name="T18" fmla="*/ 5 w 98"/>
                <a:gd name="T19" fmla="*/ 14 h 82"/>
                <a:gd name="T20" fmla="*/ 4 w 98"/>
                <a:gd name="T21" fmla="*/ 26 h 82"/>
                <a:gd name="T22" fmla="*/ 2 w 98"/>
                <a:gd name="T23" fmla="*/ 33 h 82"/>
                <a:gd name="T24" fmla="*/ 5 w 98"/>
                <a:gd name="T25" fmla="*/ 35 h 82"/>
                <a:gd name="T26" fmla="*/ 4 w 98"/>
                <a:gd name="T27" fmla="*/ 39 h 82"/>
                <a:gd name="T28" fmla="*/ 3 w 98"/>
                <a:gd name="T29" fmla="*/ 44 h 82"/>
                <a:gd name="T30" fmla="*/ 3 w 98"/>
                <a:gd name="T31" fmla="*/ 50 h 82"/>
                <a:gd name="T32" fmla="*/ 8 w 98"/>
                <a:gd name="T33" fmla="*/ 59 h 82"/>
                <a:gd name="T34" fmla="*/ 11 w 98"/>
                <a:gd name="T35" fmla="*/ 58 h 82"/>
                <a:gd name="T36" fmla="*/ 13 w 98"/>
                <a:gd name="T37" fmla="*/ 62 h 82"/>
                <a:gd name="T38" fmla="*/ 16 w 98"/>
                <a:gd name="T39" fmla="*/ 69 h 82"/>
                <a:gd name="T40" fmla="*/ 25 w 98"/>
                <a:gd name="T41" fmla="*/ 68 h 82"/>
                <a:gd name="T42" fmla="*/ 25 w 98"/>
                <a:gd name="T43" fmla="*/ 69 h 82"/>
                <a:gd name="T44" fmla="*/ 28 w 98"/>
                <a:gd name="T45" fmla="*/ 67 h 82"/>
                <a:gd name="T46" fmla="*/ 30 w 98"/>
                <a:gd name="T47" fmla="*/ 69 h 82"/>
                <a:gd name="T48" fmla="*/ 31 w 98"/>
                <a:gd name="T49" fmla="*/ 73 h 82"/>
                <a:gd name="T50" fmla="*/ 31 w 98"/>
                <a:gd name="T51" fmla="*/ 74 h 82"/>
                <a:gd name="T52" fmla="*/ 31 w 98"/>
                <a:gd name="T53" fmla="*/ 74 h 82"/>
                <a:gd name="T54" fmla="*/ 38 w 98"/>
                <a:gd name="T55" fmla="*/ 76 h 82"/>
                <a:gd name="T56" fmla="*/ 35 w 98"/>
                <a:gd name="T57" fmla="*/ 79 h 82"/>
                <a:gd name="T58" fmla="*/ 36 w 98"/>
                <a:gd name="T59" fmla="*/ 79 h 82"/>
                <a:gd name="T60" fmla="*/ 40 w 98"/>
                <a:gd name="T61" fmla="*/ 78 h 82"/>
                <a:gd name="T62" fmla="*/ 38 w 98"/>
                <a:gd name="T63" fmla="*/ 80 h 82"/>
                <a:gd name="T64" fmla="*/ 56 w 98"/>
                <a:gd name="T65" fmla="*/ 80 h 82"/>
                <a:gd name="T66" fmla="*/ 68 w 98"/>
                <a:gd name="T67" fmla="*/ 72 h 82"/>
                <a:gd name="T68" fmla="*/ 75 w 98"/>
                <a:gd name="T69" fmla="*/ 74 h 82"/>
                <a:gd name="T70" fmla="*/ 74 w 98"/>
                <a:gd name="T71" fmla="*/ 71 h 82"/>
                <a:gd name="T72" fmla="*/ 77 w 98"/>
                <a:gd name="T73" fmla="*/ 69 h 82"/>
                <a:gd name="T74" fmla="*/ 79 w 98"/>
                <a:gd name="T75" fmla="*/ 71 h 82"/>
                <a:gd name="T76" fmla="*/ 80 w 98"/>
                <a:gd name="T77" fmla="*/ 71 h 82"/>
                <a:gd name="T78" fmla="*/ 79 w 98"/>
                <a:gd name="T79" fmla="*/ 66 h 82"/>
                <a:gd name="T80" fmla="*/ 81 w 98"/>
                <a:gd name="T81" fmla="*/ 66 h 82"/>
                <a:gd name="T82" fmla="*/ 80 w 98"/>
                <a:gd name="T83" fmla="*/ 64 h 82"/>
                <a:gd name="T84" fmla="*/ 82 w 98"/>
                <a:gd name="T85" fmla="*/ 60 h 82"/>
                <a:gd name="T86" fmla="*/ 87 w 98"/>
                <a:gd name="T87" fmla="*/ 55 h 82"/>
                <a:gd name="T88" fmla="*/ 91 w 98"/>
                <a:gd name="T89" fmla="*/ 40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6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7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8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9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0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1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2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3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4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5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6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7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2 w 7"/>
                <a:gd name="T1" fmla="*/ 1 h 6"/>
                <a:gd name="T2" fmla="*/ 6 w 7"/>
                <a:gd name="T3" fmla="*/ 2 h 6"/>
                <a:gd name="T4" fmla="*/ 2 w 7"/>
                <a:gd name="T5" fmla="*/ 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8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9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1 h 6"/>
                <a:gd name="T4" fmla="*/ 0 w 4"/>
                <a:gd name="T5" fmla="*/ 2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0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23 w 26"/>
                <a:gd name="T1" fmla="*/ 7 h 27"/>
                <a:gd name="T2" fmla="*/ 14 w 26"/>
                <a:gd name="T3" fmla="*/ 3 h 27"/>
                <a:gd name="T4" fmla="*/ 6 w 26"/>
                <a:gd name="T5" fmla="*/ 16 h 27"/>
                <a:gd name="T6" fmla="*/ 11 w 26"/>
                <a:gd name="T7" fmla="*/ 23 h 27"/>
                <a:gd name="T8" fmla="*/ 24 w 26"/>
                <a:gd name="T9" fmla="*/ 22 h 27"/>
                <a:gd name="T10" fmla="*/ 26 w 2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1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5 w 12"/>
                <a:gd name="T1" fmla="*/ 0 h 5"/>
                <a:gd name="T2" fmla="*/ 11 w 12"/>
                <a:gd name="T3" fmla="*/ 3 h 5"/>
                <a:gd name="T4" fmla="*/ 5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2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2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3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4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0 h 4"/>
                <a:gd name="T4" fmla="*/ 0 w 3"/>
                <a:gd name="T5" fmla="*/ 2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5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1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6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6 w 9"/>
                <a:gd name="T1" fmla="*/ 0 h 3"/>
                <a:gd name="T2" fmla="*/ 9 w 9"/>
                <a:gd name="T3" fmla="*/ 3 h 3"/>
                <a:gd name="T4" fmla="*/ 1 w 9"/>
                <a:gd name="T5" fmla="*/ 0 h 3"/>
                <a:gd name="T6" fmla="*/ 6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7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3 w 7"/>
                <a:gd name="T1" fmla="*/ 0 h 1"/>
                <a:gd name="T2" fmla="*/ 4 w 7"/>
                <a:gd name="T3" fmla="*/ 1 h 1"/>
                <a:gd name="T4" fmla="*/ 3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8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9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0 h 3"/>
                <a:gd name="T4" fmla="*/ 2 w 3"/>
                <a:gd name="T5" fmla="*/ 3 h 3"/>
                <a:gd name="T6" fmla="*/ 1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0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4 w 14"/>
                <a:gd name="T1" fmla="*/ 0 h 5"/>
                <a:gd name="T2" fmla="*/ 10 w 14"/>
                <a:gd name="T3" fmla="*/ 0 h 5"/>
                <a:gd name="T4" fmla="*/ 4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1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5 w 18"/>
                <a:gd name="T1" fmla="*/ 3 h 12"/>
                <a:gd name="T2" fmla="*/ 14 w 18"/>
                <a:gd name="T3" fmla="*/ 1 h 12"/>
                <a:gd name="T4" fmla="*/ 14 w 18"/>
                <a:gd name="T5" fmla="*/ 10 h 12"/>
                <a:gd name="T6" fmla="*/ 5 w 18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2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1 w 8"/>
                <a:gd name="T1" fmla="*/ 0 h 8"/>
                <a:gd name="T2" fmla="*/ 7 w 8"/>
                <a:gd name="T3" fmla="*/ 8 h 8"/>
                <a:gd name="T4" fmla="*/ 1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3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3 w 7"/>
                <a:gd name="T1" fmla="*/ 0 h 4"/>
                <a:gd name="T2" fmla="*/ 6 w 7"/>
                <a:gd name="T3" fmla="*/ 1 h 4"/>
                <a:gd name="T4" fmla="*/ 3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4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5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5 h 5"/>
                <a:gd name="T4" fmla="*/ 0 w 3"/>
                <a:gd name="T5" fmla="*/ 1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6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3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7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3 w 12"/>
                <a:gd name="T1" fmla="*/ 1 h 3"/>
                <a:gd name="T2" fmla="*/ 6 w 12"/>
                <a:gd name="T3" fmla="*/ 0 h 3"/>
                <a:gd name="T4" fmla="*/ 3 w 12"/>
                <a:gd name="T5" fmla="*/ 1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8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1 w 9"/>
                <a:gd name="T1" fmla="*/ 4 h 8"/>
                <a:gd name="T2" fmla="*/ 5 w 9"/>
                <a:gd name="T3" fmla="*/ 3 h 8"/>
                <a:gd name="T4" fmla="*/ 7 w 9"/>
                <a:gd name="T5" fmla="*/ 0 h 8"/>
                <a:gd name="T6" fmla="*/ 1 w 9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9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5 h 11"/>
                <a:gd name="T2" fmla="*/ 7 w 8"/>
                <a:gd name="T3" fmla="*/ 0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0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1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4 h 9"/>
                <a:gd name="T2" fmla="*/ 4 w 4"/>
                <a:gd name="T3" fmla="*/ 4 h 9"/>
                <a:gd name="T4" fmla="*/ 0 w 4"/>
                <a:gd name="T5" fmla="*/ 4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2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3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1 h 3"/>
                <a:gd name="T4" fmla="*/ 1 w 3"/>
                <a:gd name="T5" fmla="*/ 1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4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5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6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5 h 12"/>
                <a:gd name="T2" fmla="*/ 0 w 8"/>
                <a:gd name="T3" fmla="*/ 5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7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8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4 w 15"/>
                <a:gd name="T1" fmla="*/ 2 h 8"/>
                <a:gd name="T2" fmla="*/ 6 w 15"/>
                <a:gd name="T3" fmla="*/ 5 h 8"/>
                <a:gd name="T4" fmla="*/ 4 w 15"/>
                <a:gd name="T5" fmla="*/ 2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9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2 w 11"/>
                <a:gd name="T1" fmla="*/ 1 h 3"/>
                <a:gd name="T2" fmla="*/ 4 w 11"/>
                <a:gd name="T3" fmla="*/ 3 h 3"/>
                <a:gd name="T4" fmla="*/ 2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0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2 w 5"/>
                <a:gd name="T1" fmla="*/ 1 h 3"/>
                <a:gd name="T2" fmla="*/ 3 w 5"/>
                <a:gd name="T3" fmla="*/ 3 h 3"/>
                <a:gd name="T4" fmla="*/ 2 w 5"/>
                <a:gd name="T5" fmla="*/ 1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1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2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3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4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5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6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1 h 5"/>
                <a:gd name="T4" fmla="*/ 0 w 5"/>
                <a:gd name="T5" fmla="*/ 1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5" grpId="0" bldLvl="0" autoUpdateAnimBg="0"/>
      <p:bldP spid="512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5"/>
          <p:cNvSpPr>
            <a:spLocks noChangeArrowheads="1"/>
          </p:cNvSpPr>
          <p:nvPr/>
        </p:nvSpPr>
        <p:spPr bwMode="auto">
          <a:xfrm>
            <a:off x="6775450" y="3325813"/>
            <a:ext cx="3175" cy="1587"/>
          </a:xfrm>
          <a:custGeom>
            <a:avLst/>
            <a:gdLst>
              <a:gd name="T0" fmla="*/ 2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0 60000 65536"/>
              <a:gd name="T7" fmla="*/ 0 60000 65536"/>
              <a:gd name="T8" fmla="*/ 0 60000 65536"/>
              <a:gd name="T9" fmla="*/ 0 w 2"/>
              <a:gd name="T10" fmla="*/ 0 h 635"/>
              <a:gd name="T11" fmla="*/ 2 w 2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3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47" name="Freeform 6"/>
          <p:cNvSpPr>
            <a:spLocks noChangeArrowheads="1"/>
          </p:cNvSpPr>
          <p:nvPr/>
        </p:nvSpPr>
        <p:spPr bwMode="auto">
          <a:xfrm>
            <a:off x="6775450" y="3325813"/>
            <a:ext cx="3175" cy="1587"/>
          </a:xfrm>
          <a:custGeom>
            <a:avLst/>
            <a:gdLst>
              <a:gd name="T0" fmla="*/ 2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0 60000 65536"/>
              <a:gd name="T7" fmla="*/ 0 60000 65536"/>
              <a:gd name="T8" fmla="*/ 0 60000 65536"/>
              <a:gd name="T9" fmla="*/ 0 w 2"/>
              <a:gd name="T10" fmla="*/ 0 h 635"/>
              <a:gd name="T11" fmla="*/ 2 w 2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3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48" name="Freeform 7"/>
          <p:cNvSpPr>
            <a:spLocks noChangeArrowheads="1"/>
          </p:cNvSpPr>
          <p:nvPr/>
        </p:nvSpPr>
        <p:spPr bwMode="auto">
          <a:xfrm>
            <a:off x="4565650" y="470058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49" name="Freeform 8"/>
          <p:cNvSpPr>
            <a:spLocks noChangeArrowheads="1"/>
          </p:cNvSpPr>
          <p:nvPr/>
        </p:nvSpPr>
        <p:spPr bwMode="auto">
          <a:xfrm>
            <a:off x="4565650" y="470058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532313" y="5129213"/>
            <a:ext cx="1587" cy="4762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1" name="Freeform 10"/>
          <p:cNvSpPr>
            <a:spLocks noChangeArrowheads="1"/>
          </p:cNvSpPr>
          <p:nvPr/>
        </p:nvSpPr>
        <p:spPr bwMode="auto">
          <a:xfrm>
            <a:off x="4532313" y="5129213"/>
            <a:ext cx="1587" cy="4762"/>
          </a:xfrm>
          <a:custGeom>
            <a:avLst/>
            <a:gdLst>
              <a:gd name="T0" fmla="*/ 0 w 635"/>
              <a:gd name="T1" fmla="*/ 0 h 3"/>
              <a:gd name="T2" fmla="*/ 0 w 635"/>
              <a:gd name="T3" fmla="*/ 3 h 3"/>
              <a:gd name="T4" fmla="*/ 0 w 635"/>
              <a:gd name="T5" fmla="*/ 3 h 3"/>
              <a:gd name="T6" fmla="*/ 0 w 63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3"/>
              <a:gd name="T14" fmla="*/ 635 w 63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3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2" name="Freeform 11"/>
          <p:cNvSpPr>
            <a:spLocks noChangeArrowheads="1"/>
          </p:cNvSpPr>
          <p:nvPr/>
        </p:nvSpPr>
        <p:spPr bwMode="auto">
          <a:xfrm>
            <a:off x="6770688" y="3325813"/>
            <a:ext cx="4762" cy="7937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1 w 1"/>
              <a:gd name="T7" fmla="*/ 2 h 2"/>
              <a:gd name="T8" fmla="*/ 1 w 1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0"/>
                </a:move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3" name="Freeform 12"/>
          <p:cNvSpPr>
            <a:spLocks noChangeArrowheads="1"/>
          </p:cNvSpPr>
          <p:nvPr/>
        </p:nvSpPr>
        <p:spPr bwMode="auto">
          <a:xfrm>
            <a:off x="7508875" y="5719763"/>
            <a:ext cx="3175" cy="793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1" y="1"/>
                  <a:pt x="1" y="1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4" name="Freeform 13"/>
          <p:cNvSpPr>
            <a:spLocks noChangeArrowheads="1"/>
          </p:cNvSpPr>
          <p:nvPr/>
        </p:nvSpPr>
        <p:spPr bwMode="auto">
          <a:xfrm>
            <a:off x="4694238" y="5521325"/>
            <a:ext cx="7937" cy="3175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0 w 2"/>
              <a:gd name="T5" fmla="*/ 1 h 1"/>
              <a:gd name="T6" fmla="*/ 2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2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5" name="Freeform 14"/>
          <p:cNvSpPr>
            <a:spLocks noChangeArrowheads="1"/>
          </p:cNvSpPr>
          <p:nvPr/>
        </p:nvSpPr>
        <p:spPr bwMode="auto">
          <a:xfrm>
            <a:off x="6462713" y="3298825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6" name="Freeform 15"/>
          <p:cNvSpPr>
            <a:spLocks noChangeArrowheads="1"/>
          </p:cNvSpPr>
          <p:nvPr/>
        </p:nvSpPr>
        <p:spPr bwMode="auto">
          <a:xfrm>
            <a:off x="6462713" y="3298825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7678738" y="4043363"/>
            <a:ext cx="1587" cy="1587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8" name="Freeform 17"/>
          <p:cNvSpPr>
            <a:spLocks noChangeArrowheads="1"/>
          </p:cNvSpPr>
          <p:nvPr/>
        </p:nvSpPr>
        <p:spPr bwMode="auto">
          <a:xfrm>
            <a:off x="7678738" y="4043363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5026025" y="5768975"/>
            <a:ext cx="3175" cy="1588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0" name="Freeform 19"/>
          <p:cNvSpPr>
            <a:spLocks noChangeArrowheads="1"/>
          </p:cNvSpPr>
          <p:nvPr/>
        </p:nvSpPr>
        <p:spPr bwMode="auto">
          <a:xfrm>
            <a:off x="5026025" y="5768975"/>
            <a:ext cx="3175" cy="0"/>
          </a:xfrm>
          <a:custGeom>
            <a:avLst/>
            <a:gdLst>
              <a:gd name="T0" fmla="*/ 0 w 2"/>
              <a:gd name="T1" fmla="*/ 0 h 635"/>
              <a:gd name="T2" fmla="*/ 2 w 2"/>
              <a:gd name="T3" fmla="*/ 0 h 635"/>
              <a:gd name="T4" fmla="*/ 2 w 2"/>
              <a:gd name="T5" fmla="*/ 0 h 635"/>
              <a:gd name="T6" fmla="*/ 0 w 2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35"/>
              <a:gd name="T14" fmla="*/ 2 w 2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35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1" name="Freeform 20"/>
          <p:cNvSpPr>
            <a:spLocks noChangeArrowheads="1"/>
          </p:cNvSpPr>
          <p:nvPr/>
        </p:nvSpPr>
        <p:spPr bwMode="auto">
          <a:xfrm>
            <a:off x="7934325" y="5013325"/>
            <a:ext cx="6350" cy="3175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0"/>
                </a:moveTo>
                <a:cubicBezTo>
                  <a:pt x="1" y="1"/>
                  <a:pt x="1" y="1"/>
                  <a:pt x="2" y="1"/>
                </a:cubicBezTo>
                <a:cubicBezTo>
                  <a:pt x="1" y="1"/>
                  <a:pt x="1" y="1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2" name="Freeform 21"/>
          <p:cNvSpPr>
            <a:spLocks noChangeArrowheads="1"/>
          </p:cNvSpPr>
          <p:nvPr/>
        </p:nvSpPr>
        <p:spPr bwMode="auto">
          <a:xfrm>
            <a:off x="7712075" y="414813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w 635"/>
              <a:gd name="T9" fmla="*/ 0 h 635"/>
              <a:gd name="T10" fmla="*/ 0 w 635"/>
              <a:gd name="T11" fmla="*/ 0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635"/>
              <a:gd name="T20" fmla="*/ 635 w 635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3" name="Freeform 22"/>
          <p:cNvSpPr>
            <a:spLocks noChangeArrowheads="1"/>
          </p:cNvSpPr>
          <p:nvPr/>
        </p:nvSpPr>
        <p:spPr bwMode="auto">
          <a:xfrm>
            <a:off x="7712075" y="414813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w 635"/>
              <a:gd name="T9" fmla="*/ 0 h 635"/>
              <a:gd name="T10" fmla="*/ 0 w 635"/>
              <a:gd name="T11" fmla="*/ 0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635"/>
              <a:gd name="T20" fmla="*/ 635 w 635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4" name="Freeform 23"/>
          <p:cNvSpPr>
            <a:spLocks noChangeArrowheads="1"/>
          </p:cNvSpPr>
          <p:nvPr/>
        </p:nvSpPr>
        <p:spPr bwMode="auto">
          <a:xfrm>
            <a:off x="7693025" y="4076700"/>
            <a:ext cx="0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5" name="Freeform 24"/>
          <p:cNvSpPr>
            <a:spLocks noChangeArrowheads="1"/>
          </p:cNvSpPr>
          <p:nvPr/>
        </p:nvSpPr>
        <p:spPr bwMode="auto">
          <a:xfrm>
            <a:off x="7693025" y="4076700"/>
            <a:ext cx="0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6" name="Freeform 25"/>
          <p:cNvSpPr>
            <a:spLocks noChangeArrowheads="1"/>
          </p:cNvSpPr>
          <p:nvPr/>
        </p:nvSpPr>
        <p:spPr bwMode="auto">
          <a:xfrm>
            <a:off x="5149850" y="3806825"/>
            <a:ext cx="3175" cy="0"/>
          </a:xfrm>
          <a:custGeom>
            <a:avLst/>
            <a:gdLst>
              <a:gd name="T0" fmla="*/ 2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2 w 2"/>
              <a:gd name="T7" fmla="*/ 0 h 635"/>
              <a:gd name="T8" fmla="*/ 2 w 2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35"/>
              <a:gd name="T17" fmla="*/ 2 w 2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3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7" name="Freeform 26"/>
          <p:cNvSpPr>
            <a:spLocks noChangeArrowheads="1"/>
          </p:cNvSpPr>
          <p:nvPr/>
        </p:nvSpPr>
        <p:spPr bwMode="auto">
          <a:xfrm>
            <a:off x="5149850" y="3806825"/>
            <a:ext cx="3175" cy="0"/>
          </a:xfrm>
          <a:custGeom>
            <a:avLst/>
            <a:gdLst>
              <a:gd name="T0" fmla="*/ 2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2 w 2"/>
              <a:gd name="T7" fmla="*/ 0 h 635"/>
              <a:gd name="T8" fmla="*/ 2 w 2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35"/>
              <a:gd name="T17" fmla="*/ 2 w 2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3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8" name="Freeform 27"/>
          <p:cNvSpPr>
            <a:spLocks noChangeArrowheads="1"/>
          </p:cNvSpPr>
          <p:nvPr/>
        </p:nvSpPr>
        <p:spPr bwMode="auto">
          <a:xfrm>
            <a:off x="6319838" y="3325813"/>
            <a:ext cx="1587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0 h 2"/>
              <a:gd name="T6" fmla="*/ 0 60000 65536"/>
              <a:gd name="T7" fmla="*/ 0 60000 65536"/>
              <a:gd name="T8" fmla="*/ 0 60000 65536"/>
              <a:gd name="T9" fmla="*/ 0 w 635"/>
              <a:gd name="T10" fmla="*/ 0 h 2"/>
              <a:gd name="T11" fmla="*/ 635 w 63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9" name="Freeform 28"/>
          <p:cNvSpPr>
            <a:spLocks noChangeArrowheads="1"/>
          </p:cNvSpPr>
          <p:nvPr/>
        </p:nvSpPr>
        <p:spPr bwMode="auto">
          <a:xfrm>
            <a:off x="6319838" y="3325813"/>
            <a:ext cx="1587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0 h 2"/>
              <a:gd name="T6" fmla="*/ 0 60000 65536"/>
              <a:gd name="T7" fmla="*/ 0 60000 65536"/>
              <a:gd name="T8" fmla="*/ 0 60000 65536"/>
              <a:gd name="T9" fmla="*/ 0 w 635"/>
              <a:gd name="T10" fmla="*/ 0 h 2"/>
              <a:gd name="T11" fmla="*/ 635 w 63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0" name="Rectangle 29"/>
          <p:cNvSpPr>
            <a:spLocks noChangeArrowheads="1"/>
          </p:cNvSpPr>
          <p:nvPr/>
        </p:nvSpPr>
        <p:spPr bwMode="auto">
          <a:xfrm>
            <a:off x="5781675" y="3446463"/>
            <a:ext cx="1588" cy="1587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1" name="Freeform 30"/>
          <p:cNvSpPr>
            <a:spLocks noChangeArrowheads="1"/>
          </p:cNvSpPr>
          <p:nvPr/>
        </p:nvSpPr>
        <p:spPr bwMode="auto">
          <a:xfrm>
            <a:off x="5781675" y="3446463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2" name="Freeform 31"/>
          <p:cNvSpPr>
            <a:spLocks noChangeArrowheads="1"/>
          </p:cNvSpPr>
          <p:nvPr/>
        </p:nvSpPr>
        <p:spPr bwMode="auto">
          <a:xfrm>
            <a:off x="5127625" y="5802313"/>
            <a:ext cx="3175" cy="1587"/>
          </a:xfrm>
          <a:custGeom>
            <a:avLst/>
            <a:gdLst>
              <a:gd name="T0" fmla="*/ 1 w 1"/>
              <a:gd name="T1" fmla="*/ 0 h 635"/>
              <a:gd name="T2" fmla="*/ 0 w 1"/>
              <a:gd name="T3" fmla="*/ 0 h 635"/>
              <a:gd name="T4" fmla="*/ 1 w 1"/>
              <a:gd name="T5" fmla="*/ 0 h 635"/>
              <a:gd name="T6" fmla="*/ 1 w 1"/>
              <a:gd name="T7" fmla="*/ 0 h 635"/>
              <a:gd name="T8" fmla="*/ 1 w 1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35"/>
              <a:gd name="T17" fmla="*/ 1 w 1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3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3" name="Freeform 32"/>
          <p:cNvSpPr>
            <a:spLocks noChangeArrowheads="1"/>
          </p:cNvSpPr>
          <p:nvPr/>
        </p:nvSpPr>
        <p:spPr bwMode="auto">
          <a:xfrm>
            <a:off x="5240338" y="3795713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w 635"/>
              <a:gd name="T9" fmla="*/ 0 h 635"/>
              <a:gd name="T10" fmla="*/ 0 w 635"/>
              <a:gd name="T11" fmla="*/ 0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635"/>
              <a:gd name="T20" fmla="*/ 635 w 635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4" name="Freeform 33"/>
          <p:cNvSpPr>
            <a:spLocks noChangeArrowheads="1"/>
          </p:cNvSpPr>
          <p:nvPr/>
        </p:nvSpPr>
        <p:spPr bwMode="auto">
          <a:xfrm>
            <a:off x="5240338" y="3795713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w 635"/>
              <a:gd name="T9" fmla="*/ 0 h 635"/>
              <a:gd name="T10" fmla="*/ 0 w 635"/>
              <a:gd name="T11" fmla="*/ 0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635"/>
              <a:gd name="T20" fmla="*/ 635 w 635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5" name="Freeform 34"/>
          <p:cNvSpPr>
            <a:spLocks noChangeArrowheads="1"/>
          </p:cNvSpPr>
          <p:nvPr/>
        </p:nvSpPr>
        <p:spPr bwMode="auto">
          <a:xfrm>
            <a:off x="5318125" y="3787775"/>
            <a:ext cx="4763" cy="476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6" name="Freeform 35"/>
          <p:cNvSpPr>
            <a:spLocks noChangeArrowheads="1"/>
          </p:cNvSpPr>
          <p:nvPr/>
        </p:nvSpPr>
        <p:spPr bwMode="auto">
          <a:xfrm>
            <a:off x="5383213" y="3821113"/>
            <a:ext cx="3175" cy="4762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7" name="Freeform 36"/>
          <p:cNvSpPr>
            <a:spLocks noChangeArrowheads="1"/>
          </p:cNvSpPr>
          <p:nvPr/>
        </p:nvSpPr>
        <p:spPr bwMode="auto">
          <a:xfrm>
            <a:off x="4619625" y="420211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2"/>
              <a:gd name="T20" fmla="*/ 2 w 2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8" name="Freeform 37"/>
          <p:cNvSpPr>
            <a:spLocks noChangeArrowheads="1"/>
          </p:cNvSpPr>
          <p:nvPr/>
        </p:nvSpPr>
        <p:spPr bwMode="auto">
          <a:xfrm>
            <a:off x="4619625" y="420211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2"/>
              <a:gd name="T20" fmla="*/ 2 w 2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9" name="Freeform 38"/>
          <p:cNvSpPr>
            <a:spLocks noChangeArrowheads="1"/>
          </p:cNvSpPr>
          <p:nvPr/>
        </p:nvSpPr>
        <p:spPr bwMode="auto">
          <a:xfrm>
            <a:off x="5811838" y="3411538"/>
            <a:ext cx="3175" cy="4762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0" name="Freeform 39"/>
          <p:cNvSpPr>
            <a:spLocks noChangeArrowheads="1"/>
          </p:cNvSpPr>
          <p:nvPr/>
        </p:nvSpPr>
        <p:spPr bwMode="auto">
          <a:xfrm>
            <a:off x="4941888" y="3908425"/>
            <a:ext cx="4762" cy="3175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1" name="Freeform 40"/>
          <p:cNvSpPr>
            <a:spLocks noChangeArrowheads="1"/>
          </p:cNvSpPr>
          <p:nvPr/>
        </p:nvSpPr>
        <p:spPr bwMode="auto">
          <a:xfrm>
            <a:off x="5808663" y="3416300"/>
            <a:ext cx="3175" cy="0"/>
          </a:xfrm>
          <a:custGeom>
            <a:avLst/>
            <a:gdLst>
              <a:gd name="T0" fmla="*/ 0 w 2"/>
              <a:gd name="T1" fmla="*/ 0 h 635"/>
              <a:gd name="T2" fmla="*/ 2 w 2"/>
              <a:gd name="T3" fmla="*/ 0 h 635"/>
              <a:gd name="T4" fmla="*/ 0 w 2"/>
              <a:gd name="T5" fmla="*/ 0 h 635"/>
              <a:gd name="T6" fmla="*/ 0 60000 65536"/>
              <a:gd name="T7" fmla="*/ 0 60000 65536"/>
              <a:gd name="T8" fmla="*/ 0 60000 65536"/>
              <a:gd name="T9" fmla="*/ 0 w 2"/>
              <a:gd name="T10" fmla="*/ 0 h 635"/>
              <a:gd name="T11" fmla="*/ 2 w 2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35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2" name="Freeform 41"/>
          <p:cNvSpPr>
            <a:spLocks noChangeArrowheads="1"/>
          </p:cNvSpPr>
          <p:nvPr/>
        </p:nvSpPr>
        <p:spPr bwMode="auto">
          <a:xfrm>
            <a:off x="5808663" y="3416300"/>
            <a:ext cx="3175" cy="0"/>
          </a:xfrm>
          <a:custGeom>
            <a:avLst/>
            <a:gdLst>
              <a:gd name="T0" fmla="*/ 0 w 2"/>
              <a:gd name="T1" fmla="*/ 0 h 635"/>
              <a:gd name="T2" fmla="*/ 2 w 2"/>
              <a:gd name="T3" fmla="*/ 0 h 635"/>
              <a:gd name="T4" fmla="*/ 0 w 2"/>
              <a:gd name="T5" fmla="*/ 0 h 635"/>
              <a:gd name="T6" fmla="*/ 0 60000 65536"/>
              <a:gd name="T7" fmla="*/ 0 60000 65536"/>
              <a:gd name="T8" fmla="*/ 0 60000 65536"/>
              <a:gd name="T9" fmla="*/ 0 w 2"/>
              <a:gd name="T10" fmla="*/ 0 h 635"/>
              <a:gd name="T11" fmla="*/ 2 w 2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35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3" name="Freeform 42"/>
          <p:cNvSpPr>
            <a:spLocks noEditPoints="1" noChangeArrowheads="1"/>
          </p:cNvSpPr>
          <p:nvPr/>
        </p:nvSpPr>
        <p:spPr bwMode="auto">
          <a:xfrm>
            <a:off x="7651750" y="5659438"/>
            <a:ext cx="0" cy="4762"/>
          </a:xfrm>
          <a:custGeom>
            <a:avLst/>
            <a:gdLst>
              <a:gd name="T0" fmla="*/ 0 w 635"/>
              <a:gd name="T1" fmla="*/ 1 h 1"/>
              <a:gd name="T2" fmla="*/ 0 w 635"/>
              <a:gd name="T3" fmla="*/ 1 h 1"/>
              <a:gd name="T4" fmla="*/ 0 w 635"/>
              <a:gd name="T5" fmla="*/ 1 h 1"/>
              <a:gd name="T6" fmla="*/ 0 w 635"/>
              <a:gd name="T7" fmla="*/ 1 h 1"/>
              <a:gd name="T8" fmla="*/ 0 w 635"/>
              <a:gd name="T9" fmla="*/ 0 h 1"/>
              <a:gd name="T10" fmla="*/ 0 w 635"/>
              <a:gd name="T11" fmla="*/ 1 h 1"/>
              <a:gd name="T12" fmla="*/ 0 w 635"/>
              <a:gd name="T13" fmla="*/ 1 h 1"/>
              <a:gd name="T14" fmla="*/ 0 w 635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"/>
              <a:gd name="T26" fmla="*/ 635 w 635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4" name="Rectangle 43"/>
          <p:cNvSpPr>
            <a:spLocks noChangeArrowheads="1"/>
          </p:cNvSpPr>
          <p:nvPr/>
        </p:nvSpPr>
        <p:spPr bwMode="auto">
          <a:xfrm>
            <a:off x="5540375" y="3633788"/>
            <a:ext cx="1588" cy="3175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5" name="Freeform 44"/>
          <p:cNvSpPr>
            <a:spLocks noChangeArrowheads="1"/>
          </p:cNvSpPr>
          <p:nvPr/>
        </p:nvSpPr>
        <p:spPr bwMode="auto">
          <a:xfrm>
            <a:off x="5540375" y="3633788"/>
            <a:ext cx="0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2 h 2"/>
              <a:gd name="T6" fmla="*/ 0 w 63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2"/>
              <a:gd name="T14" fmla="*/ 635 w 63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6" name="Freeform 45"/>
          <p:cNvSpPr>
            <a:spLocks noChangeArrowheads="1"/>
          </p:cNvSpPr>
          <p:nvPr/>
        </p:nvSpPr>
        <p:spPr bwMode="auto">
          <a:xfrm>
            <a:off x="6902450" y="6080125"/>
            <a:ext cx="0" cy="4763"/>
          </a:xfrm>
          <a:custGeom>
            <a:avLst/>
            <a:gdLst>
              <a:gd name="T0" fmla="*/ 0 w 635"/>
              <a:gd name="T1" fmla="*/ 0 h 1"/>
              <a:gd name="T2" fmla="*/ 0 w 635"/>
              <a:gd name="T3" fmla="*/ 1 h 1"/>
              <a:gd name="T4" fmla="*/ 0 w 635"/>
              <a:gd name="T5" fmla="*/ 1 h 1"/>
              <a:gd name="T6" fmla="*/ 0 w 63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"/>
              <a:gd name="T14" fmla="*/ 635 w 635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7" name="Freeform 46"/>
          <p:cNvSpPr>
            <a:spLocks noChangeArrowheads="1"/>
          </p:cNvSpPr>
          <p:nvPr/>
        </p:nvSpPr>
        <p:spPr bwMode="auto">
          <a:xfrm>
            <a:off x="6632575" y="608488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8" name="Freeform 47"/>
          <p:cNvSpPr>
            <a:spLocks noChangeArrowheads="1"/>
          </p:cNvSpPr>
          <p:nvPr/>
        </p:nvSpPr>
        <p:spPr bwMode="auto">
          <a:xfrm>
            <a:off x="6632575" y="608488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89" name="Freeform 48"/>
          <p:cNvSpPr>
            <a:spLocks noChangeArrowheads="1"/>
          </p:cNvSpPr>
          <p:nvPr/>
        </p:nvSpPr>
        <p:spPr bwMode="auto">
          <a:xfrm>
            <a:off x="6883400" y="6080125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0" name="Rectangle 49"/>
          <p:cNvSpPr>
            <a:spLocks noChangeArrowheads="1"/>
          </p:cNvSpPr>
          <p:nvPr/>
        </p:nvSpPr>
        <p:spPr bwMode="auto">
          <a:xfrm>
            <a:off x="7050088" y="6024563"/>
            <a:ext cx="1587" cy="1587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1" name="Freeform 50"/>
          <p:cNvSpPr>
            <a:spLocks noChangeArrowheads="1"/>
          </p:cNvSpPr>
          <p:nvPr/>
        </p:nvSpPr>
        <p:spPr bwMode="auto">
          <a:xfrm>
            <a:off x="7050088" y="6024563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2" name="Freeform 51"/>
          <p:cNvSpPr>
            <a:spLocks noChangeArrowheads="1"/>
          </p:cNvSpPr>
          <p:nvPr/>
        </p:nvSpPr>
        <p:spPr bwMode="auto">
          <a:xfrm>
            <a:off x="7177088" y="5956300"/>
            <a:ext cx="4762" cy="0"/>
          </a:xfrm>
          <a:custGeom>
            <a:avLst/>
            <a:gdLst>
              <a:gd name="T0" fmla="*/ 1 w 1"/>
              <a:gd name="T1" fmla="*/ 0 h 635"/>
              <a:gd name="T2" fmla="*/ 0 w 1"/>
              <a:gd name="T3" fmla="*/ 0 h 635"/>
              <a:gd name="T4" fmla="*/ 1 w 1"/>
              <a:gd name="T5" fmla="*/ 0 h 635"/>
              <a:gd name="T6" fmla="*/ 1 w 1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35"/>
              <a:gd name="T14" fmla="*/ 1 w 1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3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3" name="Rectangle 52"/>
          <p:cNvSpPr>
            <a:spLocks noChangeArrowheads="1"/>
          </p:cNvSpPr>
          <p:nvPr/>
        </p:nvSpPr>
        <p:spPr bwMode="auto">
          <a:xfrm>
            <a:off x="7192963" y="5953125"/>
            <a:ext cx="1587" cy="1588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4" name="Freeform 53"/>
          <p:cNvSpPr>
            <a:spLocks noChangeArrowheads="1"/>
          </p:cNvSpPr>
          <p:nvPr/>
        </p:nvSpPr>
        <p:spPr bwMode="auto">
          <a:xfrm>
            <a:off x="7192963" y="5953125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5" name="Freeform 54"/>
          <p:cNvSpPr>
            <a:spLocks noChangeArrowheads="1"/>
          </p:cNvSpPr>
          <p:nvPr/>
        </p:nvSpPr>
        <p:spPr bwMode="auto">
          <a:xfrm>
            <a:off x="7050088" y="6019800"/>
            <a:ext cx="3175" cy="7938"/>
          </a:xfrm>
          <a:custGeom>
            <a:avLst/>
            <a:gdLst>
              <a:gd name="T0" fmla="*/ 1 w 1"/>
              <a:gd name="T1" fmla="*/ 0 h 2"/>
              <a:gd name="T2" fmla="*/ 0 w 1"/>
              <a:gd name="T3" fmla="*/ 1 h 2"/>
              <a:gd name="T4" fmla="*/ 1 w 1"/>
              <a:gd name="T5" fmla="*/ 2 h 2"/>
              <a:gd name="T6" fmla="*/ 1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6" name="Freeform 55"/>
          <p:cNvSpPr>
            <a:spLocks noChangeArrowheads="1"/>
          </p:cNvSpPr>
          <p:nvPr/>
        </p:nvSpPr>
        <p:spPr bwMode="auto">
          <a:xfrm>
            <a:off x="6477000" y="6080125"/>
            <a:ext cx="0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7" name="Freeform 56"/>
          <p:cNvSpPr>
            <a:spLocks noChangeArrowheads="1"/>
          </p:cNvSpPr>
          <p:nvPr/>
        </p:nvSpPr>
        <p:spPr bwMode="auto">
          <a:xfrm>
            <a:off x="6176963" y="6043613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8" name="Freeform 57"/>
          <p:cNvSpPr>
            <a:spLocks noChangeArrowheads="1"/>
          </p:cNvSpPr>
          <p:nvPr/>
        </p:nvSpPr>
        <p:spPr bwMode="auto">
          <a:xfrm>
            <a:off x="6176963" y="6043613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99" name="Freeform 58"/>
          <p:cNvSpPr>
            <a:spLocks noChangeArrowheads="1"/>
          </p:cNvSpPr>
          <p:nvPr/>
        </p:nvSpPr>
        <p:spPr bwMode="auto">
          <a:xfrm>
            <a:off x="5130800" y="5799138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cubicBezTo>
                  <a:pt x="0" y="0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0" name="Freeform 59"/>
          <p:cNvSpPr>
            <a:spLocks noChangeArrowheads="1"/>
          </p:cNvSpPr>
          <p:nvPr/>
        </p:nvSpPr>
        <p:spPr bwMode="auto">
          <a:xfrm>
            <a:off x="6413500" y="6065838"/>
            <a:ext cx="0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0 h 2"/>
              <a:gd name="T6" fmla="*/ 0 60000 65536"/>
              <a:gd name="T7" fmla="*/ 0 60000 65536"/>
              <a:gd name="T8" fmla="*/ 0 60000 65536"/>
              <a:gd name="T9" fmla="*/ 0 w 635"/>
              <a:gd name="T10" fmla="*/ 0 h 2"/>
              <a:gd name="T11" fmla="*/ 635 w 63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1" name="Freeform 60"/>
          <p:cNvSpPr>
            <a:spLocks noChangeArrowheads="1"/>
          </p:cNvSpPr>
          <p:nvPr/>
        </p:nvSpPr>
        <p:spPr bwMode="auto">
          <a:xfrm>
            <a:off x="6413500" y="6065838"/>
            <a:ext cx="0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0 h 2"/>
              <a:gd name="T6" fmla="*/ 0 60000 65536"/>
              <a:gd name="T7" fmla="*/ 0 60000 65536"/>
              <a:gd name="T8" fmla="*/ 0 60000 65536"/>
              <a:gd name="T9" fmla="*/ 0 w 635"/>
              <a:gd name="T10" fmla="*/ 0 h 2"/>
              <a:gd name="T11" fmla="*/ 635 w 63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2" name="Rectangle 61"/>
          <p:cNvSpPr>
            <a:spLocks noChangeArrowheads="1"/>
          </p:cNvSpPr>
          <p:nvPr/>
        </p:nvSpPr>
        <p:spPr bwMode="auto">
          <a:xfrm>
            <a:off x="5688013" y="5986463"/>
            <a:ext cx="1587" cy="1587"/>
          </a:xfrm>
          <a:prstGeom prst="rect">
            <a:avLst/>
          </a:pr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3" name="Freeform 62"/>
          <p:cNvSpPr>
            <a:spLocks noChangeArrowheads="1"/>
          </p:cNvSpPr>
          <p:nvPr/>
        </p:nvSpPr>
        <p:spPr bwMode="auto">
          <a:xfrm>
            <a:off x="5688013" y="5986463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4" name="Freeform 63"/>
          <p:cNvSpPr>
            <a:spLocks noChangeArrowheads="1"/>
          </p:cNvSpPr>
          <p:nvPr/>
        </p:nvSpPr>
        <p:spPr bwMode="auto">
          <a:xfrm>
            <a:off x="5665788" y="5975350"/>
            <a:ext cx="1587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0 h 2"/>
              <a:gd name="T4" fmla="*/ 0 w 635"/>
              <a:gd name="T5" fmla="*/ 2 h 2"/>
              <a:gd name="T6" fmla="*/ 0 w 63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2"/>
              <a:gd name="T14" fmla="*/ 635 w 63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5" name="Freeform 64"/>
          <p:cNvSpPr>
            <a:spLocks noChangeArrowheads="1"/>
          </p:cNvSpPr>
          <p:nvPr/>
        </p:nvSpPr>
        <p:spPr bwMode="auto">
          <a:xfrm>
            <a:off x="5665788" y="5975350"/>
            <a:ext cx="1587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0 h 2"/>
              <a:gd name="T4" fmla="*/ 0 w 635"/>
              <a:gd name="T5" fmla="*/ 2 h 2"/>
              <a:gd name="T6" fmla="*/ 0 w 63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2"/>
              <a:gd name="T14" fmla="*/ 635 w 63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6" name="Freeform 65"/>
          <p:cNvSpPr>
            <a:spLocks noChangeArrowheads="1"/>
          </p:cNvSpPr>
          <p:nvPr/>
        </p:nvSpPr>
        <p:spPr bwMode="auto">
          <a:xfrm>
            <a:off x="7937500" y="5024438"/>
            <a:ext cx="0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0 h 2"/>
              <a:gd name="T6" fmla="*/ 0 60000 65536"/>
              <a:gd name="T7" fmla="*/ 0 60000 65536"/>
              <a:gd name="T8" fmla="*/ 0 60000 65536"/>
              <a:gd name="T9" fmla="*/ 0 w 635"/>
              <a:gd name="T10" fmla="*/ 0 h 2"/>
              <a:gd name="T11" fmla="*/ 635 w 63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7" name="Freeform 66"/>
          <p:cNvSpPr>
            <a:spLocks noChangeArrowheads="1"/>
          </p:cNvSpPr>
          <p:nvPr/>
        </p:nvSpPr>
        <p:spPr bwMode="auto">
          <a:xfrm>
            <a:off x="7937500" y="5024438"/>
            <a:ext cx="0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0 h 2"/>
              <a:gd name="T6" fmla="*/ 0 60000 65536"/>
              <a:gd name="T7" fmla="*/ 0 60000 65536"/>
              <a:gd name="T8" fmla="*/ 0 60000 65536"/>
              <a:gd name="T9" fmla="*/ 0 w 635"/>
              <a:gd name="T10" fmla="*/ 0 h 2"/>
              <a:gd name="T11" fmla="*/ 635 w 63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8" name="Freeform 67"/>
          <p:cNvSpPr>
            <a:spLocks noChangeArrowheads="1"/>
          </p:cNvSpPr>
          <p:nvPr/>
        </p:nvSpPr>
        <p:spPr bwMode="auto">
          <a:xfrm>
            <a:off x="7904163" y="5227638"/>
            <a:ext cx="3175" cy="1587"/>
          </a:xfrm>
          <a:custGeom>
            <a:avLst/>
            <a:gdLst>
              <a:gd name="T0" fmla="*/ 0 w 1"/>
              <a:gd name="T1" fmla="*/ 0 h 635"/>
              <a:gd name="T2" fmla="*/ 0 w 1"/>
              <a:gd name="T3" fmla="*/ 0 h 635"/>
              <a:gd name="T4" fmla="*/ 1 w 1"/>
              <a:gd name="T5" fmla="*/ 0 h 635"/>
              <a:gd name="T6" fmla="*/ 1 w 1"/>
              <a:gd name="T7" fmla="*/ 0 h 635"/>
              <a:gd name="T8" fmla="*/ 0 w 1"/>
              <a:gd name="T9" fmla="*/ 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35"/>
              <a:gd name="T17" fmla="*/ 1 w 1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3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09" name="Freeform 68"/>
          <p:cNvSpPr>
            <a:spLocks noChangeArrowheads="1"/>
          </p:cNvSpPr>
          <p:nvPr/>
        </p:nvSpPr>
        <p:spPr bwMode="auto">
          <a:xfrm>
            <a:off x="7505700" y="5716588"/>
            <a:ext cx="3175" cy="3175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0" name="Freeform 69"/>
          <p:cNvSpPr>
            <a:spLocks noChangeArrowheads="1"/>
          </p:cNvSpPr>
          <p:nvPr/>
        </p:nvSpPr>
        <p:spPr bwMode="auto">
          <a:xfrm>
            <a:off x="5473700" y="5930900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4 w 4"/>
              <a:gd name="T5" fmla="*/ 0 h 2"/>
              <a:gd name="T6" fmla="*/ 2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1" name="Freeform 70"/>
          <p:cNvSpPr>
            <a:spLocks noChangeArrowheads="1"/>
          </p:cNvSpPr>
          <p:nvPr/>
        </p:nvSpPr>
        <p:spPr bwMode="auto">
          <a:xfrm>
            <a:off x="5473700" y="5930900"/>
            <a:ext cx="6350" cy="3175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4 w 4"/>
              <a:gd name="T5" fmla="*/ 0 h 2"/>
              <a:gd name="T6" fmla="*/ 2 w 4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2"/>
              <a:gd name="T14" fmla="*/ 4 w 4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2">
                <a:moveTo>
                  <a:pt x="2" y="0"/>
                </a:moveTo>
                <a:lnTo>
                  <a:pt x="0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2" name="Freeform 71"/>
          <p:cNvSpPr>
            <a:spLocks noChangeArrowheads="1"/>
          </p:cNvSpPr>
          <p:nvPr/>
        </p:nvSpPr>
        <p:spPr bwMode="auto">
          <a:xfrm>
            <a:off x="6399213" y="6080125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3" name="Freeform 72"/>
          <p:cNvSpPr>
            <a:spLocks noChangeArrowheads="1"/>
          </p:cNvSpPr>
          <p:nvPr/>
        </p:nvSpPr>
        <p:spPr bwMode="auto">
          <a:xfrm>
            <a:off x="7192963" y="5934075"/>
            <a:ext cx="3175" cy="317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4" name="Freeform 73"/>
          <p:cNvSpPr>
            <a:spLocks noChangeArrowheads="1"/>
          </p:cNvSpPr>
          <p:nvPr/>
        </p:nvSpPr>
        <p:spPr bwMode="auto">
          <a:xfrm>
            <a:off x="7188200" y="5915025"/>
            <a:ext cx="0" cy="4763"/>
          </a:xfrm>
          <a:custGeom>
            <a:avLst/>
            <a:gdLst>
              <a:gd name="T0" fmla="*/ 0 w 635"/>
              <a:gd name="T1" fmla="*/ 0 h 3"/>
              <a:gd name="T2" fmla="*/ 0 w 635"/>
              <a:gd name="T3" fmla="*/ 3 h 3"/>
              <a:gd name="T4" fmla="*/ 0 w 635"/>
              <a:gd name="T5" fmla="*/ 0 h 3"/>
              <a:gd name="T6" fmla="*/ 0 60000 65536"/>
              <a:gd name="T7" fmla="*/ 0 60000 65536"/>
              <a:gd name="T8" fmla="*/ 0 60000 65536"/>
              <a:gd name="T9" fmla="*/ 0 w 635"/>
              <a:gd name="T10" fmla="*/ 0 h 3"/>
              <a:gd name="T11" fmla="*/ 635 w 63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5" name="Freeform 74"/>
          <p:cNvSpPr>
            <a:spLocks noChangeArrowheads="1"/>
          </p:cNvSpPr>
          <p:nvPr/>
        </p:nvSpPr>
        <p:spPr bwMode="auto">
          <a:xfrm>
            <a:off x="7188200" y="5915025"/>
            <a:ext cx="0" cy="4763"/>
          </a:xfrm>
          <a:custGeom>
            <a:avLst/>
            <a:gdLst>
              <a:gd name="T0" fmla="*/ 0 w 635"/>
              <a:gd name="T1" fmla="*/ 0 h 3"/>
              <a:gd name="T2" fmla="*/ 0 w 635"/>
              <a:gd name="T3" fmla="*/ 3 h 3"/>
              <a:gd name="T4" fmla="*/ 0 w 635"/>
              <a:gd name="T5" fmla="*/ 0 h 3"/>
              <a:gd name="T6" fmla="*/ 0 60000 65536"/>
              <a:gd name="T7" fmla="*/ 0 60000 65536"/>
              <a:gd name="T8" fmla="*/ 0 60000 65536"/>
              <a:gd name="T9" fmla="*/ 0 w 635"/>
              <a:gd name="T10" fmla="*/ 0 h 3"/>
              <a:gd name="T11" fmla="*/ 635 w 63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6" name="Freeform 76"/>
          <p:cNvSpPr>
            <a:spLocks noChangeArrowheads="1"/>
          </p:cNvSpPr>
          <p:nvPr/>
        </p:nvSpPr>
        <p:spPr bwMode="auto">
          <a:xfrm>
            <a:off x="7027863" y="6038850"/>
            <a:ext cx="1587" cy="4763"/>
          </a:xfrm>
          <a:custGeom>
            <a:avLst/>
            <a:gdLst>
              <a:gd name="T0" fmla="*/ 0 w 635"/>
              <a:gd name="T1" fmla="*/ 0 h 1"/>
              <a:gd name="T2" fmla="*/ 0 w 635"/>
              <a:gd name="T3" fmla="*/ 1 h 1"/>
              <a:gd name="T4" fmla="*/ 0 w 635"/>
              <a:gd name="T5" fmla="*/ 0 h 1"/>
              <a:gd name="T6" fmla="*/ 0 60000 65536"/>
              <a:gd name="T7" fmla="*/ 0 60000 65536"/>
              <a:gd name="T8" fmla="*/ 0 60000 65536"/>
              <a:gd name="T9" fmla="*/ 0 w 635"/>
              <a:gd name="T10" fmla="*/ 0 h 1"/>
              <a:gd name="T11" fmla="*/ 635 w 63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7" name="Freeform 77"/>
          <p:cNvSpPr>
            <a:spLocks noChangeArrowheads="1"/>
          </p:cNvSpPr>
          <p:nvPr/>
        </p:nvSpPr>
        <p:spPr bwMode="auto">
          <a:xfrm>
            <a:off x="7192963" y="5948363"/>
            <a:ext cx="3175" cy="4762"/>
          </a:xfrm>
          <a:custGeom>
            <a:avLst/>
            <a:gdLst>
              <a:gd name="T0" fmla="*/ 2 w 2"/>
              <a:gd name="T1" fmla="*/ 0 h 3"/>
              <a:gd name="T2" fmla="*/ 0 w 2"/>
              <a:gd name="T3" fmla="*/ 3 h 3"/>
              <a:gd name="T4" fmla="*/ 2 w 2"/>
              <a:gd name="T5" fmla="*/ 0 h 3"/>
              <a:gd name="T6" fmla="*/ 2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0"/>
                </a:move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8" name="Freeform 78"/>
          <p:cNvSpPr>
            <a:spLocks noChangeArrowheads="1"/>
          </p:cNvSpPr>
          <p:nvPr/>
        </p:nvSpPr>
        <p:spPr bwMode="auto">
          <a:xfrm>
            <a:off x="7192963" y="5948363"/>
            <a:ext cx="3175" cy="4762"/>
          </a:xfrm>
          <a:custGeom>
            <a:avLst/>
            <a:gdLst>
              <a:gd name="T0" fmla="*/ 2 w 2"/>
              <a:gd name="T1" fmla="*/ 0 h 3"/>
              <a:gd name="T2" fmla="*/ 0 w 2"/>
              <a:gd name="T3" fmla="*/ 3 h 3"/>
              <a:gd name="T4" fmla="*/ 2 w 2"/>
              <a:gd name="T5" fmla="*/ 0 h 3"/>
              <a:gd name="T6" fmla="*/ 2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0"/>
                </a:move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19" name="Freeform 79"/>
          <p:cNvSpPr>
            <a:spLocks noChangeArrowheads="1"/>
          </p:cNvSpPr>
          <p:nvPr/>
        </p:nvSpPr>
        <p:spPr bwMode="auto">
          <a:xfrm>
            <a:off x="5665788" y="5978525"/>
            <a:ext cx="3175" cy="476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cubicBezTo>
                  <a:pt x="0" y="0"/>
                  <a:pt x="1" y="1"/>
                  <a:pt x="0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0" name="Freeform 80"/>
          <p:cNvSpPr>
            <a:spLocks noChangeArrowheads="1"/>
          </p:cNvSpPr>
          <p:nvPr/>
        </p:nvSpPr>
        <p:spPr bwMode="auto">
          <a:xfrm>
            <a:off x="5680075" y="5978525"/>
            <a:ext cx="7938" cy="7938"/>
          </a:xfrm>
          <a:custGeom>
            <a:avLst/>
            <a:gdLst>
              <a:gd name="T0" fmla="*/ 1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1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2"/>
                  <a:pt x="2" y="2"/>
                </a:cubicBezTo>
                <a:cubicBezTo>
                  <a:pt x="2" y="2"/>
                  <a:pt x="2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1" name="Freeform 81"/>
          <p:cNvSpPr>
            <a:spLocks noChangeArrowheads="1"/>
          </p:cNvSpPr>
          <p:nvPr/>
        </p:nvSpPr>
        <p:spPr bwMode="auto">
          <a:xfrm>
            <a:off x="7256463" y="3589338"/>
            <a:ext cx="3175" cy="1587"/>
          </a:xfrm>
          <a:custGeom>
            <a:avLst/>
            <a:gdLst>
              <a:gd name="T0" fmla="*/ 0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0 w 2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35"/>
              <a:gd name="T14" fmla="*/ 2 w 2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3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2" name="Freeform 82"/>
          <p:cNvSpPr>
            <a:spLocks noChangeArrowheads="1"/>
          </p:cNvSpPr>
          <p:nvPr/>
        </p:nvSpPr>
        <p:spPr bwMode="auto">
          <a:xfrm>
            <a:off x="7256463" y="3589338"/>
            <a:ext cx="3175" cy="1587"/>
          </a:xfrm>
          <a:custGeom>
            <a:avLst/>
            <a:gdLst>
              <a:gd name="T0" fmla="*/ 0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0 w 2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35"/>
              <a:gd name="T14" fmla="*/ 2 w 2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3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3" name="Freeform 83"/>
          <p:cNvSpPr>
            <a:spLocks noChangeArrowheads="1"/>
          </p:cNvSpPr>
          <p:nvPr/>
        </p:nvSpPr>
        <p:spPr bwMode="auto">
          <a:xfrm>
            <a:off x="7237413" y="3595688"/>
            <a:ext cx="7937" cy="4762"/>
          </a:xfrm>
          <a:custGeom>
            <a:avLst/>
            <a:gdLst>
              <a:gd name="T0" fmla="*/ 3 w 5"/>
              <a:gd name="T1" fmla="*/ 0 h 3"/>
              <a:gd name="T2" fmla="*/ 0 w 5"/>
              <a:gd name="T3" fmla="*/ 3 h 3"/>
              <a:gd name="T4" fmla="*/ 5 w 5"/>
              <a:gd name="T5" fmla="*/ 0 h 3"/>
              <a:gd name="T6" fmla="*/ 3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0"/>
                </a:moveTo>
                <a:lnTo>
                  <a:pt x="0" y="3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4" name="Freeform 84"/>
          <p:cNvSpPr>
            <a:spLocks noChangeArrowheads="1"/>
          </p:cNvSpPr>
          <p:nvPr/>
        </p:nvSpPr>
        <p:spPr bwMode="auto">
          <a:xfrm>
            <a:off x="7237413" y="3595688"/>
            <a:ext cx="7937" cy="4762"/>
          </a:xfrm>
          <a:custGeom>
            <a:avLst/>
            <a:gdLst>
              <a:gd name="T0" fmla="*/ 3 w 5"/>
              <a:gd name="T1" fmla="*/ 0 h 3"/>
              <a:gd name="T2" fmla="*/ 0 w 5"/>
              <a:gd name="T3" fmla="*/ 3 h 3"/>
              <a:gd name="T4" fmla="*/ 5 w 5"/>
              <a:gd name="T5" fmla="*/ 0 h 3"/>
              <a:gd name="T6" fmla="*/ 3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0"/>
                </a:moveTo>
                <a:lnTo>
                  <a:pt x="0" y="3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5" name="Freeform 85"/>
          <p:cNvSpPr>
            <a:spLocks noChangeArrowheads="1"/>
          </p:cNvSpPr>
          <p:nvPr/>
        </p:nvSpPr>
        <p:spPr bwMode="auto">
          <a:xfrm>
            <a:off x="6048375" y="3287713"/>
            <a:ext cx="11113" cy="15875"/>
          </a:xfrm>
          <a:custGeom>
            <a:avLst/>
            <a:gdLst>
              <a:gd name="T0" fmla="*/ 1 w 3"/>
              <a:gd name="T1" fmla="*/ 0 h 4"/>
              <a:gd name="T2" fmla="*/ 3 w 3"/>
              <a:gd name="T3" fmla="*/ 4 h 4"/>
              <a:gd name="T4" fmla="*/ 2 w 3"/>
              <a:gd name="T5" fmla="*/ 1 h 4"/>
              <a:gd name="T6" fmla="*/ 2 w 3"/>
              <a:gd name="T7" fmla="*/ 1 h 4"/>
              <a:gd name="T8" fmla="*/ 1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0"/>
                </a:moveTo>
                <a:cubicBezTo>
                  <a:pt x="0" y="3"/>
                  <a:pt x="0" y="3"/>
                  <a:pt x="3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6" name="Freeform 86"/>
          <p:cNvSpPr>
            <a:spLocks noChangeArrowheads="1"/>
          </p:cNvSpPr>
          <p:nvPr/>
        </p:nvSpPr>
        <p:spPr bwMode="auto">
          <a:xfrm>
            <a:off x="6015038" y="3287713"/>
            <a:ext cx="19050" cy="15875"/>
          </a:xfrm>
          <a:custGeom>
            <a:avLst/>
            <a:gdLst>
              <a:gd name="T0" fmla="*/ 3 w 5"/>
              <a:gd name="T1" fmla="*/ 0 h 4"/>
              <a:gd name="T2" fmla="*/ 3 w 5"/>
              <a:gd name="T3" fmla="*/ 4 h 4"/>
              <a:gd name="T4" fmla="*/ 5 w 5"/>
              <a:gd name="T5" fmla="*/ 4 h 4"/>
              <a:gd name="T6" fmla="*/ 3 w 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3" y="0"/>
                </a:moveTo>
                <a:cubicBezTo>
                  <a:pt x="0" y="1"/>
                  <a:pt x="5" y="3"/>
                  <a:pt x="3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2"/>
                  <a:pt x="4" y="1"/>
                  <a:pt x="3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7" name="Freeform 87"/>
          <p:cNvSpPr>
            <a:spLocks noChangeArrowheads="1"/>
          </p:cNvSpPr>
          <p:nvPr/>
        </p:nvSpPr>
        <p:spPr bwMode="auto">
          <a:xfrm>
            <a:off x="5970588" y="3303588"/>
            <a:ext cx="3175" cy="793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1 w 1"/>
              <a:gd name="T7" fmla="*/ 2 h 2"/>
              <a:gd name="T8" fmla="*/ 0 w 1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8" name="Freeform 88"/>
          <p:cNvSpPr>
            <a:spLocks noChangeArrowheads="1"/>
          </p:cNvSpPr>
          <p:nvPr/>
        </p:nvSpPr>
        <p:spPr bwMode="auto">
          <a:xfrm>
            <a:off x="7685088" y="4002088"/>
            <a:ext cx="26987" cy="15875"/>
          </a:xfrm>
          <a:custGeom>
            <a:avLst/>
            <a:gdLst>
              <a:gd name="T0" fmla="*/ 5 w 7"/>
              <a:gd name="T1" fmla="*/ 0 h 4"/>
              <a:gd name="T2" fmla="*/ 4 w 7"/>
              <a:gd name="T3" fmla="*/ 0 h 4"/>
              <a:gd name="T4" fmla="*/ 1 w 7"/>
              <a:gd name="T5" fmla="*/ 4 h 4"/>
              <a:gd name="T6" fmla="*/ 5 w 7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4"/>
              <a:gd name="T14" fmla="*/ 7 w 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4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1"/>
                  <a:pt x="0" y="3"/>
                  <a:pt x="1" y="4"/>
                </a:cubicBezTo>
                <a:cubicBezTo>
                  <a:pt x="3" y="3"/>
                  <a:pt x="7" y="2"/>
                  <a:pt x="5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29" name="Freeform 89"/>
          <p:cNvSpPr>
            <a:spLocks noChangeArrowheads="1"/>
          </p:cNvSpPr>
          <p:nvPr/>
        </p:nvSpPr>
        <p:spPr bwMode="auto">
          <a:xfrm>
            <a:off x="7700963" y="4133850"/>
            <a:ext cx="11112" cy="3175"/>
          </a:xfrm>
          <a:custGeom>
            <a:avLst/>
            <a:gdLst>
              <a:gd name="T0" fmla="*/ 0 w 7"/>
              <a:gd name="T1" fmla="*/ 0 h 2"/>
              <a:gd name="T2" fmla="*/ 7 w 7"/>
              <a:gd name="T3" fmla="*/ 2 h 2"/>
              <a:gd name="T4" fmla="*/ 7 w 7"/>
              <a:gd name="T5" fmla="*/ 2 h 2"/>
              <a:gd name="T6" fmla="*/ 0 w 7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2"/>
              <a:gd name="T14" fmla="*/ 7 w 7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2">
                <a:moveTo>
                  <a:pt x="0" y="0"/>
                </a:moveTo>
                <a:lnTo>
                  <a:pt x="7" y="2"/>
                </a:lnTo>
                <a:lnTo>
                  <a:pt x="7" y="2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0" name="Freeform 90"/>
          <p:cNvSpPr>
            <a:spLocks noChangeArrowheads="1"/>
          </p:cNvSpPr>
          <p:nvPr/>
        </p:nvSpPr>
        <p:spPr bwMode="auto">
          <a:xfrm>
            <a:off x="7700963" y="4133850"/>
            <a:ext cx="11112" cy="3175"/>
          </a:xfrm>
          <a:custGeom>
            <a:avLst/>
            <a:gdLst>
              <a:gd name="T0" fmla="*/ 0 w 7"/>
              <a:gd name="T1" fmla="*/ 0 h 2"/>
              <a:gd name="T2" fmla="*/ 7 w 7"/>
              <a:gd name="T3" fmla="*/ 2 h 2"/>
              <a:gd name="T4" fmla="*/ 7 w 7"/>
              <a:gd name="T5" fmla="*/ 2 h 2"/>
              <a:gd name="T6" fmla="*/ 0 w 7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2"/>
              <a:gd name="T14" fmla="*/ 7 w 7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2">
                <a:moveTo>
                  <a:pt x="0" y="0"/>
                </a:moveTo>
                <a:lnTo>
                  <a:pt x="7" y="2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1" name="Freeform 91"/>
          <p:cNvSpPr>
            <a:spLocks noChangeArrowheads="1"/>
          </p:cNvSpPr>
          <p:nvPr/>
        </p:nvSpPr>
        <p:spPr bwMode="auto">
          <a:xfrm>
            <a:off x="5589588" y="3614738"/>
            <a:ext cx="11112" cy="11112"/>
          </a:xfrm>
          <a:custGeom>
            <a:avLst/>
            <a:gdLst>
              <a:gd name="T0" fmla="*/ 1 w 3"/>
              <a:gd name="T1" fmla="*/ 0 h 3"/>
              <a:gd name="T2" fmla="*/ 0 w 3"/>
              <a:gd name="T3" fmla="*/ 2 h 3"/>
              <a:gd name="T4" fmla="*/ 1 w 3"/>
              <a:gd name="T5" fmla="*/ 2 h 3"/>
              <a:gd name="T6" fmla="*/ 2 w 3"/>
              <a:gd name="T7" fmla="*/ 2 h 3"/>
              <a:gd name="T8" fmla="*/ 2 w 3"/>
              <a:gd name="T9" fmla="*/ 3 h 3"/>
              <a:gd name="T10" fmla="*/ 3 w 3"/>
              <a:gd name="T11" fmla="*/ 2 h 3"/>
              <a:gd name="T12" fmla="*/ 1 w 3"/>
              <a:gd name="T13" fmla="*/ 2 h 3"/>
              <a:gd name="T14" fmla="*/ 1 w 3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3"/>
              <a:gd name="T26" fmla="*/ 3 w 3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3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2" name="Freeform 92"/>
          <p:cNvSpPr>
            <a:spLocks noChangeArrowheads="1"/>
          </p:cNvSpPr>
          <p:nvPr/>
        </p:nvSpPr>
        <p:spPr bwMode="auto">
          <a:xfrm>
            <a:off x="5510213" y="3622675"/>
            <a:ext cx="7937" cy="3175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2 w 2"/>
              <a:gd name="T5" fmla="*/ 1 h 1"/>
              <a:gd name="T6" fmla="*/ 1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3" name="Freeform 93"/>
          <p:cNvSpPr>
            <a:spLocks noChangeArrowheads="1"/>
          </p:cNvSpPr>
          <p:nvPr/>
        </p:nvSpPr>
        <p:spPr bwMode="auto">
          <a:xfrm>
            <a:off x="5507038" y="3630613"/>
            <a:ext cx="14287" cy="6350"/>
          </a:xfrm>
          <a:custGeom>
            <a:avLst/>
            <a:gdLst>
              <a:gd name="T0" fmla="*/ 3 w 4"/>
              <a:gd name="T1" fmla="*/ 0 h 2"/>
              <a:gd name="T2" fmla="*/ 2 w 4"/>
              <a:gd name="T3" fmla="*/ 1 h 2"/>
              <a:gd name="T4" fmla="*/ 1 w 4"/>
              <a:gd name="T5" fmla="*/ 1 h 2"/>
              <a:gd name="T6" fmla="*/ 0 w 4"/>
              <a:gd name="T7" fmla="*/ 1 h 2"/>
              <a:gd name="T8" fmla="*/ 1 w 4"/>
              <a:gd name="T9" fmla="*/ 2 h 2"/>
              <a:gd name="T10" fmla="*/ 2 w 4"/>
              <a:gd name="T11" fmla="*/ 1 h 2"/>
              <a:gd name="T12" fmla="*/ 3 w 4"/>
              <a:gd name="T13" fmla="*/ 1 h 2"/>
              <a:gd name="T14" fmla="*/ 4 w 4"/>
              <a:gd name="T15" fmla="*/ 1 h 2"/>
              <a:gd name="T16" fmla="*/ 3 w 4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2"/>
              <a:gd name="T29" fmla="*/ 4 w 4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2">
                <a:moveTo>
                  <a:pt x="3" y="0"/>
                </a:move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4" name="Freeform 94"/>
          <p:cNvSpPr>
            <a:spLocks noChangeArrowheads="1"/>
          </p:cNvSpPr>
          <p:nvPr/>
        </p:nvSpPr>
        <p:spPr bwMode="auto">
          <a:xfrm>
            <a:off x="7816850" y="4532313"/>
            <a:ext cx="7938" cy="7937"/>
          </a:xfrm>
          <a:custGeom>
            <a:avLst/>
            <a:gdLst>
              <a:gd name="T0" fmla="*/ 1 w 2"/>
              <a:gd name="T1" fmla="*/ 0 h 2"/>
              <a:gd name="T2" fmla="*/ 2 w 2"/>
              <a:gd name="T3" fmla="*/ 2 h 2"/>
              <a:gd name="T4" fmla="*/ 1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1" y="0"/>
                </a:moveTo>
                <a:cubicBezTo>
                  <a:pt x="0" y="0"/>
                  <a:pt x="1" y="1"/>
                  <a:pt x="2" y="2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5" name="Freeform 95"/>
          <p:cNvSpPr>
            <a:spLocks noChangeArrowheads="1"/>
          </p:cNvSpPr>
          <p:nvPr/>
        </p:nvSpPr>
        <p:spPr bwMode="auto">
          <a:xfrm>
            <a:off x="5360988" y="3798888"/>
            <a:ext cx="6350" cy="4762"/>
          </a:xfrm>
          <a:custGeom>
            <a:avLst/>
            <a:gdLst>
              <a:gd name="T0" fmla="*/ 0 w 4"/>
              <a:gd name="T1" fmla="*/ 0 h 3"/>
              <a:gd name="T2" fmla="*/ 4 w 4"/>
              <a:gd name="T3" fmla="*/ 3 h 3"/>
              <a:gd name="T4" fmla="*/ 4 w 4"/>
              <a:gd name="T5" fmla="*/ 3 h 3"/>
              <a:gd name="T6" fmla="*/ 0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0" y="0"/>
                </a:moveTo>
                <a:lnTo>
                  <a:pt x="4" y="3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6" name="Freeform 96"/>
          <p:cNvSpPr>
            <a:spLocks noChangeArrowheads="1"/>
          </p:cNvSpPr>
          <p:nvPr/>
        </p:nvSpPr>
        <p:spPr bwMode="auto">
          <a:xfrm>
            <a:off x="5360988" y="3798888"/>
            <a:ext cx="6350" cy="4762"/>
          </a:xfrm>
          <a:custGeom>
            <a:avLst/>
            <a:gdLst>
              <a:gd name="T0" fmla="*/ 0 w 4"/>
              <a:gd name="T1" fmla="*/ 0 h 3"/>
              <a:gd name="T2" fmla="*/ 4 w 4"/>
              <a:gd name="T3" fmla="*/ 3 h 3"/>
              <a:gd name="T4" fmla="*/ 4 w 4"/>
              <a:gd name="T5" fmla="*/ 3 h 3"/>
              <a:gd name="T6" fmla="*/ 0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0" y="0"/>
                </a:moveTo>
                <a:lnTo>
                  <a:pt x="4" y="3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7" name="Freeform 97"/>
          <p:cNvSpPr>
            <a:spLocks noChangeArrowheads="1"/>
          </p:cNvSpPr>
          <p:nvPr/>
        </p:nvSpPr>
        <p:spPr bwMode="auto">
          <a:xfrm>
            <a:off x="5424488" y="3840163"/>
            <a:ext cx="3175" cy="4762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2 w 2"/>
              <a:gd name="T5" fmla="*/ 3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8" name="Freeform 98"/>
          <p:cNvSpPr>
            <a:spLocks noChangeArrowheads="1"/>
          </p:cNvSpPr>
          <p:nvPr/>
        </p:nvSpPr>
        <p:spPr bwMode="auto">
          <a:xfrm>
            <a:off x="5424488" y="3840163"/>
            <a:ext cx="3175" cy="4762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2 w 2"/>
              <a:gd name="T5" fmla="*/ 3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39" name="Freeform 99"/>
          <p:cNvSpPr>
            <a:spLocks noChangeArrowheads="1"/>
          </p:cNvSpPr>
          <p:nvPr/>
        </p:nvSpPr>
        <p:spPr bwMode="auto">
          <a:xfrm>
            <a:off x="5175250" y="3810000"/>
            <a:ext cx="7938" cy="0"/>
          </a:xfrm>
          <a:custGeom>
            <a:avLst/>
            <a:gdLst>
              <a:gd name="T0" fmla="*/ 3 w 5"/>
              <a:gd name="T1" fmla="*/ 0 h 635"/>
              <a:gd name="T2" fmla="*/ 0 w 5"/>
              <a:gd name="T3" fmla="*/ 0 h 635"/>
              <a:gd name="T4" fmla="*/ 5 w 5"/>
              <a:gd name="T5" fmla="*/ 0 h 635"/>
              <a:gd name="T6" fmla="*/ 3 w 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35"/>
              <a:gd name="T14" fmla="*/ 5 w 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35">
                <a:moveTo>
                  <a:pt x="3" y="0"/>
                </a:moveTo>
                <a:lnTo>
                  <a:pt x="0" y="0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0" name="Freeform 100"/>
          <p:cNvSpPr>
            <a:spLocks noChangeArrowheads="1"/>
          </p:cNvSpPr>
          <p:nvPr/>
        </p:nvSpPr>
        <p:spPr bwMode="auto">
          <a:xfrm>
            <a:off x="5175250" y="3810000"/>
            <a:ext cx="7938" cy="0"/>
          </a:xfrm>
          <a:custGeom>
            <a:avLst/>
            <a:gdLst>
              <a:gd name="T0" fmla="*/ 3 w 5"/>
              <a:gd name="T1" fmla="*/ 0 h 635"/>
              <a:gd name="T2" fmla="*/ 0 w 5"/>
              <a:gd name="T3" fmla="*/ 0 h 635"/>
              <a:gd name="T4" fmla="*/ 5 w 5"/>
              <a:gd name="T5" fmla="*/ 0 h 635"/>
              <a:gd name="T6" fmla="*/ 3 w 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35"/>
              <a:gd name="T14" fmla="*/ 5 w 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35">
                <a:moveTo>
                  <a:pt x="3" y="0"/>
                </a:moveTo>
                <a:lnTo>
                  <a:pt x="0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1" name="Freeform 101"/>
          <p:cNvSpPr>
            <a:spLocks noChangeArrowheads="1"/>
          </p:cNvSpPr>
          <p:nvPr/>
        </p:nvSpPr>
        <p:spPr bwMode="auto">
          <a:xfrm>
            <a:off x="7937500" y="4829175"/>
            <a:ext cx="15875" cy="7938"/>
          </a:xfrm>
          <a:custGeom>
            <a:avLst/>
            <a:gdLst>
              <a:gd name="T0" fmla="*/ 7 w 10"/>
              <a:gd name="T1" fmla="*/ 0 h 5"/>
              <a:gd name="T2" fmla="*/ 0 w 10"/>
              <a:gd name="T3" fmla="*/ 5 h 5"/>
              <a:gd name="T4" fmla="*/ 10 w 10"/>
              <a:gd name="T5" fmla="*/ 5 h 5"/>
              <a:gd name="T6" fmla="*/ 7 w 10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7" y="0"/>
                </a:moveTo>
                <a:lnTo>
                  <a:pt x="0" y="5"/>
                </a:lnTo>
                <a:lnTo>
                  <a:pt x="10" y="5"/>
                </a:lnTo>
                <a:lnTo>
                  <a:pt x="7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2" name="Freeform 102"/>
          <p:cNvSpPr>
            <a:spLocks noChangeArrowheads="1"/>
          </p:cNvSpPr>
          <p:nvPr/>
        </p:nvSpPr>
        <p:spPr bwMode="auto">
          <a:xfrm>
            <a:off x="7937500" y="4829175"/>
            <a:ext cx="15875" cy="7938"/>
          </a:xfrm>
          <a:custGeom>
            <a:avLst/>
            <a:gdLst>
              <a:gd name="T0" fmla="*/ 7 w 10"/>
              <a:gd name="T1" fmla="*/ 0 h 5"/>
              <a:gd name="T2" fmla="*/ 0 w 10"/>
              <a:gd name="T3" fmla="*/ 5 h 5"/>
              <a:gd name="T4" fmla="*/ 10 w 10"/>
              <a:gd name="T5" fmla="*/ 5 h 5"/>
              <a:gd name="T6" fmla="*/ 7 w 10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5"/>
              <a:gd name="T14" fmla="*/ 10 w 1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5">
                <a:moveTo>
                  <a:pt x="7" y="0"/>
                </a:moveTo>
                <a:lnTo>
                  <a:pt x="0" y="5"/>
                </a:lnTo>
                <a:lnTo>
                  <a:pt x="10" y="5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3" name="Freeform 103"/>
          <p:cNvSpPr>
            <a:spLocks noEditPoints="1" noChangeArrowheads="1"/>
          </p:cNvSpPr>
          <p:nvPr/>
        </p:nvSpPr>
        <p:spPr bwMode="auto">
          <a:xfrm>
            <a:off x="4691063" y="4133850"/>
            <a:ext cx="6350" cy="7938"/>
          </a:xfrm>
          <a:custGeom>
            <a:avLst/>
            <a:gdLst>
              <a:gd name="T0" fmla="*/ 1 w 2"/>
              <a:gd name="T1" fmla="*/ 2 h 2"/>
              <a:gd name="T2" fmla="*/ 1 w 2"/>
              <a:gd name="T3" fmla="*/ 2 h 2"/>
              <a:gd name="T4" fmla="*/ 1 w 2"/>
              <a:gd name="T5" fmla="*/ 2 h 2"/>
              <a:gd name="T6" fmla="*/ 1 w 2"/>
              <a:gd name="T7" fmla="*/ 0 h 2"/>
              <a:gd name="T8" fmla="*/ 0 w 2"/>
              <a:gd name="T9" fmla="*/ 0 h 2"/>
              <a:gd name="T10" fmla="*/ 1 w 2"/>
              <a:gd name="T11" fmla="*/ 2 h 2"/>
              <a:gd name="T12" fmla="*/ 2 w 2"/>
              <a:gd name="T13" fmla="*/ 1 h 2"/>
              <a:gd name="T14" fmla="*/ 1 w 2"/>
              <a:gd name="T15" fmla="*/ 0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2"/>
              <a:gd name="T26" fmla="*/ 2 w 2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2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2" y="0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1" y="0"/>
                  <a:pt x="1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4" name="Freeform 104"/>
          <p:cNvSpPr>
            <a:spLocks noChangeArrowheads="1"/>
          </p:cNvSpPr>
          <p:nvPr/>
        </p:nvSpPr>
        <p:spPr bwMode="auto">
          <a:xfrm>
            <a:off x="7264400" y="5915025"/>
            <a:ext cx="7938" cy="0"/>
          </a:xfrm>
          <a:custGeom>
            <a:avLst/>
            <a:gdLst>
              <a:gd name="T0" fmla="*/ 2 w 5"/>
              <a:gd name="T1" fmla="*/ 0 h 635"/>
              <a:gd name="T2" fmla="*/ 0 w 5"/>
              <a:gd name="T3" fmla="*/ 0 h 635"/>
              <a:gd name="T4" fmla="*/ 5 w 5"/>
              <a:gd name="T5" fmla="*/ 0 h 635"/>
              <a:gd name="T6" fmla="*/ 2 w 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35"/>
              <a:gd name="T14" fmla="*/ 5 w 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35">
                <a:moveTo>
                  <a:pt x="2" y="0"/>
                </a:moveTo>
                <a:lnTo>
                  <a:pt x="0" y="0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5" name="Freeform 105"/>
          <p:cNvSpPr>
            <a:spLocks noChangeArrowheads="1"/>
          </p:cNvSpPr>
          <p:nvPr/>
        </p:nvSpPr>
        <p:spPr bwMode="auto">
          <a:xfrm>
            <a:off x="7264400" y="5915025"/>
            <a:ext cx="7938" cy="0"/>
          </a:xfrm>
          <a:custGeom>
            <a:avLst/>
            <a:gdLst>
              <a:gd name="T0" fmla="*/ 2 w 5"/>
              <a:gd name="T1" fmla="*/ 0 h 635"/>
              <a:gd name="T2" fmla="*/ 0 w 5"/>
              <a:gd name="T3" fmla="*/ 0 h 635"/>
              <a:gd name="T4" fmla="*/ 5 w 5"/>
              <a:gd name="T5" fmla="*/ 0 h 635"/>
              <a:gd name="T6" fmla="*/ 2 w 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35"/>
              <a:gd name="T14" fmla="*/ 5 w 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35">
                <a:moveTo>
                  <a:pt x="2" y="0"/>
                </a:moveTo>
                <a:lnTo>
                  <a:pt x="0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6" name="Freeform 106"/>
          <p:cNvSpPr>
            <a:spLocks noChangeArrowheads="1"/>
          </p:cNvSpPr>
          <p:nvPr/>
        </p:nvSpPr>
        <p:spPr bwMode="auto">
          <a:xfrm>
            <a:off x="6816725" y="6080125"/>
            <a:ext cx="3175" cy="793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1 h 2"/>
              <a:gd name="T6" fmla="*/ 0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7" name="Freeform 107"/>
          <p:cNvSpPr>
            <a:spLocks noEditPoints="1" noChangeArrowheads="1"/>
          </p:cNvSpPr>
          <p:nvPr/>
        </p:nvSpPr>
        <p:spPr bwMode="auto">
          <a:xfrm>
            <a:off x="6638925" y="6080125"/>
            <a:ext cx="4763" cy="476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8" name="Freeform 108"/>
          <p:cNvSpPr>
            <a:spLocks noChangeArrowheads="1"/>
          </p:cNvSpPr>
          <p:nvPr/>
        </p:nvSpPr>
        <p:spPr bwMode="auto">
          <a:xfrm>
            <a:off x="6011863" y="6035675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0 w 2"/>
              <a:gd name="T5" fmla="*/ 5 h 5"/>
              <a:gd name="T6" fmla="*/ 2 w 2"/>
              <a:gd name="T7" fmla="*/ 0 h 5"/>
              <a:gd name="T8" fmla="*/ 2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0" y="5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49" name="Freeform 109"/>
          <p:cNvSpPr>
            <a:spLocks noChangeArrowheads="1"/>
          </p:cNvSpPr>
          <p:nvPr/>
        </p:nvSpPr>
        <p:spPr bwMode="auto">
          <a:xfrm>
            <a:off x="6011863" y="6035675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0 w 2"/>
              <a:gd name="T5" fmla="*/ 5 h 5"/>
              <a:gd name="T6" fmla="*/ 2 w 2"/>
              <a:gd name="T7" fmla="*/ 0 h 5"/>
              <a:gd name="T8" fmla="*/ 2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0" y="5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50" name="Freeform 110"/>
          <p:cNvSpPr>
            <a:spLocks noChangeArrowheads="1"/>
          </p:cNvSpPr>
          <p:nvPr/>
        </p:nvSpPr>
        <p:spPr bwMode="auto">
          <a:xfrm>
            <a:off x="5210175" y="5813425"/>
            <a:ext cx="3175" cy="4763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251" name="Freeform 111"/>
          <p:cNvSpPr>
            <a:spLocks noChangeArrowheads="1"/>
          </p:cNvSpPr>
          <p:nvPr/>
        </p:nvSpPr>
        <p:spPr bwMode="auto">
          <a:xfrm>
            <a:off x="5210175" y="5813425"/>
            <a:ext cx="3175" cy="4763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0"/>
                </a:move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252" name="组合 252"/>
          <p:cNvGrpSpPr/>
          <p:nvPr/>
        </p:nvGrpSpPr>
        <p:grpSpPr bwMode="auto">
          <a:xfrm>
            <a:off x="14212888" y="361950"/>
            <a:ext cx="1998662" cy="2317750"/>
            <a:chOff x="0" y="0"/>
            <a:chExt cx="1998663" cy="2317749"/>
          </a:xfrm>
        </p:grpSpPr>
        <p:sp>
          <p:nvSpPr>
            <p:cNvPr id="6253" name="Freeform 116"/>
            <p:cNvSpPr>
              <a:spLocks noChangeArrowheads="1"/>
            </p:cNvSpPr>
            <p:nvPr/>
          </p:nvSpPr>
          <p:spPr bwMode="auto">
            <a:xfrm>
              <a:off x="1019175" y="1530350"/>
              <a:ext cx="93663" cy="49212"/>
            </a:xfrm>
            <a:custGeom>
              <a:avLst/>
              <a:gdLst>
                <a:gd name="T0" fmla="*/ 14 w 25"/>
                <a:gd name="T1" fmla="*/ 0 h 13"/>
                <a:gd name="T2" fmla="*/ 7 w 25"/>
                <a:gd name="T3" fmla="*/ 2 h 13"/>
                <a:gd name="T4" fmla="*/ 9 w 25"/>
                <a:gd name="T5" fmla="*/ 13 h 13"/>
                <a:gd name="T6" fmla="*/ 12 w 25"/>
                <a:gd name="T7" fmla="*/ 13 h 13"/>
                <a:gd name="T8" fmla="*/ 15 w 25"/>
                <a:gd name="T9" fmla="*/ 10 h 13"/>
                <a:gd name="T10" fmla="*/ 12 w 25"/>
                <a:gd name="T11" fmla="*/ 6 h 13"/>
                <a:gd name="T12" fmla="*/ 10 w 25"/>
                <a:gd name="T13" fmla="*/ 6 h 13"/>
                <a:gd name="T14" fmla="*/ 11 w 25"/>
                <a:gd name="T15" fmla="*/ 7 h 13"/>
                <a:gd name="T16" fmla="*/ 13 w 25"/>
                <a:gd name="T17" fmla="*/ 11 h 13"/>
                <a:gd name="T18" fmla="*/ 11 w 25"/>
                <a:gd name="T19" fmla="*/ 12 h 13"/>
                <a:gd name="T20" fmla="*/ 7 w 25"/>
                <a:gd name="T21" fmla="*/ 8 h 13"/>
                <a:gd name="T22" fmla="*/ 9 w 25"/>
                <a:gd name="T23" fmla="*/ 3 h 13"/>
                <a:gd name="T24" fmla="*/ 14 w 25"/>
                <a:gd name="T25" fmla="*/ 2 h 13"/>
                <a:gd name="T26" fmla="*/ 25 w 25"/>
                <a:gd name="T27" fmla="*/ 4 h 13"/>
                <a:gd name="T28" fmla="*/ 23 w 25"/>
                <a:gd name="T29" fmla="*/ 3 h 13"/>
                <a:gd name="T30" fmla="*/ 22 w 25"/>
                <a:gd name="T31" fmla="*/ 1 h 13"/>
                <a:gd name="T32" fmla="*/ 14 w 25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3"/>
                <a:gd name="T53" fmla="*/ 25 w 25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3">
                  <a:moveTo>
                    <a:pt x="14" y="0"/>
                  </a:moveTo>
                  <a:cubicBezTo>
                    <a:pt x="11" y="0"/>
                    <a:pt x="9" y="0"/>
                    <a:pt x="7" y="2"/>
                  </a:cubicBezTo>
                  <a:cubicBezTo>
                    <a:pt x="7" y="2"/>
                    <a:pt x="0" y="7"/>
                    <a:pt x="9" y="13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3" y="13"/>
                    <a:pt x="15" y="13"/>
                    <a:pt x="15" y="10"/>
                  </a:cubicBezTo>
                  <a:cubicBezTo>
                    <a:pt x="15" y="10"/>
                    <a:pt x="17" y="6"/>
                    <a:pt x="12" y="6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0" y="6"/>
                    <a:pt x="9" y="7"/>
                    <a:pt x="11" y="7"/>
                  </a:cubicBezTo>
                  <a:cubicBezTo>
                    <a:pt x="11" y="7"/>
                    <a:pt x="16" y="8"/>
                    <a:pt x="13" y="11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2"/>
                    <a:pt x="8" y="11"/>
                    <a:pt x="7" y="8"/>
                  </a:cubicBezTo>
                  <a:cubicBezTo>
                    <a:pt x="7" y="8"/>
                    <a:pt x="6" y="4"/>
                    <a:pt x="9" y="3"/>
                  </a:cubicBezTo>
                  <a:cubicBezTo>
                    <a:pt x="9" y="3"/>
                    <a:pt x="11" y="2"/>
                    <a:pt x="14" y="2"/>
                  </a:cubicBezTo>
                  <a:cubicBezTo>
                    <a:pt x="17" y="2"/>
                    <a:pt x="21" y="2"/>
                    <a:pt x="25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1"/>
                    <a:pt x="18" y="0"/>
                    <a:pt x="1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54" name="Freeform 117"/>
            <p:cNvSpPr>
              <a:spLocks noChangeArrowheads="1"/>
            </p:cNvSpPr>
            <p:nvPr/>
          </p:nvSpPr>
          <p:spPr bwMode="auto">
            <a:xfrm>
              <a:off x="1079500" y="1250950"/>
              <a:ext cx="598488" cy="381000"/>
            </a:xfrm>
            <a:custGeom>
              <a:avLst/>
              <a:gdLst>
                <a:gd name="T0" fmla="*/ 157 w 159"/>
                <a:gd name="T1" fmla="*/ 0 h 101"/>
                <a:gd name="T2" fmla="*/ 156 w 159"/>
                <a:gd name="T3" fmla="*/ 0 h 101"/>
                <a:gd name="T4" fmla="*/ 119 w 159"/>
                <a:gd name="T5" fmla="*/ 42 h 101"/>
                <a:gd name="T6" fmla="*/ 110 w 159"/>
                <a:gd name="T7" fmla="*/ 71 h 101"/>
                <a:gd name="T8" fmla="*/ 70 w 159"/>
                <a:gd name="T9" fmla="*/ 98 h 101"/>
                <a:gd name="T10" fmla="*/ 60 w 159"/>
                <a:gd name="T11" fmla="*/ 98 h 101"/>
                <a:gd name="T12" fmla="*/ 15 w 159"/>
                <a:gd name="T13" fmla="*/ 81 h 101"/>
                <a:gd name="T14" fmla="*/ 6 w 159"/>
                <a:gd name="T15" fmla="*/ 57 h 101"/>
                <a:gd name="T16" fmla="*/ 12 w 159"/>
                <a:gd name="T17" fmla="*/ 54 h 101"/>
                <a:gd name="T18" fmla="*/ 17 w 159"/>
                <a:gd name="T19" fmla="*/ 56 h 101"/>
                <a:gd name="T20" fmla="*/ 19 w 159"/>
                <a:gd name="T21" fmla="*/ 66 h 101"/>
                <a:gd name="T22" fmla="*/ 18 w 159"/>
                <a:gd name="T23" fmla="*/ 67 h 101"/>
                <a:gd name="T24" fmla="*/ 16 w 159"/>
                <a:gd name="T25" fmla="*/ 64 h 101"/>
                <a:gd name="T26" fmla="*/ 15 w 159"/>
                <a:gd name="T27" fmla="*/ 61 h 101"/>
                <a:gd name="T28" fmla="*/ 15 w 159"/>
                <a:gd name="T29" fmla="*/ 61 h 101"/>
                <a:gd name="T30" fmla="*/ 14 w 159"/>
                <a:gd name="T31" fmla="*/ 61 h 101"/>
                <a:gd name="T32" fmla="*/ 11 w 159"/>
                <a:gd name="T33" fmla="*/ 66 h 101"/>
                <a:gd name="T34" fmla="*/ 16 w 159"/>
                <a:gd name="T35" fmla="*/ 70 h 101"/>
                <a:gd name="T36" fmla="*/ 19 w 159"/>
                <a:gd name="T37" fmla="*/ 69 h 101"/>
                <a:gd name="T38" fmla="*/ 18 w 159"/>
                <a:gd name="T39" fmla="*/ 55 h 101"/>
                <a:gd name="T40" fmla="*/ 12 w 159"/>
                <a:gd name="T41" fmla="*/ 53 h 101"/>
                <a:gd name="T42" fmla="*/ 6 w 159"/>
                <a:gd name="T43" fmla="*/ 55 h 101"/>
                <a:gd name="T44" fmla="*/ 6 w 159"/>
                <a:gd name="T45" fmla="*/ 75 h 101"/>
                <a:gd name="T46" fmla="*/ 7 w 159"/>
                <a:gd name="T47" fmla="*/ 75 h 101"/>
                <a:gd name="T48" fmla="*/ 9 w 159"/>
                <a:gd name="T49" fmla="*/ 79 h 101"/>
                <a:gd name="T50" fmla="*/ 9 w 159"/>
                <a:gd name="T51" fmla="*/ 78 h 101"/>
                <a:gd name="T52" fmla="*/ 61 w 159"/>
                <a:gd name="T53" fmla="*/ 101 h 101"/>
                <a:gd name="T54" fmla="*/ 65 w 159"/>
                <a:gd name="T55" fmla="*/ 101 h 101"/>
                <a:gd name="T56" fmla="*/ 109 w 159"/>
                <a:gd name="T57" fmla="*/ 77 h 101"/>
                <a:gd name="T58" fmla="*/ 120 w 159"/>
                <a:gd name="T59" fmla="*/ 43 h 101"/>
                <a:gd name="T60" fmla="*/ 159 w 159"/>
                <a:gd name="T61" fmla="*/ 3 h 101"/>
                <a:gd name="T62" fmla="*/ 157 w 159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9"/>
                <a:gd name="T97" fmla="*/ 0 h 101"/>
                <a:gd name="T98" fmla="*/ 159 w 159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9" h="101">
                  <a:moveTo>
                    <a:pt x="157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26" y="14"/>
                    <a:pt x="120" y="31"/>
                    <a:pt x="119" y="42"/>
                  </a:cubicBezTo>
                  <a:cubicBezTo>
                    <a:pt x="117" y="59"/>
                    <a:pt x="110" y="71"/>
                    <a:pt x="110" y="71"/>
                  </a:cubicBezTo>
                  <a:cubicBezTo>
                    <a:pt x="93" y="96"/>
                    <a:pt x="70" y="98"/>
                    <a:pt x="70" y="98"/>
                  </a:cubicBezTo>
                  <a:cubicBezTo>
                    <a:pt x="67" y="98"/>
                    <a:pt x="63" y="98"/>
                    <a:pt x="60" y="98"/>
                  </a:cubicBezTo>
                  <a:cubicBezTo>
                    <a:pt x="31" y="98"/>
                    <a:pt x="15" y="81"/>
                    <a:pt x="15" y="81"/>
                  </a:cubicBezTo>
                  <a:cubicBezTo>
                    <a:pt x="0" y="68"/>
                    <a:pt x="6" y="57"/>
                    <a:pt x="6" y="57"/>
                  </a:cubicBezTo>
                  <a:cubicBezTo>
                    <a:pt x="8" y="55"/>
                    <a:pt x="10" y="54"/>
                    <a:pt x="12" y="54"/>
                  </a:cubicBezTo>
                  <a:cubicBezTo>
                    <a:pt x="14" y="54"/>
                    <a:pt x="17" y="56"/>
                    <a:pt x="17" y="56"/>
                  </a:cubicBezTo>
                  <a:cubicBezTo>
                    <a:pt x="24" y="61"/>
                    <a:pt x="19" y="66"/>
                    <a:pt x="19" y="66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7" y="67"/>
                    <a:pt x="16" y="64"/>
                    <a:pt x="16" y="64"/>
                  </a:cubicBezTo>
                  <a:cubicBezTo>
                    <a:pt x="17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1" y="61"/>
                    <a:pt x="11" y="66"/>
                    <a:pt x="11" y="66"/>
                  </a:cubicBezTo>
                  <a:cubicBezTo>
                    <a:pt x="13" y="69"/>
                    <a:pt x="15" y="70"/>
                    <a:pt x="16" y="70"/>
                  </a:cubicBezTo>
                  <a:cubicBezTo>
                    <a:pt x="18" y="70"/>
                    <a:pt x="19" y="69"/>
                    <a:pt x="19" y="69"/>
                  </a:cubicBezTo>
                  <a:cubicBezTo>
                    <a:pt x="27" y="63"/>
                    <a:pt x="18" y="55"/>
                    <a:pt x="18" y="55"/>
                  </a:cubicBezTo>
                  <a:cubicBezTo>
                    <a:pt x="16" y="53"/>
                    <a:pt x="13" y="53"/>
                    <a:pt x="12" y="53"/>
                  </a:cubicBezTo>
                  <a:cubicBezTo>
                    <a:pt x="8" y="53"/>
                    <a:pt x="6" y="55"/>
                    <a:pt x="6" y="55"/>
                  </a:cubicBezTo>
                  <a:cubicBezTo>
                    <a:pt x="0" y="62"/>
                    <a:pt x="4" y="71"/>
                    <a:pt x="6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1" y="76"/>
                    <a:pt x="9" y="79"/>
                    <a:pt x="9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29" y="99"/>
                    <a:pt x="52" y="101"/>
                    <a:pt x="61" y="101"/>
                  </a:cubicBezTo>
                  <a:cubicBezTo>
                    <a:pt x="63" y="101"/>
                    <a:pt x="65" y="101"/>
                    <a:pt x="65" y="101"/>
                  </a:cubicBezTo>
                  <a:cubicBezTo>
                    <a:pt x="96" y="97"/>
                    <a:pt x="109" y="77"/>
                    <a:pt x="109" y="77"/>
                  </a:cubicBezTo>
                  <a:cubicBezTo>
                    <a:pt x="116" y="68"/>
                    <a:pt x="119" y="54"/>
                    <a:pt x="120" y="43"/>
                  </a:cubicBezTo>
                  <a:cubicBezTo>
                    <a:pt x="124" y="13"/>
                    <a:pt x="159" y="3"/>
                    <a:pt x="159" y="3"/>
                  </a:cubicBezTo>
                  <a:cubicBezTo>
                    <a:pt x="159" y="1"/>
                    <a:pt x="157" y="0"/>
                    <a:pt x="157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55" name="Freeform 118"/>
            <p:cNvSpPr>
              <a:spLocks noChangeArrowheads="1"/>
            </p:cNvSpPr>
            <p:nvPr/>
          </p:nvSpPr>
          <p:spPr bwMode="auto">
            <a:xfrm>
              <a:off x="1101725" y="1533525"/>
              <a:ext cx="19050" cy="15875"/>
            </a:xfrm>
            <a:custGeom>
              <a:avLst/>
              <a:gdLst>
                <a:gd name="T0" fmla="*/ 0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3 w 5"/>
                <a:gd name="T7" fmla="*/ 4 h 4"/>
                <a:gd name="T8" fmla="*/ 1 w 5"/>
                <a:gd name="T9" fmla="*/ 0 h 4"/>
                <a:gd name="T10" fmla="*/ 0 w 5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5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56" name="Freeform 119"/>
            <p:cNvSpPr>
              <a:spLocks noChangeArrowheads="1"/>
            </p:cNvSpPr>
            <p:nvPr/>
          </p:nvSpPr>
          <p:spPr bwMode="auto">
            <a:xfrm>
              <a:off x="422275" y="0"/>
              <a:ext cx="1052513" cy="617537"/>
            </a:xfrm>
            <a:custGeom>
              <a:avLst/>
              <a:gdLst>
                <a:gd name="T0" fmla="*/ 135 w 279"/>
                <a:gd name="T1" fmla="*/ 87 h 164"/>
                <a:gd name="T2" fmla="*/ 113 w 279"/>
                <a:gd name="T3" fmla="*/ 62 h 164"/>
                <a:gd name="T4" fmla="*/ 107 w 279"/>
                <a:gd name="T5" fmla="*/ 78 h 164"/>
                <a:gd name="T6" fmla="*/ 114 w 279"/>
                <a:gd name="T7" fmla="*/ 74 h 164"/>
                <a:gd name="T8" fmla="*/ 111 w 279"/>
                <a:gd name="T9" fmla="*/ 68 h 164"/>
                <a:gd name="T10" fmla="*/ 114 w 279"/>
                <a:gd name="T11" fmla="*/ 75 h 164"/>
                <a:gd name="T12" fmla="*/ 107 w 279"/>
                <a:gd name="T13" fmla="*/ 79 h 164"/>
                <a:gd name="T14" fmla="*/ 113 w 279"/>
                <a:gd name="T15" fmla="*/ 61 h 164"/>
                <a:gd name="T16" fmla="*/ 116 w 279"/>
                <a:gd name="T17" fmla="*/ 63 h 164"/>
                <a:gd name="T18" fmla="*/ 116 w 279"/>
                <a:gd name="T19" fmla="*/ 63 h 164"/>
                <a:gd name="T20" fmla="*/ 132 w 279"/>
                <a:gd name="T21" fmla="*/ 82 h 164"/>
                <a:gd name="T22" fmla="*/ 82 w 279"/>
                <a:gd name="T23" fmla="*/ 32 h 164"/>
                <a:gd name="T24" fmla="*/ 66 w 279"/>
                <a:gd name="T25" fmla="*/ 39 h 164"/>
                <a:gd name="T26" fmla="*/ 76 w 279"/>
                <a:gd name="T27" fmla="*/ 61 h 164"/>
                <a:gd name="T28" fmla="*/ 82 w 279"/>
                <a:gd name="T29" fmla="*/ 46 h 164"/>
                <a:gd name="T30" fmla="*/ 73 w 279"/>
                <a:gd name="T31" fmla="*/ 46 h 164"/>
                <a:gd name="T32" fmla="*/ 72 w 279"/>
                <a:gd name="T33" fmla="*/ 46 h 164"/>
                <a:gd name="T34" fmla="*/ 83 w 279"/>
                <a:gd name="T35" fmla="*/ 45 h 164"/>
                <a:gd name="T36" fmla="*/ 76 w 279"/>
                <a:gd name="T37" fmla="*/ 63 h 164"/>
                <a:gd name="T38" fmla="*/ 60 w 279"/>
                <a:gd name="T39" fmla="*/ 54 h 164"/>
                <a:gd name="T40" fmla="*/ 46 w 279"/>
                <a:gd name="T41" fmla="*/ 55 h 164"/>
                <a:gd name="T42" fmla="*/ 51 w 279"/>
                <a:gd name="T43" fmla="*/ 42 h 164"/>
                <a:gd name="T44" fmla="*/ 56 w 279"/>
                <a:gd name="T45" fmla="*/ 48 h 164"/>
                <a:gd name="T46" fmla="*/ 52 w 279"/>
                <a:gd name="T47" fmla="*/ 52 h 164"/>
                <a:gd name="T48" fmla="*/ 49 w 279"/>
                <a:gd name="T49" fmla="*/ 48 h 164"/>
                <a:gd name="T50" fmla="*/ 52 w 279"/>
                <a:gd name="T51" fmla="*/ 51 h 164"/>
                <a:gd name="T52" fmla="*/ 54 w 279"/>
                <a:gd name="T53" fmla="*/ 44 h 164"/>
                <a:gd name="T54" fmla="*/ 45 w 279"/>
                <a:gd name="T55" fmla="*/ 49 h 164"/>
                <a:gd name="T56" fmla="*/ 52 w 279"/>
                <a:gd name="T57" fmla="*/ 56 h 164"/>
                <a:gd name="T58" fmla="*/ 62 w 279"/>
                <a:gd name="T59" fmla="*/ 47 h 164"/>
                <a:gd name="T60" fmla="*/ 62 w 279"/>
                <a:gd name="T61" fmla="*/ 46 h 164"/>
                <a:gd name="T62" fmla="*/ 65 w 279"/>
                <a:gd name="T63" fmla="*/ 38 h 164"/>
                <a:gd name="T64" fmla="*/ 67 w 279"/>
                <a:gd name="T65" fmla="*/ 31 h 164"/>
                <a:gd name="T66" fmla="*/ 2 w 279"/>
                <a:gd name="T67" fmla="*/ 48 h 164"/>
                <a:gd name="T68" fmla="*/ 13 w 279"/>
                <a:gd name="T69" fmla="*/ 34 h 164"/>
                <a:gd name="T70" fmla="*/ 10 w 279"/>
                <a:gd name="T71" fmla="*/ 15 h 164"/>
                <a:gd name="T72" fmla="*/ 20 w 279"/>
                <a:gd name="T73" fmla="*/ 19 h 164"/>
                <a:gd name="T74" fmla="*/ 13 w 279"/>
                <a:gd name="T75" fmla="*/ 27 h 164"/>
                <a:gd name="T76" fmla="*/ 13 w 279"/>
                <a:gd name="T77" fmla="*/ 19 h 164"/>
                <a:gd name="T78" fmla="*/ 16 w 279"/>
                <a:gd name="T79" fmla="*/ 21 h 164"/>
                <a:gd name="T80" fmla="*/ 15 w 279"/>
                <a:gd name="T81" fmla="*/ 24 h 164"/>
                <a:gd name="T82" fmla="*/ 16 w 279"/>
                <a:gd name="T83" fmla="*/ 21 h 164"/>
                <a:gd name="T84" fmla="*/ 13 w 279"/>
                <a:gd name="T85" fmla="*/ 20 h 164"/>
                <a:gd name="T86" fmla="*/ 13 w 279"/>
                <a:gd name="T87" fmla="*/ 27 h 164"/>
                <a:gd name="T88" fmla="*/ 19 w 279"/>
                <a:gd name="T89" fmla="*/ 20 h 164"/>
                <a:gd name="T90" fmla="*/ 11 w 279"/>
                <a:gd name="T91" fmla="*/ 16 h 164"/>
                <a:gd name="T92" fmla="*/ 13 w 279"/>
                <a:gd name="T93" fmla="*/ 34 h 164"/>
                <a:gd name="T94" fmla="*/ 29 w 279"/>
                <a:gd name="T95" fmla="*/ 34 h 164"/>
                <a:gd name="T96" fmla="*/ 90 w 279"/>
                <a:gd name="T97" fmla="*/ 33 h 164"/>
                <a:gd name="T98" fmla="*/ 69 w 279"/>
                <a:gd name="T99" fmla="*/ 17 h 164"/>
                <a:gd name="T100" fmla="*/ 69 w 279"/>
                <a:gd name="T101" fmla="*/ 17 h 164"/>
                <a:gd name="T102" fmla="*/ 67 w 279"/>
                <a:gd name="T103" fmla="*/ 14 h 164"/>
                <a:gd name="T104" fmla="*/ 81 w 279"/>
                <a:gd name="T105" fmla="*/ 5 h 164"/>
                <a:gd name="T106" fmla="*/ 78 w 279"/>
                <a:gd name="T107" fmla="*/ 13 h 164"/>
                <a:gd name="T108" fmla="*/ 73 w 279"/>
                <a:gd name="T109" fmla="*/ 11 h 164"/>
                <a:gd name="T110" fmla="*/ 78 w 279"/>
                <a:gd name="T111" fmla="*/ 13 h 164"/>
                <a:gd name="T112" fmla="*/ 80 w 279"/>
                <a:gd name="T113" fmla="*/ 5 h 164"/>
                <a:gd name="T114" fmla="*/ 68 w 279"/>
                <a:gd name="T115" fmla="*/ 14 h 164"/>
                <a:gd name="T116" fmla="*/ 95 w 279"/>
                <a:gd name="T117" fmla="*/ 35 h 164"/>
                <a:gd name="T118" fmla="*/ 148 w 279"/>
                <a:gd name="T119" fmla="*/ 105 h 164"/>
                <a:gd name="T120" fmla="*/ 270 w 279"/>
                <a:gd name="T121" fmla="*/ 143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9"/>
                <a:gd name="T184" fmla="*/ 0 h 164"/>
                <a:gd name="T185" fmla="*/ 279 w 279"/>
                <a:gd name="T186" fmla="*/ 164 h 1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9" h="164">
                  <a:moveTo>
                    <a:pt x="147" y="107"/>
                  </a:moveTo>
                  <a:cubicBezTo>
                    <a:pt x="147" y="107"/>
                    <a:pt x="141" y="97"/>
                    <a:pt x="135" y="87"/>
                  </a:cubicBezTo>
                  <a:cubicBezTo>
                    <a:pt x="131" y="85"/>
                    <a:pt x="123" y="76"/>
                    <a:pt x="120" y="69"/>
                  </a:cubicBezTo>
                  <a:cubicBezTo>
                    <a:pt x="118" y="67"/>
                    <a:pt x="116" y="63"/>
                    <a:pt x="113" y="62"/>
                  </a:cubicBezTo>
                  <a:cubicBezTo>
                    <a:pt x="109" y="61"/>
                    <a:pt x="104" y="64"/>
                    <a:pt x="103" y="69"/>
                  </a:cubicBezTo>
                  <a:cubicBezTo>
                    <a:pt x="102" y="73"/>
                    <a:pt x="104" y="77"/>
                    <a:pt x="107" y="78"/>
                  </a:cubicBezTo>
                  <a:cubicBezTo>
                    <a:pt x="109" y="79"/>
                    <a:pt x="110" y="79"/>
                    <a:pt x="111" y="78"/>
                  </a:cubicBezTo>
                  <a:cubicBezTo>
                    <a:pt x="113" y="77"/>
                    <a:pt x="113" y="76"/>
                    <a:pt x="114" y="74"/>
                  </a:cubicBezTo>
                  <a:cubicBezTo>
                    <a:pt x="114" y="73"/>
                    <a:pt x="114" y="72"/>
                    <a:pt x="114" y="71"/>
                  </a:cubicBezTo>
                  <a:cubicBezTo>
                    <a:pt x="113" y="70"/>
                    <a:pt x="112" y="69"/>
                    <a:pt x="111" y="68"/>
                  </a:cubicBezTo>
                  <a:cubicBezTo>
                    <a:pt x="111" y="68"/>
                    <a:pt x="113" y="68"/>
                    <a:pt x="114" y="70"/>
                  </a:cubicBezTo>
                  <a:cubicBezTo>
                    <a:pt x="115" y="72"/>
                    <a:pt x="115" y="73"/>
                    <a:pt x="114" y="75"/>
                  </a:cubicBezTo>
                  <a:cubicBezTo>
                    <a:pt x="114" y="76"/>
                    <a:pt x="113" y="78"/>
                    <a:pt x="112" y="79"/>
                  </a:cubicBezTo>
                  <a:cubicBezTo>
                    <a:pt x="110" y="80"/>
                    <a:pt x="109" y="80"/>
                    <a:pt x="107" y="79"/>
                  </a:cubicBezTo>
                  <a:cubicBezTo>
                    <a:pt x="103" y="78"/>
                    <a:pt x="101" y="73"/>
                    <a:pt x="102" y="68"/>
                  </a:cubicBezTo>
                  <a:cubicBezTo>
                    <a:pt x="103" y="63"/>
                    <a:pt x="108" y="60"/>
                    <a:pt x="113" y="61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8" y="64"/>
                    <a:pt x="119" y="66"/>
                    <a:pt x="120" y="68"/>
                  </a:cubicBezTo>
                  <a:cubicBezTo>
                    <a:pt x="120" y="68"/>
                    <a:pt x="127" y="78"/>
                    <a:pt x="132" y="82"/>
                  </a:cubicBezTo>
                  <a:cubicBezTo>
                    <a:pt x="131" y="79"/>
                    <a:pt x="130" y="77"/>
                    <a:pt x="130" y="75"/>
                  </a:cubicBezTo>
                  <a:cubicBezTo>
                    <a:pt x="129" y="75"/>
                    <a:pt x="115" y="40"/>
                    <a:pt x="82" y="32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78" y="33"/>
                    <a:pt x="69" y="36"/>
                    <a:pt x="66" y="39"/>
                  </a:cubicBezTo>
                  <a:cubicBezTo>
                    <a:pt x="64" y="42"/>
                    <a:pt x="63" y="46"/>
                    <a:pt x="63" y="50"/>
                  </a:cubicBezTo>
                  <a:cubicBezTo>
                    <a:pt x="63" y="57"/>
                    <a:pt x="69" y="62"/>
                    <a:pt x="76" y="61"/>
                  </a:cubicBezTo>
                  <a:cubicBezTo>
                    <a:pt x="81" y="61"/>
                    <a:pt x="85" y="56"/>
                    <a:pt x="85" y="51"/>
                  </a:cubicBezTo>
                  <a:cubicBezTo>
                    <a:pt x="85" y="49"/>
                    <a:pt x="84" y="47"/>
                    <a:pt x="82" y="46"/>
                  </a:cubicBezTo>
                  <a:cubicBezTo>
                    <a:pt x="80" y="44"/>
                    <a:pt x="79" y="44"/>
                    <a:pt x="77" y="44"/>
                  </a:cubicBezTo>
                  <a:cubicBezTo>
                    <a:pt x="75" y="44"/>
                    <a:pt x="74" y="45"/>
                    <a:pt x="73" y="46"/>
                  </a:cubicBezTo>
                  <a:cubicBezTo>
                    <a:pt x="72" y="47"/>
                    <a:pt x="71" y="49"/>
                    <a:pt x="71" y="50"/>
                  </a:cubicBezTo>
                  <a:cubicBezTo>
                    <a:pt x="71" y="50"/>
                    <a:pt x="70" y="48"/>
                    <a:pt x="72" y="46"/>
                  </a:cubicBezTo>
                  <a:cubicBezTo>
                    <a:pt x="73" y="44"/>
                    <a:pt x="75" y="43"/>
                    <a:pt x="76" y="43"/>
                  </a:cubicBezTo>
                  <a:cubicBezTo>
                    <a:pt x="79" y="43"/>
                    <a:pt x="81" y="43"/>
                    <a:pt x="83" y="45"/>
                  </a:cubicBezTo>
                  <a:cubicBezTo>
                    <a:pt x="85" y="46"/>
                    <a:pt x="86" y="48"/>
                    <a:pt x="86" y="51"/>
                  </a:cubicBezTo>
                  <a:cubicBezTo>
                    <a:pt x="86" y="57"/>
                    <a:pt x="82" y="62"/>
                    <a:pt x="76" y="63"/>
                  </a:cubicBezTo>
                  <a:cubicBezTo>
                    <a:pt x="69" y="63"/>
                    <a:pt x="63" y="58"/>
                    <a:pt x="62" y="51"/>
                  </a:cubicBezTo>
                  <a:cubicBezTo>
                    <a:pt x="61" y="52"/>
                    <a:pt x="61" y="53"/>
                    <a:pt x="60" y="54"/>
                  </a:cubicBezTo>
                  <a:cubicBezTo>
                    <a:pt x="58" y="56"/>
                    <a:pt x="55" y="58"/>
                    <a:pt x="52" y="58"/>
                  </a:cubicBezTo>
                  <a:cubicBezTo>
                    <a:pt x="50" y="58"/>
                    <a:pt x="48" y="57"/>
                    <a:pt x="46" y="55"/>
                  </a:cubicBezTo>
                  <a:cubicBezTo>
                    <a:pt x="45" y="53"/>
                    <a:pt x="44" y="51"/>
                    <a:pt x="44" y="49"/>
                  </a:cubicBezTo>
                  <a:cubicBezTo>
                    <a:pt x="44" y="45"/>
                    <a:pt x="47" y="42"/>
                    <a:pt x="51" y="42"/>
                  </a:cubicBezTo>
                  <a:cubicBezTo>
                    <a:pt x="52" y="42"/>
                    <a:pt x="54" y="42"/>
                    <a:pt x="55" y="43"/>
                  </a:cubicBezTo>
                  <a:cubicBezTo>
                    <a:pt x="56" y="45"/>
                    <a:pt x="56" y="46"/>
                    <a:pt x="56" y="48"/>
                  </a:cubicBezTo>
                  <a:cubicBezTo>
                    <a:pt x="56" y="49"/>
                    <a:pt x="56" y="50"/>
                    <a:pt x="55" y="51"/>
                  </a:cubicBezTo>
                  <a:cubicBezTo>
                    <a:pt x="54" y="52"/>
                    <a:pt x="53" y="52"/>
                    <a:pt x="52" y="52"/>
                  </a:cubicBezTo>
                  <a:cubicBezTo>
                    <a:pt x="52" y="52"/>
                    <a:pt x="50" y="52"/>
                    <a:pt x="49" y="51"/>
                  </a:cubicBezTo>
                  <a:cubicBezTo>
                    <a:pt x="48" y="49"/>
                    <a:pt x="49" y="48"/>
                    <a:pt x="49" y="48"/>
                  </a:cubicBezTo>
                  <a:cubicBezTo>
                    <a:pt x="49" y="48"/>
                    <a:pt x="49" y="49"/>
                    <a:pt x="49" y="51"/>
                  </a:cubicBezTo>
                  <a:cubicBezTo>
                    <a:pt x="50" y="52"/>
                    <a:pt x="52" y="51"/>
                    <a:pt x="52" y="51"/>
                  </a:cubicBezTo>
                  <a:cubicBezTo>
                    <a:pt x="53" y="51"/>
                    <a:pt x="55" y="49"/>
                    <a:pt x="55" y="48"/>
                  </a:cubicBezTo>
                  <a:cubicBezTo>
                    <a:pt x="55" y="46"/>
                    <a:pt x="55" y="45"/>
                    <a:pt x="54" y="44"/>
                  </a:cubicBezTo>
                  <a:cubicBezTo>
                    <a:pt x="53" y="44"/>
                    <a:pt x="52" y="43"/>
                    <a:pt x="51" y="43"/>
                  </a:cubicBezTo>
                  <a:cubicBezTo>
                    <a:pt x="48" y="43"/>
                    <a:pt x="45" y="46"/>
                    <a:pt x="45" y="49"/>
                  </a:cubicBezTo>
                  <a:cubicBezTo>
                    <a:pt x="45" y="51"/>
                    <a:pt x="46" y="53"/>
                    <a:pt x="47" y="54"/>
                  </a:cubicBezTo>
                  <a:cubicBezTo>
                    <a:pt x="49" y="56"/>
                    <a:pt x="50" y="56"/>
                    <a:pt x="52" y="56"/>
                  </a:cubicBezTo>
                  <a:cubicBezTo>
                    <a:pt x="55" y="56"/>
                    <a:pt x="57" y="55"/>
                    <a:pt x="59" y="53"/>
                  </a:cubicBezTo>
                  <a:cubicBezTo>
                    <a:pt x="60" y="52"/>
                    <a:pt x="61" y="49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3"/>
                    <a:pt x="64" y="40"/>
                    <a:pt x="65" y="38"/>
                  </a:cubicBezTo>
                  <a:cubicBezTo>
                    <a:pt x="68" y="35"/>
                    <a:pt x="72" y="33"/>
                    <a:pt x="76" y="31"/>
                  </a:cubicBezTo>
                  <a:cubicBezTo>
                    <a:pt x="73" y="31"/>
                    <a:pt x="70" y="31"/>
                    <a:pt x="67" y="31"/>
                  </a:cubicBezTo>
                  <a:cubicBezTo>
                    <a:pt x="67" y="31"/>
                    <a:pt x="28" y="28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9" y="42"/>
                    <a:pt x="18" y="38"/>
                    <a:pt x="25" y="35"/>
                  </a:cubicBezTo>
                  <a:cubicBezTo>
                    <a:pt x="20" y="36"/>
                    <a:pt x="15" y="36"/>
                    <a:pt x="13" y="34"/>
                  </a:cubicBezTo>
                  <a:cubicBezTo>
                    <a:pt x="9" y="33"/>
                    <a:pt x="7" y="30"/>
                    <a:pt x="6" y="27"/>
                  </a:cubicBezTo>
                  <a:cubicBezTo>
                    <a:pt x="4" y="22"/>
                    <a:pt x="6" y="17"/>
                    <a:pt x="10" y="15"/>
                  </a:cubicBezTo>
                  <a:cubicBezTo>
                    <a:pt x="12" y="14"/>
                    <a:pt x="14" y="14"/>
                    <a:pt x="16" y="15"/>
                  </a:cubicBezTo>
                  <a:cubicBezTo>
                    <a:pt x="18" y="16"/>
                    <a:pt x="19" y="17"/>
                    <a:pt x="20" y="19"/>
                  </a:cubicBezTo>
                  <a:cubicBezTo>
                    <a:pt x="21" y="22"/>
                    <a:pt x="19" y="26"/>
                    <a:pt x="16" y="27"/>
                  </a:cubicBezTo>
                  <a:cubicBezTo>
                    <a:pt x="15" y="28"/>
                    <a:pt x="14" y="28"/>
                    <a:pt x="13" y="27"/>
                  </a:cubicBezTo>
                  <a:cubicBezTo>
                    <a:pt x="12" y="27"/>
                    <a:pt x="11" y="26"/>
                    <a:pt x="10" y="24"/>
                  </a:cubicBezTo>
                  <a:cubicBezTo>
                    <a:pt x="10" y="22"/>
                    <a:pt x="11" y="20"/>
                    <a:pt x="13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6" y="24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6" y="22"/>
                    <a:pt x="16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0"/>
                    <a:pt x="10" y="22"/>
                    <a:pt x="11" y="24"/>
                  </a:cubicBezTo>
                  <a:cubicBezTo>
                    <a:pt x="11" y="25"/>
                    <a:pt x="12" y="26"/>
                    <a:pt x="13" y="27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19" y="26"/>
                    <a:pt x="20" y="22"/>
                    <a:pt x="19" y="20"/>
                  </a:cubicBezTo>
                  <a:cubicBezTo>
                    <a:pt x="18" y="18"/>
                    <a:pt x="17" y="16"/>
                    <a:pt x="16" y="16"/>
                  </a:cubicBezTo>
                  <a:cubicBezTo>
                    <a:pt x="14" y="15"/>
                    <a:pt x="12" y="15"/>
                    <a:pt x="11" y="16"/>
                  </a:cubicBezTo>
                  <a:cubicBezTo>
                    <a:pt x="6" y="17"/>
                    <a:pt x="4" y="22"/>
                    <a:pt x="6" y="27"/>
                  </a:cubicBezTo>
                  <a:cubicBezTo>
                    <a:pt x="7" y="30"/>
                    <a:pt x="10" y="33"/>
                    <a:pt x="13" y="34"/>
                  </a:cubicBezTo>
                  <a:cubicBezTo>
                    <a:pt x="16" y="35"/>
                    <a:pt x="23" y="36"/>
                    <a:pt x="32" y="32"/>
                  </a:cubicBezTo>
                  <a:cubicBezTo>
                    <a:pt x="31" y="33"/>
                    <a:pt x="30" y="33"/>
                    <a:pt x="29" y="34"/>
                  </a:cubicBezTo>
                  <a:cubicBezTo>
                    <a:pt x="49" y="27"/>
                    <a:pt x="67" y="29"/>
                    <a:pt x="67" y="29"/>
                  </a:cubicBezTo>
                  <a:cubicBezTo>
                    <a:pt x="76" y="28"/>
                    <a:pt x="83" y="30"/>
                    <a:pt x="90" y="33"/>
                  </a:cubicBezTo>
                  <a:cubicBezTo>
                    <a:pt x="84" y="24"/>
                    <a:pt x="74" y="20"/>
                    <a:pt x="74" y="20"/>
                  </a:cubicBezTo>
                  <a:cubicBezTo>
                    <a:pt x="72" y="20"/>
                    <a:pt x="70" y="18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10"/>
                    <a:pt x="67" y="4"/>
                    <a:pt x="71" y="2"/>
                  </a:cubicBezTo>
                  <a:cubicBezTo>
                    <a:pt x="74" y="0"/>
                    <a:pt x="79" y="1"/>
                    <a:pt x="81" y="5"/>
                  </a:cubicBezTo>
                  <a:cubicBezTo>
                    <a:pt x="82" y="7"/>
                    <a:pt x="82" y="8"/>
                    <a:pt x="81" y="10"/>
                  </a:cubicBezTo>
                  <a:cubicBezTo>
                    <a:pt x="81" y="11"/>
                    <a:pt x="80" y="12"/>
                    <a:pt x="78" y="13"/>
                  </a:cubicBezTo>
                  <a:cubicBezTo>
                    <a:pt x="77" y="14"/>
                    <a:pt x="76" y="14"/>
                    <a:pt x="75" y="13"/>
                  </a:cubicBezTo>
                  <a:cubicBezTo>
                    <a:pt x="73" y="13"/>
                    <a:pt x="73" y="11"/>
                    <a:pt x="73" y="11"/>
                  </a:cubicBezTo>
                  <a:cubicBezTo>
                    <a:pt x="73" y="12"/>
                    <a:pt x="74" y="13"/>
                    <a:pt x="75" y="13"/>
                  </a:cubicBezTo>
                  <a:cubicBezTo>
                    <a:pt x="76" y="13"/>
                    <a:pt x="77" y="13"/>
                    <a:pt x="78" y="13"/>
                  </a:cubicBezTo>
                  <a:cubicBezTo>
                    <a:pt x="79" y="12"/>
                    <a:pt x="80" y="11"/>
                    <a:pt x="81" y="10"/>
                  </a:cubicBezTo>
                  <a:cubicBezTo>
                    <a:pt x="81" y="8"/>
                    <a:pt x="81" y="7"/>
                    <a:pt x="80" y="5"/>
                  </a:cubicBezTo>
                  <a:cubicBezTo>
                    <a:pt x="78" y="2"/>
                    <a:pt x="74" y="1"/>
                    <a:pt x="71" y="3"/>
                  </a:cubicBezTo>
                  <a:cubicBezTo>
                    <a:pt x="67" y="5"/>
                    <a:pt x="66" y="10"/>
                    <a:pt x="68" y="14"/>
                  </a:cubicBezTo>
                  <a:cubicBezTo>
                    <a:pt x="69" y="17"/>
                    <a:pt x="72" y="18"/>
                    <a:pt x="75" y="19"/>
                  </a:cubicBezTo>
                  <a:cubicBezTo>
                    <a:pt x="88" y="24"/>
                    <a:pt x="94" y="32"/>
                    <a:pt x="95" y="35"/>
                  </a:cubicBezTo>
                  <a:cubicBezTo>
                    <a:pt x="121" y="47"/>
                    <a:pt x="132" y="74"/>
                    <a:pt x="132" y="74"/>
                  </a:cubicBezTo>
                  <a:cubicBezTo>
                    <a:pt x="137" y="87"/>
                    <a:pt x="148" y="105"/>
                    <a:pt x="148" y="105"/>
                  </a:cubicBezTo>
                  <a:cubicBezTo>
                    <a:pt x="190" y="162"/>
                    <a:pt x="278" y="141"/>
                    <a:pt x="279" y="140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3"/>
                    <a:pt x="189" y="164"/>
                    <a:pt x="147" y="10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57" name="Freeform 120"/>
            <p:cNvSpPr>
              <a:spLocks noChangeArrowheads="1"/>
            </p:cNvSpPr>
            <p:nvPr/>
          </p:nvSpPr>
          <p:spPr bwMode="auto">
            <a:xfrm>
              <a:off x="385762" y="180975"/>
              <a:ext cx="55563" cy="104775"/>
            </a:xfrm>
            <a:custGeom>
              <a:avLst/>
              <a:gdLst>
                <a:gd name="T0" fmla="*/ 1 w 15"/>
                <a:gd name="T1" fmla="*/ 14 h 28"/>
                <a:gd name="T2" fmla="*/ 2 w 15"/>
                <a:gd name="T3" fmla="*/ 23 h 28"/>
                <a:gd name="T4" fmla="*/ 11 w 15"/>
                <a:gd name="T5" fmla="*/ 25 h 28"/>
                <a:gd name="T6" fmla="*/ 14 w 15"/>
                <a:gd name="T7" fmla="*/ 21 h 28"/>
                <a:gd name="T8" fmla="*/ 13 w 15"/>
                <a:gd name="T9" fmla="*/ 17 h 28"/>
                <a:gd name="T10" fmla="*/ 7 w 15"/>
                <a:gd name="T11" fmla="*/ 15 h 28"/>
                <a:gd name="T12" fmla="*/ 6 w 15"/>
                <a:gd name="T13" fmla="*/ 17 h 28"/>
                <a:gd name="T14" fmla="*/ 6 w 15"/>
                <a:gd name="T15" fmla="*/ 20 h 28"/>
                <a:gd name="T16" fmla="*/ 10 w 15"/>
                <a:gd name="T17" fmla="*/ 21 h 28"/>
                <a:gd name="T18" fmla="*/ 11 w 15"/>
                <a:gd name="T19" fmla="*/ 20 h 28"/>
                <a:gd name="T20" fmla="*/ 11 w 15"/>
                <a:gd name="T21" fmla="*/ 18 h 28"/>
                <a:gd name="T22" fmla="*/ 8 w 15"/>
                <a:gd name="T23" fmla="*/ 17 h 28"/>
                <a:gd name="T24" fmla="*/ 8 w 15"/>
                <a:gd name="T25" fmla="*/ 17 h 28"/>
                <a:gd name="T26" fmla="*/ 8 w 15"/>
                <a:gd name="T27" fmla="*/ 17 h 28"/>
                <a:gd name="T28" fmla="*/ 11 w 15"/>
                <a:gd name="T29" fmla="*/ 18 h 28"/>
                <a:gd name="T30" fmla="*/ 11 w 15"/>
                <a:gd name="T31" fmla="*/ 20 h 28"/>
                <a:gd name="T32" fmla="*/ 10 w 15"/>
                <a:gd name="T33" fmla="*/ 22 h 28"/>
                <a:gd name="T34" fmla="*/ 6 w 15"/>
                <a:gd name="T35" fmla="*/ 21 h 28"/>
                <a:gd name="T36" fmla="*/ 5 w 15"/>
                <a:gd name="T37" fmla="*/ 17 h 28"/>
                <a:gd name="T38" fmla="*/ 7 w 15"/>
                <a:gd name="T39" fmla="*/ 15 h 28"/>
                <a:gd name="T40" fmla="*/ 14 w 15"/>
                <a:gd name="T41" fmla="*/ 16 h 28"/>
                <a:gd name="T42" fmla="*/ 14 w 15"/>
                <a:gd name="T43" fmla="*/ 22 h 28"/>
                <a:gd name="T44" fmla="*/ 12 w 15"/>
                <a:gd name="T45" fmla="*/ 26 h 28"/>
                <a:gd name="T46" fmla="*/ 1 w 15"/>
                <a:gd name="T47" fmla="*/ 23 h 28"/>
                <a:gd name="T48" fmla="*/ 0 w 15"/>
                <a:gd name="T49" fmla="*/ 13 h 28"/>
                <a:gd name="T50" fmla="*/ 12 w 15"/>
                <a:gd name="T51" fmla="*/ 0 h 28"/>
                <a:gd name="T52" fmla="*/ 1 w 15"/>
                <a:gd name="T53" fmla="*/ 14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"/>
                <a:gd name="T82" fmla="*/ 0 h 28"/>
                <a:gd name="T83" fmla="*/ 15 w 15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" h="28">
                  <a:moveTo>
                    <a:pt x="1" y="14"/>
                  </a:moveTo>
                  <a:cubicBezTo>
                    <a:pt x="0" y="17"/>
                    <a:pt x="0" y="20"/>
                    <a:pt x="2" y="23"/>
                  </a:cubicBezTo>
                  <a:cubicBezTo>
                    <a:pt x="4" y="26"/>
                    <a:pt x="8" y="28"/>
                    <a:pt x="11" y="25"/>
                  </a:cubicBezTo>
                  <a:cubicBezTo>
                    <a:pt x="13" y="24"/>
                    <a:pt x="14" y="23"/>
                    <a:pt x="14" y="21"/>
                  </a:cubicBezTo>
                  <a:cubicBezTo>
                    <a:pt x="14" y="20"/>
                    <a:pt x="14" y="18"/>
                    <a:pt x="13" y="17"/>
                  </a:cubicBezTo>
                  <a:cubicBezTo>
                    <a:pt x="12" y="14"/>
                    <a:pt x="9" y="14"/>
                    <a:pt x="7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5" y="18"/>
                    <a:pt x="6" y="19"/>
                    <a:pt x="6" y="20"/>
                  </a:cubicBezTo>
                  <a:cubicBezTo>
                    <a:pt x="7" y="22"/>
                    <a:pt x="9" y="22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7" y="22"/>
                    <a:pt x="6" y="21"/>
                  </a:cubicBezTo>
                  <a:cubicBezTo>
                    <a:pt x="5" y="20"/>
                    <a:pt x="5" y="18"/>
                    <a:pt x="5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3"/>
                    <a:pt x="12" y="14"/>
                    <a:pt x="14" y="16"/>
                  </a:cubicBezTo>
                  <a:cubicBezTo>
                    <a:pt x="15" y="18"/>
                    <a:pt x="15" y="20"/>
                    <a:pt x="14" y="22"/>
                  </a:cubicBezTo>
                  <a:cubicBezTo>
                    <a:pt x="14" y="23"/>
                    <a:pt x="13" y="25"/>
                    <a:pt x="12" y="26"/>
                  </a:cubicBezTo>
                  <a:cubicBezTo>
                    <a:pt x="8" y="28"/>
                    <a:pt x="3" y="27"/>
                    <a:pt x="1" y="23"/>
                  </a:cubicBezTo>
                  <a:cubicBezTo>
                    <a:pt x="0" y="20"/>
                    <a:pt x="0" y="17"/>
                    <a:pt x="0" y="13"/>
                  </a:cubicBezTo>
                  <a:cubicBezTo>
                    <a:pt x="1" y="10"/>
                    <a:pt x="4" y="5"/>
                    <a:pt x="12" y="0"/>
                  </a:cubicBezTo>
                  <a:cubicBezTo>
                    <a:pt x="4" y="5"/>
                    <a:pt x="2" y="10"/>
                    <a:pt x="1" y="1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58" name="Freeform 121"/>
            <p:cNvSpPr>
              <a:spLocks noEditPoints="1" noChangeArrowheads="1"/>
            </p:cNvSpPr>
            <p:nvPr/>
          </p:nvSpPr>
          <p:spPr bwMode="auto">
            <a:xfrm>
              <a:off x="855662" y="1042987"/>
              <a:ext cx="619125" cy="1274762"/>
            </a:xfrm>
            <a:custGeom>
              <a:avLst/>
              <a:gdLst>
                <a:gd name="T0" fmla="*/ 63 w 164"/>
                <a:gd name="T1" fmla="*/ 303 h 338"/>
                <a:gd name="T2" fmla="*/ 53 w 164"/>
                <a:gd name="T3" fmla="*/ 294 h 338"/>
                <a:gd name="T4" fmla="*/ 40 w 164"/>
                <a:gd name="T5" fmla="*/ 294 h 338"/>
                <a:gd name="T6" fmla="*/ 32 w 164"/>
                <a:gd name="T7" fmla="*/ 313 h 338"/>
                <a:gd name="T8" fmla="*/ 38 w 164"/>
                <a:gd name="T9" fmla="*/ 319 h 338"/>
                <a:gd name="T10" fmla="*/ 47 w 164"/>
                <a:gd name="T11" fmla="*/ 319 h 338"/>
                <a:gd name="T12" fmla="*/ 52 w 164"/>
                <a:gd name="T13" fmla="*/ 307 h 338"/>
                <a:gd name="T14" fmla="*/ 48 w 164"/>
                <a:gd name="T15" fmla="*/ 303 h 338"/>
                <a:gd name="T16" fmla="*/ 42 w 164"/>
                <a:gd name="T17" fmla="*/ 303 h 338"/>
                <a:gd name="T18" fmla="*/ 39 w 164"/>
                <a:gd name="T19" fmla="*/ 311 h 338"/>
                <a:gd name="T20" fmla="*/ 42 w 164"/>
                <a:gd name="T21" fmla="*/ 314 h 338"/>
                <a:gd name="T22" fmla="*/ 46 w 164"/>
                <a:gd name="T23" fmla="*/ 314 h 338"/>
                <a:gd name="T24" fmla="*/ 48 w 164"/>
                <a:gd name="T25" fmla="*/ 308 h 338"/>
                <a:gd name="T26" fmla="*/ 46 w 164"/>
                <a:gd name="T27" fmla="*/ 307 h 338"/>
                <a:gd name="T28" fmla="*/ 43 w 164"/>
                <a:gd name="T29" fmla="*/ 307 h 338"/>
                <a:gd name="T30" fmla="*/ 42 w 164"/>
                <a:gd name="T31" fmla="*/ 310 h 338"/>
                <a:gd name="T32" fmla="*/ 43 w 164"/>
                <a:gd name="T33" fmla="*/ 311 h 338"/>
                <a:gd name="T34" fmla="*/ 45 w 164"/>
                <a:gd name="T35" fmla="*/ 311 h 338"/>
                <a:gd name="T36" fmla="*/ 46 w 164"/>
                <a:gd name="T37" fmla="*/ 309 h 338"/>
                <a:gd name="T38" fmla="*/ 45 w 164"/>
                <a:gd name="T39" fmla="*/ 308 h 338"/>
                <a:gd name="T40" fmla="*/ 44 w 164"/>
                <a:gd name="T41" fmla="*/ 308 h 338"/>
                <a:gd name="T42" fmla="*/ 44 w 164"/>
                <a:gd name="T43" fmla="*/ 309 h 338"/>
                <a:gd name="T44" fmla="*/ 44 w 164"/>
                <a:gd name="T45" fmla="*/ 309 h 338"/>
                <a:gd name="T46" fmla="*/ 45 w 164"/>
                <a:gd name="T47" fmla="*/ 309 h 338"/>
                <a:gd name="T48" fmla="*/ 45 w 164"/>
                <a:gd name="T49" fmla="*/ 309 h 338"/>
                <a:gd name="T50" fmla="*/ 45 w 164"/>
                <a:gd name="T51" fmla="*/ 311 h 338"/>
                <a:gd name="T52" fmla="*/ 43 w 164"/>
                <a:gd name="T53" fmla="*/ 311 h 338"/>
                <a:gd name="T54" fmla="*/ 43 w 164"/>
                <a:gd name="T55" fmla="*/ 310 h 338"/>
                <a:gd name="T56" fmla="*/ 44 w 164"/>
                <a:gd name="T57" fmla="*/ 307 h 338"/>
                <a:gd name="T58" fmla="*/ 46 w 164"/>
                <a:gd name="T59" fmla="*/ 307 h 338"/>
                <a:gd name="T60" fmla="*/ 47 w 164"/>
                <a:gd name="T61" fmla="*/ 309 h 338"/>
                <a:gd name="T62" fmla="*/ 45 w 164"/>
                <a:gd name="T63" fmla="*/ 313 h 338"/>
                <a:gd name="T64" fmla="*/ 42 w 164"/>
                <a:gd name="T65" fmla="*/ 313 h 338"/>
                <a:gd name="T66" fmla="*/ 40 w 164"/>
                <a:gd name="T67" fmla="*/ 311 h 338"/>
                <a:gd name="T68" fmla="*/ 43 w 164"/>
                <a:gd name="T69" fmla="*/ 304 h 338"/>
                <a:gd name="T70" fmla="*/ 48 w 164"/>
                <a:gd name="T71" fmla="*/ 304 h 338"/>
                <a:gd name="T72" fmla="*/ 52 w 164"/>
                <a:gd name="T73" fmla="*/ 307 h 338"/>
                <a:gd name="T74" fmla="*/ 47 w 164"/>
                <a:gd name="T75" fmla="*/ 319 h 338"/>
                <a:gd name="T76" fmla="*/ 39 w 164"/>
                <a:gd name="T77" fmla="*/ 319 h 338"/>
                <a:gd name="T78" fmla="*/ 33 w 164"/>
                <a:gd name="T79" fmla="*/ 313 h 338"/>
                <a:gd name="T80" fmla="*/ 40 w 164"/>
                <a:gd name="T81" fmla="*/ 295 h 338"/>
                <a:gd name="T82" fmla="*/ 53 w 164"/>
                <a:gd name="T83" fmla="*/ 295 h 338"/>
                <a:gd name="T84" fmla="*/ 62 w 164"/>
                <a:gd name="T85" fmla="*/ 304 h 338"/>
                <a:gd name="T86" fmla="*/ 51 w 164"/>
                <a:gd name="T87" fmla="*/ 332 h 338"/>
                <a:gd name="T88" fmla="*/ 16 w 164"/>
                <a:gd name="T89" fmla="*/ 320 h 338"/>
                <a:gd name="T90" fmla="*/ 8 w 164"/>
                <a:gd name="T91" fmla="*/ 282 h 338"/>
                <a:gd name="T92" fmla="*/ 43 w 164"/>
                <a:gd name="T93" fmla="*/ 235 h 338"/>
                <a:gd name="T94" fmla="*/ 103 w 164"/>
                <a:gd name="T95" fmla="*/ 133 h 338"/>
                <a:gd name="T96" fmla="*/ 137 w 164"/>
                <a:gd name="T97" fmla="*/ 72 h 338"/>
                <a:gd name="T98" fmla="*/ 164 w 164"/>
                <a:gd name="T99" fmla="*/ 0 h 338"/>
                <a:gd name="T100" fmla="*/ 137 w 164"/>
                <a:gd name="T101" fmla="*/ 72 h 338"/>
                <a:gd name="T102" fmla="*/ 103 w 164"/>
                <a:gd name="T103" fmla="*/ 133 h 338"/>
                <a:gd name="T104" fmla="*/ 43 w 164"/>
                <a:gd name="T105" fmla="*/ 235 h 338"/>
                <a:gd name="T106" fmla="*/ 7 w 164"/>
                <a:gd name="T107" fmla="*/ 281 h 338"/>
                <a:gd name="T108" fmla="*/ 15 w 164"/>
                <a:gd name="T109" fmla="*/ 320 h 338"/>
                <a:gd name="T110" fmla="*/ 51 w 164"/>
                <a:gd name="T111" fmla="*/ 333 h 338"/>
                <a:gd name="T112" fmla="*/ 63 w 164"/>
                <a:gd name="T113" fmla="*/ 303 h 338"/>
                <a:gd name="T114" fmla="*/ 44 w 164"/>
                <a:gd name="T115" fmla="*/ 310 h 338"/>
                <a:gd name="T116" fmla="*/ 44 w 164"/>
                <a:gd name="T117" fmla="*/ 309 h 338"/>
                <a:gd name="T118" fmla="*/ 44 w 164"/>
                <a:gd name="T119" fmla="*/ 310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"/>
                <a:gd name="T181" fmla="*/ 0 h 338"/>
                <a:gd name="T182" fmla="*/ 164 w 164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" h="338">
                  <a:moveTo>
                    <a:pt x="63" y="303"/>
                  </a:moveTo>
                  <a:cubicBezTo>
                    <a:pt x="61" y="299"/>
                    <a:pt x="58" y="296"/>
                    <a:pt x="53" y="294"/>
                  </a:cubicBezTo>
                  <a:cubicBezTo>
                    <a:pt x="49" y="292"/>
                    <a:pt x="44" y="292"/>
                    <a:pt x="40" y="294"/>
                  </a:cubicBezTo>
                  <a:cubicBezTo>
                    <a:pt x="33" y="298"/>
                    <a:pt x="29" y="306"/>
                    <a:pt x="32" y="313"/>
                  </a:cubicBezTo>
                  <a:cubicBezTo>
                    <a:pt x="33" y="316"/>
                    <a:pt x="36" y="318"/>
                    <a:pt x="38" y="319"/>
                  </a:cubicBezTo>
                  <a:cubicBezTo>
                    <a:pt x="41" y="321"/>
                    <a:pt x="44" y="320"/>
                    <a:pt x="47" y="319"/>
                  </a:cubicBezTo>
                  <a:cubicBezTo>
                    <a:pt x="52" y="317"/>
                    <a:pt x="54" y="312"/>
                    <a:pt x="52" y="307"/>
                  </a:cubicBezTo>
                  <a:cubicBezTo>
                    <a:pt x="51" y="305"/>
                    <a:pt x="50" y="304"/>
                    <a:pt x="48" y="303"/>
                  </a:cubicBezTo>
                  <a:cubicBezTo>
                    <a:pt x="46" y="302"/>
                    <a:pt x="44" y="302"/>
                    <a:pt x="42" y="303"/>
                  </a:cubicBezTo>
                  <a:cubicBezTo>
                    <a:pt x="39" y="304"/>
                    <a:pt x="38" y="308"/>
                    <a:pt x="39" y="311"/>
                  </a:cubicBezTo>
                  <a:cubicBezTo>
                    <a:pt x="42" y="314"/>
                    <a:pt x="42" y="314"/>
                    <a:pt x="42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8" y="313"/>
                    <a:pt x="49" y="310"/>
                    <a:pt x="48" y="308"/>
                  </a:cubicBezTo>
                  <a:cubicBezTo>
                    <a:pt x="46" y="307"/>
                    <a:pt x="46" y="307"/>
                    <a:pt x="46" y="307"/>
                  </a:cubicBezTo>
                  <a:cubicBezTo>
                    <a:pt x="43" y="307"/>
                    <a:pt x="43" y="307"/>
                    <a:pt x="43" y="307"/>
                  </a:cubicBezTo>
                  <a:cubicBezTo>
                    <a:pt x="42" y="307"/>
                    <a:pt x="41" y="309"/>
                    <a:pt x="42" y="310"/>
                  </a:cubicBezTo>
                  <a:cubicBezTo>
                    <a:pt x="43" y="311"/>
                    <a:pt x="43" y="311"/>
                    <a:pt x="43" y="311"/>
                  </a:cubicBezTo>
                  <a:cubicBezTo>
                    <a:pt x="45" y="311"/>
                    <a:pt x="45" y="311"/>
                    <a:pt x="45" y="311"/>
                  </a:cubicBezTo>
                  <a:cubicBezTo>
                    <a:pt x="46" y="311"/>
                    <a:pt x="46" y="310"/>
                    <a:pt x="46" y="309"/>
                  </a:cubicBezTo>
                  <a:cubicBezTo>
                    <a:pt x="45" y="308"/>
                    <a:pt x="45" y="308"/>
                    <a:pt x="45" y="308"/>
                  </a:cubicBezTo>
                  <a:cubicBezTo>
                    <a:pt x="44" y="308"/>
                    <a:pt x="44" y="308"/>
                    <a:pt x="44" y="30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5" y="309"/>
                    <a:pt x="45" y="309"/>
                    <a:pt x="45" y="309"/>
                  </a:cubicBezTo>
                  <a:cubicBezTo>
                    <a:pt x="45" y="309"/>
                    <a:pt x="45" y="309"/>
                    <a:pt x="45" y="309"/>
                  </a:cubicBezTo>
                  <a:cubicBezTo>
                    <a:pt x="46" y="310"/>
                    <a:pt x="45" y="310"/>
                    <a:pt x="45" y="311"/>
                  </a:cubicBezTo>
                  <a:cubicBezTo>
                    <a:pt x="43" y="311"/>
                    <a:pt x="43" y="311"/>
                    <a:pt x="43" y="311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42" y="309"/>
                    <a:pt x="43" y="308"/>
                    <a:pt x="44" y="307"/>
                  </a:cubicBezTo>
                  <a:cubicBezTo>
                    <a:pt x="46" y="307"/>
                    <a:pt x="46" y="307"/>
                    <a:pt x="46" y="307"/>
                  </a:cubicBezTo>
                  <a:cubicBezTo>
                    <a:pt x="47" y="309"/>
                    <a:pt x="47" y="309"/>
                    <a:pt x="47" y="309"/>
                  </a:cubicBezTo>
                  <a:cubicBezTo>
                    <a:pt x="48" y="310"/>
                    <a:pt x="47" y="312"/>
                    <a:pt x="45" y="313"/>
                  </a:cubicBezTo>
                  <a:cubicBezTo>
                    <a:pt x="42" y="313"/>
                    <a:pt x="42" y="313"/>
                    <a:pt x="42" y="313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39" y="308"/>
                    <a:pt x="40" y="305"/>
                    <a:pt x="43" y="304"/>
                  </a:cubicBezTo>
                  <a:cubicBezTo>
                    <a:pt x="44" y="303"/>
                    <a:pt x="46" y="303"/>
                    <a:pt x="48" y="304"/>
                  </a:cubicBezTo>
                  <a:cubicBezTo>
                    <a:pt x="50" y="304"/>
                    <a:pt x="51" y="305"/>
                    <a:pt x="52" y="307"/>
                  </a:cubicBezTo>
                  <a:cubicBezTo>
                    <a:pt x="53" y="312"/>
                    <a:pt x="51" y="317"/>
                    <a:pt x="47" y="319"/>
                  </a:cubicBezTo>
                  <a:cubicBezTo>
                    <a:pt x="44" y="320"/>
                    <a:pt x="41" y="320"/>
                    <a:pt x="39" y="319"/>
                  </a:cubicBezTo>
                  <a:cubicBezTo>
                    <a:pt x="36" y="318"/>
                    <a:pt x="34" y="316"/>
                    <a:pt x="33" y="313"/>
                  </a:cubicBezTo>
                  <a:cubicBezTo>
                    <a:pt x="30" y="306"/>
                    <a:pt x="33" y="298"/>
                    <a:pt x="40" y="295"/>
                  </a:cubicBezTo>
                  <a:cubicBezTo>
                    <a:pt x="44" y="293"/>
                    <a:pt x="49" y="293"/>
                    <a:pt x="53" y="295"/>
                  </a:cubicBezTo>
                  <a:cubicBezTo>
                    <a:pt x="57" y="296"/>
                    <a:pt x="61" y="300"/>
                    <a:pt x="62" y="304"/>
                  </a:cubicBezTo>
                  <a:cubicBezTo>
                    <a:pt x="67" y="315"/>
                    <a:pt x="62" y="327"/>
                    <a:pt x="51" y="332"/>
                  </a:cubicBezTo>
                  <a:cubicBezTo>
                    <a:pt x="39" y="337"/>
                    <a:pt x="26" y="333"/>
                    <a:pt x="16" y="320"/>
                  </a:cubicBezTo>
                  <a:cubicBezTo>
                    <a:pt x="1" y="302"/>
                    <a:pt x="8" y="282"/>
                    <a:pt x="8" y="282"/>
                  </a:cubicBezTo>
                  <a:cubicBezTo>
                    <a:pt x="8" y="281"/>
                    <a:pt x="14" y="252"/>
                    <a:pt x="43" y="235"/>
                  </a:cubicBezTo>
                  <a:cubicBezTo>
                    <a:pt x="44" y="235"/>
                    <a:pt x="105" y="215"/>
                    <a:pt x="103" y="133"/>
                  </a:cubicBezTo>
                  <a:cubicBezTo>
                    <a:pt x="103" y="133"/>
                    <a:pt x="102" y="99"/>
                    <a:pt x="137" y="72"/>
                  </a:cubicBezTo>
                  <a:cubicBezTo>
                    <a:pt x="137" y="72"/>
                    <a:pt x="163" y="53"/>
                    <a:pt x="164" y="0"/>
                  </a:cubicBezTo>
                  <a:cubicBezTo>
                    <a:pt x="163" y="53"/>
                    <a:pt x="137" y="71"/>
                    <a:pt x="137" y="72"/>
                  </a:cubicBezTo>
                  <a:cubicBezTo>
                    <a:pt x="101" y="99"/>
                    <a:pt x="103" y="133"/>
                    <a:pt x="103" y="133"/>
                  </a:cubicBezTo>
                  <a:cubicBezTo>
                    <a:pt x="104" y="215"/>
                    <a:pt x="44" y="234"/>
                    <a:pt x="43" y="235"/>
                  </a:cubicBezTo>
                  <a:cubicBezTo>
                    <a:pt x="14" y="252"/>
                    <a:pt x="7" y="281"/>
                    <a:pt x="7" y="281"/>
                  </a:cubicBezTo>
                  <a:cubicBezTo>
                    <a:pt x="7" y="282"/>
                    <a:pt x="0" y="302"/>
                    <a:pt x="15" y="320"/>
                  </a:cubicBezTo>
                  <a:cubicBezTo>
                    <a:pt x="26" y="334"/>
                    <a:pt x="39" y="338"/>
                    <a:pt x="51" y="333"/>
                  </a:cubicBezTo>
                  <a:cubicBezTo>
                    <a:pt x="62" y="328"/>
                    <a:pt x="68" y="315"/>
                    <a:pt x="63" y="303"/>
                  </a:cubicBezTo>
                  <a:close/>
                  <a:moveTo>
                    <a:pt x="44" y="310"/>
                  </a:moveTo>
                  <a:cubicBezTo>
                    <a:pt x="44" y="310"/>
                    <a:pt x="44" y="309"/>
                    <a:pt x="44" y="309"/>
                  </a:cubicBezTo>
                  <a:cubicBezTo>
                    <a:pt x="44" y="310"/>
                    <a:pt x="44" y="310"/>
                    <a:pt x="44" y="3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59" name="Freeform 122"/>
            <p:cNvSpPr>
              <a:spLocks noEditPoints="1" noChangeArrowheads="1"/>
            </p:cNvSpPr>
            <p:nvPr/>
          </p:nvSpPr>
          <p:spPr bwMode="auto">
            <a:xfrm>
              <a:off x="1244600" y="1522412"/>
              <a:ext cx="244475" cy="173037"/>
            </a:xfrm>
            <a:custGeom>
              <a:avLst/>
              <a:gdLst>
                <a:gd name="T0" fmla="*/ 57 w 65"/>
                <a:gd name="T1" fmla="*/ 5 h 46"/>
                <a:gd name="T2" fmla="*/ 45 w 65"/>
                <a:gd name="T3" fmla="*/ 0 h 46"/>
                <a:gd name="T4" fmla="*/ 33 w 65"/>
                <a:gd name="T5" fmla="*/ 5 h 46"/>
                <a:gd name="T6" fmla="*/ 33 w 65"/>
                <a:gd name="T7" fmla="*/ 25 h 46"/>
                <a:gd name="T8" fmla="*/ 41 w 65"/>
                <a:gd name="T9" fmla="*/ 29 h 46"/>
                <a:gd name="T10" fmla="*/ 48 w 65"/>
                <a:gd name="T11" fmla="*/ 25 h 46"/>
                <a:gd name="T12" fmla="*/ 48 w 65"/>
                <a:gd name="T13" fmla="*/ 12 h 46"/>
                <a:gd name="T14" fmla="*/ 43 w 65"/>
                <a:gd name="T15" fmla="*/ 10 h 46"/>
                <a:gd name="T16" fmla="*/ 38 w 65"/>
                <a:gd name="T17" fmla="*/ 12 h 46"/>
                <a:gd name="T18" fmla="*/ 38 w 65"/>
                <a:gd name="T19" fmla="*/ 21 h 46"/>
                <a:gd name="T20" fmla="*/ 42 w 65"/>
                <a:gd name="T21" fmla="*/ 22 h 46"/>
                <a:gd name="T22" fmla="*/ 45 w 65"/>
                <a:gd name="T23" fmla="*/ 21 h 46"/>
                <a:gd name="T24" fmla="*/ 45 w 65"/>
                <a:gd name="T25" fmla="*/ 15 h 46"/>
                <a:gd name="T26" fmla="*/ 43 w 65"/>
                <a:gd name="T27" fmla="*/ 14 h 46"/>
                <a:gd name="T28" fmla="*/ 41 w 65"/>
                <a:gd name="T29" fmla="*/ 15 h 46"/>
                <a:gd name="T30" fmla="*/ 41 w 65"/>
                <a:gd name="T31" fmla="*/ 19 h 46"/>
                <a:gd name="T32" fmla="*/ 42 w 65"/>
                <a:gd name="T33" fmla="*/ 19 h 46"/>
                <a:gd name="T34" fmla="*/ 44 w 65"/>
                <a:gd name="T35" fmla="*/ 19 h 46"/>
                <a:gd name="T36" fmla="*/ 44 w 65"/>
                <a:gd name="T37" fmla="*/ 16 h 46"/>
                <a:gd name="T38" fmla="*/ 43 w 65"/>
                <a:gd name="T39" fmla="*/ 16 h 46"/>
                <a:gd name="T40" fmla="*/ 41 w 65"/>
                <a:gd name="T41" fmla="*/ 16 h 46"/>
                <a:gd name="T42" fmla="*/ 41 w 65"/>
                <a:gd name="T43" fmla="*/ 18 h 46"/>
                <a:gd name="T44" fmla="*/ 42 w 65"/>
                <a:gd name="T45" fmla="*/ 18 h 46"/>
                <a:gd name="T46" fmla="*/ 42 w 65"/>
                <a:gd name="T47" fmla="*/ 18 h 46"/>
                <a:gd name="T48" fmla="*/ 42 w 65"/>
                <a:gd name="T49" fmla="*/ 18 h 46"/>
                <a:gd name="T50" fmla="*/ 42 w 65"/>
                <a:gd name="T51" fmla="*/ 17 h 46"/>
                <a:gd name="T52" fmla="*/ 43 w 65"/>
                <a:gd name="T53" fmla="*/ 16 h 46"/>
                <a:gd name="T54" fmla="*/ 43 w 65"/>
                <a:gd name="T55" fmla="*/ 17 h 46"/>
                <a:gd name="T56" fmla="*/ 43 w 65"/>
                <a:gd name="T57" fmla="*/ 18 h 46"/>
                <a:gd name="T58" fmla="*/ 42 w 65"/>
                <a:gd name="T59" fmla="*/ 19 h 46"/>
                <a:gd name="T60" fmla="*/ 41 w 65"/>
                <a:gd name="T61" fmla="*/ 18 h 46"/>
                <a:gd name="T62" fmla="*/ 41 w 65"/>
                <a:gd name="T63" fmla="*/ 16 h 46"/>
                <a:gd name="T64" fmla="*/ 43 w 65"/>
                <a:gd name="T65" fmla="*/ 15 h 46"/>
                <a:gd name="T66" fmla="*/ 44 w 65"/>
                <a:gd name="T67" fmla="*/ 16 h 46"/>
                <a:gd name="T68" fmla="*/ 44 w 65"/>
                <a:gd name="T69" fmla="*/ 20 h 46"/>
                <a:gd name="T70" fmla="*/ 42 w 65"/>
                <a:gd name="T71" fmla="*/ 21 h 46"/>
                <a:gd name="T72" fmla="*/ 39 w 65"/>
                <a:gd name="T73" fmla="*/ 20 h 46"/>
                <a:gd name="T74" fmla="*/ 39 w 65"/>
                <a:gd name="T75" fmla="*/ 13 h 46"/>
                <a:gd name="T76" fmla="*/ 43 w 65"/>
                <a:gd name="T77" fmla="*/ 11 h 46"/>
                <a:gd name="T78" fmla="*/ 48 w 65"/>
                <a:gd name="T79" fmla="*/ 13 h 46"/>
                <a:gd name="T80" fmla="*/ 48 w 65"/>
                <a:gd name="T81" fmla="*/ 25 h 46"/>
                <a:gd name="T82" fmla="*/ 41 w 65"/>
                <a:gd name="T83" fmla="*/ 28 h 46"/>
                <a:gd name="T84" fmla="*/ 34 w 65"/>
                <a:gd name="T85" fmla="*/ 25 h 46"/>
                <a:gd name="T86" fmla="*/ 34 w 65"/>
                <a:gd name="T87" fmla="*/ 6 h 46"/>
                <a:gd name="T88" fmla="*/ 45 w 65"/>
                <a:gd name="T89" fmla="*/ 1 h 46"/>
                <a:gd name="T90" fmla="*/ 56 w 65"/>
                <a:gd name="T91" fmla="*/ 6 h 46"/>
                <a:gd name="T92" fmla="*/ 56 w 65"/>
                <a:gd name="T93" fmla="*/ 36 h 46"/>
                <a:gd name="T94" fmla="*/ 21 w 65"/>
                <a:gd name="T95" fmla="*/ 37 h 46"/>
                <a:gd name="T96" fmla="*/ 0 w 65"/>
                <a:gd name="T97" fmla="*/ 5 h 46"/>
                <a:gd name="T98" fmla="*/ 20 w 65"/>
                <a:gd name="T99" fmla="*/ 38 h 46"/>
                <a:gd name="T100" fmla="*/ 57 w 65"/>
                <a:gd name="T101" fmla="*/ 36 h 46"/>
                <a:gd name="T102" fmla="*/ 57 w 65"/>
                <a:gd name="T103" fmla="*/ 5 h 46"/>
                <a:gd name="T104" fmla="*/ 41 w 65"/>
                <a:gd name="T105" fmla="*/ 18 h 46"/>
                <a:gd name="T106" fmla="*/ 41 w 65"/>
                <a:gd name="T107" fmla="*/ 18 h 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46"/>
                <a:gd name="T164" fmla="*/ 65 w 65"/>
                <a:gd name="T165" fmla="*/ 46 h 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46">
                  <a:moveTo>
                    <a:pt x="57" y="5"/>
                  </a:moveTo>
                  <a:cubicBezTo>
                    <a:pt x="54" y="2"/>
                    <a:pt x="49" y="0"/>
                    <a:pt x="45" y="0"/>
                  </a:cubicBezTo>
                  <a:cubicBezTo>
                    <a:pt x="40" y="0"/>
                    <a:pt x="36" y="2"/>
                    <a:pt x="33" y="5"/>
                  </a:cubicBezTo>
                  <a:cubicBezTo>
                    <a:pt x="28" y="11"/>
                    <a:pt x="28" y="20"/>
                    <a:pt x="33" y="25"/>
                  </a:cubicBezTo>
                  <a:cubicBezTo>
                    <a:pt x="35" y="27"/>
                    <a:pt x="38" y="29"/>
                    <a:pt x="41" y="29"/>
                  </a:cubicBezTo>
                  <a:cubicBezTo>
                    <a:pt x="44" y="29"/>
                    <a:pt x="46" y="27"/>
                    <a:pt x="48" y="25"/>
                  </a:cubicBezTo>
                  <a:cubicBezTo>
                    <a:pt x="52" y="22"/>
                    <a:pt x="52" y="16"/>
                    <a:pt x="48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2" y="10"/>
                    <a:pt x="40" y="11"/>
                    <a:pt x="38" y="12"/>
                  </a:cubicBezTo>
                  <a:cubicBezTo>
                    <a:pt x="36" y="14"/>
                    <a:pt x="36" y="18"/>
                    <a:pt x="38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6" y="19"/>
                    <a:pt x="46" y="17"/>
                    <a:pt x="45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6"/>
                    <a:pt x="40" y="18"/>
                    <a:pt x="41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8"/>
                    <a:pt x="44" y="17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6"/>
                    <a:pt x="41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7"/>
                    <a:pt x="46" y="19"/>
                    <a:pt x="44" y="2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7" y="18"/>
                    <a:pt x="37" y="15"/>
                    <a:pt x="39" y="13"/>
                  </a:cubicBezTo>
                  <a:cubicBezTo>
                    <a:pt x="40" y="11"/>
                    <a:pt x="42" y="11"/>
                    <a:pt x="43" y="11"/>
                  </a:cubicBezTo>
                  <a:cubicBezTo>
                    <a:pt x="45" y="11"/>
                    <a:pt x="47" y="11"/>
                    <a:pt x="48" y="13"/>
                  </a:cubicBezTo>
                  <a:cubicBezTo>
                    <a:pt x="51" y="16"/>
                    <a:pt x="51" y="21"/>
                    <a:pt x="48" y="25"/>
                  </a:cubicBezTo>
                  <a:cubicBezTo>
                    <a:pt x="46" y="27"/>
                    <a:pt x="43" y="28"/>
                    <a:pt x="41" y="28"/>
                  </a:cubicBezTo>
                  <a:cubicBezTo>
                    <a:pt x="38" y="28"/>
                    <a:pt x="35" y="27"/>
                    <a:pt x="34" y="25"/>
                  </a:cubicBezTo>
                  <a:cubicBezTo>
                    <a:pt x="29" y="19"/>
                    <a:pt x="29" y="11"/>
                    <a:pt x="34" y="6"/>
                  </a:cubicBezTo>
                  <a:cubicBezTo>
                    <a:pt x="37" y="2"/>
                    <a:pt x="41" y="1"/>
                    <a:pt x="45" y="1"/>
                  </a:cubicBezTo>
                  <a:cubicBezTo>
                    <a:pt x="49" y="1"/>
                    <a:pt x="53" y="2"/>
                    <a:pt x="56" y="6"/>
                  </a:cubicBezTo>
                  <a:cubicBezTo>
                    <a:pt x="64" y="14"/>
                    <a:pt x="64" y="27"/>
                    <a:pt x="56" y="36"/>
                  </a:cubicBezTo>
                  <a:cubicBezTo>
                    <a:pt x="47" y="45"/>
                    <a:pt x="35" y="45"/>
                    <a:pt x="21" y="37"/>
                  </a:cubicBezTo>
                  <a:cubicBezTo>
                    <a:pt x="1" y="26"/>
                    <a:pt x="1" y="5"/>
                    <a:pt x="0" y="5"/>
                  </a:cubicBezTo>
                  <a:cubicBezTo>
                    <a:pt x="0" y="5"/>
                    <a:pt x="0" y="26"/>
                    <a:pt x="20" y="38"/>
                  </a:cubicBezTo>
                  <a:cubicBezTo>
                    <a:pt x="35" y="46"/>
                    <a:pt x="48" y="46"/>
                    <a:pt x="57" y="36"/>
                  </a:cubicBezTo>
                  <a:cubicBezTo>
                    <a:pt x="65" y="28"/>
                    <a:pt x="65" y="14"/>
                    <a:pt x="57" y="5"/>
                  </a:cubicBezTo>
                  <a:close/>
                  <a:moveTo>
                    <a:pt x="41" y="18"/>
                  </a:moveTo>
                  <a:cubicBezTo>
                    <a:pt x="41" y="18"/>
                    <a:pt x="41" y="18"/>
                    <a:pt x="41" y="1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0" name="Freeform 123"/>
            <p:cNvSpPr>
              <a:spLocks noChangeArrowheads="1"/>
            </p:cNvSpPr>
            <p:nvPr/>
          </p:nvSpPr>
          <p:spPr bwMode="auto">
            <a:xfrm>
              <a:off x="1217612" y="1670050"/>
              <a:ext cx="136525" cy="173037"/>
            </a:xfrm>
            <a:custGeom>
              <a:avLst/>
              <a:gdLst>
                <a:gd name="T0" fmla="*/ 20 w 36"/>
                <a:gd name="T1" fmla="*/ 44 h 46"/>
                <a:gd name="T2" fmla="*/ 1 w 36"/>
                <a:gd name="T3" fmla="*/ 34 h 46"/>
                <a:gd name="T4" fmla="*/ 2 w 36"/>
                <a:gd name="T5" fmla="*/ 25 h 46"/>
                <a:gd name="T6" fmla="*/ 9 w 36"/>
                <a:gd name="T7" fmla="*/ 19 h 46"/>
                <a:gd name="T8" fmla="*/ 21 w 36"/>
                <a:gd name="T9" fmla="*/ 25 h 46"/>
                <a:gd name="T10" fmla="*/ 20 w 36"/>
                <a:gd name="T11" fmla="*/ 31 h 46"/>
                <a:gd name="T12" fmla="*/ 16 w 36"/>
                <a:gd name="T13" fmla="*/ 35 h 46"/>
                <a:gd name="T14" fmla="*/ 8 w 36"/>
                <a:gd name="T15" fmla="*/ 31 h 46"/>
                <a:gd name="T16" fmla="*/ 8 w 36"/>
                <a:gd name="T17" fmla="*/ 27 h 46"/>
                <a:gd name="T18" fmla="*/ 11 w 36"/>
                <a:gd name="T19" fmla="*/ 25 h 46"/>
                <a:gd name="T20" fmla="*/ 16 w 36"/>
                <a:gd name="T21" fmla="*/ 27 h 46"/>
                <a:gd name="T22" fmla="*/ 16 w 36"/>
                <a:gd name="T23" fmla="*/ 28 h 46"/>
                <a:gd name="T24" fmla="*/ 16 w 36"/>
                <a:gd name="T25" fmla="*/ 28 h 46"/>
                <a:gd name="T26" fmla="*/ 11 w 36"/>
                <a:gd name="T27" fmla="*/ 25 h 46"/>
                <a:gd name="T28" fmla="*/ 9 w 36"/>
                <a:gd name="T29" fmla="*/ 28 h 46"/>
                <a:gd name="T30" fmla="*/ 9 w 36"/>
                <a:gd name="T31" fmla="*/ 31 h 46"/>
                <a:gd name="T32" fmla="*/ 16 w 36"/>
                <a:gd name="T33" fmla="*/ 34 h 46"/>
                <a:gd name="T34" fmla="*/ 20 w 36"/>
                <a:gd name="T35" fmla="*/ 31 h 46"/>
                <a:gd name="T36" fmla="*/ 20 w 36"/>
                <a:gd name="T37" fmla="*/ 26 h 46"/>
                <a:gd name="T38" fmla="*/ 9 w 36"/>
                <a:gd name="T39" fmla="*/ 20 h 46"/>
                <a:gd name="T40" fmla="*/ 2 w 36"/>
                <a:gd name="T41" fmla="*/ 26 h 46"/>
                <a:gd name="T42" fmla="*/ 2 w 36"/>
                <a:gd name="T43" fmla="*/ 34 h 46"/>
                <a:gd name="T44" fmla="*/ 20 w 36"/>
                <a:gd name="T45" fmla="*/ 43 h 46"/>
                <a:gd name="T46" fmla="*/ 31 w 36"/>
                <a:gd name="T47" fmla="*/ 32 h 46"/>
                <a:gd name="T48" fmla="*/ 29 w 36"/>
                <a:gd name="T49" fmla="*/ 0 h 46"/>
                <a:gd name="T50" fmla="*/ 32 w 36"/>
                <a:gd name="T51" fmla="*/ 32 h 46"/>
                <a:gd name="T52" fmla="*/ 20 w 36"/>
                <a:gd name="T53" fmla="*/ 44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"/>
                <a:gd name="T82" fmla="*/ 0 h 46"/>
                <a:gd name="T83" fmla="*/ 36 w 36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" h="46">
                  <a:moveTo>
                    <a:pt x="20" y="44"/>
                  </a:moveTo>
                  <a:cubicBezTo>
                    <a:pt x="12" y="46"/>
                    <a:pt x="4" y="42"/>
                    <a:pt x="1" y="34"/>
                  </a:cubicBezTo>
                  <a:cubicBezTo>
                    <a:pt x="0" y="31"/>
                    <a:pt x="0" y="28"/>
                    <a:pt x="2" y="25"/>
                  </a:cubicBezTo>
                  <a:cubicBezTo>
                    <a:pt x="3" y="22"/>
                    <a:pt x="5" y="20"/>
                    <a:pt x="9" y="19"/>
                  </a:cubicBezTo>
                  <a:cubicBezTo>
                    <a:pt x="14" y="18"/>
                    <a:pt x="19" y="20"/>
                    <a:pt x="21" y="25"/>
                  </a:cubicBezTo>
                  <a:cubicBezTo>
                    <a:pt x="21" y="27"/>
                    <a:pt x="21" y="29"/>
                    <a:pt x="20" y="31"/>
                  </a:cubicBezTo>
                  <a:cubicBezTo>
                    <a:pt x="20" y="33"/>
                    <a:pt x="18" y="34"/>
                    <a:pt x="16" y="35"/>
                  </a:cubicBezTo>
                  <a:cubicBezTo>
                    <a:pt x="13" y="36"/>
                    <a:pt x="9" y="34"/>
                    <a:pt x="8" y="31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4"/>
                    <a:pt x="16" y="25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6"/>
                    <a:pt x="13" y="25"/>
                    <a:pt x="11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4"/>
                    <a:pt x="13" y="35"/>
                    <a:pt x="16" y="34"/>
                  </a:cubicBezTo>
                  <a:cubicBezTo>
                    <a:pt x="18" y="34"/>
                    <a:pt x="19" y="33"/>
                    <a:pt x="20" y="31"/>
                  </a:cubicBezTo>
                  <a:cubicBezTo>
                    <a:pt x="21" y="29"/>
                    <a:pt x="21" y="27"/>
                    <a:pt x="20" y="26"/>
                  </a:cubicBezTo>
                  <a:cubicBezTo>
                    <a:pt x="18" y="21"/>
                    <a:pt x="13" y="18"/>
                    <a:pt x="9" y="20"/>
                  </a:cubicBezTo>
                  <a:cubicBezTo>
                    <a:pt x="6" y="21"/>
                    <a:pt x="4" y="23"/>
                    <a:pt x="2" y="26"/>
                  </a:cubicBezTo>
                  <a:cubicBezTo>
                    <a:pt x="1" y="28"/>
                    <a:pt x="1" y="31"/>
                    <a:pt x="2" y="34"/>
                  </a:cubicBezTo>
                  <a:cubicBezTo>
                    <a:pt x="4" y="41"/>
                    <a:pt x="13" y="45"/>
                    <a:pt x="20" y="43"/>
                  </a:cubicBezTo>
                  <a:cubicBezTo>
                    <a:pt x="25" y="41"/>
                    <a:pt x="29" y="37"/>
                    <a:pt x="31" y="32"/>
                  </a:cubicBezTo>
                  <a:cubicBezTo>
                    <a:pt x="34" y="26"/>
                    <a:pt x="36" y="16"/>
                    <a:pt x="29" y="0"/>
                  </a:cubicBezTo>
                  <a:cubicBezTo>
                    <a:pt x="36" y="16"/>
                    <a:pt x="35" y="26"/>
                    <a:pt x="32" y="32"/>
                  </a:cubicBezTo>
                  <a:cubicBezTo>
                    <a:pt x="30" y="38"/>
                    <a:pt x="25" y="42"/>
                    <a:pt x="20" y="4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1" name="Freeform 124"/>
            <p:cNvSpPr>
              <a:spLocks noChangeArrowheads="1"/>
            </p:cNvSpPr>
            <p:nvPr/>
          </p:nvSpPr>
          <p:spPr bwMode="auto">
            <a:xfrm>
              <a:off x="1146175" y="1831975"/>
              <a:ext cx="114300" cy="176212"/>
            </a:xfrm>
            <a:custGeom>
              <a:avLst/>
              <a:gdLst>
                <a:gd name="T0" fmla="*/ 22 w 30"/>
                <a:gd name="T1" fmla="*/ 44 h 47"/>
                <a:gd name="T2" fmla="*/ 2 w 30"/>
                <a:gd name="T3" fmla="*/ 35 h 47"/>
                <a:gd name="T4" fmla="*/ 3 w 30"/>
                <a:gd name="T5" fmla="*/ 19 h 47"/>
                <a:gd name="T6" fmla="*/ 30 w 30"/>
                <a:gd name="T7" fmla="*/ 0 h 47"/>
                <a:gd name="T8" fmla="*/ 4 w 30"/>
                <a:gd name="T9" fmla="*/ 19 h 47"/>
                <a:gd name="T10" fmla="*/ 3 w 30"/>
                <a:gd name="T11" fmla="*/ 35 h 47"/>
                <a:gd name="T12" fmla="*/ 21 w 30"/>
                <a:gd name="T13" fmla="*/ 43 h 47"/>
                <a:gd name="T14" fmla="*/ 27 w 30"/>
                <a:gd name="T15" fmla="*/ 37 h 47"/>
                <a:gd name="T16" fmla="*/ 28 w 30"/>
                <a:gd name="T17" fmla="*/ 29 h 47"/>
                <a:gd name="T18" fmla="*/ 16 w 30"/>
                <a:gd name="T19" fmla="*/ 24 h 47"/>
                <a:gd name="T20" fmla="*/ 12 w 30"/>
                <a:gd name="T21" fmla="*/ 27 h 47"/>
                <a:gd name="T22" fmla="*/ 12 w 30"/>
                <a:gd name="T23" fmla="*/ 33 h 47"/>
                <a:gd name="T24" fmla="*/ 19 w 30"/>
                <a:gd name="T25" fmla="*/ 36 h 47"/>
                <a:gd name="T26" fmla="*/ 22 w 30"/>
                <a:gd name="T27" fmla="*/ 34 h 47"/>
                <a:gd name="T28" fmla="*/ 22 w 30"/>
                <a:gd name="T29" fmla="*/ 30 h 47"/>
                <a:gd name="T30" fmla="*/ 17 w 30"/>
                <a:gd name="T31" fmla="*/ 28 h 47"/>
                <a:gd name="T32" fmla="*/ 17 w 30"/>
                <a:gd name="T33" fmla="*/ 28 h 47"/>
                <a:gd name="T34" fmla="*/ 17 w 30"/>
                <a:gd name="T35" fmla="*/ 28 h 47"/>
                <a:gd name="T36" fmla="*/ 22 w 30"/>
                <a:gd name="T37" fmla="*/ 30 h 47"/>
                <a:gd name="T38" fmla="*/ 22 w 30"/>
                <a:gd name="T39" fmla="*/ 34 h 47"/>
                <a:gd name="T40" fmla="*/ 20 w 30"/>
                <a:gd name="T41" fmla="*/ 37 h 47"/>
                <a:gd name="T42" fmla="*/ 11 w 30"/>
                <a:gd name="T43" fmla="*/ 33 h 47"/>
                <a:gd name="T44" fmla="*/ 11 w 30"/>
                <a:gd name="T45" fmla="*/ 27 h 47"/>
                <a:gd name="T46" fmla="*/ 16 w 30"/>
                <a:gd name="T47" fmla="*/ 23 h 47"/>
                <a:gd name="T48" fmla="*/ 28 w 30"/>
                <a:gd name="T49" fmla="*/ 29 h 47"/>
                <a:gd name="T50" fmla="*/ 28 w 30"/>
                <a:gd name="T51" fmla="*/ 38 h 47"/>
                <a:gd name="T52" fmla="*/ 22 w 30"/>
                <a:gd name="T53" fmla="*/ 44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"/>
                <a:gd name="T82" fmla="*/ 0 h 47"/>
                <a:gd name="T83" fmla="*/ 30 w 30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" h="47">
                  <a:moveTo>
                    <a:pt x="22" y="44"/>
                  </a:moveTo>
                  <a:cubicBezTo>
                    <a:pt x="14" y="47"/>
                    <a:pt x="5" y="43"/>
                    <a:pt x="2" y="35"/>
                  </a:cubicBezTo>
                  <a:cubicBezTo>
                    <a:pt x="0" y="30"/>
                    <a:pt x="1" y="24"/>
                    <a:pt x="3" y="19"/>
                  </a:cubicBezTo>
                  <a:cubicBezTo>
                    <a:pt x="6" y="13"/>
                    <a:pt x="13" y="5"/>
                    <a:pt x="30" y="0"/>
                  </a:cubicBezTo>
                  <a:cubicBezTo>
                    <a:pt x="13" y="5"/>
                    <a:pt x="7" y="13"/>
                    <a:pt x="4" y="19"/>
                  </a:cubicBezTo>
                  <a:cubicBezTo>
                    <a:pt x="1" y="24"/>
                    <a:pt x="1" y="30"/>
                    <a:pt x="3" y="35"/>
                  </a:cubicBezTo>
                  <a:cubicBezTo>
                    <a:pt x="6" y="42"/>
                    <a:pt x="14" y="46"/>
                    <a:pt x="21" y="43"/>
                  </a:cubicBezTo>
                  <a:cubicBezTo>
                    <a:pt x="24" y="42"/>
                    <a:pt x="26" y="40"/>
                    <a:pt x="27" y="37"/>
                  </a:cubicBezTo>
                  <a:cubicBezTo>
                    <a:pt x="29" y="35"/>
                    <a:pt x="29" y="32"/>
                    <a:pt x="28" y="29"/>
                  </a:cubicBezTo>
                  <a:cubicBezTo>
                    <a:pt x="26" y="24"/>
                    <a:pt x="21" y="22"/>
                    <a:pt x="16" y="24"/>
                  </a:cubicBezTo>
                  <a:cubicBezTo>
                    <a:pt x="14" y="24"/>
                    <a:pt x="13" y="26"/>
                    <a:pt x="12" y="27"/>
                  </a:cubicBezTo>
                  <a:cubicBezTo>
                    <a:pt x="11" y="29"/>
                    <a:pt x="11" y="31"/>
                    <a:pt x="12" y="33"/>
                  </a:cubicBezTo>
                  <a:cubicBezTo>
                    <a:pt x="13" y="36"/>
                    <a:pt x="16" y="37"/>
                    <a:pt x="19" y="36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29"/>
                    <a:pt x="19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7"/>
                    <a:pt x="22" y="28"/>
                    <a:pt x="22" y="30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6" y="38"/>
                    <a:pt x="13" y="36"/>
                    <a:pt x="11" y="33"/>
                  </a:cubicBezTo>
                  <a:cubicBezTo>
                    <a:pt x="11" y="31"/>
                    <a:pt x="11" y="29"/>
                    <a:pt x="11" y="27"/>
                  </a:cubicBezTo>
                  <a:cubicBezTo>
                    <a:pt x="12" y="25"/>
                    <a:pt x="14" y="24"/>
                    <a:pt x="16" y="23"/>
                  </a:cubicBezTo>
                  <a:cubicBezTo>
                    <a:pt x="21" y="21"/>
                    <a:pt x="26" y="24"/>
                    <a:pt x="28" y="29"/>
                  </a:cubicBezTo>
                  <a:cubicBezTo>
                    <a:pt x="29" y="32"/>
                    <a:pt x="29" y="35"/>
                    <a:pt x="28" y="38"/>
                  </a:cubicBezTo>
                  <a:cubicBezTo>
                    <a:pt x="27" y="41"/>
                    <a:pt x="25" y="43"/>
                    <a:pt x="22" y="4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2" name="Freeform 125"/>
            <p:cNvSpPr>
              <a:spLocks noChangeArrowheads="1"/>
            </p:cNvSpPr>
            <p:nvPr/>
          </p:nvSpPr>
          <p:spPr bwMode="auto">
            <a:xfrm>
              <a:off x="868362" y="1670050"/>
              <a:ext cx="266700" cy="263525"/>
            </a:xfrm>
            <a:custGeom>
              <a:avLst/>
              <a:gdLst>
                <a:gd name="T0" fmla="*/ 16 w 71"/>
                <a:gd name="T1" fmla="*/ 51 h 70"/>
                <a:gd name="T2" fmla="*/ 5 w 71"/>
                <a:gd name="T3" fmla="*/ 16 h 70"/>
                <a:gd name="T4" fmla="*/ 34 w 71"/>
                <a:gd name="T5" fmla="*/ 4 h 70"/>
                <a:gd name="T6" fmla="*/ 44 w 71"/>
                <a:gd name="T7" fmla="*/ 12 h 70"/>
                <a:gd name="T8" fmla="*/ 44 w 71"/>
                <a:gd name="T9" fmla="*/ 25 h 70"/>
                <a:gd name="T10" fmla="*/ 25 w 71"/>
                <a:gd name="T11" fmla="*/ 33 h 70"/>
                <a:gd name="T12" fmla="*/ 19 w 71"/>
                <a:gd name="T13" fmla="*/ 28 h 70"/>
                <a:gd name="T14" fmla="*/ 19 w 71"/>
                <a:gd name="T15" fmla="*/ 19 h 70"/>
                <a:gd name="T16" fmla="*/ 31 w 71"/>
                <a:gd name="T17" fmla="*/ 14 h 70"/>
                <a:gd name="T18" fmla="*/ 35 w 71"/>
                <a:gd name="T19" fmla="*/ 18 h 70"/>
                <a:gd name="T20" fmla="*/ 35 w 71"/>
                <a:gd name="T21" fmla="*/ 23 h 70"/>
                <a:gd name="T22" fmla="*/ 27 w 71"/>
                <a:gd name="T23" fmla="*/ 27 h 70"/>
                <a:gd name="T24" fmla="*/ 24 w 71"/>
                <a:gd name="T25" fmla="*/ 24 h 70"/>
                <a:gd name="T26" fmla="*/ 24 w 71"/>
                <a:gd name="T27" fmla="*/ 21 h 70"/>
                <a:gd name="T28" fmla="*/ 30 w 71"/>
                <a:gd name="T29" fmla="*/ 18 h 70"/>
                <a:gd name="T30" fmla="*/ 31 w 71"/>
                <a:gd name="T31" fmla="*/ 20 h 70"/>
                <a:gd name="T32" fmla="*/ 31 w 71"/>
                <a:gd name="T33" fmla="*/ 22 h 70"/>
                <a:gd name="T34" fmla="*/ 28 w 71"/>
                <a:gd name="T35" fmla="*/ 24 h 70"/>
                <a:gd name="T36" fmla="*/ 27 w 71"/>
                <a:gd name="T37" fmla="*/ 23 h 70"/>
                <a:gd name="T38" fmla="*/ 27 w 71"/>
                <a:gd name="T39" fmla="*/ 21 h 70"/>
                <a:gd name="T40" fmla="*/ 29 w 71"/>
                <a:gd name="T41" fmla="*/ 20 h 70"/>
                <a:gd name="T42" fmla="*/ 30 w 71"/>
                <a:gd name="T43" fmla="*/ 21 h 70"/>
                <a:gd name="T44" fmla="*/ 30 w 71"/>
                <a:gd name="T45" fmla="*/ 22 h 70"/>
                <a:gd name="T46" fmla="*/ 28 w 71"/>
                <a:gd name="T47" fmla="*/ 23 h 70"/>
                <a:gd name="T48" fmla="*/ 28 w 71"/>
                <a:gd name="T49" fmla="*/ 23 h 70"/>
                <a:gd name="T50" fmla="*/ 28 w 71"/>
                <a:gd name="T51" fmla="*/ 22 h 70"/>
                <a:gd name="T52" fmla="*/ 28 w 71"/>
                <a:gd name="T53" fmla="*/ 21 h 70"/>
                <a:gd name="T54" fmla="*/ 28 w 71"/>
                <a:gd name="T55" fmla="*/ 22 h 70"/>
                <a:gd name="T56" fmla="*/ 28 w 71"/>
                <a:gd name="T57" fmla="*/ 22 h 70"/>
                <a:gd name="T58" fmla="*/ 29 w 71"/>
                <a:gd name="T59" fmla="*/ 22 h 70"/>
                <a:gd name="T60" fmla="*/ 29 w 71"/>
                <a:gd name="T61" fmla="*/ 21 h 70"/>
                <a:gd name="T62" fmla="*/ 29 w 71"/>
                <a:gd name="T63" fmla="*/ 21 h 70"/>
                <a:gd name="T64" fmla="*/ 27 w 71"/>
                <a:gd name="T65" fmla="*/ 21 h 70"/>
                <a:gd name="T66" fmla="*/ 27 w 71"/>
                <a:gd name="T67" fmla="*/ 23 h 70"/>
                <a:gd name="T68" fmla="*/ 28 w 71"/>
                <a:gd name="T69" fmla="*/ 23 h 70"/>
                <a:gd name="T70" fmla="*/ 31 w 71"/>
                <a:gd name="T71" fmla="*/ 22 h 70"/>
                <a:gd name="T72" fmla="*/ 31 w 71"/>
                <a:gd name="T73" fmla="*/ 20 h 70"/>
                <a:gd name="T74" fmla="*/ 29 w 71"/>
                <a:gd name="T75" fmla="*/ 19 h 70"/>
                <a:gd name="T76" fmla="*/ 25 w 71"/>
                <a:gd name="T77" fmla="*/ 21 h 70"/>
                <a:gd name="T78" fmla="*/ 25 w 71"/>
                <a:gd name="T79" fmla="*/ 24 h 70"/>
                <a:gd name="T80" fmla="*/ 27 w 71"/>
                <a:gd name="T81" fmla="*/ 26 h 70"/>
                <a:gd name="T82" fmla="*/ 34 w 71"/>
                <a:gd name="T83" fmla="*/ 23 h 70"/>
                <a:gd name="T84" fmla="*/ 34 w 71"/>
                <a:gd name="T85" fmla="*/ 18 h 70"/>
                <a:gd name="T86" fmla="*/ 31 w 71"/>
                <a:gd name="T87" fmla="*/ 15 h 70"/>
                <a:gd name="T88" fmla="*/ 20 w 71"/>
                <a:gd name="T89" fmla="*/ 20 h 70"/>
                <a:gd name="T90" fmla="*/ 20 w 71"/>
                <a:gd name="T91" fmla="*/ 27 h 70"/>
                <a:gd name="T92" fmla="*/ 25 w 71"/>
                <a:gd name="T93" fmla="*/ 33 h 70"/>
                <a:gd name="T94" fmla="*/ 43 w 71"/>
                <a:gd name="T95" fmla="*/ 25 h 70"/>
                <a:gd name="T96" fmla="*/ 43 w 71"/>
                <a:gd name="T97" fmla="*/ 13 h 70"/>
                <a:gd name="T98" fmla="*/ 34 w 71"/>
                <a:gd name="T99" fmla="*/ 4 h 70"/>
                <a:gd name="T100" fmla="*/ 6 w 71"/>
                <a:gd name="T101" fmla="*/ 17 h 70"/>
                <a:gd name="T102" fmla="*/ 16 w 71"/>
                <a:gd name="T103" fmla="*/ 50 h 70"/>
                <a:gd name="T104" fmla="*/ 70 w 71"/>
                <a:gd name="T105" fmla="*/ 48 h 70"/>
                <a:gd name="T106" fmla="*/ 16 w 71"/>
                <a:gd name="T107" fmla="*/ 51 h 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"/>
                <a:gd name="T163" fmla="*/ 0 h 70"/>
                <a:gd name="T164" fmla="*/ 71 w 71"/>
                <a:gd name="T165" fmla="*/ 70 h 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" h="70">
                  <a:moveTo>
                    <a:pt x="16" y="51"/>
                  </a:moveTo>
                  <a:cubicBezTo>
                    <a:pt x="4" y="42"/>
                    <a:pt x="0" y="29"/>
                    <a:pt x="5" y="16"/>
                  </a:cubicBezTo>
                  <a:cubicBezTo>
                    <a:pt x="10" y="5"/>
                    <a:pt x="23" y="0"/>
                    <a:pt x="34" y="4"/>
                  </a:cubicBezTo>
                  <a:cubicBezTo>
                    <a:pt x="38" y="5"/>
                    <a:pt x="42" y="8"/>
                    <a:pt x="44" y="12"/>
                  </a:cubicBezTo>
                  <a:cubicBezTo>
                    <a:pt x="45" y="16"/>
                    <a:pt x="45" y="21"/>
                    <a:pt x="44" y="25"/>
                  </a:cubicBezTo>
                  <a:cubicBezTo>
                    <a:pt x="41" y="32"/>
                    <a:pt x="32" y="36"/>
                    <a:pt x="25" y="33"/>
                  </a:cubicBezTo>
                  <a:cubicBezTo>
                    <a:pt x="22" y="32"/>
                    <a:pt x="20" y="30"/>
                    <a:pt x="19" y="28"/>
                  </a:cubicBezTo>
                  <a:cubicBezTo>
                    <a:pt x="18" y="25"/>
                    <a:pt x="18" y="22"/>
                    <a:pt x="19" y="19"/>
                  </a:cubicBezTo>
                  <a:cubicBezTo>
                    <a:pt x="21" y="15"/>
                    <a:pt x="26" y="12"/>
                    <a:pt x="31" y="14"/>
                  </a:cubicBezTo>
                  <a:cubicBezTo>
                    <a:pt x="33" y="15"/>
                    <a:pt x="34" y="16"/>
                    <a:pt x="35" y="18"/>
                  </a:cubicBezTo>
                  <a:cubicBezTo>
                    <a:pt x="36" y="20"/>
                    <a:pt x="36" y="21"/>
                    <a:pt x="35" y="23"/>
                  </a:cubicBezTo>
                  <a:cubicBezTo>
                    <a:pt x="34" y="26"/>
                    <a:pt x="30" y="28"/>
                    <a:pt x="27" y="2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19"/>
                    <a:pt x="28" y="18"/>
                    <a:pt x="30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8" y="20"/>
                    <a:pt x="29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3"/>
                    <a:pt x="29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30" y="23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8"/>
                    <a:pt x="26" y="19"/>
                    <a:pt x="25" y="2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0" y="27"/>
                    <a:pt x="33" y="26"/>
                    <a:pt x="34" y="23"/>
                  </a:cubicBezTo>
                  <a:cubicBezTo>
                    <a:pt x="35" y="21"/>
                    <a:pt x="35" y="20"/>
                    <a:pt x="34" y="18"/>
                  </a:cubicBezTo>
                  <a:cubicBezTo>
                    <a:pt x="34" y="17"/>
                    <a:pt x="32" y="15"/>
                    <a:pt x="31" y="15"/>
                  </a:cubicBezTo>
                  <a:cubicBezTo>
                    <a:pt x="26" y="13"/>
                    <a:pt x="21" y="15"/>
                    <a:pt x="20" y="20"/>
                  </a:cubicBezTo>
                  <a:cubicBezTo>
                    <a:pt x="18" y="22"/>
                    <a:pt x="18" y="25"/>
                    <a:pt x="20" y="27"/>
                  </a:cubicBezTo>
                  <a:cubicBezTo>
                    <a:pt x="21" y="30"/>
                    <a:pt x="23" y="32"/>
                    <a:pt x="25" y="33"/>
                  </a:cubicBezTo>
                  <a:cubicBezTo>
                    <a:pt x="32" y="35"/>
                    <a:pt x="40" y="32"/>
                    <a:pt x="43" y="25"/>
                  </a:cubicBezTo>
                  <a:cubicBezTo>
                    <a:pt x="45" y="21"/>
                    <a:pt x="45" y="17"/>
                    <a:pt x="43" y="13"/>
                  </a:cubicBezTo>
                  <a:cubicBezTo>
                    <a:pt x="41" y="9"/>
                    <a:pt x="38" y="6"/>
                    <a:pt x="34" y="4"/>
                  </a:cubicBezTo>
                  <a:cubicBezTo>
                    <a:pt x="23" y="0"/>
                    <a:pt x="11" y="6"/>
                    <a:pt x="6" y="17"/>
                  </a:cubicBezTo>
                  <a:cubicBezTo>
                    <a:pt x="1" y="29"/>
                    <a:pt x="5" y="42"/>
                    <a:pt x="16" y="50"/>
                  </a:cubicBezTo>
                  <a:cubicBezTo>
                    <a:pt x="43" y="69"/>
                    <a:pt x="70" y="49"/>
                    <a:pt x="70" y="48"/>
                  </a:cubicBezTo>
                  <a:cubicBezTo>
                    <a:pt x="71" y="49"/>
                    <a:pt x="43" y="70"/>
                    <a:pt x="16" y="5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3" name="Freeform 126"/>
            <p:cNvSpPr>
              <a:spLocks noEditPoints="1" noChangeArrowheads="1"/>
            </p:cNvSpPr>
            <p:nvPr/>
          </p:nvSpPr>
          <p:spPr bwMode="auto">
            <a:xfrm>
              <a:off x="1146175" y="1171575"/>
              <a:ext cx="215900" cy="207962"/>
            </a:xfrm>
            <a:custGeom>
              <a:avLst/>
              <a:gdLst>
                <a:gd name="T0" fmla="*/ 57 w 57"/>
                <a:gd name="T1" fmla="*/ 39 h 55"/>
                <a:gd name="T2" fmla="*/ 13 w 57"/>
                <a:gd name="T3" fmla="*/ 40 h 55"/>
                <a:gd name="T4" fmla="*/ 5 w 57"/>
                <a:gd name="T5" fmla="*/ 13 h 55"/>
                <a:gd name="T6" fmla="*/ 26 w 57"/>
                <a:gd name="T7" fmla="*/ 4 h 55"/>
                <a:gd name="T8" fmla="*/ 34 w 57"/>
                <a:gd name="T9" fmla="*/ 10 h 55"/>
                <a:gd name="T10" fmla="*/ 34 w 57"/>
                <a:gd name="T11" fmla="*/ 20 h 55"/>
                <a:gd name="T12" fmla="*/ 20 w 57"/>
                <a:gd name="T13" fmla="*/ 26 h 55"/>
                <a:gd name="T14" fmla="*/ 15 w 57"/>
                <a:gd name="T15" fmla="*/ 22 h 55"/>
                <a:gd name="T16" fmla="*/ 15 w 57"/>
                <a:gd name="T17" fmla="*/ 16 h 55"/>
                <a:gd name="T18" fmla="*/ 24 w 57"/>
                <a:gd name="T19" fmla="*/ 12 h 55"/>
                <a:gd name="T20" fmla="*/ 27 w 57"/>
                <a:gd name="T21" fmla="*/ 14 h 55"/>
                <a:gd name="T22" fmla="*/ 27 w 57"/>
                <a:gd name="T23" fmla="*/ 18 h 55"/>
                <a:gd name="T24" fmla="*/ 21 w 57"/>
                <a:gd name="T25" fmla="*/ 21 h 55"/>
                <a:gd name="T26" fmla="*/ 20 w 57"/>
                <a:gd name="T27" fmla="*/ 19 h 55"/>
                <a:gd name="T28" fmla="*/ 20 w 57"/>
                <a:gd name="T29" fmla="*/ 17 h 55"/>
                <a:gd name="T30" fmla="*/ 23 w 57"/>
                <a:gd name="T31" fmla="*/ 15 h 55"/>
                <a:gd name="T32" fmla="*/ 24 w 57"/>
                <a:gd name="T33" fmla="*/ 16 h 55"/>
                <a:gd name="T34" fmla="*/ 24 w 57"/>
                <a:gd name="T35" fmla="*/ 18 h 55"/>
                <a:gd name="T36" fmla="*/ 22 w 57"/>
                <a:gd name="T37" fmla="*/ 18 h 55"/>
                <a:gd name="T38" fmla="*/ 21 w 57"/>
                <a:gd name="T39" fmla="*/ 18 h 55"/>
                <a:gd name="T40" fmla="*/ 21 w 57"/>
                <a:gd name="T41" fmla="*/ 17 h 55"/>
                <a:gd name="T42" fmla="*/ 22 w 57"/>
                <a:gd name="T43" fmla="*/ 17 h 55"/>
                <a:gd name="T44" fmla="*/ 23 w 57"/>
                <a:gd name="T45" fmla="*/ 17 h 55"/>
                <a:gd name="T46" fmla="*/ 22 w 57"/>
                <a:gd name="T47" fmla="*/ 17 h 55"/>
                <a:gd name="T48" fmla="*/ 22 w 57"/>
                <a:gd name="T49" fmla="*/ 17 h 55"/>
                <a:gd name="T50" fmla="*/ 22 w 57"/>
                <a:gd name="T51" fmla="*/ 18 h 55"/>
                <a:gd name="T52" fmla="*/ 22 w 57"/>
                <a:gd name="T53" fmla="*/ 18 h 55"/>
                <a:gd name="T54" fmla="*/ 23 w 57"/>
                <a:gd name="T55" fmla="*/ 18 h 55"/>
                <a:gd name="T56" fmla="*/ 23 w 57"/>
                <a:gd name="T57" fmla="*/ 17 h 55"/>
                <a:gd name="T58" fmla="*/ 23 w 57"/>
                <a:gd name="T59" fmla="*/ 16 h 55"/>
                <a:gd name="T60" fmla="*/ 23 w 57"/>
                <a:gd name="T61" fmla="*/ 16 h 55"/>
                <a:gd name="T62" fmla="*/ 21 w 57"/>
                <a:gd name="T63" fmla="*/ 17 h 55"/>
                <a:gd name="T64" fmla="*/ 21 w 57"/>
                <a:gd name="T65" fmla="*/ 18 h 55"/>
                <a:gd name="T66" fmla="*/ 22 w 57"/>
                <a:gd name="T67" fmla="*/ 19 h 55"/>
                <a:gd name="T68" fmla="*/ 25 w 57"/>
                <a:gd name="T69" fmla="*/ 18 h 55"/>
                <a:gd name="T70" fmla="*/ 25 w 57"/>
                <a:gd name="T71" fmla="*/ 16 h 55"/>
                <a:gd name="T72" fmla="*/ 23 w 57"/>
                <a:gd name="T73" fmla="*/ 15 h 55"/>
                <a:gd name="T74" fmla="*/ 19 w 57"/>
                <a:gd name="T75" fmla="*/ 16 h 55"/>
                <a:gd name="T76" fmla="*/ 19 w 57"/>
                <a:gd name="T77" fmla="*/ 19 h 55"/>
                <a:gd name="T78" fmla="*/ 21 w 57"/>
                <a:gd name="T79" fmla="*/ 21 h 55"/>
                <a:gd name="T80" fmla="*/ 27 w 57"/>
                <a:gd name="T81" fmla="*/ 18 h 55"/>
                <a:gd name="T82" fmla="*/ 27 w 57"/>
                <a:gd name="T83" fmla="*/ 14 h 55"/>
                <a:gd name="T84" fmla="*/ 24 w 57"/>
                <a:gd name="T85" fmla="*/ 11 h 55"/>
                <a:gd name="T86" fmla="*/ 15 w 57"/>
                <a:gd name="T87" fmla="*/ 15 h 55"/>
                <a:gd name="T88" fmla="*/ 15 w 57"/>
                <a:gd name="T89" fmla="*/ 22 h 55"/>
                <a:gd name="T90" fmla="*/ 20 w 57"/>
                <a:gd name="T91" fmla="*/ 26 h 55"/>
                <a:gd name="T92" fmla="*/ 34 w 57"/>
                <a:gd name="T93" fmla="*/ 20 h 55"/>
                <a:gd name="T94" fmla="*/ 34 w 57"/>
                <a:gd name="T95" fmla="*/ 10 h 55"/>
                <a:gd name="T96" fmla="*/ 27 w 57"/>
                <a:gd name="T97" fmla="*/ 3 h 55"/>
                <a:gd name="T98" fmla="*/ 4 w 57"/>
                <a:gd name="T99" fmla="*/ 13 h 55"/>
                <a:gd name="T100" fmla="*/ 12 w 57"/>
                <a:gd name="T101" fmla="*/ 40 h 55"/>
                <a:gd name="T102" fmla="*/ 57 w 57"/>
                <a:gd name="T103" fmla="*/ 39 h 55"/>
                <a:gd name="T104" fmla="*/ 22 w 57"/>
                <a:gd name="T105" fmla="*/ 18 h 55"/>
                <a:gd name="T106" fmla="*/ 22 w 57"/>
                <a:gd name="T107" fmla="*/ 18 h 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"/>
                <a:gd name="T163" fmla="*/ 0 h 55"/>
                <a:gd name="T164" fmla="*/ 57 w 57"/>
                <a:gd name="T165" fmla="*/ 55 h 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" h="55">
                  <a:moveTo>
                    <a:pt x="57" y="39"/>
                  </a:moveTo>
                  <a:cubicBezTo>
                    <a:pt x="57" y="39"/>
                    <a:pt x="33" y="54"/>
                    <a:pt x="13" y="40"/>
                  </a:cubicBezTo>
                  <a:cubicBezTo>
                    <a:pt x="3" y="33"/>
                    <a:pt x="0" y="23"/>
                    <a:pt x="5" y="13"/>
                  </a:cubicBezTo>
                  <a:cubicBezTo>
                    <a:pt x="8" y="5"/>
                    <a:pt x="18" y="1"/>
                    <a:pt x="26" y="4"/>
                  </a:cubicBezTo>
                  <a:cubicBezTo>
                    <a:pt x="30" y="5"/>
                    <a:pt x="32" y="7"/>
                    <a:pt x="34" y="10"/>
                  </a:cubicBezTo>
                  <a:cubicBezTo>
                    <a:pt x="35" y="13"/>
                    <a:pt x="35" y="17"/>
                    <a:pt x="34" y="20"/>
                  </a:cubicBezTo>
                  <a:cubicBezTo>
                    <a:pt x="31" y="25"/>
                    <a:pt x="25" y="28"/>
                    <a:pt x="20" y="26"/>
                  </a:cubicBezTo>
                  <a:cubicBezTo>
                    <a:pt x="18" y="25"/>
                    <a:pt x="16" y="24"/>
                    <a:pt x="15" y="22"/>
                  </a:cubicBezTo>
                  <a:cubicBezTo>
                    <a:pt x="14" y="20"/>
                    <a:pt x="14" y="18"/>
                    <a:pt x="15" y="16"/>
                  </a:cubicBezTo>
                  <a:cubicBezTo>
                    <a:pt x="17" y="12"/>
                    <a:pt x="21" y="11"/>
                    <a:pt x="24" y="12"/>
                  </a:cubicBezTo>
                  <a:cubicBezTo>
                    <a:pt x="25" y="12"/>
                    <a:pt x="26" y="13"/>
                    <a:pt x="27" y="14"/>
                  </a:cubicBezTo>
                  <a:cubicBezTo>
                    <a:pt x="27" y="16"/>
                    <a:pt x="27" y="17"/>
                    <a:pt x="27" y="18"/>
                  </a:cubicBezTo>
                  <a:cubicBezTo>
                    <a:pt x="26" y="20"/>
                    <a:pt x="23" y="21"/>
                    <a:pt x="21" y="2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9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6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1" y="16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4"/>
                    <a:pt x="20" y="15"/>
                    <a:pt x="19" y="1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4" y="22"/>
                    <a:pt x="26" y="21"/>
                    <a:pt x="27" y="18"/>
                  </a:cubicBezTo>
                  <a:cubicBezTo>
                    <a:pt x="28" y="17"/>
                    <a:pt x="28" y="15"/>
                    <a:pt x="27" y="14"/>
                  </a:cubicBezTo>
                  <a:cubicBezTo>
                    <a:pt x="27" y="13"/>
                    <a:pt x="26" y="12"/>
                    <a:pt x="24" y="11"/>
                  </a:cubicBezTo>
                  <a:cubicBezTo>
                    <a:pt x="20" y="10"/>
                    <a:pt x="16" y="12"/>
                    <a:pt x="15" y="15"/>
                  </a:cubicBezTo>
                  <a:cubicBezTo>
                    <a:pt x="14" y="18"/>
                    <a:pt x="14" y="20"/>
                    <a:pt x="15" y="22"/>
                  </a:cubicBezTo>
                  <a:cubicBezTo>
                    <a:pt x="16" y="24"/>
                    <a:pt x="17" y="26"/>
                    <a:pt x="20" y="26"/>
                  </a:cubicBezTo>
                  <a:cubicBezTo>
                    <a:pt x="25" y="28"/>
                    <a:pt x="32" y="26"/>
                    <a:pt x="34" y="20"/>
                  </a:cubicBezTo>
                  <a:cubicBezTo>
                    <a:pt x="36" y="17"/>
                    <a:pt x="36" y="13"/>
                    <a:pt x="34" y="10"/>
                  </a:cubicBezTo>
                  <a:cubicBezTo>
                    <a:pt x="33" y="7"/>
                    <a:pt x="30" y="4"/>
                    <a:pt x="27" y="3"/>
                  </a:cubicBezTo>
                  <a:cubicBezTo>
                    <a:pt x="18" y="0"/>
                    <a:pt x="8" y="4"/>
                    <a:pt x="4" y="13"/>
                  </a:cubicBezTo>
                  <a:cubicBezTo>
                    <a:pt x="0" y="23"/>
                    <a:pt x="3" y="33"/>
                    <a:pt x="12" y="40"/>
                  </a:cubicBezTo>
                  <a:cubicBezTo>
                    <a:pt x="33" y="55"/>
                    <a:pt x="57" y="39"/>
                    <a:pt x="57" y="39"/>
                  </a:cubicBezTo>
                  <a:close/>
                  <a:moveTo>
                    <a:pt x="22" y="18"/>
                  </a:moveTo>
                  <a:cubicBezTo>
                    <a:pt x="22" y="18"/>
                    <a:pt x="22" y="18"/>
                    <a:pt x="22" y="1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4" name="Freeform 127"/>
            <p:cNvSpPr>
              <a:spLocks noChangeArrowheads="1"/>
            </p:cNvSpPr>
            <p:nvPr/>
          </p:nvSpPr>
          <p:spPr bwMode="auto">
            <a:xfrm>
              <a:off x="1123950" y="1627187"/>
              <a:ext cx="117475" cy="120650"/>
            </a:xfrm>
            <a:custGeom>
              <a:avLst/>
              <a:gdLst>
                <a:gd name="T0" fmla="*/ 0 w 31"/>
                <a:gd name="T1" fmla="*/ 32 h 32"/>
                <a:gd name="T2" fmla="*/ 30 w 31"/>
                <a:gd name="T3" fmla="*/ 0 h 32"/>
                <a:gd name="T4" fmla="*/ 30 w 31"/>
                <a:gd name="T5" fmla="*/ 0 h 32"/>
                <a:gd name="T6" fmla="*/ 31 w 31"/>
                <a:gd name="T7" fmla="*/ 0 h 32"/>
                <a:gd name="T8" fmla="*/ 0 w 31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2"/>
                <a:gd name="T17" fmla="*/ 31 w 3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2">
                  <a:moveTo>
                    <a:pt x="0" y="32"/>
                  </a:moveTo>
                  <a:cubicBezTo>
                    <a:pt x="22" y="26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22" y="27"/>
                    <a:pt x="0" y="3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5" name="Freeform 128"/>
            <p:cNvSpPr>
              <a:spLocks noEditPoints="1" noChangeArrowheads="1"/>
            </p:cNvSpPr>
            <p:nvPr/>
          </p:nvSpPr>
          <p:spPr bwMode="auto">
            <a:xfrm>
              <a:off x="1055687" y="1725612"/>
              <a:ext cx="68263" cy="46037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5 h 12"/>
                <a:gd name="T6" fmla="*/ 7 w 18"/>
                <a:gd name="T7" fmla="*/ 1 h 12"/>
                <a:gd name="T8" fmla="*/ 0 w 18"/>
                <a:gd name="T9" fmla="*/ 6 h 12"/>
                <a:gd name="T10" fmla="*/ 11 w 18"/>
                <a:gd name="T11" fmla="*/ 11 h 12"/>
                <a:gd name="T12" fmla="*/ 18 w 18"/>
                <a:gd name="T13" fmla="*/ 6 h 12"/>
                <a:gd name="T14" fmla="*/ 1 w 18"/>
                <a:gd name="T15" fmla="*/ 6 h 12"/>
                <a:gd name="T16" fmla="*/ 7 w 18"/>
                <a:gd name="T17" fmla="*/ 1 h 12"/>
                <a:gd name="T18" fmla="*/ 13 w 18"/>
                <a:gd name="T19" fmla="*/ 3 h 12"/>
                <a:gd name="T20" fmla="*/ 17 w 18"/>
                <a:gd name="T21" fmla="*/ 6 h 12"/>
                <a:gd name="T22" fmla="*/ 11 w 18"/>
                <a:gd name="T23" fmla="*/ 10 h 12"/>
                <a:gd name="T24" fmla="*/ 5 w 18"/>
                <a:gd name="T25" fmla="*/ 9 h 12"/>
                <a:gd name="T26" fmla="*/ 1 w 1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2"/>
                <a:gd name="T44" fmla="*/ 18 w 1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2"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4" y="2"/>
                    <a:pt x="11" y="0"/>
                    <a:pt x="7" y="1"/>
                  </a:cubicBezTo>
                  <a:cubicBezTo>
                    <a:pt x="3" y="1"/>
                    <a:pt x="0" y="5"/>
                    <a:pt x="0" y="6"/>
                  </a:cubicBezTo>
                  <a:cubicBezTo>
                    <a:pt x="4" y="10"/>
                    <a:pt x="8" y="12"/>
                    <a:pt x="11" y="11"/>
                  </a:cubicBezTo>
                  <a:cubicBezTo>
                    <a:pt x="16" y="10"/>
                    <a:pt x="18" y="6"/>
                    <a:pt x="18" y="6"/>
                  </a:cubicBezTo>
                  <a:close/>
                  <a:moveTo>
                    <a:pt x="1" y="6"/>
                  </a:moveTo>
                  <a:cubicBezTo>
                    <a:pt x="1" y="6"/>
                    <a:pt x="3" y="2"/>
                    <a:pt x="7" y="1"/>
                  </a:cubicBezTo>
                  <a:cubicBezTo>
                    <a:pt x="9" y="1"/>
                    <a:pt x="11" y="2"/>
                    <a:pt x="13" y="3"/>
                  </a:cubicBezTo>
                  <a:cubicBezTo>
                    <a:pt x="15" y="3"/>
                    <a:pt x="16" y="5"/>
                    <a:pt x="17" y="6"/>
                  </a:cubicBezTo>
                  <a:cubicBezTo>
                    <a:pt x="17" y="7"/>
                    <a:pt x="15" y="10"/>
                    <a:pt x="11" y="10"/>
                  </a:cubicBezTo>
                  <a:cubicBezTo>
                    <a:pt x="9" y="11"/>
                    <a:pt x="7" y="10"/>
                    <a:pt x="5" y="9"/>
                  </a:cubicBezTo>
                  <a:cubicBezTo>
                    <a:pt x="4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6" name="Freeform 129"/>
            <p:cNvSpPr>
              <a:spLocks noChangeArrowheads="1"/>
            </p:cNvSpPr>
            <p:nvPr/>
          </p:nvSpPr>
          <p:spPr bwMode="auto">
            <a:xfrm>
              <a:off x="1085850" y="1744662"/>
              <a:ext cx="38100" cy="3175"/>
            </a:xfrm>
            <a:custGeom>
              <a:avLst/>
              <a:gdLst>
                <a:gd name="T0" fmla="*/ 10 w 10"/>
                <a:gd name="T1" fmla="*/ 1 h 1"/>
                <a:gd name="T2" fmla="*/ 0 w 10"/>
                <a:gd name="T3" fmla="*/ 1 h 1"/>
                <a:gd name="T4" fmla="*/ 10 w 10"/>
                <a:gd name="T5" fmla="*/ 0 h 1"/>
                <a:gd name="T6" fmla="*/ 10 w 10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"/>
                <a:gd name="T14" fmla="*/ 10 w 1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">
                  <a:moveTo>
                    <a:pt x="10" y="1"/>
                  </a:moveTo>
                  <a:cubicBezTo>
                    <a:pt x="10" y="1"/>
                    <a:pt x="3" y="0"/>
                    <a:pt x="0" y="1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7" name="Freeform 130"/>
            <p:cNvSpPr>
              <a:spLocks noChangeArrowheads="1"/>
            </p:cNvSpPr>
            <p:nvPr/>
          </p:nvSpPr>
          <p:spPr bwMode="auto">
            <a:xfrm>
              <a:off x="1365250" y="1081087"/>
              <a:ext cx="109538" cy="123825"/>
            </a:xfrm>
            <a:custGeom>
              <a:avLst/>
              <a:gdLst>
                <a:gd name="T0" fmla="*/ 0 w 29"/>
                <a:gd name="T1" fmla="*/ 33 h 33"/>
                <a:gd name="T2" fmla="*/ 28 w 29"/>
                <a:gd name="T3" fmla="*/ 0 h 33"/>
                <a:gd name="T4" fmla="*/ 29 w 29"/>
                <a:gd name="T5" fmla="*/ 0 h 33"/>
                <a:gd name="T6" fmla="*/ 29 w 29"/>
                <a:gd name="T7" fmla="*/ 0 h 33"/>
                <a:gd name="T8" fmla="*/ 0 w 29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3"/>
                <a:gd name="T17" fmla="*/ 29 w 2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3">
                  <a:moveTo>
                    <a:pt x="0" y="33"/>
                  </a:moveTo>
                  <a:cubicBezTo>
                    <a:pt x="19" y="26"/>
                    <a:pt x="28" y="1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0" y="26"/>
                    <a:pt x="0" y="3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8" name="Freeform 131"/>
            <p:cNvSpPr>
              <a:spLocks noEditPoints="1" noChangeArrowheads="1"/>
            </p:cNvSpPr>
            <p:nvPr/>
          </p:nvSpPr>
          <p:spPr bwMode="auto">
            <a:xfrm>
              <a:off x="1308100" y="1187450"/>
              <a:ext cx="57150" cy="41275"/>
            </a:xfrm>
            <a:custGeom>
              <a:avLst/>
              <a:gdLst>
                <a:gd name="T0" fmla="*/ 15 w 15"/>
                <a:gd name="T1" fmla="*/ 5 h 11"/>
                <a:gd name="T2" fmla="*/ 15 w 15"/>
                <a:gd name="T3" fmla="*/ 5 h 11"/>
                <a:gd name="T4" fmla="*/ 15 w 15"/>
                <a:gd name="T5" fmla="*/ 4 h 11"/>
                <a:gd name="T6" fmla="*/ 7 w 15"/>
                <a:gd name="T7" fmla="*/ 0 h 11"/>
                <a:gd name="T8" fmla="*/ 0 w 15"/>
                <a:gd name="T9" fmla="*/ 6 h 11"/>
                <a:gd name="T10" fmla="*/ 8 w 15"/>
                <a:gd name="T11" fmla="*/ 10 h 11"/>
                <a:gd name="T12" fmla="*/ 15 w 15"/>
                <a:gd name="T13" fmla="*/ 5 h 11"/>
                <a:gd name="T14" fmla="*/ 0 w 15"/>
                <a:gd name="T15" fmla="*/ 6 h 11"/>
                <a:gd name="T16" fmla="*/ 7 w 15"/>
                <a:gd name="T17" fmla="*/ 1 h 11"/>
                <a:gd name="T18" fmla="*/ 11 w 15"/>
                <a:gd name="T19" fmla="*/ 2 h 11"/>
                <a:gd name="T20" fmla="*/ 14 w 15"/>
                <a:gd name="T21" fmla="*/ 5 h 11"/>
                <a:gd name="T22" fmla="*/ 8 w 15"/>
                <a:gd name="T23" fmla="*/ 10 h 11"/>
                <a:gd name="T24" fmla="*/ 4 w 15"/>
                <a:gd name="T25" fmla="*/ 9 h 11"/>
                <a:gd name="T26" fmla="*/ 0 w 15"/>
                <a:gd name="T27" fmla="*/ 6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1"/>
                <a:gd name="T44" fmla="*/ 15 w 15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1"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2" y="1"/>
                    <a:pt x="0" y="5"/>
                    <a:pt x="0" y="6"/>
                  </a:cubicBezTo>
                  <a:cubicBezTo>
                    <a:pt x="3" y="9"/>
                    <a:pt x="6" y="11"/>
                    <a:pt x="8" y="10"/>
                  </a:cubicBezTo>
                  <a:cubicBezTo>
                    <a:pt x="13" y="10"/>
                    <a:pt x="15" y="5"/>
                    <a:pt x="15" y="5"/>
                  </a:cubicBezTo>
                  <a:close/>
                  <a:moveTo>
                    <a:pt x="0" y="6"/>
                  </a:moveTo>
                  <a:cubicBezTo>
                    <a:pt x="0" y="6"/>
                    <a:pt x="3" y="2"/>
                    <a:pt x="7" y="1"/>
                  </a:cubicBezTo>
                  <a:cubicBezTo>
                    <a:pt x="8" y="1"/>
                    <a:pt x="10" y="1"/>
                    <a:pt x="11" y="2"/>
                  </a:cubicBezTo>
                  <a:cubicBezTo>
                    <a:pt x="12" y="3"/>
                    <a:pt x="13" y="4"/>
                    <a:pt x="14" y="5"/>
                  </a:cubicBezTo>
                  <a:cubicBezTo>
                    <a:pt x="14" y="5"/>
                    <a:pt x="12" y="9"/>
                    <a:pt x="8" y="10"/>
                  </a:cubicBezTo>
                  <a:cubicBezTo>
                    <a:pt x="7" y="10"/>
                    <a:pt x="5" y="9"/>
                    <a:pt x="4" y="9"/>
                  </a:cubicBezTo>
                  <a:cubicBezTo>
                    <a:pt x="2" y="8"/>
                    <a:pt x="1" y="7"/>
                    <a:pt x="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69" name="Freeform 132"/>
            <p:cNvSpPr>
              <a:spLocks noChangeArrowheads="1"/>
            </p:cNvSpPr>
            <p:nvPr/>
          </p:nvSpPr>
          <p:spPr bwMode="auto">
            <a:xfrm>
              <a:off x="1331912" y="1201737"/>
              <a:ext cx="33338" cy="7937"/>
            </a:xfrm>
            <a:custGeom>
              <a:avLst/>
              <a:gdLst>
                <a:gd name="T0" fmla="*/ 9 w 9"/>
                <a:gd name="T1" fmla="*/ 1 h 2"/>
                <a:gd name="T2" fmla="*/ 0 w 9"/>
                <a:gd name="T3" fmla="*/ 2 h 2"/>
                <a:gd name="T4" fmla="*/ 9 w 9"/>
                <a:gd name="T5" fmla="*/ 0 h 2"/>
                <a:gd name="T6" fmla="*/ 9 w 9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9" y="1"/>
                  </a:moveTo>
                  <a:cubicBezTo>
                    <a:pt x="9" y="1"/>
                    <a:pt x="3" y="1"/>
                    <a:pt x="0" y="2"/>
                  </a:cubicBezTo>
                  <a:cubicBezTo>
                    <a:pt x="3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0" name="Freeform 133"/>
            <p:cNvSpPr>
              <a:spLocks noChangeArrowheads="1"/>
            </p:cNvSpPr>
            <p:nvPr/>
          </p:nvSpPr>
          <p:spPr bwMode="auto">
            <a:xfrm>
              <a:off x="1576387" y="1363662"/>
              <a:ext cx="222250" cy="474662"/>
            </a:xfrm>
            <a:custGeom>
              <a:avLst/>
              <a:gdLst>
                <a:gd name="T0" fmla="*/ 14 w 59"/>
                <a:gd name="T1" fmla="*/ 103 h 126"/>
                <a:gd name="T2" fmla="*/ 15 w 59"/>
                <a:gd name="T3" fmla="*/ 104 h 126"/>
                <a:gd name="T4" fmla="*/ 10 w 59"/>
                <a:gd name="T5" fmla="*/ 89 h 126"/>
                <a:gd name="T6" fmla="*/ 7 w 59"/>
                <a:gd name="T7" fmla="*/ 79 h 126"/>
                <a:gd name="T8" fmla="*/ 9 w 59"/>
                <a:gd name="T9" fmla="*/ 45 h 126"/>
                <a:gd name="T10" fmla="*/ 23 w 59"/>
                <a:gd name="T11" fmla="*/ 33 h 126"/>
                <a:gd name="T12" fmla="*/ 30 w 59"/>
                <a:gd name="T13" fmla="*/ 45 h 126"/>
                <a:gd name="T14" fmla="*/ 34 w 59"/>
                <a:gd name="T15" fmla="*/ 45 h 126"/>
                <a:gd name="T16" fmla="*/ 21 w 59"/>
                <a:gd name="T17" fmla="*/ 32 h 126"/>
                <a:gd name="T18" fmla="*/ 39 w 59"/>
                <a:gd name="T19" fmla="*/ 24 h 126"/>
                <a:gd name="T20" fmla="*/ 43 w 59"/>
                <a:gd name="T21" fmla="*/ 39 h 126"/>
                <a:gd name="T22" fmla="*/ 43 w 59"/>
                <a:gd name="T23" fmla="*/ 36 h 126"/>
                <a:gd name="T24" fmla="*/ 44 w 59"/>
                <a:gd name="T25" fmla="*/ 36 h 126"/>
                <a:gd name="T26" fmla="*/ 43 w 59"/>
                <a:gd name="T27" fmla="*/ 34 h 126"/>
                <a:gd name="T28" fmla="*/ 45 w 59"/>
                <a:gd name="T29" fmla="*/ 43 h 126"/>
                <a:gd name="T30" fmla="*/ 44 w 59"/>
                <a:gd name="T31" fmla="*/ 23 h 126"/>
                <a:gd name="T32" fmla="*/ 57 w 59"/>
                <a:gd name="T33" fmla="*/ 5 h 126"/>
                <a:gd name="T34" fmla="*/ 45 w 59"/>
                <a:gd name="T35" fmla="*/ 4 h 126"/>
                <a:gd name="T36" fmla="*/ 50 w 59"/>
                <a:gd name="T37" fmla="*/ 9 h 126"/>
                <a:gd name="T38" fmla="*/ 46 w 59"/>
                <a:gd name="T39" fmla="*/ 4 h 126"/>
                <a:gd name="T40" fmla="*/ 52 w 59"/>
                <a:gd name="T41" fmla="*/ 13 h 126"/>
                <a:gd name="T42" fmla="*/ 37 w 59"/>
                <a:gd name="T43" fmla="*/ 20 h 126"/>
                <a:gd name="T44" fmla="*/ 35 w 59"/>
                <a:gd name="T45" fmla="*/ 20 h 126"/>
                <a:gd name="T46" fmla="*/ 23 w 59"/>
                <a:gd name="T47" fmla="*/ 25 h 126"/>
                <a:gd name="T48" fmla="*/ 23 w 59"/>
                <a:gd name="T49" fmla="*/ 24 h 126"/>
                <a:gd name="T50" fmla="*/ 16 w 59"/>
                <a:gd name="T51" fmla="*/ 29 h 126"/>
                <a:gd name="T52" fmla="*/ 8 w 59"/>
                <a:gd name="T53" fmla="*/ 34 h 126"/>
                <a:gd name="T54" fmla="*/ 7 w 59"/>
                <a:gd name="T55" fmla="*/ 34 h 126"/>
                <a:gd name="T56" fmla="*/ 6 w 59"/>
                <a:gd name="T57" fmla="*/ 34 h 126"/>
                <a:gd name="T58" fmla="*/ 6 w 59"/>
                <a:gd name="T59" fmla="*/ 35 h 126"/>
                <a:gd name="T60" fmla="*/ 6 w 59"/>
                <a:gd name="T61" fmla="*/ 34 h 126"/>
                <a:gd name="T62" fmla="*/ 6 w 59"/>
                <a:gd name="T63" fmla="*/ 34 h 126"/>
                <a:gd name="T64" fmla="*/ 6 w 59"/>
                <a:gd name="T65" fmla="*/ 33 h 126"/>
                <a:gd name="T66" fmla="*/ 12 w 59"/>
                <a:gd name="T67" fmla="*/ 24 h 126"/>
                <a:gd name="T68" fmla="*/ 16 w 59"/>
                <a:gd name="T69" fmla="*/ 18 h 126"/>
                <a:gd name="T70" fmla="*/ 11 w 59"/>
                <a:gd name="T71" fmla="*/ 16 h 126"/>
                <a:gd name="T72" fmla="*/ 15 w 59"/>
                <a:gd name="T73" fmla="*/ 18 h 126"/>
                <a:gd name="T74" fmla="*/ 4 w 59"/>
                <a:gd name="T75" fmla="*/ 31 h 126"/>
                <a:gd name="T76" fmla="*/ 0 w 59"/>
                <a:gd name="T77" fmla="*/ 52 h 126"/>
                <a:gd name="T78" fmla="*/ 6 w 59"/>
                <a:gd name="T79" fmla="*/ 83 h 126"/>
                <a:gd name="T80" fmla="*/ 12 w 59"/>
                <a:gd name="T81" fmla="*/ 99 h 126"/>
                <a:gd name="T82" fmla="*/ 14 w 59"/>
                <a:gd name="T83" fmla="*/ 109 h 126"/>
                <a:gd name="T84" fmla="*/ 14 w 59"/>
                <a:gd name="T85" fmla="*/ 121 h 126"/>
                <a:gd name="T86" fmla="*/ 7 w 59"/>
                <a:gd name="T87" fmla="*/ 117 h 126"/>
                <a:gd name="T88" fmla="*/ 12 w 59"/>
                <a:gd name="T89" fmla="*/ 125 h 126"/>
                <a:gd name="T90" fmla="*/ 16 w 59"/>
                <a:gd name="T91" fmla="*/ 109 h 126"/>
                <a:gd name="T92" fmla="*/ 14 w 59"/>
                <a:gd name="T93" fmla="*/ 103 h 1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126"/>
                <a:gd name="T143" fmla="*/ 59 w 59"/>
                <a:gd name="T144" fmla="*/ 126 h 1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126">
                  <a:moveTo>
                    <a:pt x="14" y="103"/>
                  </a:moveTo>
                  <a:cubicBezTo>
                    <a:pt x="14" y="103"/>
                    <a:pt x="15" y="104"/>
                    <a:pt x="15" y="104"/>
                  </a:cubicBezTo>
                  <a:cubicBezTo>
                    <a:pt x="14" y="100"/>
                    <a:pt x="12" y="95"/>
                    <a:pt x="10" y="89"/>
                  </a:cubicBezTo>
                  <a:cubicBezTo>
                    <a:pt x="10" y="86"/>
                    <a:pt x="8" y="83"/>
                    <a:pt x="7" y="79"/>
                  </a:cubicBezTo>
                  <a:cubicBezTo>
                    <a:pt x="6" y="68"/>
                    <a:pt x="4" y="55"/>
                    <a:pt x="9" y="45"/>
                  </a:cubicBezTo>
                  <a:cubicBezTo>
                    <a:pt x="11" y="39"/>
                    <a:pt x="17" y="33"/>
                    <a:pt x="23" y="33"/>
                  </a:cubicBezTo>
                  <a:cubicBezTo>
                    <a:pt x="28" y="33"/>
                    <a:pt x="40" y="41"/>
                    <a:pt x="30" y="45"/>
                  </a:cubicBezTo>
                  <a:cubicBezTo>
                    <a:pt x="30" y="45"/>
                    <a:pt x="33" y="45"/>
                    <a:pt x="34" y="45"/>
                  </a:cubicBezTo>
                  <a:cubicBezTo>
                    <a:pt x="40" y="33"/>
                    <a:pt x="26" y="31"/>
                    <a:pt x="21" y="32"/>
                  </a:cubicBezTo>
                  <a:cubicBezTo>
                    <a:pt x="24" y="26"/>
                    <a:pt x="34" y="22"/>
                    <a:pt x="39" y="24"/>
                  </a:cubicBezTo>
                  <a:cubicBezTo>
                    <a:pt x="47" y="25"/>
                    <a:pt x="51" y="43"/>
                    <a:pt x="43" y="39"/>
                  </a:cubicBezTo>
                  <a:cubicBezTo>
                    <a:pt x="44" y="38"/>
                    <a:pt x="43" y="37"/>
                    <a:pt x="43" y="36"/>
                  </a:cubicBezTo>
                  <a:cubicBezTo>
                    <a:pt x="43" y="36"/>
                    <a:pt x="44" y="36"/>
                    <a:pt x="44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39" y="37"/>
                    <a:pt x="42" y="43"/>
                    <a:pt x="45" y="43"/>
                  </a:cubicBezTo>
                  <a:cubicBezTo>
                    <a:pt x="54" y="37"/>
                    <a:pt x="50" y="28"/>
                    <a:pt x="44" y="23"/>
                  </a:cubicBezTo>
                  <a:cubicBezTo>
                    <a:pt x="50" y="20"/>
                    <a:pt x="59" y="12"/>
                    <a:pt x="57" y="5"/>
                  </a:cubicBezTo>
                  <a:cubicBezTo>
                    <a:pt x="55" y="1"/>
                    <a:pt x="48" y="0"/>
                    <a:pt x="45" y="4"/>
                  </a:cubicBezTo>
                  <a:cubicBezTo>
                    <a:pt x="41" y="9"/>
                    <a:pt x="47" y="16"/>
                    <a:pt x="50" y="9"/>
                  </a:cubicBezTo>
                  <a:cubicBezTo>
                    <a:pt x="47" y="10"/>
                    <a:pt x="45" y="8"/>
                    <a:pt x="46" y="4"/>
                  </a:cubicBezTo>
                  <a:cubicBezTo>
                    <a:pt x="53" y="1"/>
                    <a:pt x="56" y="7"/>
                    <a:pt x="52" y="13"/>
                  </a:cubicBezTo>
                  <a:cubicBezTo>
                    <a:pt x="48" y="18"/>
                    <a:pt x="42" y="18"/>
                    <a:pt x="37" y="20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0" y="20"/>
                    <a:pt x="26" y="22"/>
                    <a:pt x="23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6"/>
                    <a:pt x="18" y="27"/>
                    <a:pt x="16" y="29"/>
                  </a:cubicBezTo>
                  <a:cubicBezTo>
                    <a:pt x="14" y="30"/>
                    <a:pt x="11" y="32"/>
                    <a:pt x="8" y="34"/>
                  </a:cubicBezTo>
                  <a:cubicBezTo>
                    <a:pt x="8" y="34"/>
                    <a:pt x="7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8" y="30"/>
                    <a:pt x="11" y="26"/>
                    <a:pt x="12" y="24"/>
                  </a:cubicBezTo>
                  <a:cubicBezTo>
                    <a:pt x="14" y="22"/>
                    <a:pt x="16" y="20"/>
                    <a:pt x="16" y="18"/>
                  </a:cubicBezTo>
                  <a:cubicBezTo>
                    <a:pt x="16" y="14"/>
                    <a:pt x="13" y="12"/>
                    <a:pt x="11" y="16"/>
                  </a:cubicBezTo>
                  <a:cubicBezTo>
                    <a:pt x="12" y="17"/>
                    <a:pt x="13" y="18"/>
                    <a:pt x="15" y="18"/>
                  </a:cubicBezTo>
                  <a:cubicBezTo>
                    <a:pt x="13" y="23"/>
                    <a:pt x="6" y="26"/>
                    <a:pt x="4" y="31"/>
                  </a:cubicBezTo>
                  <a:cubicBezTo>
                    <a:pt x="0" y="38"/>
                    <a:pt x="0" y="45"/>
                    <a:pt x="0" y="52"/>
                  </a:cubicBezTo>
                  <a:cubicBezTo>
                    <a:pt x="1" y="61"/>
                    <a:pt x="3" y="74"/>
                    <a:pt x="6" y="83"/>
                  </a:cubicBezTo>
                  <a:cubicBezTo>
                    <a:pt x="7" y="88"/>
                    <a:pt x="10" y="94"/>
                    <a:pt x="12" y="99"/>
                  </a:cubicBezTo>
                  <a:cubicBezTo>
                    <a:pt x="13" y="102"/>
                    <a:pt x="14" y="105"/>
                    <a:pt x="14" y="109"/>
                  </a:cubicBezTo>
                  <a:cubicBezTo>
                    <a:pt x="15" y="112"/>
                    <a:pt x="16" y="118"/>
                    <a:pt x="14" y="121"/>
                  </a:cubicBezTo>
                  <a:cubicBezTo>
                    <a:pt x="10" y="124"/>
                    <a:pt x="8" y="121"/>
                    <a:pt x="7" y="117"/>
                  </a:cubicBezTo>
                  <a:cubicBezTo>
                    <a:pt x="2" y="120"/>
                    <a:pt x="8" y="126"/>
                    <a:pt x="12" y="125"/>
                  </a:cubicBezTo>
                  <a:cubicBezTo>
                    <a:pt x="18" y="122"/>
                    <a:pt x="17" y="113"/>
                    <a:pt x="16" y="109"/>
                  </a:cubicBezTo>
                  <a:cubicBezTo>
                    <a:pt x="16" y="107"/>
                    <a:pt x="15" y="105"/>
                    <a:pt x="14" y="10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1" name="Freeform 134"/>
            <p:cNvSpPr>
              <a:spLocks noChangeArrowheads="1"/>
            </p:cNvSpPr>
            <p:nvPr/>
          </p:nvSpPr>
          <p:spPr bwMode="auto">
            <a:xfrm>
              <a:off x="1584325" y="1506537"/>
              <a:ext cx="90488" cy="427037"/>
            </a:xfrm>
            <a:custGeom>
              <a:avLst/>
              <a:gdLst>
                <a:gd name="T0" fmla="*/ 15 w 24"/>
                <a:gd name="T1" fmla="*/ 10 h 113"/>
                <a:gd name="T2" fmla="*/ 19 w 24"/>
                <a:gd name="T3" fmla="*/ 12 h 113"/>
                <a:gd name="T4" fmla="*/ 19 w 24"/>
                <a:gd name="T5" fmla="*/ 11 h 113"/>
                <a:gd name="T6" fmla="*/ 9 w 24"/>
                <a:gd name="T7" fmla="*/ 19 h 113"/>
                <a:gd name="T8" fmla="*/ 10 w 24"/>
                <a:gd name="T9" fmla="*/ 41 h 113"/>
                <a:gd name="T10" fmla="*/ 20 w 24"/>
                <a:gd name="T11" fmla="*/ 76 h 113"/>
                <a:gd name="T12" fmla="*/ 20 w 24"/>
                <a:gd name="T13" fmla="*/ 97 h 113"/>
                <a:gd name="T14" fmla="*/ 19 w 24"/>
                <a:gd name="T15" fmla="*/ 107 h 113"/>
                <a:gd name="T16" fmla="*/ 11 w 24"/>
                <a:gd name="T17" fmla="*/ 106 h 113"/>
                <a:gd name="T18" fmla="*/ 15 w 24"/>
                <a:gd name="T19" fmla="*/ 113 h 113"/>
                <a:gd name="T20" fmla="*/ 20 w 24"/>
                <a:gd name="T21" fmla="*/ 106 h 113"/>
                <a:gd name="T22" fmla="*/ 23 w 24"/>
                <a:gd name="T23" fmla="*/ 84 h 113"/>
                <a:gd name="T24" fmla="*/ 15 w 24"/>
                <a:gd name="T25" fmla="*/ 1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13"/>
                <a:gd name="T41" fmla="*/ 24 w 24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13">
                  <a:moveTo>
                    <a:pt x="15" y="10"/>
                  </a:moveTo>
                  <a:cubicBezTo>
                    <a:pt x="16" y="11"/>
                    <a:pt x="18" y="11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0"/>
                    <a:pt x="10" y="13"/>
                    <a:pt x="9" y="19"/>
                  </a:cubicBezTo>
                  <a:cubicBezTo>
                    <a:pt x="8" y="26"/>
                    <a:pt x="10" y="34"/>
                    <a:pt x="10" y="41"/>
                  </a:cubicBezTo>
                  <a:cubicBezTo>
                    <a:pt x="11" y="53"/>
                    <a:pt x="18" y="63"/>
                    <a:pt x="20" y="76"/>
                  </a:cubicBezTo>
                  <a:cubicBezTo>
                    <a:pt x="21" y="83"/>
                    <a:pt x="21" y="90"/>
                    <a:pt x="20" y="97"/>
                  </a:cubicBezTo>
                  <a:cubicBezTo>
                    <a:pt x="20" y="99"/>
                    <a:pt x="20" y="106"/>
                    <a:pt x="19" y="107"/>
                  </a:cubicBezTo>
                  <a:cubicBezTo>
                    <a:pt x="15" y="110"/>
                    <a:pt x="14" y="102"/>
                    <a:pt x="11" y="106"/>
                  </a:cubicBezTo>
                  <a:cubicBezTo>
                    <a:pt x="9" y="110"/>
                    <a:pt x="12" y="113"/>
                    <a:pt x="15" y="113"/>
                  </a:cubicBezTo>
                  <a:cubicBezTo>
                    <a:pt x="19" y="113"/>
                    <a:pt x="19" y="110"/>
                    <a:pt x="20" y="106"/>
                  </a:cubicBezTo>
                  <a:cubicBezTo>
                    <a:pt x="22" y="99"/>
                    <a:pt x="24" y="91"/>
                    <a:pt x="23" y="84"/>
                  </a:cubicBezTo>
                  <a:cubicBezTo>
                    <a:pt x="23" y="60"/>
                    <a:pt x="0" y="33"/>
                    <a:pt x="15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2" name="Freeform 135"/>
            <p:cNvSpPr>
              <a:spLocks noChangeArrowheads="1"/>
            </p:cNvSpPr>
            <p:nvPr/>
          </p:nvSpPr>
          <p:spPr bwMode="auto">
            <a:xfrm>
              <a:off x="1655762" y="1544637"/>
              <a:ext cx="3175" cy="476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3" name="Freeform 136"/>
            <p:cNvSpPr>
              <a:spLocks noChangeArrowheads="1"/>
            </p:cNvSpPr>
            <p:nvPr/>
          </p:nvSpPr>
          <p:spPr bwMode="auto">
            <a:xfrm>
              <a:off x="1658937" y="15446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4" name="Freeform 137"/>
            <p:cNvSpPr>
              <a:spLocks noChangeArrowheads="1"/>
            </p:cNvSpPr>
            <p:nvPr/>
          </p:nvSpPr>
          <p:spPr bwMode="auto">
            <a:xfrm>
              <a:off x="1652587" y="1544637"/>
              <a:ext cx="22225" cy="19050"/>
            </a:xfrm>
            <a:custGeom>
              <a:avLst/>
              <a:gdLst>
                <a:gd name="T0" fmla="*/ 6 w 6"/>
                <a:gd name="T1" fmla="*/ 0 h 5"/>
                <a:gd name="T2" fmla="*/ 3 w 6"/>
                <a:gd name="T3" fmla="*/ 1 h 5"/>
                <a:gd name="T4" fmla="*/ 4 w 6"/>
                <a:gd name="T5" fmla="*/ 0 h 5"/>
                <a:gd name="T6" fmla="*/ 1 w 6"/>
                <a:gd name="T7" fmla="*/ 4 h 5"/>
                <a:gd name="T8" fmla="*/ 0 w 6"/>
                <a:gd name="T9" fmla="*/ 5 h 5"/>
                <a:gd name="T10" fmla="*/ 3 w 6"/>
                <a:gd name="T11" fmla="*/ 3 h 5"/>
                <a:gd name="T12" fmla="*/ 6 w 6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4"/>
                    <a:pt x="3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5" name="Freeform 138"/>
            <p:cNvSpPr>
              <a:spLocks noChangeArrowheads="1"/>
            </p:cNvSpPr>
            <p:nvPr/>
          </p:nvSpPr>
          <p:spPr bwMode="auto">
            <a:xfrm>
              <a:off x="1609725" y="1563687"/>
              <a:ext cx="98425" cy="358775"/>
            </a:xfrm>
            <a:custGeom>
              <a:avLst/>
              <a:gdLst>
                <a:gd name="T0" fmla="*/ 20 w 26"/>
                <a:gd name="T1" fmla="*/ 91 h 95"/>
                <a:gd name="T2" fmla="*/ 26 w 26"/>
                <a:gd name="T3" fmla="*/ 68 h 95"/>
                <a:gd name="T4" fmla="*/ 26 w 26"/>
                <a:gd name="T5" fmla="*/ 63 h 95"/>
                <a:gd name="T6" fmla="*/ 17 w 26"/>
                <a:gd name="T7" fmla="*/ 41 h 95"/>
                <a:gd name="T8" fmla="*/ 8 w 26"/>
                <a:gd name="T9" fmla="*/ 20 h 95"/>
                <a:gd name="T10" fmla="*/ 11 w 26"/>
                <a:gd name="T11" fmla="*/ 0 h 95"/>
                <a:gd name="T12" fmla="*/ 15 w 26"/>
                <a:gd name="T13" fmla="*/ 46 h 95"/>
                <a:gd name="T14" fmla="*/ 24 w 26"/>
                <a:gd name="T15" fmla="*/ 78 h 95"/>
                <a:gd name="T16" fmla="*/ 16 w 26"/>
                <a:gd name="T17" fmla="*/ 95 h 95"/>
                <a:gd name="T18" fmla="*/ 19 w 26"/>
                <a:gd name="T19" fmla="*/ 92 h 95"/>
                <a:gd name="T20" fmla="*/ 19 w 26"/>
                <a:gd name="T21" fmla="*/ 93 h 95"/>
                <a:gd name="T22" fmla="*/ 20 w 26"/>
                <a:gd name="T23" fmla="*/ 91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5"/>
                <a:gd name="T38" fmla="*/ 26 w 26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5">
                  <a:moveTo>
                    <a:pt x="20" y="91"/>
                  </a:moveTo>
                  <a:cubicBezTo>
                    <a:pt x="25" y="85"/>
                    <a:pt x="26" y="76"/>
                    <a:pt x="26" y="68"/>
                  </a:cubicBezTo>
                  <a:cubicBezTo>
                    <a:pt x="26" y="66"/>
                    <a:pt x="26" y="65"/>
                    <a:pt x="26" y="63"/>
                  </a:cubicBezTo>
                  <a:cubicBezTo>
                    <a:pt x="26" y="56"/>
                    <a:pt x="20" y="46"/>
                    <a:pt x="17" y="41"/>
                  </a:cubicBezTo>
                  <a:cubicBezTo>
                    <a:pt x="13" y="34"/>
                    <a:pt x="9" y="29"/>
                    <a:pt x="8" y="20"/>
                  </a:cubicBezTo>
                  <a:cubicBezTo>
                    <a:pt x="7" y="15"/>
                    <a:pt x="8" y="6"/>
                    <a:pt x="11" y="0"/>
                  </a:cubicBezTo>
                  <a:cubicBezTo>
                    <a:pt x="0" y="12"/>
                    <a:pt x="9" y="35"/>
                    <a:pt x="15" y="46"/>
                  </a:cubicBezTo>
                  <a:cubicBezTo>
                    <a:pt x="19" y="54"/>
                    <a:pt x="24" y="66"/>
                    <a:pt x="24" y="78"/>
                  </a:cubicBezTo>
                  <a:cubicBezTo>
                    <a:pt x="22" y="84"/>
                    <a:pt x="20" y="90"/>
                    <a:pt x="16" y="95"/>
                  </a:cubicBezTo>
                  <a:cubicBezTo>
                    <a:pt x="17" y="94"/>
                    <a:pt x="19" y="93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0" y="92"/>
                    <a:pt x="20" y="91"/>
                    <a:pt x="20" y="9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6" name="Freeform 139"/>
            <p:cNvSpPr>
              <a:spLocks noChangeArrowheads="1"/>
            </p:cNvSpPr>
            <p:nvPr/>
          </p:nvSpPr>
          <p:spPr bwMode="auto">
            <a:xfrm>
              <a:off x="1666875" y="1530350"/>
              <a:ext cx="33338" cy="36512"/>
            </a:xfrm>
            <a:custGeom>
              <a:avLst/>
              <a:gdLst>
                <a:gd name="T0" fmla="*/ 4 w 9"/>
                <a:gd name="T1" fmla="*/ 5 h 10"/>
                <a:gd name="T2" fmla="*/ 3 w 9"/>
                <a:gd name="T3" fmla="*/ 9 h 10"/>
                <a:gd name="T4" fmla="*/ 9 w 9"/>
                <a:gd name="T5" fmla="*/ 8 h 10"/>
                <a:gd name="T6" fmla="*/ 1 w 9"/>
                <a:gd name="T7" fmla="*/ 3 h 10"/>
                <a:gd name="T8" fmla="*/ 0 w 9"/>
                <a:gd name="T9" fmla="*/ 4 h 10"/>
                <a:gd name="T10" fmla="*/ 4 w 9"/>
                <a:gd name="T11" fmla="*/ 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4" y="5"/>
                  </a:moveTo>
                  <a:cubicBezTo>
                    <a:pt x="3" y="6"/>
                    <a:pt x="4" y="8"/>
                    <a:pt x="3" y="9"/>
                  </a:cubicBezTo>
                  <a:cubicBezTo>
                    <a:pt x="5" y="10"/>
                    <a:pt x="7" y="10"/>
                    <a:pt x="9" y="8"/>
                  </a:cubicBezTo>
                  <a:cubicBezTo>
                    <a:pt x="9" y="4"/>
                    <a:pt x="5" y="0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3" y="4"/>
                    <a:pt x="4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7" name="Freeform 140"/>
            <p:cNvSpPr>
              <a:spLocks noChangeArrowheads="1"/>
            </p:cNvSpPr>
            <p:nvPr/>
          </p:nvSpPr>
          <p:spPr bwMode="auto">
            <a:xfrm>
              <a:off x="1708150" y="1758950"/>
              <a:ext cx="1" cy="793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8" name="Freeform 141"/>
            <p:cNvSpPr>
              <a:spLocks noChangeArrowheads="1"/>
            </p:cNvSpPr>
            <p:nvPr/>
          </p:nvSpPr>
          <p:spPr bwMode="auto">
            <a:xfrm>
              <a:off x="1652587" y="1579562"/>
              <a:ext cx="60325" cy="179387"/>
            </a:xfrm>
            <a:custGeom>
              <a:avLst/>
              <a:gdLst>
                <a:gd name="T0" fmla="*/ 10 w 16"/>
                <a:gd name="T1" fmla="*/ 9 h 48"/>
                <a:gd name="T2" fmla="*/ 13 w 16"/>
                <a:gd name="T3" fmla="*/ 1 h 48"/>
                <a:gd name="T4" fmla="*/ 8 w 16"/>
                <a:gd name="T5" fmla="*/ 3 h 48"/>
                <a:gd name="T6" fmla="*/ 1 w 16"/>
                <a:gd name="T7" fmla="*/ 14 h 48"/>
                <a:gd name="T8" fmla="*/ 7 w 16"/>
                <a:gd name="T9" fmla="*/ 25 h 48"/>
                <a:gd name="T10" fmla="*/ 15 w 16"/>
                <a:gd name="T11" fmla="*/ 48 h 48"/>
                <a:gd name="T12" fmla="*/ 12 w 16"/>
                <a:gd name="T13" fmla="*/ 27 h 48"/>
                <a:gd name="T14" fmla="*/ 4 w 16"/>
                <a:gd name="T15" fmla="*/ 6 h 48"/>
                <a:gd name="T16" fmla="*/ 10 w 16"/>
                <a:gd name="T17" fmla="*/ 9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48"/>
                <a:gd name="T29" fmla="*/ 16 w 1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48">
                  <a:moveTo>
                    <a:pt x="10" y="9"/>
                  </a:moveTo>
                  <a:cubicBezTo>
                    <a:pt x="13" y="8"/>
                    <a:pt x="14" y="5"/>
                    <a:pt x="13" y="1"/>
                  </a:cubicBezTo>
                  <a:cubicBezTo>
                    <a:pt x="11" y="0"/>
                    <a:pt x="9" y="1"/>
                    <a:pt x="8" y="3"/>
                  </a:cubicBezTo>
                  <a:cubicBezTo>
                    <a:pt x="3" y="0"/>
                    <a:pt x="1" y="10"/>
                    <a:pt x="1" y="14"/>
                  </a:cubicBezTo>
                  <a:cubicBezTo>
                    <a:pt x="2" y="18"/>
                    <a:pt x="5" y="22"/>
                    <a:pt x="7" y="25"/>
                  </a:cubicBezTo>
                  <a:cubicBezTo>
                    <a:pt x="12" y="33"/>
                    <a:pt x="14" y="39"/>
                    <a:pt x="15" y="48"/>
                  </a:cubicBezTo>
                  <a:cubicBezTo>
                    <a:pt x="14" y="41"/>
                    <a:pt x="16" y="34"/>
                    <a:pt x="12" y="27"/>
                  </a:cubicBezTo>
                  <a:cubicBezTo>
                    <a:pt x="9" y="21"/>
                    <a:pt x="0" y="15"/>
                    <a:pt x="4" y="6"/>
                  </a:cubicBezTo>
                  <a:cubicBezTo>
                    <a:pt x="7" y="5"/>
                    <a:pt x="9" y="6"/>
                    <a:pt x="10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79" name="Freeform 142"/>
            <p:cNvSpPr>
              <a:spLocks noChangeArrowheads="1"/>
            </p:cNvSpPr>
            <p:nvPr/>
          </p:nvSpPr>
          <p:spPr bwMode="auto">
            <a:xfrm>
              <a:off x="26987" y="150812"/>
              <a:ext cx="1450975" cy="609600"/>
            </a:xfrm>
            <a:custGeom>
              <a:avLst/>
              <a:gdLst>
                <a:gd name="T0" fmla="*/ 179 w 385"/>
                <a:gd name="T1" fmla="*/ 71 h 162"/>
                <a:gd name="T2" fmla="*/ 91 w 385"/>
                <a:gd name="T3" fmla="*/ 24 h 162"/>
                <a:gd name="T4" fmla="*/ 81 w 385"/>
                <a:gd name="T5" fmla="*/ 5 h 162"/>
                <a:gd name="T6" fmla="*/ 95 w 385"/>
                <a:gd name="T7" fmla="*/ 10 h 162"/>
                <a:gd name="T8" fmla="*/ 89 w 385"/>
                <a:gd name="T9" fmla="*/ 16 h 162"/>
                <a:gd name="T10" fmla="*/ 89 w 385"/>
                <a:gd name="T11" fmla="*/ 17 h 162"/>
                <a:gd name="T12" fmla="*/ 96 w 385"/>
                <a:gd name="T13" fmla="*/ 10 h 162"/>
                <a:gd name="T14" fmla="*/ 81 w 385"/>
                <a:gd name="T15" fmla="*/ 4 h 162"/>
                <a:gd name="T16" fmla="*/ 82 w 385"/>
                <a:gd name="T17" fmla="*/ 23 h 162"/>
                <a:gd name="T18" fmla="*/ 82 w 385"/>
                <a:gd name="T19" fmla="*/ 23 h 162"/>
                <a:gd name="T20" fmla="*/ 90 w 385"/>
                <a:gd name="T21" fmla="*/ 25 h 162"/>
                <a:gd name="T22" fmla="*/ 83 w 385"/>
                <a:gd name="T23" fmla="*/ 38 h 162"/>
                <a:gd name="T24" fmla="*/ 39 w 385"/>
                <a:gd name="T25" fmla="*/ 55 h 162"/>
                <a:gd name="T26" fmla="*/ 4 w 385"/>
                <a:gd name="T27" fmla="*/ 58 h 162"/>
                <a:gd name="T28" fmla="*/ 13 w 385"/>
                <a:gd name="T29" fmla="*/ 40 h 162"/>
                <a:gd name="T30" fmla="*/ 17 w 385"/>
                <a:gd name="T31" fmla="*/ 54 h 162"/>
                <a:gd name="T32" fmla="*/ 10 w 385"/>
                <a:gd name="T33" fmla="*/ 52 h 162"/>
                <a:gd name="T34" fmla="*/ 13 w 385"/>
                <a:gd name="T35" fmla="*/ 46 h 162"/>
                <a:gd name="T36" fmla="*/ 15 w 385"/>
                <a:gd name="T37" fmla="*/ 51 h 162"/>
                <a:gd name="T38" fmla="*/ 15 w 385"/>
                <a:gd name="T39" fmla="*/ 51 h 162"/>
                <a:gd name="T40" fmla="*/ 13 w 385"/>
                <a:gd name="T41" fmla="*/ 45 h 162"/>
                <a:gd name="T42" fmla="*/ 9 w 385"/>
                <a:gd name="T43" fmla="*/ 53 h 162"/>
                <a:gd name="T44" fmla="*/ 18 w 385"/>
                <a:gd name="T45" fmla="*/ 54 h 162"/>
                <a:gd name="T46" fmla="*/ 13 w 385"/>
                <a:gd name="T47" fmla="*/ 40 h 162"/>
                <a:gd name="T48" fmla="*/ 4 w 385"/>
                <a:gd name="T49" fmla="*/ 58 h 162"/>
                <a:gd name="T50" fmla="*/ 31 w 385"/>
                <a:gd name="T51" fmla="*/ 60 h 162"/>
                <a:gd name="T52" fmla="*/ 2 w 385"/>
                <a:gd name="T53" fmla="*/ 87 h 162"/>
                <a:gd name="T54" fmla="*/ 95 w 385"/>
                <a:gd name="T55" fmla="*/ 38 h 162"/>
                <a:gd name="T56" fmla="*/ 81 w 385"/>
                <a:gd name="T57" fmla="*/ 62 h 162"/>
                <a:gd name="T58" fmla="*/ 81 w 385"/>
                <a:gd name="T59" fmla="*/ 63 h 162"/>
                <a:gd name="T60" fmla="*/ 79 w 385"/>
                <a:gd name="T61" fmla="*/ 72 h 162"/>
                <a:gd name="T62" fmla="*/ 64 w 385"/>
                <a:gd name="T63" fmla="*/ 77 h 162"/>
                <a:gd name="T64" fmla="*/ 66 w 385"/>
                <a:gd name="T65" fmla="*/ 62 h 162"/>
                <a:gd name="T66" fmla="*/ 73 w 385"/>
                <a:gd name="T67" fmla="*/ 66 h 162"/>
                <a:gd name="T68" fmla="*/ 66 w 385"/>
                <a:gd name="T69" fmla="*/ 71 h 162"/>
                <a:gd name="T70" fmla="*/ 66 w 385"/>
                <a:gd name="T71" fmla="*/ 72 h 162"/>
                <a:gd name="T72" fmla="*/ 74 w 385"/>
                <a:gd name="T73" fmla="*/ 70 h 162"/>
                <a:gd name="T74" fmla="*/ 71 w 385"/>
                <a:gd name="T75" fmla="*/ 61 h 162"/>
                <a:gd name="T76" fmla="*/ 59 w 385"/>
                <a:gd name="T77" fmla="*/ 71 h 162"/>
                <a:gd name="T78" fmla="*/ 72 w 385"/>
                <a:gd name="T79" fmla="*/ 79 h 162"/>
                <a:gd name="T80" fmla="*/ 82 w 385"/>
                <a:gd name="T81" fmla="*/ 68 h 162"/>
                <a:gd name="T82" fmla="*/ 113 w 385"/>
                <a:gd name="T83" fmla="*/ 59 h 162"/>
                <a:gd name="T84" fmla="*/ 99 w 385"/>
                <a:gd name="T85" fmla="*/ 52 h 162"/>
                <a:gd name="T86" fmla="*/ 94 w 385"/>
                <a:gd name="T87" fmla="*/ 63 h 162"/>
                <a:gd name="T88" fmla="*/ 99 w 385"/>
                <a:gd name="T89" fmla="*/ 53 h 162"/>
                <a:gd name="T90" fmla="*/ 112 w 385"/>
                <a:gd name="T91" fmla="*/ 59 h 162"/>
                <a:gd name="T92" fmla="*/ 83 w 385"/>
                <a:gd name="T93" fmla="*/ 66 h 162"/>
                <a:gd name="T94" fmla="*/ 104 w 385"/>
                <a:gd name="T95" fmla="*/ 38 h 162"/>
                <a:gd name="T96" fmla="*/ 176 w 385"/>
                <a:gd name="T97" fmla="*/ 73 h 162"/>
                <a:gd name="T98" fmla="*/ 162 w 385"/>
                <a:gd name="T99" fmla="*/ 68 h 162"/>
                <a:gd name="T100" fmla="*/ 155 w 385"/>
                <a:gd name="T101" fmla="*/ 63 h 162"/>
                <a:gd name="T102" fmla="*/ 154 w 385"/>
                <a:gd name="T103" fmla="*/ 63 h 162"/>
                <a:gd name="T104" fmla="*/ 138 w 385"/>
                <a:gd name="T105" fmla="*/ 75 h 162"/>
                <a:gd name="T106" fmla="*/ 154 w 385"/>
                <a:gd name="T107" fmla="*/ 84 h 162"/>
                <a:gd name="T108" fmla="*/ 154 w 385"/>
                <a:gd name="T109" fmla="*/ 73 h 162"/>
                <a:gd name="T110" fmla="*/ 154 w 385"/>
                <a:gd name="T111" fmla="*/ 74 h 162"/>
                <a:gd name="T112" fmla="*/ 153 w 385"/>
                <a:gd name="T113" fmla="*/ 83 h 162"/>
                <a:gd name="T114" fmla="*/ 139 w 385"/>
                <a:gd name="T115" fmla="*/ 75 h 162"/>
                <a:gd name="T116" fmla="*/ 162 w 385"/>
                <a:gd name="T117" fmla="*/ 70 h 162"/>
                <a:gd name="T118" fmla="*/ 206 w 385"/>
                <a:gd name="T119" fmla="*/ 106 h 162"/>
                <a:gd name="T120" fmla="*/ 385 w 385"/>
                <a:gd name="T121" fmla="*/ 101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5"/>
                <a:gd name="T184" fmla="*/ 0 h 162"/>
                <a:gd name="T185" fmla="*/ 385 w 385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5" h="162">
                  <a:moveTo>
                    <a:pt x="208" y="103"/>
                  </a:moveTo>
                  <a:cubicBezTo>
                    <a:pt x="208" y="103"/>
                    <a:pt x="189" y="86"/>
                    <a:pt x="179" y="71"/>
                  </a:cubicBezTo>
                  <a:cubicBezTo>
                    <a:pt x="178" y="71"/>
                    <a:pt x="157" y="42"/>
                    <a:pt x="121" y="36"/>
                  </a:cubicBezTo>
                  <a:cubicBezTo>
                    <a:pt x="118" y="33"/>
                    <a:pt x="108" y="26"/>
                    <a:pt x="91" y="24"/>
                  </a:cubicBezTo>
                  <a:cubicBezTo>
                    <a:pt x="87" y="24"/>
                    <a:pt x="83" y="23"/>
                    <a:pt x="80" y="20"/>
                  </a:cubicBezTo>
                  <a:cubicBezTo>
                    <a:pt x="76" y="16"/>
                    <a:pt x="77" y="9"/>
                    <a:pt x="81" y="5"/>
                  </a:cubicBezTo>
                  <a:cubicBezTo>
                    <a:pt x="85" y="1"/>
                    <a:pt x="90" y="2"/>
                    <a:pt x="93" y="5"/>
                  </a:cubicBezTo>
                  <a:cubicBezTo>
                    <a:pt x="95" y="6"/>
                    <a:pt x="95" y="8"/>
                    <a:pt x="95" y="10"/>
                  </a:cubicBezTo>
                  <a:cubicBezTo>
                    <a:pt x="95" y="12"/>
                    <a:pt x="94" y="13"/>
                    <a:pt x="93" y="14"/>
                  </a:cubicBezTo>
                  <a:cubicBezTo>
                    <a:pt x="92" y="15"/>
                    <a:pt x="90" y="16"/>
                    <a:pt x="89" y="16"/>
                  </a:cubicBezTo>
                  <a:cubicBezTo>
                    <a:pt x="88" y="16"/>
                    <a:pt x="86" y="15"/>
                    <a:pt x="85" y="14"/>
                  </a:cubicBezTo>
                  <a:cubicBezTo>
                    <a:pt x="85" y="14"/>
                    <a:pt x="86" y="16"/>
                    <a:pt x="89" y="17"/>
                  </a:cubicBezTo>
                  <a:cubicBezTo>
                    <a:pt x="91" y="17"/>
                    <a:pt x="92" y="16"/>
                    <a:pt x="93" y="15"/>
                  </a:cubicBezTo>
                  <a:cubicBezTo>
                    <a:pt x="95" y="14"/>
                    <a:pt x="96" y="12"/>
                    <a:pt x="96" y="10"/>
                  </a:cubicBezTo>
                  <a:cubicBezTo>
                    <a:pt x="96" y="8"/>
                    <a:pt x="96" y="6"/>
                    <a:pt x="94" y="4"/>
                  </a:cubicBezTo>
                  <a:cubicBezTo>
                    <a:pt x="91" y="0"/>
                    <a:pt x="85" y="0"/>
                    <a:pt x="81" y="4"/>
                  </a:cubicBezTo>
                  <a:cubicBezTo>
                    <a:pt x="76" y="8"/>
                    <a:pt x="75" y="15"/>
                    <a:pt x="79" y="20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4" y="24"/>
                    <a:pt x="87" y="25"/>
                    <a:pt x="90" y="25"/>
                  </a:cubicBezTo>
                  <a:cubicBezTo>
                    <a:pt x="90" y="25"/>
                    <a:pt x="103" y="26"/>
                    <a:pt x="113" y="35"/>
                  </a:cubicBezTo>
                  <a:cubicBezTo>
                    <a:pt x="104" y="34"/>
                    <a:pt x="94" y="35"/>
                    <a:pt x="83" y="38"/>
                  </a:cubicBezTo>
                  <a:cubicBezTo>
                    <a:pt x="83" y="38"/>
                    <a:pt x="60" y="42"/>
                    <a:pt x="35" y="58"/>
                  </a:cubicBezTo>
                  <a:cubicBezTo>
                    <a:pt x="36" y="57"/>
                    <a:pt x="38" y="56"/>
                    <a:pt x="39" y="55"/>
                  </a:cubicBezTo>
                  <a:cubicBezTo>
                    <a:pt x="28" y="63"/>
                    <a:pt x="20" y="64"/>
                    <a:pt x="15" y="64"/>
                  </a:cubicBezTo>
                  <a:cubicBezTo>
                    <a:pt x="11" y="63"/>
                    <a:pt x="7" y="61"/>
                    <a:pt x="4" y="58"/>
                  </a:cubicBezTo>
                  <a:cubicBezTo>
                    <a:pt x="1" y="53"/>
                    <a:pt x="2" y="46"/>
                    <a:pt x="7" y="42"/>
                  </a:cubicBezTo>
                  <a:cubicBezTo>
                    <a:pt x="9" y="41"/>
                    <a:pt x="11" y="40"/>
                    <a:pt x="13" y="40"/>
                  </a:cubicBezTo>
                  <a:cubicBezTo>
                    <a:pt x="16" y="41"/>
                    <a:pt x="18" y="42"/>
                    <a:pt x="19" y="44"/>
                  </a:cubicBezTo>
                  <a:cubicBezTo>
                    <a:pt x="21" y="47"/>
                    <a:pt x="20" y="51"/>
                    <a:pt x="17" y="54"/>
                  </a:cubicBezTo>
                  <a:cubicBezTo>
                    <a:pt x="16" y="55"/>
                    <a:pt x="15" y="55"/>
                    <a:pt x="13" y="55"/>
                  </a:cubicBezTo>
                  <a:cubicBezTo>
                    <a:pt x="12" y="54"/>
                    <a:pt x="11" y="54"/>
                    <a:pt x="10" y="52"/>
                  </a:cubicBezTo>
                  <a:cubicBezTo>
                    <a:pt x="8" y="51"/>
                    <a:pt x="9" y="48"/>
                    <a:pt x="11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50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0"/>
                    <a:pt x="17" y="48"/>
                    <a:pt x="16" y="47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51"/>
                    <a:pt x="9" y="53"/>
                  </a:cubicBezTo>
                  <a:cubicBezTo>
                    <a:pt x="10" y="54"/>
                    <a:pt x="12" y="55"/>
                    <a:pt x="13" y="55"/>
                  </a:cubicBezTo>
                  <a:cubicBezTo>
                    <a:pt x="15" y="56"/>
                    <a:pt x="16" y="55"/>
                    <a:pt x="18" y="54"/>
                  </a:cubicBezTo>
                  <a:cubicBezTo>
                    <a:pt x="21" y="52"/>
                    <a:pt x="22" y="47"/>
                    <a:pt x="20" y="43"/>
                  </a:cubicBezTo>
                  <a:cubicBezTo>
                    <a:pt x="18" y="41"/>
                    <a:pt x="16" y="40"/>
                    <a:pt x="13" y="40"/>
                  </a:cubicBezTo>
                  <a:cubicBezTo>
                    <a:pt x="11" y="39"/>
                    <a:pt x="9" y="40"/>
                    <a:pt x="7" y="41"/>
                  </a:cubicBezTo>
                  <a:cubicBezTo>
                    <a:pt x="1" y="45"/>
                    <a:pt x="0" y="53"/>
                    <a:pt x="4" y="58"/>
                  </a:cubicBezTo>
                  <a:cubicBezTo>
                    <a:pt x="6" y="61"/>
                    <a:pt x="10" y="64"/>
                    <a:pt x="15" y="64"/>
                  </a:cubicBezTo>
                  <a:cubicBezTo>
                    <a:pt x="19" y="65"/>
                    <a:pt x="24" y="64"/>
                    <a:pt x="31" y="60"/>
                  </a:cubicBezTo>
                  <a:cubicBezTo>
                    <a:pt x="22" y="67"/>
                    <a:pt x="13" y="75"/>
                    <a:pt x="5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3" y="51"/>
                    <a:pt x="83" y="41"/>
                    <a:pt x="84" y="41"/>
                  </a:cubicBezTo>
                  <a:cubicBezTo>
                    <a:pt x="88" y="40"/>
                    <a:pt x="92" y="39"/>
                    <a:pt x="95" y="38"/>
                  </a:cubicBezTo>
                  <a:cubicBezTo>
                    <a:pt x="91" y="41"/>
                    <a:pt x="86" y="46"/>
                    <a:pt x="83" y="50"/>
                  </a:cubicBezTo>
                  <a:cubicBezTo>
                    <a:pt x="82" y="54"/>
                    <a:pt x="81" y="58"/>
                    <a:pt x="81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6"/>
                    <a:pt x="81" y="69"/>
                    <a:pt x="79" y="72"/>
                  </a:cubicBezTo>
                  <a:cubicBezTo>
                    <a:pt x="77" y="74"/>
                    <a:pt x="75" y="77"/>
                    <a:pt x="72" y="77"/>
                  </a:cubicBezTo>
                  <a:cubicBezTo>
                    <a:pt x="69" y="78"/>
                    <a:pt x="67" y="78"/>
                    <a:pt x="64" y="77"/>
                  </a:cubicBezTo>
                  <a:cubicBezTo>
                    <a:pt x="62" y="75"/>
                    <a:pt x="61" y="73"/>
                    <a:pt x="60" y="71"/>
                  </a:cubicBezTo>
                  <a:cubicBezTo>
                    <a:pt x="59" y="67"/>
                    <a:pt x="62" y="63"/>
                    <a:pt x="66" y="62"/>
                  </a:cubicBezTo>
                  <a:cubicBezTo>
                    <a:pt x="67" y="61"/>
                    <a:pt x="69" y="61"/>
                    <a:pt x="70" y="62"/>
                  </a:cubicBezTo>
                  <a:cubicBezTo>
                    <a:pt x="72" y="63"/>
                    <a:pt x="72" y="64"/>
                    <a:pt x="73" y="66"/>
                  </a:cubicBezTo>
                  <a:cubicBezTo>
                    <a:pt x="73" y="68"/>
                    <a:pt x="72" y="71"/>
                    <a:pt x="69" y="72"/>
                  </a:cubicBezTo>
                  <a:cubicBezTo>
                    <a:pt x="69" y="72"/>
                    <a:pt x="68" y="73"/>
                    <a:pt x="66" y="71"/>
                  </a:cubicBezTo>
                  <a:cubicBezTo>
                    <a:pt x="65" y="70"/>
                    <a:pt x="65" y="69"/>
                    <a:pt x="65" y="69"/>
                  </a:cubicBezTo>
                  <a:cubicBezTo>
                    <a:pt x="65" y="69"/>
                    <a:pt x="64" y="70"/>
                    <a:pt x="66" y="72"/>
                  </a:cubicBezTo>
                  <a:cubicBezTo>
                    <a:pt x="67" y="74"/>
                    <a:pt x="70" y="73"/>
                    <a:pt x="70" y="73"/>
                  </a:cubicBezTo>
                  <a:cubicBezTo>
                    <a:pt x="71" y="72"/>
                    <a:pt x="73" y="71"/>
                    <a:pt x="74" y="70"/>
                  </a:cubicBezTo>
                  <a:cubicBezTo>
                    <a:pt x="74" y="68"/>
                    <a:pt x="75" y="67"/>
                    <a:pt x="74" y="65"/>
                  </a:cubicBezTo>
                  <a:cubicBezTo>
                    <a:pt x="74" y="63"/>
                    <a:pt x="73" y="62"/>
                    <a:pt x="71" y="61"/>
                  </a:cubicBezTo>
                  <a:cubicBezTo>
                    <a:pt x="69" y="60"/>
                    <a:pt x="67" y="60"/>
                    <a:pt x="65" y="60"/>
                  </a:cubicBezTo>
                  <a:cubicBezTo>
                    <a:pt x="61" y="62"/>
                    <a:pt x="58" y="67"/>
                    <a:pt x="59" y="71"/>
                  </a:cubicBezTo>
                  <a:cubicBezTo>
                    <a:pt x="59" y="74"/>
                    <a:pt x="61" y="77"/>
                    <a:pt x="64" y="78"/>
                  </a:cubicBezTo>
                  <a:cubicBezTo>
                    <a:pt x="66" y="80"/>
                    <a:pt x="69" y="80"/>
                    <a:pt x="72" y="79"/>
                  </a:cubicBezTo>
                  <a:cubicBezTo>
                    <a:pt x="76" y="78"/>
                    <a:pt x="79" y="76"/>
                    <a:pt x="81" y="72"/>
                  </a:cubicBezTo>
                  <a:cubicBezTo>
                    <a:pt x="81" y="71"/>
                    <a:pt x="82" y="69"/>
                    <a:pt x="82" y="68"/>
                  </a:cubicBezTo>
                  <a:cubicBezTo>
                    <a:pt x="86" y="76"/>
                    <a:pt x="95" y="80"/>
                    <a:pt x="104" y="77"/>
                  </a:cubicBezTo>
                  <a:cubicBezTo>
                    <a:pt x="111" y="74"/>
                    <a:pt x="115" y="66"/>
                    <a:pt x="113" y="59"/>
                  </a:cubicBezTo>
                  <a:cubicBezTo>
                    <a:pt x="112" y="56"/>
                    <a:pt x="110" y="54"/>
                    <a:pt x="108" y="52"/>
                  </a:cubicBezTo>
                  <a:cubicBezTo>
                    <a:pt x="105" y="51"/>
                    <a:pt x="102" y="51"/>
                    <a:pt x="99" y="52"/>
                  </a:cubicBezTo>
                  <a:cubicBezTo>
                    <a:pt x="97" y="53"/>
                    <a:pt x="95" y="54"/>
                    <a:pt x="94" y="58"/>
                  </a:cubicBezTo>
                  <a:cubicBezTo>
                    <a:pt x="92" y="61"/>
                    <a:pt x="94" y="63"/>
                    <a:pt x="94" y="63"/>
                  </a:cubicBezTo>
                  <a:cubicBezTo>
                    <a:pt x="94" y="62"/>
                    <a:pt x="94" y="59"/>
                    <a:pt x="95" y="58"/>
                  </a:cubicBezTo>
                  <a:cubicBezTo>
                    <a:pt x="96" y="56"/>
                    <a:pt x="97" y="54"/>
                    <a:pt x="99" y="53"/>
                  </a:cubicBezTo>
                  <a:cubicBezTo>
                    <a:pt x="102" y="53"/>
                    <a:pt x="104" y="53"/>
                    <a:pt x="107" y="54"/>
                  </a:cubicBezTo>
                  <a:cubicBezTo>
                    <a:pt x="109" y="55"/>
                    <a:pt x="111" y="57"/>
                    <a:pt x="112" y="59"/>
                  </a:cubicBezTo>
                  <a:cubicBezTo>
                    <a:pt x="114" y="66"/>
                    <a:pt x="110" y="73"/>
                    <a:pt x="103" y="75"/>
                  </a:cubicBezTo>
                  <a:cubicBezTo>
                    <a:pt x="95" y="78"/>
                    <a:pt x="86" y="74"/>
                    <a:pt x="83" y="66"/>
                  </a:cubicBezTo>
                  <a:cubicBezTo>
                    <a:pt x="82" y="61"/>
                    <a:pt x="82" y="56"/>
                    <a:pt x="85" y="51"/>
                  </a:cubicBezTo>
                  <a:cubicBezTo>
                    <a:pt x="87" y="46"/>
                    <a:pt x="99" y="40"/>
                    <a:pt x="104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47" y="36"/>
                    <a:pt x="176" y="73"/>
                    <a:pt x="176" y="73"/>
                  </a:cubicBezTo>
                  <a:cubicBezTo>
                    <a:pt x="177" y="76"/>
                    <a:pt x="179" y="78"/>
                    <a:pt x="181" y="80"/>
                  </a:cubicBezTo>
                  <a:cubicBezTo>
                    <a:pt x="174" y="78"/>
                    <a:pt x="162" y="68"/>
                    <a:pt x="162" y="68"/>
                  </a:cubicBezTo>
                  <a:cubicBezTo>
                    <a:pt x="160" y="66"/>
                    <a:pt x="158" y="64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44" y="62"/>
                    <a:pt x="139" y="68"/>
                    <a:pt x="138" y="75"/>
                  </a:cubicBezTo>
                  <a:cubicBezTo>
                    <a:pt x="138" y="81"/>
                    <a:pt x="142" y="86"/>
                    <a:pt x="148" y="86"/>
                  </a:cubicBezTo>
                  <a:cubicBezTo>
                    <a:pt x="150" y="86"/>
                    <a:pt x="152" y="86"/>
                    <a:pt x="154" y="84"/>
                  </a:cubicBezTo>
                  <a:cubicBezTo>
                    <a:pt x="156" y="83"/>
                    <a:pt x="156" y="81"/>
                    <a:pt x="156" y="78"/>
                  </a:cubicBezTo>
                  <a:cubicBezTo>
                    <a:pt x="156" y="76"/>
                    <a:pt x="156" y="75"/>
                    <a:pt x="154" y="73"/>
                  </a:cubicBezTo>
                  <a:cubicBezTo>
                    <a:pt x="152" y="71"/>
                    <a:pt x="150" y="72"/>
                    <a:pt x="150" y="72"/>
                  </a:cubicBezTo>
                  <a:cubicBezTo>
                    <a:pt x="152" y="72"/>
                    <a:pt x="153" y="73"/>
                    <a:pt x="154" y="74"/>
                  </a:cubicBezTo>
                  <a:cubicBezTo>
                    <a:pt x="155" y="75"/>
                    <a:pt x="156" y="76"/>
                    <a:pt x="155" y="78"/>
                  </a:cubicBezTo>
                  <a:cubicBezTo>
                    <a:pt x="155" y="80"/>
                    <a:pt x="155" y="82"/>
                    <a:pt x="153" y="83"/>
                  </a:cubicBezTo>
                  <a:cubicBezTo>
                    <a:pt x="152" y="85"/>
                    <a:pt x="150" y="85"/>
                    <a:pt x="148" y="85"/>
                  </a:cubicBezTo>
                  <a:cubicBezTo>
                    <a:pt x="143" y="85"/>
                    <a:pt x="139" y="80"/>
                    <a:pt x="139" y="75"/>
                  </a:cubicBezTo>
                  <a:cubicBezTo>
                    <a:pt x="140" y="68"/>
                    <a:pt x="145" y="63"/>
                    <a:pt x="151" y="64"/>
                  </a:cubicBezTo>
                  <a:cubicBezTo>
                    <a:pt x="155" y="64"/>
                    <a:pt x="159" y="67"/>
                    <a:pt x="162" y="70"/>
                  </a:cubicBezTo>
                  <a:cubicBezTo>
                    <a:pt x="168" y="76"/>
                    <a:pt x="180" y="85"/>
                    <a:pt x="186" y="86"/>
                  </a:cubicBezTo>
                  <a:cubicBezTo>
                    <a:pt x="196" y="97"/>
                    <a:pt x="206" y="106"/>
                    <a:pt x="206" y="106"/>
                  </a:cubicBezTo>
                  <a:cubicBezTo>
                    <a:pt x="276" y="162"/>
                    <a:pt x="373" y="108"/>
                    <a:pt x="374" y="108"/>
                  </a:cubicBezTo>
                  <a:cubicBezTo>
                    <a:pt x="385" y="101"/>
                    <a:pt x="385" y="101"/>
                    <a:pt x="385" y="101"/>
                  </a:cubicBezTo>
                  <a:cubicBezTo>
                    <a:pt x="384" y="102"/>
                    <a:pt x="277" y="159"/>
                    <a:pt x="208" y="10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0" name="Freeform 143"/>
            <p:cNvSpPr>
              <a:spLocks noChangeArrowheads="1"/>
            </p:cNvSpPr>
            <p:nvPr/>
          </p:nvSpPr>
          <p:spPr bwMode="auto">
            <a:xfrm>
              <a:off x="0" y="471487"/>
              <a:ext cx="79375" cy="134937"/>
            </a:xfrm>
            <a:custGeom>
              <a:avLst/>
              <a:gdLst>
                <a:gd name="T0" fmla="*/ 12 w 21"/>
                <a:gd name="T1" fmla="*/ 0 h 36"/>
                <a:gd name="T2" fmla="*/ 1 w 21"/>
                <a:gd name="T3" fmla="*/ 21 h 36"/>
                <a:gd name="T4" fmla="*/ 4 w 21"/>
                <a:gd name="T5" fmla="*/ 32 h 36"/>
                <a:gd name="T6" fmla="*/ 18 w 21"/>
                <a:gd name="T7" fmla="*/ 32 h 36"/>
                <a:gd name="T8" fmla="*/ 21 w 21"/>
                <a:gd name="T9" fmla="*/ 26 h 36"/>
                <a:gd name="T10" fmla="*/ 19 w 21"/>
                <a:gd name="T11" fmla="*/ 20 h 36"/>
                <a:gd name="T12" fmla="*/ 9 w 21"/>
                <a:gd name="T13" fmla="*/ 20 h 36"/>
                <a:gd name="T14" fmla="*/ 8 w 21"/>
                <a:gd name="T15" fmla="*/ 24 h 36"/>
                <a:gd name="T16" fmla="*/ 9 w 21"/>
                <a:gd name="T17" fmla="*/ 28 h 36"/>
                <a:gd name="T18" fmla="*/ 15 w 21"/>
                <a:gd name="T19" fmla="*/ 28 h 36"/>
                <a:gd name="T20" fmla="*/ 16 w 21"/>
                <a:gd name="T21" fmla="*/ 25 h 36"/>
                <a:gd name="T22" fmla="*/ 15 w 21"/>
                <a:gd name="T23" fmla="*/ 22 h 36"/>
                <a:gd name="T24" fmla="*/ 11 w 21"/>
                <a:gd name="T25" fmla="*/ 22 h 36"/>
                <a:gd name="T26" fmla="*/ 11 w 21"/>
                <a:gd name="T27" fmla="*/ 23 h 36"/>
                <a:gd name="T28" fmla="*/ 12 w 21"/>
                <a:gd name="T29" fmla="*/ 23 h 36"/>
                <a:gd name="T30" fmla="*/ 15 w 21"/>
                <a:gd name="T31" fmla="*/ 23 h 36"/>
                <a:gd name="T32" fmla="*/ 16 w 21"/>
                <a:gd name="T33" fmla="*/ 25 h 36"/>
                <a:gd name="T34" fmla="*/ 15 w 21"/>
                <a:gd name="T35" fmla="*/ 27 h 36"/>
                <a:gd name="T36" fmla="*/ 10 w 21"/>
                <a:gd name="T37" fmla="*/ 27 h 36"/>
                <a:gd name="T38" fmla="*/ 8 w 21"/>
                <a:gd name="T39" fmla="*/ 24 h 36"/>
                <a:gd name="T40" fmla="*/ 10 w 21"/>
                <a:gd name="T41" fmla="*/ 20 h 36"/>
                <a:gd name="T42" fmla="*/ 18 w 21"/>
                <a:gd name="T43" fmla="*/ 20 h 36"/>
                <a:gd name="T44" fmla="*/ 20 w 21"/>
                <a:gd name="T45" fmla="*/ 26 h 36"/>
                <a:gd name="T46" fmla="*/ 18 w 21"/>
                <a:gd name="T47" fmla="*/ 31 h 36"/>
                <a:gd name="T48" fmla="*/ 5 w 21"/>
                <a:gd name="T49" fmla="*/ 31 h 36"/>
                <a:gd name="T50" fmla="*/ 1 w 21"/>
                <a:gd name="T51" fmla="*/ 21 h 36"/>
                <a:gd name="T52" fmla="*/ 12 w 21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36"/>
                <a:gd name="T83" fmla="*/ 21 w 21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36">
                  <a:moveTo>
                    <a:pt x="12" y="0"/>
                  </a:moveTo>
                  <a:cubicBezTo>
                    <a:pt x="3" y="9"/>
                    <a:pt x="1" y="16"/>
                    <a:pt x="1" y="21"/>
                  </a:cubicBezTo>
                  <a:cubicBezTo>
                    <a:pt x="0" y="25"/>
                    <a:pt x="2" y="29"/>
                    <a:pt x="4" y="32"/>
                  </a:cubicBezTo>
                  <a:cubicBezTo>
                    <a:pt x="8" y="36"/>
                    <a:pt x="14" y="36"/>
                    <a:pt x="18" y="32"/>
                  </a:cubicBezTo>
                  <a:cubicBezTo>
                    <a:pt x="20" y="30"/>
                    <a:pt x="21" y="28"/>
                    <a:pt x="21" y="26"/>
                  </a:cubicBezTo>
                  <a:cubicBezTo>
                    <a:pt x="21" y="23"/>
                    <a:pt x="20" y="21"/>
                    <a:pt x="19" y="20"/>
                  </a:cubicBezTo>
                  <a:cubicBezTo>
                    <a:pt x="16" y="17"/>
                    <a:pt x="12" y="17"/>
                    <a:pt x="9" y="20"/>
                  </a:cubicBezTo>
                  <a:cubicBezTo>
                    <a:pt x="8" y="21"/>
                    <a:pt x="8" y="22"/>
                    <a:pt x="8" y="24"/>
                  </a:cubicBezTo>
                  <a:cubicBezTo>
                    <a:pt x="8" y="25"/>
                    <a:pt x="8" y="27"/>
                    <a:pt x="9" y="28"/>
                  </a:cubicBezTo>
                  <a:cubicBezTo>
                    <a:pt x="11" y="29"/>
                    <a:pt x="14" y="29"/>
                    <a:pt x="15" y="2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2" y="21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4" y="22"/>
                    <a:pt x="15" y="2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9"/>
                    <a:pt x="11" y="29"/>
                    <a:pt x="10" y="27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2" y="18"/>
                    <a:pt x="16" y="18"/>
                    <a:pt x="18" y="20"/>
                  </a:cubicBezTo>
                  <a:cubicBezTo>
                    <a:pt x="19" y="22"/>
                    <a:pt x="20" y="24"/>
                    <a:pt x="20" y="26"/>
                  </a:cubicBezTo>
                  <a:cubicBezTo>
                    <a:pt x="20" y="28"/>
                    <a:pt x="19" y="30"/>
                    <a:pt x="18" y="31"/>
                  </a:cubicBezTo>
                  <a:cubicBezTo>
                    <a:pt x="14" y="35"/>
                    <a:pt x="8" y="35"/>
                    <a:pt x="5" y="31"/>
                  </a:cubicBezTo>
                  <a:cubicBezTo>
                    <a:pt x="2" y="29"/>
                    <a:pt x="1" y="25"/>
                    <a:pt x="1" y="21"/>
                  </a:cubicBezTo>
                  <a:cubicBezTo>
                    <a:pt x="1" y="16"/>
                    <a:pt x="4" y="9"/>
                    <a:pt x="1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1" name="Freeform 144"/>
            <p:cNvSpPr>
              <a:spLocks noChangeArrowheads="1"/>
            </p:cNvSpPr>
            <p:nvPr/>
          </p:nvSpPr>
          <p:spPr bwMode="auto">
            <a:xfrm>
              <a:off x="1395412" y="9906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2" name="Freeform 145"/>
            <p:cNvSpPr>
              <a:spLocks noChangeArrowheads="1"/>
            </p:cNvSpPr>
            <p:nvPr/>
          </p:nvSpPr>
          <p:spPr bwMode="auto">
            <a:xfrm>
              <a:off x="1768475" y="1144587"/>
              <a:ext cx="230188" cy="144462"/>
            </a:xfrm>
            <a:custGeom>
              <a:avLst/>
              <a:gdLst>
                <a:gd name="T0" fmla="*/ 18 w 61"/>
                <a:gd name="T1" fmla="*/ 3 h 38"/>
                <a:gd name="T2" fmla="*/ 16 w 61"/>
                <a:gd name="T3" fmla="*/ 10 h 38"/>
                <a:gd name="T4" fmla="*/ 43 w 61"/>
                <a:gd name="T5" fmla="*/ 17 h 38"/>
                <a:gd name="T6" fmla="*/ 42 w 61"/>
                <a:gd name="T7" fmla="*/ 19 h 38"/>
                <a:gd name="T8" fmla="*/ 22 w 61"/>
                <a:gd name="T9" fmla="*/ 12 h 38"/>
                <a:gd name="T10" fmla="*/ 17 w 61"/>
                <a:gd name="T11" fmla="*/ 14 h 38"/>
                <a:gd name="T12" fmla="*/ 16 w 61"/>
                <a:gd name="T13" fmla="*/ 15 h 38"/>
                <a:gd name="T14" fmla="*/ 35 w 61"/>
                <a:gd name="T15" fmla="*/ 24 h 38"/>
                <a:gd name="T16" fmla="*/ 35 w 61"/>
                <a:gd name="T17" fmla="*/ 25 h 38"/>
                <a:gd name="T18" fmla="*/ 14 w 61"/>
                <a:gd name="T19" fmla="*/ 17 h 38"/>
                <a:gd name="T20" fmla="*/ 14 w 61"/>
                <a:gd name="T21" fmla="*/ 18 h 38"/>
                <a:gd name="T22" fmla="*/ 13 w 61"/>
                <a:gd name="T23" fmla="*/ 21 h 38"/>
                <a:gd name="T24" fmla="*/ 28 w 61"/>
                <a:gd name="T25" fmla="*/ 28 h 38"/>
                <a:gd name="T26" fmla="*/ 10 w 61"/>
                <a:gd name="T27" fmla="*/ 24 h 38"/>
                <a:gd name="T28" fmla="*/ 12 w 61"/>
                <a:gd name="T29" fmla="*/ 28 h 38"/>
                <a:gd name="T30" fmla="*/ 26 w 61"/>
                <a:gd name="T31" fmla="*/ 29 h 38"/>
                <a:gd name="T32" fmla="*/ 26 w 61"/>
                <a:gd name="T33" fmla="*/ 30 h 38"/>
                <a:gd name="T34" fmla="*/ 22 w 61"/>
                <a:gd name="T35" fmla="*/ 35 h 38"/>
                <a:gd name="T36" fmla="*/ 26 w 61"/>
                <a:gd name="T37" fmla="*/ 36 h 38"/>
                <a:gd name="T38" fmla="*/ 28 w 61"/>
                <a:gd name="T39" fmla="*/ 38 h 38"/>
                <a:gd name="T40" fmla="*/ 34 w 61"/>
                <a:gd name="T41" fmla="*/ 35 h 38"/>
                <a:gd name="T42" fmla="*/ 34 w 61"/>
                <a:gd name="T43" fmla="*/ 34 h 38"/>
                <a:gd name="T44" fmla="*/ 35 w 61"/>
                <a:gd name="T45" fmla="*/ 34 h 38"/>
                <a:gd name="T46" fmla="*/ 41 w 61"/>
                <a:gd name="T47" fmla="*/ 31 h 38"/>
                <a:gd name="T48" fmla="*/ 39 w 61"/>
                <a:gd name="T49" fmla="*/ 29 h 38"/>
                <a:gd name="T50" fmla="*/ 46 w 61"/>
                <a:gd name="T51" fmla="*/ 29 h 38"/>
                <a:gd name="T52" fmla="*/ 49 w 61"/>
                <a:gd name="T53" fmla="*/ 28 h 38"/>
                <a:gd name="T54" fmla="*/ 55 w 61"/>
                <a:gd name="T55" fmla="*/ 30 h 38"/>
                <a:gd name="T56" fmla="*/ 61 w 61"/>
                <a:gd name="T57" fmla="*/ 30 h 38"/>
                <a:gd name="T58" fmla="*/ 60 w 61"/>
                <a:gd name="T59" fmla="*/ 25 h 38"/>
                <a:gd name="T60" fmla="*/ 57 w 61"/>
                <a:gd name="T61" fmla="*/ 19 h 38"/>
                <a:gd name="T62" fmla="*/ 41 w 61"/>
                <a:gd name="T63" fmla="*/ 8 h 38"/>
                <a:gd name="T64" fmla="*/ 16 w 61"/>
                <a:gd name="T65" fmla="*/ 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38"/>
                <a:gd name="T101" fmla="*/ 61 w 61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38">
                  <a:moveTo>
                    <a:pt x="16" y="2"/>
                  </a:moveTo>
                  <a:cubicBezTo>
                    <a:pt x="17" y="2"/>
                    <a:pt x="18" y="2"/>
                    <a:pt x="18" y="3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9" y="8"/>
                    <a:pt x="17" y="9"/>
                    <a:pt x="16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30" y="10"/>
                    <a:pt x="38" y="10"/>
                    <a:pt x="43" y="1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1" y="19"/>
                    <a:pt x="41" y="19"/>
                  </a:cubicBezTo>
                  <a:cubicBezTo>
                    <a:pt x="37" y="13"/>
                    <a:pt x="29" y="12"/>
                    <a:pt x="22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3" y="16"/>
                    <a:pt x="31" y="18"/>
                    <a:pt x="35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29" y="20"/>
                    <a:pt x="20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19" y="20"/>
                    <a:pt x="26" y="22"/>
                    <a:pt x="29" y="26"/>
                  </a:cubicBezTo>
                  <a:cubicBezTo>
                    <a:pt x="29" y="27"/>
                    <a:pt x="29" y="27"/>
                    <a:pt x="28" y="28"/>
                  </a:cubicBezTo>
                  <a:cubicBezTo>
                    <a:pt x="27" y="28"/>
                    <a:pt x="27" y="28"/>
                    <a:pt x="26" y="27"/>
                  </a:cubicBezTo>
                  <a:cubicBezTo>
                    <a:pt x="24" y="24"/>
                    <a:pt x="15" y="22"/>
                    <a:pt x="10" y="24"/>
                  </a:cubicBezTo>
                  <a:cubicBezTo>
                    <a:pt x="7" y="25"/>
                    <a:pt x="4" y="27"/>
                    <a:pt x="0" y="28"/>
                  </a:cubicBezTo>
                  <a:cubicBezTo>
                    <a:pt x="4" y="29"/>
                    <a:pt x="7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27"/>
                    <a:pt x="22" y="26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2"/>
                    <a:pt x="24" y="34"/>
                    <a:pt x="22" y="35"/>
                  </a:cubicBezTo>
                  <a:cubicBezTo>
                    <a:pt x="23" y="35"/>
                    <a:pt x="25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8"/>
                  </a:cubicBezTo>
                  <a:cubicBezTo>
                    <a:pt x="30" y="38"/>
                    <a:pt x="32" y="36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41" y="32"/>
                    <a:pt x="41" y="31"/>
                  </a:cubicBezTo>
                  <a:cubicBezTo>
                    <a:pt x="41" y="31"/>
                    <a:pt x="41" y="31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0"/>
                    <a:pt x="58" y="31"/>
                    <a:pt x="59" y="31"/>
                  </a:cubicBezTo>
                  <a:cubicBezTo>
                    <a:pt x="59" y="31"/>
                    <a:pt x="60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9"/>
                    <a:pt x="61" y="27"/>
                    <a:pt x="60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2"/>
                    <a:pt x="59" y="21"/>
                    <a:pt x="57" y="19"/>
                  </a:cubicBezTo>
                  <a:cubicBezTo>
                    <a:pt x="53" y="14"/>
                    <a:pt x="49" y="11"/>
                    <a:pt x="45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8" y="7"/>
                    <a:pt x="35" y="6"/>
                    <a:pt x="32" y="4"/>
                  </a:cubicBezTo>
                  <a:cubicBezTo>
                    <a:pt x="27" y="0"/>
                    <a:pt x="22" y="1"/>
                    <a:pt x="1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3" name="Freeform 146"/>
            <p:cNvSpPr>
              <a:spLocks noChangeArrowheads="1"/>
            </p:cNvSpPr>
            <p:nvPr/>
          </p:nvSpPr>
          <p:spPr bwMode="auto">
            <a:xfrm>
              <a:off x="1847850" y="1281112"/>
              <a:ext cx="136525" cy="98425"/>
            </a:xfrm>
            <a:custGeom>
              <a:avLst/>
              <a:gdLst>
                <a:gd name="T0" fmla="*/ 9 w 36"/>
                <a:gd name="T1" fmla="*/ 3 h 26"/>
                <a:gd name="T2" fmla="*/ 10 w 36"/>
                <a:gd name="T3" fmla="*/ 5 h 26"/>
                <a:gd name="T4" fmla="*/ 10 w 36"/>
                <a:gd name="T5" fmla="*/ 5 h 26"/>
                <a:gd name="T6" fmla="*/ 16 w 36"/>
                <a:gd name="T7" fmla="*/ 7 h 26"/>
                <a:gd name="T8" fmla="*/ 22 w 36"/>
                <a:gd name="T9" fmla="*/ 9 h 26"/>
                <a:gd name="T10" fmla="*/ 22 w 36"/>
                <a:gd name="T11" fmla="*/ 10 h 26"/>
                <a:gd name="T12" fmla="*/ 22 w 36"/>
                <a:gd name="T13" fmla="*/ 11 h 26"/>
                <a:gd name="T14" fmla="*/ 20 w 36"/>
                <a:gd name="T15" fmla="*/ 11 h 26"/>
                <a:gd name="T16" fmla="*/ 15 w 36"/>
                <a:gd name="T17" fmla="*/ 9 h 26"/>
                <a:gd name="T18" fmla="*/ 12 w 36"/>
                <a:gd name="T19" fmla="*/ 8 h 26"/>
                <a:gd name="T20" fmla="*/ 13 w 36"/>
                <a:gd name="T21" fmla="*/ 13 h 26"/>
                <a:gd name="T22" fmla="*/ 13 w 36"/>
                <a:gd name="T23" fmla="*/ 13 h 26"/>
                <a:gd name="T24" fmla="*/ 27 w 36"/>
                <a:gd name="T25" fmla="*/ 17 h 26"/>
                <a:gd name="T26" fmla="*/ 27 w 36"/>
                <a:gd name="T27" fmla="*/ 17 h 26"/>
                <a:gd name="T28" fmla="*/ 28 w 36"/>
                <a:gd name="T29" fmla="*/ 18 h 26"/>
                <a:gd name="T30" fmla="*/ 28 w 36"/>
                <a:gd name="T31" fmla="*/ 19 h 26"/>
                <a:gd name="T32" fmla="*/ 27 w 36"/>
                <a:gd name="T33" fmla="*/ 19 h 26"/>
                <a:gd name="T34" fmla="*/ 26 w 36"/>
                <a:gd name="T35" fmla="*/ 20 h 26"/>
                <a:gd name="T36" fmla="*/ 26 w 36"/>
                <a:gd name="T37" fmla="*/ 19 h 26"/>
                <a:gd name="T38" fmla="*/ 12 w 36"/>
                <a:gd name="T39" fmla="*/ 15 h 26"/>
                <a:gd name="T40" fmla="*/ 11 w 36"/>
                <a:gd name="T41" fmla="*/ 16 h 26"/>
                <a:gd name="T42" fmla="*/ 9 w 36"/>
                <a:gd name="T43" fmla="*/ 17 h 26"/>
                <a:gd name="T44" fmla="*/ 2 w 36"/>
                <a:gd name="T45" fmla="*/ 16 h 26"/>
                <a:gd name="T46" fmla="*/ 0 w 36"/>
                <a:gd name="T47" fmla="*/ 15 h 26"/>
                <a:gd name="T48" fmla="*/ 5 w 36"/>
                <a:gd name="T49" fmla="*/ 21 h 26"/>
                <a:gd name="T50" fmla="*/ 6 w 36"/>
                <a:gd name="T51" fmla="*/ 22 h 26"/>
                <a:gd name="T52" fmla="*/ 6 w 36"/>
                <a:gd name="T53" fmla="*/ 22 h 26"/>
                <a:gd name="T54" fmla="*/ 7 w 36"/>
                <a:gd name="T55" fmla="*/ 21 h 26"/>
                <a:gd name="T56" fmla="*/ 21 w 36"/>
                <a:gd name="T57" fmla="*/ 24 h 26"/>
                <a:gd name="T58" fmla="*/ 25 w 36"/>
                <a:gd name="T59" fmla="*/ 25 h 26"/>
                <a:gd name="T60" fmla="*/ 27 w 36"/>
                <a:gd name="T61" fmla="*/ 25 h 26"/>
                <a:gd name="T62" fmla="*/ 32 w 36"/>
                <a:gd name="T63" fmla="*/ 25 h 26"/>
                <a:gd name="T64" fmla="*/ 34 w 36"/>
                <a:gd name="T65" fmla="*/ 25 h 26"/>
                <a:gd name="T66" fmla="*/ 33 w 36"/>
                <a:gd name="T67" fmla="*/ 21 h 26"/>
                <a:gd name="T68" fmla="*/ 31 w 36"/>
                <a:gd name="T69" fmla="*/ 19 h 26"/>
                <a:gd name="T70" fmla="*/ 30 w 36"/>
                <a:gd name="T71" fmla="*/ 18 h 26"/>
                <a:gd name="T72" fmla="*/ 32 w 36"/>
                <a:gd name="T73" fmla="*/ 17 h 26"/>
                <a:gd name="T74" fmla="*/ 35 w 36"/>
                <a:gd name="T75" fmla="*/ 15 h 26"/>
                <a:gd name="T76" fmla="*/ 31 w 36"/>
                <a:gd name="T77" fmla="*/ 10 h 26"/>
                <a:gd name="T78" fmla="*/ 29 w 36"/>
                <a:gd name="T79" fmla="*/ 8 h 26"/>
                <a:gd name="T80" fmla="*/ 27 w 36"/>
                <a:gd name="T81" fmla="*/ 6 h 26"/>
                <a:gd name="T82" fmla="*/ 24 w 36"/>
                <a:gd name="T83" fmla="*/ 3 h 26"/>
                <a:gd name="T84" fmla="*/ 18 w 36"/>
                <a:gd name="T85" fmla="*/ 1 h 26"/>
                <a:gd name="T86" fmla="*/ 15 w 36"/>
                <a:gd name="T87" fmla="*/ 0 h 26"/>
                <a:gd name="T88" fmla="*/ 13 w 36"/>
                <a:gd name="T89" fmla="*/ 1 h 26"/>
                <a:gd name="T90" fmla="*/ 9 w 36"/>
                <a:gd name="T91" fmla="*/ 3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26"/>
                <a:gd name="T140" fmla="*/ 36 w 36"/>
                <a:gd name="T141" fmla="*/ 26 h 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26">
                  <a:moveTo>
                    <a:pt x="9" y="3"/>
                  </a:moveTo>
                  <a:cubicBezTo>
                    <a:pt x="9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6"/>
                    <a:pt x="13" y="6"/>
                    <a:pt x="16" y="7"/>
                  </a:cubicBezTo>
                  <a:cubicBezTo>
                    <a:pt x="18" y="7"/>
                    <a:pt x="20" y="7"/>
                    <a:pt x="22" y="9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9"/>
                    <a:pt x="17" y="9"/>
                    <a:pt x="15" y="9"/>
                  </a:cubicBezTo>
                  <a:cubicBezTo>
                    <a:pt x="14" y="9"/>
                    <a:pt x="13" y="8"/>
                    <a:pt x="12" y="8"/>
                  </a:cubicBezTo>
                  <a:cubicBezTo>
                    <a:pt x="13" y="10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8" y="14"/>
                    <a:pt x="24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4" y="18"/>
                    <a:pt x="17" y="15"/>
                    <a:pt x="12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6" y="17"/>
                    <a:pt x="3" y="16"/>
                    <a:pt x="2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2" y="17"/>
                    <a:pt x="4" y="19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16" y="24"/>
                    <a:pt x="21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9" y="25"/>
                    <a:pt x="31" y="26"/>
                    <a:pt x="32" y="25"/>
                  </a:cubicBezTo>
                  <a:cubicBezTo>
                    <a:pt x="33" y="25"/>
                    <a:pt x="34" y="25"/>
                    <a:pt x="34" y="25"/>
                  </a:cubicBezTo>
                  <a:cubicBezTo>
                    <a:pt x="36" y="23"/>
                    <a:pt x="35" y="23"/>
                    <a:pt x="33" y="2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5" y="16"/>
                    <a:pt x="35" y="15"/>
                  </a:cubicBezTo>
                  <a:cubicBezTo>
                    <a:pt x="35" y="14"/>
                    <a:pt x="33" y="12"/>
                    <a:pt x="31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4" name="Freeform 147"/>
            <p:cNvSpPr>
              <a:spLocks noChangeArrowheads="1"/>
            </p:cNvSpPr>
            <p:nvPr/>
          </p:nvSpPr>
          <p:spPr bwMode="auto">
            <a:xfrm>
              <a:off x="1738312" y="1006475"/>
              <a:ext cx="260350" cy="153987"/>
            </a:xfrm>
            <a:custGeom>
              <a:avLst/>
              <a:gdLst>
                <a:gd name="T0" fmla="*/ 44 w 69"/>
                <a:gd name="T1" fmla="*/ 6 h 41"/>
                <a:gd name="T2" fmla="*/ 42 w 69"/>
                <a:gd name="T3" fmla="*/ 9 h 41"/>
                <a:gd name="T4" fmla="*/ 56 w 69"/>
                <a:gd name="T5" fmla="*/ 10 h 41"/>
                <a:gd name="T6" fmla="*/ 41 w 69"/>
                <a:gd name="T7" fmla="*/ 11 h 41"/>
                <a:gd name="T8" fmla="*/ 31 w 69"/>
                <a:gd name="T9" fmla="*/ 9 h 41"/>
                <a:gd name="T10" fmla="*/ 23 w 69"/>
                <a:gd name="T11" fmla="*/ 9 h 41"/>
                <a:gd name="T12" fmla="*/ 9 w 69"/>
                <a:gd name="T13" fmla="*/ 9 h 41"/>
                <a:gd name="T14" fmla="*/ 6 w 69"/>
                <a:gd name="T15" fmla="*/ 8 h 41"/>
                <a:gd name="T16" fmla="*/ 2 w 69"/>
                <a:gd name="T17" fmla="*/ 11 h 41"/>
                <a:gd name="T18" fmla="*/ 19 w 69"/>
                <a:gd name="T19" fmla="*/ 12 h 41"/>
                <a:gd name="T20" fmla="*/ 30 w 69"/>
                <a:gd name="T21" fmla="*/ 11 h 41"/>
                <a:gd name="T22" fmla="*/ 31 w 69"/>
                <a:gd name="T23" fmla="*/ 12 h 41"/>
                <a:gd name="T24" fmla="*/ 35 w 69"/>
                <a:gd name="T25" fmla="*/ 16 h 41"/>
                <a:gd name="T26" fmla="*/ 46 w 69"/>
                <a:gd name="T27" fmla="*/ 20 h 41"/>
                <a:gd name="T28" fmla="*/ 57 w 69"/>
                <a:gd name="T29" fmla="*/ 20 h 41"/>
                <a:gd name="T30" fmla="*/ 56 w 69"/>
                <a:gd name="T31" fmla="*/ 22 h 41"/>
                <a:gd name="T32" fmla="*/ 46 w 69"/>
                <a:gd name="T33" fmla="*/ 22 h 41"/>
                <a:gd name="T34" fmla="*/ 32 w 69"/>
                <a:gd name="T35" fmla="*/ 24 h 41"/>
                <a:gd name="T36" fmla="*/ 39 w 69"/>
                <a:gd name="T37" fmla="*/ 25 h 41"/>
                <a:gd name="T38" fmla="*/ 45 w 69"/>
                <a:gd name="T39" fmla="*/ 28 h 41"/>
                <a:gd name="T40" fmla="*/ 59 w 69"/>
                <a:gd name="T41" fmla="*/ 28 h 41"/>
                <a:gd name="T42" fmla="*/ 60 w 69"/>
                <a:gd name="T43" fmla="*/ 29 h 41"/>
                <a:gd name="T44" fmla="*/ 60 w 69"/>
                <a:gd name="T45" fmla="*/ 30 h 41"/>
                <a:gd name="T46" fmla="*/ 52 w 69"/>
                <a:gd name="T47" fmla="*/ 30 h 41"/>
                <a:gd name="T48" fmla="*/ 41 w 69"/>
                <a:gd name="T49" fmla="*/ 29 h 41"/>
                <a:gd name="T50" fmla="*/ 35 w 69"/>
                <a:gd name="T51" fmla="*/ 27 h 41"/>
                <a:gd name="T52" fmla="*/ 23 w 69"/>
                <a:gd name="T53" fmla="*/ 30 h 41"/>
                <a:gd name="T54" fmla="*/ 46 w 69"/>
                <a:gd name="T55" fmla="*/ 34 h 41"/>
                <a:gd name="T56" fmla="*/ 53 w 69"/>
                <a:gd name="T57" fmla="*/ 35 h 41"/>
                <a:gd name="T58" fmla="*/ 53 w 69"/>
                <a:gd name="T59" fmla="*/ 35 h 41"/>
                <a:gd name="T60" fmla="*/ 54 w 69"/>
                <a:gd name="T61" fmla="*/ 36 h 41"/>
                <a:gd name="T62" fmla="*/ 46 w 69"/>
                <a:gd name="T63" fmla="*/ 36 h 41"/>
                <a:gd name="T64" fmla="*/ 23 w 69"/>
                <a:gd name="T65" fmla="*/ 32 h 41"/>
                <a:gd name="T66" fmla="*/ 20 w 69"/>
                <a:gd name="T67" fmla="*/ 37 h 41"/>
                <a:gd name="T68" fmla="*/ 22 w 69"/>
                <a:gd name="T69" fmla="*/ 37 h 41"/>
                <a:gd name="T70" fmla="*/ 41 w 69"/>
                <a:gd name="T71" fmla="*/ 39 h 41"/>
                <a:gd name="T72" fmla="*/ 47 w 69"/>
                <a:gd name="T73" fmla="*/ 41 h 41"/>
                <a:gd name="T74" fmla="*/ 56 w 69"/>
                <a:gd name="T75" fmla="*/ 36 h 41"/>
                <a:gd name="T76" fmla="*/ 65 w 69"/>
                <a:gd name="T77" fmla="*/ 31 h 41"/>
                <a:gd name="T78" fmla="*/ 67 w 69"/>
                <a:gd name="T79" fmla="*/ 23 h 41"/>
                <a:gd name="T80" fmla="*/ 68 w 69"/>
                <a:gd name="T81" fmla="*/ 18 h 41"/>
                <a:gd name="T82" fmla="*/ 66 w 69"/>
                <a:gd name="T83" fmla="*/ 13 h 41"/>
                <a:gd name="T84" fmla="*/ 63 w 69"/>
                <a:gd name="T85" fmla="*/ 6 h 41"/>
                <a:gd name="T86" fmla="*/ 62 w 69"/>
                <a:gd name="T87" fmla="*/ 1 h 41"/>
                <a:gd name="T88" fmla="*/ 47 w 69"/>
                <a:gd name="T89" fmla="*/ 6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"/>
                <a:gd name="T136" fmla="*/ 0 h 41"/>
                <a:gd name="T137" fmla="*/ 69 w 69"/>
                <a:gd name="T138" fmla="*/ 41 h 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" h="41">
                  <a:moveTo>
                    <a:pt x="47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2" y="8"/>
                    <a:pt x="42" y="8"/>
                    <a:pt x="42" y="9"/>
                  </a:cubicBezTo>
                  <a:cubicBezTo>
                    <a:pt x="44" y="10"/>
                    <a:pt x="52" y="10"/>
                    <a:pt x="54" y="9"/>
                  </a:cubicBezTo>
                  <a:cubicBezTo>
                    <a:pt x="55" y="9"/>
                    <a:pt x="56" y="9"/>
                    <a:pt x="56" y="10"/>
                  </a:cubicBezTo>
                  <a:cubicBezTo>
                    <a:pt x="56" y="10"/>
                    <a:pt x="56" y="11"/>
                    <a:pt x="55" y="11"/>
                  </a:cubicBezTo>
                  <a:cubicBezTo>
                    <a:pt x="53" y="12"/>
                    <a:pt x="45" y="12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13"/>
                    <a:pt x="35" y="11"/>
                    <a:pt x="31" y="9"/>
                  </a:cubicBezTo>
                  <a:cubicBezTo>
                    <a:pt x="29" y="8"/>
                    <a:pt x="27" y="8"/>
                    <a:pt x="27" y="8"/>
                  </a:cubicBezTo>
                  <a:cubicBezTo>
                    <a:pt x="25" y="8"/>
                    <a:pt x="24" y="8"/>
                    <a:pt x="23" y="9"/>
                  </a:cubicBezTo>
                  <a:cubicBezTo>
                    <a:pt x="21" y="9"/>
                    <a:pt x="19" y="10"/>
                    <a:pt x="17" y="10"/>
                  </a:cubicBezTo>
                  <a:cubicBezTo>
                    <a:pt x="14" y="10"/>
                    <a:pt x="11" y="9"/>
                    <a:pt x="9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1" y="11"/>
                    <a:pt x="31" y="12"/>
                  </a:cubicBezTo>
                  <a:cubicBezTo>
                    <a:pt x="32" y="12"/>
                    <a:pt x="33" y="12"/>
                    <a:pt x="33" y="13"/>
                  </a:cubicBezTo>
                  <a:cubicBezTo>
                    <a:pt x="34" y="14"/>
                    <a:pt x="35" y="15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8"/>
                    <a:pt x="43" y="19"/>
                    <a:pt x="46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3" y="20"/>
                    <a:pt x="55" y="19"/>
                    <a:pt x="57" y="20"/>
                  </a:cubicBezTo>
                  <a:cubicBezTo>
                    <a:pt x="58" y="20"/>
                    <a:pt x="58" y="21"/>
                    <a:pt x="58" y="21"/>
                  </a:cubicBezTo>
                  <a:cubicBezTo>
                    <a:pt x="57" y="22"/>
                    <a:pt x="57" y="22"/>
                    <a:pt x="56" y="22"/>
                  </a:cubicBezTo>
                  <a:cubicBezTo>
                    <a:pt x="55" y="22"/>
                    <a:pt x="53" y="22"/>
                    <a:pt x="51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2" y="21"/>
                    <a:pt x="38" y="20"/>
                    <a:pt x="35" y="18"/>
                  </a:cubicBezTo>
                  <a:cubicBezTo>
                    <a:pt x="35" y="20"/>
                    <a:pt x="34" y="22"/>
                    <a:pt x="32" y="24"/>
                  </a:cubicBezTo>
                  <a:cubicBezTo>
                    <a:pt x="33" y="24"/>
                    <a:pt x="35" y="24"/>
                    <a:pt x="35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9"/>
                    <a:pt x="49" y="28"/>
                    <a:pt x="52" y="28"/>
                  </a:cubicBezTo>
                  <a:cubicBezTo>
                    <a:pt x="54" y="28"/>
                    <a:pt x="57" y="27"/>
                    <a:pt x="59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7" y="29"/>
                    <a:pt x="55" y="30"/>
                    <a:pt x="52" y="30"/>
                  </a:cubicBezTo>
                  <a:cubicBezTo>
                    <a:pt x="50" y="30"/>
                    <a:pt x="47" y="31"/>
                    <a:pt x="44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6"/>
                    <a:pt x="32" y="26"/>
                    <a:pt x="30" y="26"/>
                  </a:cubicBezTo>
                  <a:cubicBezTo>
                    <a:pt x="28" y="28"/>
                    <a:pt x="25" y="29"/>
                    <a:pt x="23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1" y="34"/>
                    <a:pt x="44" y="34"/>
                    <a:pt x="46" y="34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5"/>
                    <a:pt x="54" y="35"/>
                    <a:pt x="54" y="36"/>
                  </a:cubicBezTo>
                  <a:cubicBezTo>
                    <a:pt x="54" y="36"/>
                    <a:pt x="53" y="37"/>
                    <a:pt x="53" y="37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3" y="36"/>
                    <a:pt x="40" y="36"/>
                    <a:pt x="38" y="3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4"/>
                  </a:cubicBezTo>
                  <a:cubicBezTo>
                    <a:pt x="23" y="35"/>
                    <a:pt x="22" y="36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30" y="36"/>
                    <a:pt x="35" y="35"/>
                    <a:pt x="41" y="39"/>
                  </a:cubicBezTo>
                  <a:cubicBezTo>
                    <a:pt x="43" y="40"/>
                    <a:pt x="44" y="41"/>
                    <a:pt x="46" y="41"/>
                  </a:cubicBezTo>
                  <a:cubicBezTo>
                    <a:pt x="46" y="41"/>
                    <a:pt x="47" y="41"/>
                    <a:pt x="47" y="41"/>
                  </a:cubicBezTo>
                  <a:cubicBezTo>
                    <a:pt x="50" y="41"/>
                    <a:pt x="51" y="40"/>
                    <a:pt x="53" y="39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2" y="34"/>
                    <a:pt x="63" y="33"/>
                    <a:pt x="65" y="31"/>
                  </a:cubicBezTo>
                  <a:cubicBezTo>
                    <a:pt x="67" y="28"/>
                    <a:pt x="67" y="27"/>
                    <a:pt x="67" y="24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8" y="13"/>
                    <a:pt x="66" y="13"/>
                  </a:cubicBezTo>
                  <a:cubicBezTo>
                    <a:pt x="64" y="13"/>
                    <a:pt x="62" y="13"/>
                    <a:pt x="61" y="11"/>
                  </a:cubicBezTo>
                  <a:cubicBezTo>
                    <a:pt x="60" y="9"/>
                    <a:pt x="61" y="7"/>
                    <a:pt x="63" y="6"/>
                  </a:cubicBezTo>
                  <a:cubicBezTo>
                    <a:pt x="64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5" y="4"/>
                    <a:pt x="50" y="6"/>
                    <a:pt x="47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5" name="Freeform 148"/>
            <p:cNvSpPr>
              <a:spLocks noChangeArrowheads="1"/>
            </p:cNvSpPr>
            <p:nvPr/>
          </p:nvSpPr>
          <p:spPr bwMode="auto">
            <a:xfrm>
              <a:off x="1576387" y="927100"/>
              <a:ext cx="46038" cy="128587"/>
            </a:xfrm>
            <a:custGeom>
              <a:avLst/>
              <a:gdLst>
                <a:gd name="T0" fmla="*/ 3 w 12"/>
                <a:gd name="T1" fmla="*/ 33 h 34"/>
                <a:gd name="T2" fmla="*/ 5 w 12"/>
                <a:gd name="T3" fmla="*/ 30 h 34"/>
                <a:gd name="T4" fmla="*/ 5 w 12"/>
                <a:gd name="T5" fmla="*/ 30 h 34"/>
                <a:gd name="T6" fmla="*/ 5 w 12"/>
                <a:gd name="T7" fmla="*/ 30 h 34"/>
                <a:gd name="T8" fmla="*/ 4 w 12"/>
                <a:gd name="T9" fmla="*/ 29 h 34"/>
                <a:gd name="T10" fmla="*/ 6 w 12"/>
                <a:gd name="T11" fmla="*/ 26 h 34"/>
                <a:gd name="T12" fmla="*/ 7 w 12"/>
                <a:gd name="T13" fmla="*/ 23 h 34"/>
                <a:gd name="T14" fmla="*/ 7 w 12"/>
                <a:gd name="T15" fmla="*/ 19 h 34"/>
                <a:gd name="T16" fmla="*/ 6 w 12"/>
                <a:gd name="T17" fmla="*/ 17 h 34"/>
                <a:gd name="T18" fmla="*/ 7 w 12"/>
                <a:gd name="T19" fmla="*/ 12 h 34"/>
                <a:gd name="T20" fmla="*/ 9 w 12"/>
                <a:gd name="T21" fmla="*/ 10 h 34"/>
                <a:gd name="T22" fmla="*/ 10 w 12"/>
                <a:gd name="T23" fmla="*/ 6 h 34"/>
                <a:gd name="T24" fmla="*/ 9 w 12"/>
                <a:gd name="T25" fmla="*/ 4 h 34"/>
                <a:gd name="T26" fmla="*/ 10 w 12"/>
                <a:gd name="T27" fmla="*/ 3 h 34"/>
                <a:gd name="T28" fmla="*/ 11 w 12"/>
                <a:gd name="T29" fmla="*/ 2 h 34"/>
                <a:gd name="T30" fmla="*/ 10 w 12"/>
                <a:gd name="T31" fmla="*/ 1 h 34"/>
                <a:gd name="T32" fmla="*/ 9 w 12"/>
                <a:gd name="T33" fmla="*/ 1 h 34"/>
                <a:gd name="T34" fmla="*/ 9 w 12"/>
                <a:gd name="T35" fmla="*/ 0 h 34"/>
                <a:gd name="T36" fmla="*/ 9 w 12"/>
                <a:gd name="T37" fmla="*/ 0 h 34"/>
                <a:gd name="T38" fmla="*/ 9 w 12"/>
                <a:gd name="T39" fmla="*/ 0 h 34"/>
                <a:gd name="T40" fmla="*/ 8 w 12"/>
                <a:gd name="T41" fmla="*/ 0 h 34"/>
                <a:gd name="T42" fmla="*/ 8 w 12"/>
                <a:gd name="T43" fmla="*/ 0 h 34"/>
                <a:gd name="T44" fmla="*/ 8 w 12"/>
                <a:gd name="T45" fmla="*/ 0 h 34"/>
                <a:gd name="T46" fmla="*/ 2 w 12"/>
                <a:gd name="T47" fmla="*/ 34 h 34"/>
                <a:gd name="T48" fmla="*/ 3 w 12"/>
                <a:gd name="T49" fmla="*/ 33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34"/>
                <a:gd name="T77" fmla="*/ 12 w 12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34">
                  <a:moveTo>
                    <a:pt x="3" y="33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1"/>
                    <a:pt x="7" y="21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8"/>
                    <a:pt x="10" y="8"/>
                    <a:pt x="10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1"/>
                    <a:pt x="0" y="22"/>
                    <a:pt x="2" y="34"/>
                  </a:cubicBezTo>
                  <a:cubicBezTo>
                    <a:pt x="3" y="3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6" name="Freeform 149"/>
            <p:cNvSpPr>
              <a:spLocks noChangeArrowheads="1"/>
            </p:cNvSpPr>
            <p:nvPr/>
          </p:nvSpPr>
          <p:spPr bwMode="auto">
            <a:xfrm>
              <a:off x="1670050" y="844550"/>
              <a:ext cx="238125" cy="153987"/>
            </a:xfrm>
            <a:custGeom>
              <a:avLst/>
              <a:gdLst>
                <a:gd name="T0" fmla="*/ 0 w 63"/>
                <a:gd name="T1" fmla="*/ 8 h 41"/>
                <a:gd name="T2" fmla="*/ 1 w 63"/>
                <a:gd name="T3" fmla="*/ 8 h 41"/>
                <a:gd name="T4" fmla="*/ 6 w 63"/>
                <a:gd name="T5" fmla="*/ 11 h 41"/>
                <a:gd name="T6" fmla="*/ 11 w 63"/>
                <a:gd name="T7" fmla="*/ 13 h 41"/>
                <a:gd name="T8" fmla="*/ 12 w 63"/>
                <a:gd name="T9" fmla="*/ 20 h 41"/>
                <a:gd name="T10" fmla="*/ 11 w 63"/>
                <a:gd name="T11" fmla="*/ 21 h 41"/>
                <a:gd name="T12" fmla="*/ 11 w 63"/>
                <a:gd name="T13" fmla="*/ 22 h 41"/>
                <a:gd name="T14" fmla="*/ 15 w 63"/>
                <a:gd name="T15" fmla="*/ 19 h 41"/>
                <a:gd name="T16" fmla="*/ 14 w 63"/>
                <a:gd name="T17" fmla="*/ 19 h 41"/>
                <a:gd name="T18" fmla="*/ 15 w 63"/>
                <a:gd name="T19" fmla="*/ 18 h 41"/>
                <a:gd name="T20" fmla="*/ 15 w 63"/>
                <a:gd name="T21" fmla="*/ 18 h 41"/>
                <a:gd name="T22" fmla="*/ 15 w 63"/>
                <a:gd name="T23" fmla="*/ 17 h 41"/>
                <a:gd name="T24" fmla="*/ 15 w 63"/>
                <a:gd name="T25" fmla="*/ 8 h 41"/>
                <a:gd name="T26" fmla="*/ 16 w 63"/>
                <a:gd name="T27" fmla="*/ 7 h 41"/>
                <a:gd name="T28" fmla="*/ 16 w 63"/>
                <a:gd name="T29" fmla="*/ 7 h 41"/>
                <a:gd name="T30" fmla="*/ 18 w 63"/>
                <a:gd name="T31" fmla="*/ 8 h 41"/>
                <a:gd name="T32" fmla="*/ 18 w 63"/>
                <a:gd name="T33" fmla="*/ 16 h 41"/>
                <a:gd name="T34" fmla="*/ 26 w 63"/>
                <a:gd name="T35" fmla="*/ 16 h 41"/>
                <a:gd name="T36" fmla="*/ 27 w 63"/>
                <a:gd name="T37" fmla="*/ 16 h 41"/>
                <a:gd name="T38" fmla="*/ 28 w 63"/>
                <a:gd name="T39" fmla="*/ 8 h 41"/>
                <a:gd name="T40" fmla="*/ 30 w 63"/>
                <a:gd name="T41" fmla="*/ 6 h 41"/>
                <a:gd name="T42" fmla="*/ 31 w 63"/>
                <a:gd name="T43" fmla="*/ 7 h 41"/>
                <a:gd name="T44" fmla="*/ 29 w 63"/>
                <a:gd name="T45" fmla="*/ 17 h 41"/>
                <a:gd name="T46" fmla="*/ 30 w 63"/>
                <a:gd name="T47" fmla="*/ 17 h 41"/>
                <a:gd name="T48" fmla="*/ 32 w 63"/>
                <a:gd name="T49" fmla="*/ 16 h 41"/>
                <a:gd name="T50" fmla="*/ 40 w 63"/>
                <a:gd name="T51" fmla="*/ 20 h 41"/>
                <a:gd name="T52" fmla="*/ 39 w 63"/>
                <a:gd name="T53" fmla="*/ 24 h 41"/>
                <a:gd name="T54" fmla="*/ 40 w 63"/>
                <a:gd name="T55" fmla="*/ 24 h 41"/>
                <a:gd name="T56" fmla="*/ 40 w 63"/>
                <a:gd name="T57" fmla="*/ 24 h 41"/>
                <a:gd name="T58" fmla="*/ 47 w 63"/>
                <a:gd name="T59" fmla="*/ 17 h 41"/>
                <a:gd name="T60" fmla="*/ 49 w 63"/>
                <a:gd name="T61" fmla="*/ 16 h 41"/>
                <a:gd name="T62" fmla="*/ 49 w 63"/>
                <a:gd name="T63" fmla="*/ 16 h 41"/>
                <a:gd name="T64" fmla="*/ 49 w 63"/>
                <a:gd name="T65" fmla="*/ 17 h 41"/>
                <a:gd name="T66" fmla="*/ 43 w 63"/>
                <a:gd name="T67" fmla="*/ 25 h 41"/>
                <a:gd name="T68" fmla="*/ 46 w 63"/>
                <a:gd name="T69" fmla="*/ 27 h 41"/>
                <a:gd name="T70" fmla="*/ 46 w 63"/>
                <a:gd name="T71" fmla="*/ 32 h 41"/>
                <a:gd name="T72" fmla="*/ 55 w 63"/>
                <a:gd name="T73" fmla="*/ 27 h 41"/>
                <a:gd name="T74" fmla="*/ 60 w 63"/>
                <a:gd name="T75" fmla="*/ 23 h 41"/>
                <a:gd name="T76" fmla="*/ 61 w 63"/>
                <a:gd name="T77" fmla="*/ 23 h 41"/>
                <a:gd name="T78" fmla="*/ 62 w 63"/>
                <a:gd name="T79" fmla="*/ 24 h 41"/>
                <a:gd name="T80" fmla="*/ 61 w 63"/>
                <a:gd name="T81" fmla="*/ 25 h 41"/>
                <a:gd name="T82" fmla="*/ 57 w 63"/>
                <a:gd name="T83" fmla="*/ 28 h 41"/>
                <a:gd name="T84" fmla="*/ 46 w 63"/>
                <a:gd name="T85" fmla="*/ 34 h 41"/>
                <a:gd name="T86" fmla="*/ 42 w 63"/>
                <a:gd name="T87" fmla="*/ 41 h 41"/>
                <a:gd name="T88" fmla="*/ 57 w 63"/>
                <a:gd name="T89" fmla="*/ 36 h 41"/>
                <a:gd name="T90" fmla="*/ 62 w 63"/>
                <a:gd name="T91" fmla="*/ 28 h 41"/>
                <a:gd name="T92" fmla="*/ 62 w 63"/>
                <a:gd name="T93" fmla="*/ 27 h 41"/>
                <a:gd name="T94" fmla="*/ 62 w 63"/>
                <a:gd name="T95" fmla="*/ 22 h 41"/>
                <a:gd name="T96" fmla="*/ 60 w 63"/>
                <a:gd name="T97" fmla="*/ 16 h 41"/>
                <a:gd name="T98" fmla="*/ 58 w 63"/>
                <a:gd name="T99" fmla="*/ 16 h 41"/>
                <a:gd name="T100" fmla="*/ 56 w 63"/>
                <a:gd name="T101" fmla="*/ 16 h 41"/>
                <a:gd name="T102" fmla="*/ 54 w 63"/>
                <a:gd name="T103" fmla="*/ 14 h 41"/>
                <a:gd name="T104" fmla="*/ 53 w 63"/>
                <a:gd name="T105" fmla="*/ 13 h 41"/>
                <a:gd name="T106" fmla="*/ 45 w 63"/>
                <a:gd name="T107" fmla="*/ 13 h 41"/>
                <a:gd name="T108" fmla="*/ 45 w 63"/>
                <a:gd name="T109" fmla="*/ 13 h 41"/>
                <a:gd name="T110" fmla="*/ 44 w 63"/>
                <a:gd name="T111" fmla="*/ 14 h 41"/>
                <a:gd name="T112" fmla="*/ 43 w 63"/>
                <a:gd name="T113" fmla="*/ 13 h 41"/>
                <a:gd name="T114" fmla="*/ 36 w 63"/>
                <a:gd name="T115" fmla="*/ 1 h 41"/>
                <a:gd name="T116" fmla="*/ 27 w 63"/>
                <a:gd name="T117" fmla="*/ 2 h 41"/>
                <a:gd name="T118" fmla="*/ 24 w 63"/>
                <a:gd name="T119" fmla="*/ 4 h 41"/>
                <a:gd name="T120" fmla="*/ 12 w 63"/>
                <a:gd name="T121" fmla="*/ 4 h 41"/>
                <a:gd name="T122" fmla="*/ 0 w 63"/>
                <a:gd name="T123" fmla="*/ 8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"/>
                <a:gd name="T187" fmla="*/ 0 h 41"/>
                <a:gd name="T188" fmla="*/ 63 w 6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" h="41">
                  <a:moveTo>
                    <a:pt x="0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5" y="16"/>
                    <a:pt x="13" y="18"/>
                    <a:pt x="12" y="20"/>
                  </a:cubicBezTo>
                  <a:cubicBezTo>
                    <a:pt x="12" y="20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20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4"/>
                    <a:pt x="16" y="12"/>
                    <a:pt x="15" y="8"/>
                  </a:cubicBezTo>
                  <a:cubicBezTo>
                    <a:pt x="15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11"/>
                    <a:pt x="19" y="13"/>
                    <a:pt x="18" y="16"/>
                  </a:cubicBezTo>
                  <a:cubicBezTo>
                    <a:pt x="21" y="15"/>
                    <a:pt x="23" y="15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4"/>
                    <a:pt x="29" y="11"/>
                    <a:pt x="28" y="8"/>
                  </a:cubicBezTo>
                  <a:cubicBezTo>
                    <a:pt x="28" y="7"/>
                    <a:pt x="29" y="7"/>
                    <a:pt x="30" y="6"/>
                  </a:cubicBezTo>
                  <a:cubicBezTo>
                    <a:pt x="30" y="6"/>
                    <a:pt x="31" y="7"/>
                    <a:pt x="31" y="7"/>
                  </a:cubicBezTo>
                  <a:cubicBezTo>
                    <a:pt x="31" y="11"/>
                    <a:pt x="32" y="14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6"/>
                    <a:pt x="38" y="18"/>
                    <a:pt x="40" y="20"/>
                  </a:cubicBezTo>
                  <a:cubicBezTo>
                    <a:pt x="40" y="21"/>
                    <a:pt x="40" y="22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3" y="23"/>
                    <a:pt x="46" y="19"/>
                    <a:pt x="47" y="17"/>
                  </a:cubicBezTo>
                  <a:cubicBezTo>
                    <a:pt x="47" y="16"/>
                    <a:pt x="48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49" y="17"/>
                  </a:cubicBezTo>
                  <a:cubicBezTo>
                    <a:pt x="49" y="20"/>
                    <a:pt x="46" y="23"/>
                    <a:pt x="43" y="25"/>
                  </a:cubicBezTo>
                  <a:cubicBezTo>
                    <a:pt x="44" y="25"/>
                    <a:pt x="45" y="26"/>
                    <a:pt x="46" y="27"/>
                  </a:cubicBezTo>
                  <a:cubicBezTo>
                    <a:pt x="46" y="28"/>
                    <a:pt x="46" y="30"/>
                    <a:pt x="46" y="32"/>
                  </a:cubicBezTo>
                  <a:cubicBezTo>
                    <a:pt x="50" y="31"/>
                    <a:pt x="52" y="29"/>
                    <a:pt x="55" y="27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5"/>
                    <a:pt x="61" y="25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31"/>
                    <a:pt x="51" y="34"/>
                    <a:pt x="46" y="34"/>
                  </a:cubicBezTo>
                  <a:cubicBezTo>
                    <a:pt x="45" y="36"/>
                    <a:pt x="44" y="39"/>
                    <a:pt x="42" y="41"/>
                  </a:cubicBezTo>
                  <a:cubicBezTo>
                    <a:pt x="47" y="40"/>
                    <a:pt x="52" y="39"/>
                    <a:pt x="57" y="36"/>
                  </a:cubicBezTo>
                  <a:cubicBezTo>
                    <a:pt x="63" y="33"/>
                    <a:pt x="63" y="33"/>
                    <a:pt x="62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0"/>
                    <a:pt x="63" y="18"/>
                    <a:pt x="60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0" y="12"/>
                    <a:pt x="49" y="12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2" y="8"/>
                    <a:pt x="41" y="4"/>
                    <a:pt x="36" y="1"/>
                  </a:cubicBezTo>
                  <a:cubicBezTo>
                    <a:pt x="32" y="0"/>
                    <a:pt x="30" y="0"/>
                    <a:pt x="27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0" y="6"/>
                    <a:pt x="16" y="5"/>
                    <a:pt x="12" y="4"/>
                  </a:cubicBezTo>
                  <a:cubicBezTo>
                    <a:pt x="6" y="3"/>
                    <a:pt x="2" y="2"/>
                    <a:pt x="0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7" name="Freeform 150"/>
            <p:cNvSpPr>
              <a:spLocks noChangeArrowheads="1"/>
            </p:cNvSpPr>
            <p:nvPr/>
          </p:nvSpPr>
          <p:spPr bwMode="auto">
            <a:xfrm>
              <a:off x="1603375" y="869950"/>
              <a:ext cx="153988" cy="169862"/>
            </a:xfrm>
            <a:custGeom>
              <a:avLst/>
              <a:gdLst>
                <a:gd name="T0" fmla="*/ 5 w 41"/>
                <a:gd name="T1" fmla="*/ 20 h 45"/>
                <a:gd name="T2" fmla="*/ 4 w 41"/>
                <a:gd name="T3" fmla="*/ 26 h 45"/>
                <a:gd name="T4" fmla="*/ 1 w 41"/>
                <a:gd name="T5" fmla="*/ 31 h 45"/>
                <a:gd name="T6" fmla="*/ 4 w 41"/>
                <a:gd name="T7" fmla="*/ 29 h 45"/>
                <a:gd name="T8" fmla="*/ 7 w 41"/>
                <a:gd name="T9" fmla="*/ 6 h 45"/>
                <a:gd name="T10" fmla="*/ 8 w 41"/>
                <a:gd name="T11" fmla="*/ 5 h 45"/>
                <a:gd name="T12" fmla="*/ 9 w 41"/>
                <a:gd name="T13" fmla="*/ 5 h 45"/>
                <a:gd name="T14" fmla="*/ 6 w 41"/>
                <a:gd name="T15" fmla="*/ 30 h 45"/>
                <a:gd name="T16" fmla="*/ 3 w 41"/>
                <a:gd name="T17" fmla="*/ 36 h 45"/>
                <a:gd name="T18" fmla="*/ 2 w 41"/>
                <a:gd name="T19" fmla="*/ 39 h 45"/>
                <a:gd name="T20" fmla="*/ 6 w 41"/>
                <a:gd name="T21" fmla="*/ 36 h 45"/>
                <a:gd name="T22" fmla="*/ 10 w 41"/>
                <a:gd name="T23" fmla="*/ 26 h 45"/>
                <a:gd name="T24" fmla="*/ 16 w 41"/>
                <a:gd name="T25" fmla="*/ 15 h 45"/>
                <a:gd name="T26" fmla="*/ 18 w 41"/>
                <a:gd name="T27" fmla="*/ 14 h 45"/>
                <a:gd name="T28" fmla="*/ 19 w 41"/>
                <a:gd name="T29" fmla="*/ 15 h 45"/>
                <a:gd name="T30" fmla="*/ 15 w 41"/>
                <a:gd name="T31" fmla="*/ 22 h 45"/>
                <a:gd name="T32" fmla="*/ 11 w 41"/>
                <a:gd name="T33" fmla="*/ 29 h 45"/>
                <a:gd name="T34" fmla="*/ 11 w 41"/>
                <a:gd name="T35" fmla="*/ 36 h 45"/>
                <a:gd name="T36" fmla="*/ 21 w 41"/>
                <a:gd name="T37" fmla="*/ 31 h 45"/>
                <a:gd name="T38" fmla="*/ 34 w 41"/>
                <a:gd name="T39" fmla="*/ 24 h 45"/>
                <a:gd name="T40" fmla="*/ 36 w 41"/>
                <a:gd name="T41" fmla="*/ 24 h 45"/>
                <a:gd name="T42" fmla="*/ 36 w 41"/>
                <a:gd name="T43" fmla="*/ 24 h 45"/>
                <a:gd name="T44" fmla="*/ 36 w 41"/>
                <a:gd name="T45" fmla="*/ 25 h 45"/>
                <a:gd name="T46" fmla="*/ 24 w 41"/>
                <a:gd name="T47" fmla="*/ 32 h 45"/>
                <a:gd name="T48" fmla="*/ 14 w 41"/>
                <a:gd name="T49" fmla="*/ 38 h 45"/>
                <a:gd name="T50" fmla="*/ 13 w 41"/>
                <a:gd name="T51" fmla="*/ 39 h 45"/>
                <a:gd name="T52" fmla="*/ 14 w 41"/>
                <a:gd name="T53" fmla="*/ 41 h 45"/>
                <a:gd name="T54" fmla="*/ 17 w 41"/>
                <a:gd name="T55" fmla="*/ 45 h 45"/>
                <a:gd name="T56" fmla="*/ 34 w 41"/>
                <a:gd name="T57" fmla="*/ 36 h 45"/>
                <a:gd name="T58" fmla="*/ 37 w 41"/>
                <a:gd name="T59" fmla="*/ 20 h 45"/>
                <a:gd name="T60" fmla="*/ 36 w 41"/>
                <a:gd name="T61" fmla="*/ 19 h 45"/>
                <a:gd name="T62" fmla="*/ 31 w 41"/>
                <a:gd name="T63" fmla="*/ 16 h 45"/>
                <a:gd name="T64" fmla="*/ 30 w 41"/>
                <a:gd name="T65" fmla="*/ 16 h 45"/>
                <a:gd name="T66" fmla="*/ 29 w 41"/>
                <a:gd name="T67" fmla="*/ 17 h 45"/>
                <a:gd name="T68" fmla="*/ 26 w 41"/>
                <a:gd name="T69" fmla="*/ 15 h 45"/>
                <a:gd name="T70" fmla="*/ 28 w 41"/>
                <a:gd name="T71" fmla="*/ 8 h 45"/>
                <a:gd name="T72" fmla="*/ 16 w 41"/>
                <a:gd name="T73" fmla="*/ 3 h 45"/>
                <a:gd name="T74" fmla="*/ 16 w 41"/>
                <a:gd name="T75" fmla="*/ 2 h 45"/>
                <a:gd name="T76" fmla="*/ 11 w 41"/>
                <a:gd name="T77" fmla="*/ 0 h 45"/>
                <a:gd name="T78" fmla="*/ 8 w 41"/>
                <a:gd name="T79" fmla="*/ 2 h 45"/>
                <a:gd name="T80" fmla="*/ 4 w 41"/>
                <a:gd name="T81" fmla="*/ 5 h 45"/>
                <a:gd name="T82" fmla="*/ 1 w 41"/>
                <a:gd name="T83" fmla="*/ 5 h 45"/>
                <a:gd name="T84" fmla="*/ 2 w 41"/>
                <a:gd name="T85" fmla="*/ 12 h 45"/>
                <a:gd name="T86" fmla="*/ 4 w 41"/>
                <a:gd name="T87" fmla="*/ 14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"/>
                <a:gd name="T133" fmla="*/ 0 h 45"/>
                <a:gd name="T134" fmla="*/ 41 w 41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" h="45">
                  <a:moveTo>
                    <a:pt x="7" y="16"/>
                  </a:moveTo>
                  <a:cubicBezTo>
                    <a:pt x="7" y="17"/>
                    <a:pt x="6" y="19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4"/>
                    <a:pt x="4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15"/>
                    <a:pt x="9" y="1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12"/>
                    <a:pt x="12" y="15"/>
                    <a:pt x="10" y="22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6" y="34"/>
                    <a:pt x="7" y="31"/>
                    <a:pt x="9" y="2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9"/>
                    <a:pt x="16" y="17"/>
                    <a:pt x="16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8"/>
                    <a:pt x="16" y="20"/>
                    <a:pt x="15" y="2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9" y="33"/>
                    <a:pt x="9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34"/>
                    <a:pt x="19" y="32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7" y="29"/>
                    <a:pt x="31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2" y="30"/>
                    <a:pt x="28" y="31"/>
                    <a:pt x="24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8" y="34"/>
                    <a:pt x="13" y="37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3"/>
                    <a:pt x="22" y="42"/>
                    <a:pt x="25" y="41"/>
                  </a:cubicBezTo>
                  <a:cubicBezTo>
                    <a:pt x="28" y="39"/>
                    <a:pt x="32" y="38"/>
                    <a:pt x="34" y="36"/>
                  </a:cubicBezTo>
                  <a:cubicBezTo>
                    <a:pt x="36" y="34"/>
                    <a:pt x="41" y="26"/>
                    <a:pt x="40" y="22"/>
                  </a:cubicBezTo>
                  <a:cubicBezTo>
                    <a:pt x="40" y="21"/>
                    <a:pt x="38" y="20"/>
                    <a:pt x="37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7"/>
                    <a:pt x="35" y="15"/>
                    <a:pt x="34" y="14"/>
                  </a:cubicBezTo>
                  <a:cubicBezTo>
                    <a:pt x="33" y="14"/>
                    <a:pt x="32" y="15"/>
                    <a:pt x="3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7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0"/>
                    <a:pt x="30" y="9"/>
                    <a:pt x="28" y="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2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7" y="4"/>
                    <a:pt x="6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8"/>
                    <a:pt x="1" y="10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4" y="14"/>
                  </a:cubicBezTo>
                  <a:cubicBezTo>
                    <a:pt x="6" y="14"/>
                    <a:pt x="7" y="15"/>
                    <a:pt x="7" y="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8" name="Freeform 151"/>
            <p:cNvSpPr>
              <a:spLocks noChangeArrowheads="1"/>
            </p:cNvSpPr>
            <p:nvPr/>
          </p:nvSpPr>
          <p:spPr bwMode="auto">
            <a:xfrm>
              <a:off x="1773237" y="1009650"/>
              <a:ext cx="161925" cy="33337"/>
            </a:xfrm>
            <a:custGeom>
              <a:avLst/>
              <a:gdLst>
                <a:gd name="T0" fmla="*/ 0 w 43"/>
                <a:gd name="T1" fmla="*/ 5 h 9"/>
                <a:gd name="T2" fmla="*/ 0 w 43"/>
                <a:gd name="T3" fmla="*/ 5 h 9"/>
                <a:gd name="T4" fmla="*/ 8 w 43"/>
                <a:gd name="T5" fmla="*/ 7 h 9"/>
                <a:gd name="T6" fmla="*/ 13 w 43"/>
                <a:gd name="T7" fmla="*/ 6 h 9"/>
                <a:gd name="T8" fmla="*/ 18 w 43"/>
                <a:gd name="T9" fmla="*/ 4 h 9"/>
                <a:gd name="T10" fmla="*/ 23 w 43"/>
                <a:gd name="T11" fmla="*/ 6 h 9"/>
                <a:gd name="T12" fmla="*/ 31 w 43"/>
                <a:gd name="T13" fmla="*/ 9 h 9"/>
                <a:gd name="T14" fmla="*/ 31 w 43"/>
                <a:gd name="T15" fmla="*/ 8 h 9"/>
                <a:gd name="T16" fmla="*/ 30 w 43"/>
                <a:gd name="T17" fmla="*/ 5 h 9"/>
                <a:gd name="T18" fmla="*/ 30 w 43"/>
                <a:gd name="T19" fmla="*/ 4 h 9"/>
                <a:gd name="T20" fmla="*/ 35 w 43"/>
                <a:gd name="T21" fmla="*/ 3 h 9"/>
                <a:gd name="T22" fmla="*/ 43 w 43"/>
                <a:gd name="T23" fmla="*/ 0 h 9"/>
                <a:gd name="T24" fmla="*/ 40 w 43"/>
                <a:gd name="T25" fmla="*/ 1 h 9"/>
                <a:gd name="T26" fmla="*/ 35 w 43"/>
                <a:gd name="T27" fmla="*/ 2 h 9"/>
                <a:gd name="T28" fmla="*/ 12 w 43"/>
                <a:gd name="T29" fmla="*/ 0 h 9"/>
                <a:gd name="T30" fmla="*/ 4 w 43"/>
                <a:gd name="T31" fmla="*/ 4 h 9"/>
                <a:gd name="T32" fmla="*/ 0 w 43"/>
                <a:gd name="T33" fmla="*/ 5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9"/>
                <a:gd name="T53" fmla="*/ 43 w 4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9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6" y="7"/>
                    <a:pt x="8" y="7"/>
                  </a:cubicBezTo>
                  <a:cubicBezTo>
                    <a:pt x="10" y="7"/>
                    <a:pt x="11" y="6"/>
                    <a:pt x="13" y="6"/>
                  </a:cubicBezTo>
                  <a:cubicBezTo>
                    <a:pt x="14" y="5"/>
                    <a:pt x="16" y="4"/>
                    <a:pt x="18" y="4"/>
                  </a:cubicBezTo>
                  <a:cubicBezTo>
                    <a:pt x="19" y="4"/>
                    <a:pt x="21" y="5"/>
                    <a:pt x="23" y="6"/>
                  </a:cubicBezTo>
                  <a:cubicBezTo>
                    <a:pt x="25" y="7"/>
                    <a:pt x="30" y="9"/>
                    <a:pt x="31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7"/>
                    <a:pt x="30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0" y="3"/>
                    <a:pt x="43" y="2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29" y="3"/>
                    <a:pt x="20" y="3"/>
                    <a:pt x="12" y="0"/>
                  </a:cubicBezTo>
                  <a:cubicBezTo>
                    <a:pt x="10" y="2"/>
                    <a:pt x="7" y="3"/>
                    <a:pt x="4" y="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89" name="Freeform 152"/>
            <p:cNvSpPr>
              <a:spLocks noChangeArrowheads="1"/>
            </p:cNvSpPr>
            <p:nvPr/>
          </p:nvSpPr>
          <p:spPr bwMode="auto">
            <a:xfrm>
              <a:off x="1639887" y="1223962"/>
              <a:ext cx="249238" cy="200025"/>
            </a:xfrm>
            <a:custGeom>
              <a:avLst/>
              <a:gdLst>
                <a:gd name="T0" fmla="*/ 45 w 66"/>
                <a:gd name="T1" fmla="*/ 53 h 53"/>
                <a:gd name="T2" fmla="*/ 46 w 66"/>
                <a:gd name="T3" fmla="*/ 53 h 53"/>
                <a:gd name="T4" fmla="*/ 49 w 66"/>
                <a:gd name="T5" fmla="*/ 50 h 53"/>
                <a:gd name="T6" fmla="*/ 53 w 66"/>
                <a:gd name="T7" fmla="*/ 50 h 53"/>
                <a:gd name="T8" fmla="*/ 57 w 66"/>
                <a:gd name="T9" fmla="*/ 48 h 53"/>
                <a:gd name="T10" fmla="*/ 56 w 66"/>
                <a:gd name="T11" fmla="*/ 45 h 53"/>
                <a:gd name="T12" fmla="*/ 54 w 66"/>
                <a:gd name="T13" fmla="*/ 40 h 53"/>
                <a:gd name="T14" fmla="*/ 59 w 66"/>
                <a:gd name="T15" fmla="*/ 39 h 53"/>
                <a:gd name="T16" fmla="*/ 46 w 66"/>
                <a:gd name="T17" fmla="*/ 29 h 53"/>
                <a:gd name="T18" fmla="*/ 45 w 66"/>
                <a:gd name="T19" fmla="*/ 27 h 53"/>
                <a:gd name="T20" fmla="*/ 49 w 66"/>
                <a:gd name="T21" fmla="*/ 27 h 53"/>
                <a:gd name="T22" fmla="*/ 63 w 66"/>
                <a:gd name="T23" fmla="*/ 30 h 53"/>
                <a:gd name="T24" fmla="*/ 63 w 66"/>
                <a:gd name="T25" fmla="*/ 29 h 53"/>
                <a:gd name="T26" fmla="*/ 65 w 66"/>
                <a:gd name="T27" fmla="*/ 28 h 53"/>
                <a:gd name="T28" fmla="*/ 62 w 66"/>
                <a:gd name="T29" fmla="*/ 19 h 53"/>
                <a:gd name="T30" fmla="*/ 61 w 66"/>
                <a:gd name="T31" fmla="*/ 19 h 53"/>
                <a:gd name="T32" fmla="*/ 54 w 66"/>
                <a:gd name="T33" fmla="*/ 16 h 53"/>
                <a:gd name="T34" fmla="*/ 21 w 66"/>
                <a:gd name="T35" fmla="*/ 13 h 53"/>
                <a:gd name="T36" fmla="*/ 20 w 66"/>
                <a:gd name="T37" fmla="*/ 12 h 53"/>
                <a:gd name="T38" fmla="*/ 22 w 66"/>
                <a:gd name="T39" fmla="*/ 11 h 53"/>
                <a:gd name="T40" fmla="*/ 48 w 66"/>
                <a:gd name="T41" fmla="*/ 14 h 53"/>
                <a:gd name="T42" fmla="*/ 50 w 66"/>
                <a:gd name="T43" fmla="*/ 13 h 53"/>
                <a:gd name="T44" fmla="*/ 51 w 66"/>
                <a:gd name="T45" fmla="*/ 13 h 53"/>
                <a:gd name="T46" fmla="*/ 57 w 66"/>
                <a:gd name="T47" fmla="*/ 10 h 53"/>
                <a:gd name="T48" fmla="*/ 46 w 66"/>
                <a:gd name="T49" fmla="*/ 9 h 53"/>
                <a:gd name="T50" fmla="*/ 20 w 66"/>
                <a:gd name="T51" fmla="*/ 9 h 53"/>
                <a:gd name="T52" fmla="*/ 0 w 66"/>
                <a:gd name="T53" fmla="*/ 1 h 53"/>
                <a:gd name="T54" fmla="*/ 16 w 66"/>
                <a:gd name="T55" fmla="*/ 13 h 53"/>
                <a:gd name="T56" fmla="*/ 18 w 66"/>
                <a:gd name="T57" fmla="*/ 15 h 53"/>
                <a:gd name="T58" fmla="*/ 14 w 66"/>
                <a:gd name="T59" fmla="*/ 14 h 53"/>
                <a:gd name="T60" fmla="*/ 2 w 66"/>
                <a:gd name="T61" fmla="*/ 7 h 53"/>
                <a:gd name="T62" fmla="*/ 3 w 66"/>
                <a:gd name="T63" fmla="*/ 9 h 53"/>
                <a:gd name="T64" fmla="*/ 3 w 66"/>
                <a:gd name="T65" fmla="*/ 10 h 53"/>
                <a:gd name="T66" fmla="*/ 49 w 66"/>
                <a:gd name="T67" fmla="*/ 21 h 53"/>
                <a:gd name="T68" fmla="*/ 49 w 66"/>
                <a:gd name="T69" fmla="*/ 21 h 53"/>
                <a:gd name="T70" fmla="*/ 3 w 66"/>
                <a:gd name="T71" fmla="*/ 13 h 53"/>
                <a:gd name="T72" fmla="*/ 1 w 66"/>
                <a:gd name="T73" fmla="*/ 17 h 53"/>
                <a:gd name="T74" fmla="*/ 18 w 66"/>
                <a:gd name="T75" fmla="*/ 24 h 53"/>
                <a:gd name="T76" fmla="*/ 19 w 66"/>
                <a:gd name="T77" fmla="*/ 28 h 53"/>
                <a:gd name="T78" fmla="*/ 20 w 66"/>
                <a:gd name="T79" fmla="*/ 28 h 53"/>
                <a:gd name="T80" fmla="*/ 46 w 66"/>
                <a:gd name="T81" fmla="*/ 38 h 53"/>
                <a:gd name="T82" fmla="*/ 46 w 66"/>
                <a:gd name="T83" fmla="*/ 40 h 53"/>
                <a:gd name="T84" fmla="*/ 45 w 66"/>
                <a:gd name="T85" fmla="*/ 40 h 53"/>
                <a:gd name="T86" fmla="*/ 25 w 66"/>
                <a:gd name="T87" fmla="*/ 32 h 53"/>
                <a:gd name="T88" fmla="*/ 26 w 66"/>
                <a:gd name="T89" fmla="*/ 36 h 53"/>
                <a:gd name="T90" fmla="*/ 32 w 66"/>
                <a:gd name="T91" fmla="*/ 41 h 53"/>
                <a:gd name="T92" fmla="*/ 40 w 66"/>
                <a:gd name="T93" fmla="*/ 48 h 53"/>
                <a:gd name="T94" fmla="*/ 30 w 66"/>
                <a:gd name="T95" fmla="*/ 43 h 53"/>
                <a:gd name="T96" fmla="*/ 30 w 66"/>
                <a:gd name="T97" fmla="*/ 44 h 53"/>
                <a:gd name="T98" fmla="*/ 29 w 66"/>
                <a:gd name="T99" fmla="*/ 46 h 53"/>
                <a:gd name="T100" fmla="*/ 30 w 66"/>
                <a:gd name="T101" fmla="*/ 47 h 53"/>
                <a:gd name="T102" fmla="*/ 30 w 66"/>
                <a:gd name="T103" fmla="*/ 48 h 53"/>
                <a:gd name="T104" fmla="*/ 39 w 66"/>
                <a:gd name="T105" fmla="*/ 53 h 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"/>
                <a:gd name="T160" fmla="*/ 0 h 53"/>
                <a:gd name="T161" fmla="*/ 66 w 66"/>
                <a:gd name="T162" fmla="*/ 53 h 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" h="53">
                  <a:moveTo>
                    <a:pt x="39" y="53"/>
                  </a:moveTo>
                  <a:cubicBezTo>
                    <a:pt x="40" y="53"/>
                    <a:pt x="43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7" y="53"/>
                    <a:pt x="48" y="52"/>
                  </a:cubicBezTo>
                  <a:cubicBezTo>
                    <a:pt x="49" y="52"/>
                    <a:pt x="49" y="51"/>
                    <a:pt x="49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5" y="50"/>
                    <a:pt x="57" y="50"/>
                    <a:pt x="58" y="49"/>
                  </a:cubicBezTo>
                  <a:cubicBezTo>
                    <a:pt x="57" y="49"/>
                    <a:pt x="57" y="48"/>
                    <a:pt x="57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7"/>
                    <a:pt x="57" y="46"/>
                    <a:pt x="56" y="45"/>
                  </a:cubicBezTo>
                  <a:cubicBezTo>
                    <a:pt x="55" y="43"/>
                    <a:pt x="54" y="42"/>
                    <a:pt x="54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8" y="40"/>
                    <a:pt x="59" y="39"/>
                  </a:cubicBezTo>
                  <a:cubicBezTo>
                    <a:pt x="59" y="39"/>
                    <a:pt x="59" y="38"/>
                    <a:pt x="58" y="37"/>
                  </a:cubicBezTo>
                  <a:cubicBezTo>
                    <a:pt x="56" y="33"/>
                    <a:pt x="50" y="29"/>
                    <a:pt x="46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29"/>
                    <a:pt x="61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5" y="28"/>
                    <a:pt x="65" y="28"/>
                  </a:cubicBezTo>
                  <a:cubicBezTo>
                    <a:pt x="65" y="28"/>
                    <a:pt x="66" y="28"/>
                    <a:pt x="66" y="27"/>
                  </a:cubicBezTo>
                  <a:cubicBezTo>
                    <a:pt x="66" y="26"/>
                    <a:pt x="63" y="21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8"/>
                    <a:pt x="59" y="18"/>
                  </a:cubicBezTo>
                  <a:cubicBezTo>
                    <a:pt x="58" y="17"/>
                    <a:pt x="56" y="16"/>
                    <a:pt x="54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44" y="19"/>
                    <a:pt x="26" y="16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3"/>
                    <a:pt x="39" y="16"/>
                    <a:pt x="48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5" y="12"/>
                    <a:pt x="57" y="11"/>
                    <a:pt x="57" y="10"/>
                  </a:cubicBezTo>
                  <a:cubicBezTo>
                    <a:pt x="55" y="8"/>
                    <a:pt x="52" y="8"/>
                    <a:pt x="49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0" y="10"/>
                    <a:pt x="36" y="10"/>
                    <a:pt x="30" y="8"/>
                  </a:cubicBezTo>
                  <a:cubicBezTo>
                    <a:pt x="26" y="8"/>
                    <a:pt x="23" y="9"/>
                    <a:pt x="20" y="9"/>
                  </a:cubicBezTo>
                  <a:cubicBezTo>
                    <a:pt x="12" y="8"/>
                    <a:pt x="5" y="4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7"/>
                    <a:pt x="10" y="10"/>
                    <a:pt x="16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7" y="16"/>
                    <a:pt x="16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2"/>
                    <a:pt x="5" y="10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4" y="20"/>
                    <a:pt x="33" y="24"/>
                    <a:pt x="48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3"/>
                    <a:pt x="48" y="23"/>
                  </a:cubicBezTo>
                  <a:cubicBezTo>
                    <a:pt x="33" y="26"/>
                    <a:pt x="15" y="22"/>
                    <a:pt x="3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2" y="16"/>
                    <a:pt x="2" y="16"/>
                    <a:pt x="1" y="17"/>
                  </a:cubicBezTo>
                  <a:cubicBezTo>
                    <a:pt x="3" y="20"/>
                    <a:pt x="6" y="20"/>
                    <a:pt x="9" y="21"/>
                  </a:cubicBezTo>
                  <a:cubicBezTo>
                    <a:pt x="12" y="21"/>
                    <a:pt x="15" y="22"/>
                    <a:pt x="18" y="24"/>
                  </a:cubicBezTo>
                  <a:cubicBezTo>
                    <a:pt x="19" y="25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3" y="32"/>
                    <a:pt x="40" y="33"/>
                    <a:pt x="46" y="3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39" y="35"/>
                    <a:pt x="32" y="34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7" y="35"/>
                    <a:pt x="26" y="36"/>
                  </a:cubicBezTo>
                  <a:cubicBezTo>
                    <a:pt x="27" y="37"/>
                    <a:pt x="28" y="39"/>
                    <a:pt x="29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5" y="42"/>
                    <a:pt x="38" y="43"/>
                    <a:pt x="40" y="46"/>
                  </a:cubicBezTo>
                  <a:cubicBezTo>
                    <a:pt x="40" y="46"/>
                    <a:pt x="40" y="47"/>
                    <a:pt x="40" y="48"/>
                  </a:cubicBezTo>
                  <a:cubicBezTo>
                    <a:pt x="39" y="48"/>
                    <a:pt x="38" y="48"/>
                    <a:pt x="38" y="47"/>
                  </a:cubicBezTo>
                  <a:cubicBezTo>
                    <a:pt x="36" y="45"/>
                    <a:pt x="33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4"/>
                    <a:pt x="30" y="44"/>
                  </a:cubicBezTo>
                  <a:cubicBezTo>
                    <a:pt x="30" y="45"/>
                    <a:pt x="30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6" y="52"/>
                    <a:pt x="39" y="5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0" name="Freeform 153"/>
            <p:cNvSpPr>
              <a:spLocks noChangeArrowheads="1"/>
            </p:cNvSpPr>
            <p:nvPr/>
          </p:nvSpPr>
          <p:spPr bwMode="auto">
            <a:xfrm>
              <a:off x="1557337" y="1193800"/>
              <a:ext cx="87313" cy="215900"/>
            </a:xfrm>
            <a:custGeom>
              <a:avLst/>
              <a:gdLst>
                <a:gd name="T0" fmla="*/ 20 w 23"/>
                <a:gd name="T1" fmla="*/ 32 h 57"/>
                <a:gd name="T2" fmla="*/ 19 w 23"/>
                <a:gd name="T3" fmla="*/ 30 h 57"/>
                <a:gd name="T4" fmla="*/ 18 w 23"/>
                <a:gd name="T5" fmla="*/ 28 h 57"/>
                <a:gd name="T6" fmla="*/ 14 w 23"/>
                <a:gd name="T7" fmla="*/ 19 h 57"/>
                <a:gd name="T8" fmla="*/ 20 w 23"/>
                <a:gd name="T9" fmla="*/ 24 h 57"/>
                <a:gd name="T10" fmla="*/ 21 w 23"/>
                <a:gd name="T11" fmla="*/ 23 h 57"/>
                <a:gd name="T12" fmla="*/ 23 w 23"/>
                <a:gd name="T13" fmla="*/ 22 h 57"/>
                <a:gd name="T14" fmla="*/ 22 w 23"/>
                <a:gd name="T15" fmla="*/ 16 h 57"/>
                <a:gd name="T16" fmla="*/ 17 w 23"/>
                <a:gd name="T17" fmla="*/ 5 h 57"/>
                <a:gd name="T18" fmla="*/ 17 w 23"/>
                <a:gd name="T19" fmla="*/ 4 h 57"/>
                <a:gd name="T20" fmla="*/ 12 w 23"/>
                <a:gd name="T21" fmla="*/ 0 h 57"/>
                <a:gd name="T22" fmla="*/ 11 w 23"/>
                <a:gd name="T23" fmla="*/ 2 h 57"/>
                <a:gd name="T24" fmla="*/ 14 w 23"/>
                <a:gd name="T25" fmla="*/ 15 h 57"/>
                <a:gd name="T26" fmla="*/ 14 w 23"/>
                <a:gd name="T27" fmla="*/ 16 h 57"/>
                <a:gd name="T28" fmla="*/ 8 w 23"/>
                <a:gd name="T29" fmla="*/ 4 h 57"/>
                <a:gd name="T30" fmla="*/ 6 w 23"/>
                <a:gd name="T31" fmla="*/ 18 h 57"/>
                <a:gd name="T32" fmla="*/ 7 w 23"/>
                <a:gd name="T33" fmla="*/ 18 h 57"/>
                <a:gd name="T34" fmla="*/ 7 w 23"/>
                <a:gd name="T35" fmla="*/ 19 h 57"/>
                <a:gd name="T36" fmla="*/ 11 w 23"/>
                <a:gd name="T37" fmla="*/ 32 h 57"/>
                <a:gd name="T38" fmla="*/ 9 w 23"/>
                <a:gd name="T39" fmla="*/ 32 h 57"/>
                <a:gd name="T40" fmla="*/ 9 w 23"/>
                <a:gd name="T41" fmla="*/ 31 h 57"/>
                <a:gd name="T42" fmla="*/ 4 w 23"/>
                <a:gd name="T43" fmla="*/ 28 h 57"/>
                <a:gd name="T44" fmla="*/ 5 w 23"/>
                <a:gd name="T45" fmla="*/ 33 h 57"/>
                <a:gd name="T46" fmla="*/ 11 w 23"/>
                <a:gd name="T47" fmla="*/ 49 h 57"/>
                <a:gd name="T48" fmla="*/ 9 w 23"/>
                <a:gd name="T49" fmla="*/ 50 h 57"/>
                <a:gd name="T50" fmla="*/ 3 w 23"/>
                <a:gd name="T51" fmla="*/ 33 h 57"/>
                <a:gd name="T52" fmla="*/ 2 w 23"/>
                <a:gd name="T53" fmla="*/ 34 h 57"/>
                <a:gd name="T54" fmla="*/ 2 w 23"/>
                <a:gd name="T55" fmla="*/ 34 h 57"/>
                <a:gd name="T56" fmla="*/ 1 w 23"/>
                <a:gd name="T57" fmla="*/ 36 h 57"/>
                <a:gd name="T58" fmla="*/ 0 w 23"/>
                <a:gd name="T59" fmla="*/ 42 h 57"/>
                <a:gd name="T60" fmla="*/ 4 w 23"/>
                <a:gd name="T61" fmla="*/ 50 h 57"/>
                <a:gd name="T62" fmla="*/ 4 w 23"/>
                <a:gd name="T63" fmla="*/ 50 h 57"/>
                <a:gd name="T64" fmla="*/ 12 w 23"/>
                <a:gd name="T65" fmla="*/ 57 h 57"/>
                <a:gd name="T66" fmla="*/ 13 w 23"/>
                <a:gd name="T67" fmla="*/ 57 h 57"/>
                <a:gd name="T68" fmla="*/ 15 w 23"/>
                <a:gd name="T69" fmla="*/ 49 h 57"/>
                <a:gd name="T70" fmla="*/ 12 w 23"/>
                <a:gd name="T71" fmla="*/ 40 h 57"/>
                <a:gd name="T72" fmla="*/ 21 w 23"/>
                <a:gd name="T73" fmla="*/ 46 h 57"/>
                <a:gd name="T74" fmla="*/ 22 w 23"/>
                <a:gd name="T75" fmla="*/ 44 h 57"/>
                <a:gd name="T76" fmla="*/ 22 w 23"/>
                <a:gd name="T77" fmla="*/ 42 h 57"/>
                <a:gd name="T78" fmla="*/ 23 w 23"/>
                <a:gd name="T79" fmla="*/ 40 h 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57"/>
                <a:gd name="T122" fmla="*/ 23 w 23"/>
                <a:gd name="T123" fmla="*/ 57 h 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57">
                  <a:moveTo>
                    <a:pt x="23" y="40"/>
                  </a:moveTo>
                  <a:cubicBezTo>
                    <a:pt x="22" y="38"/>
                    <a:pt x="21" y="35"/>
                    <a:pt x="20" y="32"/>
                  </a:cubicBezTo>
                  <a:cubicBezTo>
                    <a:pt x="20" y="32"/>
                    <a:pt x="20" y="32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7" y="27"/>
                    <a:pt x="15" y="25"/>
                    <a:pt x="15" y="2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9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3" y="21"/>
                    <a:pt x="23" y="19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1"/>
                    <a:pt x="19" y="9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3" y="1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6"/>
                    <a:pt x="10" y="12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9" y="14"/>
                    <a:pt x="7" y="9"/>
                    <a:pt x="8" y="4"/>
                  </a:cubicBezTo>
                  <a:cubicBezTo>
                    <a:pt x="5" y="7"/>
                    <a:pt x="4" y="13"/>
                    <a:pt x="5" y="16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10" y="24"/>
                    <a:pt x="13" y="28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29"/>
                    <a:pt x="8" y="26"/>
                    <a:pt x="6" y="23"/>
                  </a:cubicBezTo>
                  <a:cubicBezTo>
                    <a:pt x="6" y="25"/>
                    <a:pt x="5" y="26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8"/>
                    <a:pt x="6" y="45"/>
                    <a:pt x="10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47"/>
                    <a:pt x="3" y="39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5"/>
                    <a:pt x="2" y="35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8"/>
                    <a:pt x="0" y="40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3"/>
                    <a:pt x="1" y="43"/>
                  </a:cubicBezTo>
                  <a:cubicBezTo>
                    <a:pt x="1" y="44"/>
                    <a:pt x="2" y="47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6" y="54"/>
                    <a:pt x="9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7"/>
                    <a:pt x="15" y="57"/>
                    <a:pt x="16" y="56"/>
                  </a:cubicBezTo>
                  <a:cubicBezTo>
                    <a:pt x="17" y="54"/>
                    <a:pt x="16" y="52"/>
                    <a:pt x="15" y="49"/>
                  </a:cubicBezTo>
                  <a:cubicBezTo>
                    <a:pt x="14" y="47"/>
                    <a:pt x="13" y="45"/>
                    <a:pt x="12" y="44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45"/>
                    <a:pt x="19" y="47"/>
                    <a:pt x="21" y="46"/>
                  </a:cubicBez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41"/>
                    <a:pt x="23" y="4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1" name="Freeform 154"/>
            <p:cNvSpPr>
              <a:spLocks noChangeArrowheads="1"/>
            </p:cNvSpPr>
            <p:nvPr/>
          </p:nvSpPr>
          <p:spPr bwMode="auto">
            <a:xfrm>
              <a:off x="1633537" y="1092200"/>
              <a:ext cx="200025" cy="155575"/>
            </a:xfrm>
            <a:custGeom>
              <a:avLst/>
              <a:gdLst>
                <a:gd name="T0" fmla="*/ 12 w 53"/>
                <a:gd name="T1" fmla="*/ 28 h 41"/>
                <a:gd name="T2" fmla="*/ 11 w 53"/>
                <a:gd name="T3" fmla="*/ 30 h 41"/>
                <a:gd name="T4" fmla="*/ 23 w 53"/>
                <a:gd name="T5" fmla="*/ 37 h 41"/>
                <a:gd name="T6" fmla="*/ 23 w 53"/>
                <a:gd name="T7" fmla="*/ 39 h 41"/>
                <a:gd name="T8" fmla="*/ 6 w 53"/>
                <a:gd name="T9" fmla="*/ 31 h 41"/>
                <a:gd name="T10" fmla="*/ 4 w 53"/>
                <a:gd name="T11" fmla="*/ 30 h 41"/>
                <a:gd name="T12" fmla="*/ 0 w 53"/>
                <a:gd name="T13" fmla="*/ 31 h 41"/>
                <a:gd name="T14" fmla="*/ 3 w 53"/>
                <a:gd name="T15" fmla="*/ 32 h 41"/>
                <a:gd name="T16" fmla="*/ 22 w 53"/>
                <a:gd name="T17" fmla="*/ 41 h 41"/>
                <a:gd name="T18" fmla="*/ 31 w 53"/>
                <a:gd name="T19" fmla="*/ 41 h 41"/>
                <a:gd name="T20" fmla="*/ 31 w 53"/>
                <a:gd name="T21" fmla="*/ 40 h 41"/>
                <a:gd name="T22" fmla="*/ 33 w 53"/>
                <a:gd name="T23" fmla="*/ 40 h 41"/>
                <a:gd name="T24" fmla="*/ 44 w 53"/>
                <a:gd name="T25" fmla="*/ 36 h 41"/>
                <a:gd name="T26" fmla="*/ 47 w 53"/>
                <a:gd name="T27" fmla="*/ 33 h 41"/>
                <a:gd name="T28" fmla="*/ 45 w 53"/>
                <a:gd name="T29" fmla="*/ 32 h 41"/>
                <a:gd name="T30" fmla="*/ 47 w 53"/>
                <a:gd name="T31" fmla="*/ 30 h 41"/>
                <a:gd name="T32" fmla="*/ 48 w 53"/>
                <a:gd name="T33" fmla="*/ 29 h 41"/>
                <a:gd name="T34" fmla="*/ 50 w 53"/>
                <a:gd name="T35" fmla="*/ 28 h 41"/>
                <a:gd name="T36" fmla="*/ 46 w 53"/>
                <a:gd name="T37" fmla="*/ 25 h 41"/>
                <a:gd name="T38" fmla="*/ 53 w 53"/>
                <a:gd name="T39" fmla="*/ 20 h 41"/>
                <a:gd name="T40" fmla="*/ 50 w 53"/>
                <a:gd name="T41" fmla="*/ 17 h 41"/>
                <a:gd name="T42" fmla="*/ 45 w 53"/>
                <a:gd name="T43" fmla="*/ 13 h 41"/>
                <a:gd name="T44" fmla="*/ 49 w 53"/>
                <a:gd name="T45" fmla="*/ 11 h 41"/>
                <a:gd name="T46" fmla="*/ 45 w 53"/>
                <a:gd name="T47" fmla="*/ 5 h 41"/>
                <a:gd name="T48" fmla="*/ 50 w 53"/>
                <a:gd name="T49" fmla="*/ 3 h 41"/>
                <a:gd name="T50" fmla="*/ 34 w 53"/>
                <a:gd name="T51" fmla="*/ 0 h 41"/>
                <a:gd name="T52" fmla="*/ 22 w 53"/>
                <a:gd name="T53" fmla="*/ 2 h 41"/>
                <a:gd name="T54" fmla="*/ 10 w 53"/>
                <a:gd name="T55" fmla="*/ 4 h 41"/>
                <a:gd name="T56" fmla="*/ 15 w 53"/>
                <a:gd name="T57" fmla="*/ 10 h 41"/>
                <a:gd name="T58" fmla="*/ 16 w 53"/>
                <a:gd name="T59" fmla="*/ 10 h 41"/>
                <a:gd name="T60" fmla="*/ 23 w 53"/>
                <a:gd name="T61" fmla="*/ 9 h 41"/>
                <a:gd name="T62" fmla="*/ 33 w 53"/>
                <a:gd name="T63" fmla="*/ 7 h 41"/>
                <a:gd name="T64" fmla="*/ 38 w 53"/>
                <a:gd name="T65" fmla="*/ 7 h 41"/>
                <a:gd name="T66" fmla="*/ 39 w 53"/>
                <a:gd name="T67" fmla="*/ 8 h 41"/>
                <a:gd name="T68" fmla="*/ 38 w 53"/>
                <a:gd name="T69" fmla="*/ 10 h 41"/>
                <a:gd name="T70" fmla="*/ 37 w 53"/>
                <a:gd name="T71" fmla="*/ 9 h 41"/>
                <a:gd name="T72" fmla="*/ 29 w 53"/>
                <a:gd name="T73" fmla="*/ 10 h 41"/>
                <a:gd name="T74" fmla="*/ 24 w 53"/>
                <a:gd name="T75" fmla="*/ 11 h 41"/>
                <a:gd name="T76" fmla="*/ 16 w 53"/>
                <a:gd name="T77" fmla="*/ 12 h 41"/>
                <a:gd name="T78" fmla="*/ 16 w 53"/>
                <a:gd name="T79" fmla="*/ 15 h 41"/>
                <a:gd name="T80" fmla="*/ 23 w 53"/>
                <a:gd name="T81" fmla="*/ 15 h 41"/>
                <a:gd name="T82" fmla="*/ 32 w 53"/>
                <a:gd name="T83" fmla="*/ 15 h 41"/>
                <a:gd name="T84" fmla="*/ 33 w 53"/>
                <a:gd name="T85" fmla="*/ 16 h 41"/>
                <a:gd name="T86" fmla="*/ 31 w 53"/>
                <a:gd name="T87" fmla="*/ 17 h 41"/>
                <a:gd name="T88" fmla="*/ 16 w 53"/>
                <a:gd name="T89" fmla="*/ 17 h 41"/>
                <a:gd name="T90" fmla="*/ 16 w 53"/>
                <a:gd name="T91" fmla="*/ 19 h 41"/>
                <a:gd name="T92" fmla="*/ 42 w 53"/>
                <a:gd name="T93" fmla="*/ 20 h 41"/>
                <a:gd name="T94" fmla="*/ 43 w 53"/>
                <a:gd name="T95" fmla="*/ 21 h 41"/>
                <a:gd name="T96" fmla="*/ 42 w 53"/>
                <a:gd name="T97" fmla="*/ 22 h 41"/>
                <a:gd name="T98" fmla="*/ 17 w 53"/>
                <a:gd name="T99" fmla="*/ 21 h 41"/>
                <a:gd name="T100" fmla="*/ 14 w 53"/>
                <a:gd name="T101" fmla="*/ 26 h 41"/>
                <a:gd name="T102" fmla="*/ 30 w 53"/>
                <a:gd name="T103" fmla="*/ 32 h 41"/>
                <a:gd name="T104" fmla="*/ 30 w 53"/>
                <a:gd name="T105" fmla="*/ 32 h 41"/>
                <a:gd name="T106" fmla="*/ 30 w 53"/>
                <a:gd name="T107" fmla="*/ 33 h 41"/>
                <a:gd name="T108" fmla="*/ 17 w 53"/>
                <a:gd name="T109" fmla="*/ 30 h 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"/>
                <a:gd name="T166" fmla="*/ 0 h 41"/>
                <a:gd name="T167" fmla="*/ 53 w 53"/>
                <a:gd name="T168" fmla="*/ 41 h 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" h="41">
                  <a:moveTo>
                    <a:pt x="17" y="30"/>
                  </a:moveTo>
                  <a:cubicBezTo>
                    <a:pt x="16" y="29"/>
                    <a:pt x="14" y="28"/>
                    <a:pt x="12" y="28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3" y="31"/>
                    <a:pt x="14" y="32"/>
                    <a:pt x="15" y="32"/>
                  </a:cubicBezTo>
                  <a:cubicBezTo>
                    <a:pt x="17" y="34"/>
                    <a:pt x="20" y="36"/>
                    <a:pt x="23" y="37"/>
                  </a:cubicBezTo>
                  <a:cubicBezTo>
                    <a:pt x="24" y="37"/>
                    <a:pt x="25" y="37"/>
                    <a:pt x="24" y="38"/>
                  </a:cubicBezTo>
                  <a:cubicBezTo>
                    <a:pt x="24" y="38"/>
                    <a:pt x="24" y="39"/>
                    <a:pt x="23" y="39"/>
                  </a:cubicBezTo>
                  <a:cubicBezTo>
                    <a:pt x="19" y="38"/>
                    <a:pt x="16" y="36"/>
                    <a:pt x="13" y="34"/>
                  </a:cubicBezTo>
                  <a:cubicBezTo>
                    <a:pt x="11" y="33"/>
                    <a:pt x="9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9" y="37"/>
                    <a:pt x="15" y="41"/>
                    <a:pt x="2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39"/>
                    <a:pt x="41" y="38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5" y="35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7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3" y="21"/>
                    <a:pt x="53" y="2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1" y="17"/>
                    <a:pt x="50" y="17"/>
                  </a:cubicBezTo>
                  <a:cubicBezTo>
                    <a:pt x="48" y="17"/>
                    <a:pt x="46" y="16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49" y="10"/>
                    <a:pt x="49" y="9"/>
                    <a:pt x="48" y="8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9" y="4"/>
                    <a:pt x="50" y="3"/>
                    <a:pt x="50" y="3"/>
                  </a:cubicBezTo>
                  <a:cubicBezTo>
                    <a:pt x="50" y="3"/>
                    <a:pt x="49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0" y="0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20" y="3"/>
                    <a:pt x="17" y="4"/>
                    <a:pt x="15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6"/>
                    <a:pt x="10" y="6"/>
                    <a:pt x="11" y="7"/>
                  </a:cubicBezTo>
                  <a:cubicBezTo>
                    <a:pt x="12" y="7"/>
                    <a:pt x="14" y="8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20" y="10"/>
                    <a:pt x="22" y="10"/>
                    <a:pt x="23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9" y="7"/>
                    <a:pt x="39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8" y="10"/>
                    <a:pt x="38" y="10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3" y="9"/>
                    <a:pt x="33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6" y="13"/>
                    <a:pt x="16" y="13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8" y="16"/>
                    <a:pt x="21" y="15"/>
                    <a:pt x="23" y="15"/>
                  </a:cubicBezTo>
                  <a:cubicBezTo>
                    <a:pt x="26" y="15"/>
                    <a:pt x="29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29" y="16"/>
                    <a:pt x="26" y="17"/>
                    <a:pt x="24" y="17"/>
                  </a:cubicBezTo>
                  <a:cubicBezTo>
                    <a:pt x="21" y="18"/>
                    <a:pt x="18" y="18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19"/>
                    <a:pt x="36" y="20"/>
                    <a:pt x="3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2"/>
                    <a:pt x="18" y="23"/>
                    <a:pt x="17" y="24"/>
                  </a:cubicBezTo>
                  <a:cubicBezTo>
                    <a:pt x="17" y="25"/>
                    <a:pt x="16" y="25"/>
                    <a:pt x="14" y="26"/>
                  </a:cubicBezTo>
                  <a:cubicBezTo>
                    <a:pt x="16" y="26"/>
                    <a:pt x="17" y="28"/>
                    <a:pt x="19" y="29"/>
                  </a:cubicBezTo>
                  <a:cubicBezTo>
                    <a:pt x="22" y="31"/>
                    <a:pt x="25" y="33"/>
                    <a:pt x="3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4" y="35"/>
                    <a:pt x="20" y="33"/>
                    <a:pt x="17" y="3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2" name="Freeform 155"/>
            <p:cNvSpPr>
              <a:spLocks noChangeArrowheads="1"/>
            </p:cNvSpPr>
            <p:nvPr/>
          </p:nvSpPr>
          <p:spPr bwMode="auto">
            <a:xfrm>
              <a:off x="1825625" y="1374775"/>
              <a:ext cx="101600" cy="76200"/>
            </a:xfrm>
            <a:custGeom>
              <a:avLst/>
              <a:gdLst>
                <a:gd name="T0" fmla="*/ 12 w 27"/>
                <a:gd name="T1" fmla="*/ 0 h 20"/>
                <a:gd name="T2" fmla="*/ 9 w 27"/>
                <a:gd name="T3" fmla="*/ 2 h 20"/>
                <a:gd name="T4" fmla="*/ 8 w 27"/>
                <a:gd name="T5" fmla="*/ 2 h 20"/>
                <a:gd name="T6" fmla="*/ 9 w 27"/>
                <a:gd name="T7" fmla="*/ 3 h 20"/>
                <a:gd name="T8" fmla="*/ 12 w 27"/>
                <a:gd name="T9" fmla="*/ 8 h 20"/>
                <a:gd name="T10" fmla="*/ 15 w 27"/>
                <a:gd name="T11" fmla="*/ 9 h 20"/>
                <a:gd name="T12" fmla="*/ 22 w 27"/>
                <a:gd name="T13" fmla="*/ 12 h 20"/>
                <a:gd name="T14" fmla="*/ 22 w 27"/>
                <a:gd name="T15" fmla="*/ 13 h 20"/>
                <a:gd name="T16" fmla="*/ 21 w 27"/>
                <a:gd name="T17" fmla="*/ 14 h 20"/>
                <a:gd name="T18" fmla="*/ 21 w 27"/>
                <a:gd name="T19" fmla="*/ 14 h 20"/>
                <a:gd name="T20" fmla="*/ 20 w 27"/>
                <a:gd name="T21" fmla="*/ 13 h 20"/>
                <a:gd name="T22" fmla="*/ 15 w 27"/>
                <a:gd name="T23" fmla="*/ 12 h 20"/>
                <a:gd name="T24" fmla="*/ 11 w 27"/>
                <a:gd name="T25" fmla="*/ 10 h 20"/>
                <a:gd name="T26" fmla="*/ 8 w 27"/>
                <a:gd name="T27" fmla="*/ 12 h 20"/>
                <a:gd name="T28" fmla="*/ 4 w 27"/>
                <a:gd name="T29" fmla="*/ 12 h 20"/>
                <a:gd name="T30" fmla="*/ 2 w 27"/>
                <a:gd name="T31" fmla="*/ 12 h 20"/>
                <a:gd name="T32" fmla="*/ 0 w 27"/>
                <a:gd name="T33" fmla="*/ 14 h 20"/>
                <a:gd name="T34" fmla="*/ 4 w 27"/>
                <a:gd name="T35" fmla="*/ 16 h 20"/>
                <a:gd name="T36" fmla="*/ 5 w 27"/>
                <a:gd name="T37" fmla="*/ 16 h 20"/>
                <a:gd name="T38" fmla="*/ 21 w 27"/>
                <a:gd name="T39" fmla="*/ 18 h 20"/>
                <a:gd name="T40" fmla="*/ 20 w 27"/>
                <a:gd name="T41" fmla="*/ 16 h 20"/>
                <a:gd name="T42" fmla="*/ 19 w 27"/>
                <a:gd name="T43" fmla="*/ 15 h 20"/>
                <a:gd name="T44" fmla="*/ 23 w 27"/>
                <a:gd name="T45" fmla="*/ 14 h 20"/>
                <a:gd name="T46" fmla="*/ 27 w 27"/>
                <a:gd name="T47" fmla="*/ 13 h 20"/>
                <a:gd name="T48" fmla="*/ 24 w 27"/>
                <a:gd name="T49" fmla="*/ 10 h 20"/>
                <a:gd name="T50" fmla="*/ 23 w 27"/>
                <a:gd name="T51" fmla="*/ 9 h 20"/>
                <a:gd name="T52" fmla="*/ 24 w 27"/>
                <a:gd name="T53" fmla="*/ 7 h 20"/>
                <a:gd name="T54" fmla="*/ 25 w 27"/>
                <a:gd name="T55" fmla="*/ 7 h 20"/>
                <a:gd name="T56" fmla="*/ 18 w 27"/>
                <a:gd name="T57" fmla="*/ 3 h 20"/>
                <a:gd name="T58" fmla="*/ 12 w 27"/>
                <a:gd name="T59" fmla="*/ 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"/>
                <a:gd name="T91" fmla="*/ 0 h 20"/>
                <a:gd name="T92" fmla="*/ 27 w 27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" h="20">
                  <a:moveTo>
                    <a:pt x="12" y="0"/>
                  </a:moveTo>
                  <a:cubicBezTo>
                    <a:pt x="11" y="1"/>
                    <a:pt x="10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5"/>
                    <a:pt x="12" y="6"/>
                    <a:pt x="12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9" y="10"/>
                    <a:pt x="21" y="11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6" y="12"/>
                    <a:pt x="15" y="12"/>
                  </a:cubicBezTo>
                  <a:cubicBezTo>
                    <a:pt x="15" y="12"/>
                    <a:pt x="12" y="11"/>
                    <a:pt x="11" y="10"/>
                  </a:cubicBezTo>
                  <a:cubicBezTo>
                    <a:pt x="10" y="11"/>
                    <a:pt x="9" y="12"/>
                    <a:pt x="8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2" y="12"/>
                    <a:pt x="2" y="12"/>
                  </a:cubicBezTo>
                  <a:cubicBezTo>
                    <a:pt x="2" y="13"/>
                    <a:pt x="1" y="13"/>
                    <a:pt x="0" y="14"/>
                  </a:cubicBezTo>
                  <a:cubicBezTo>
                    <a:pt x="2" y="14"/>
                    <a:pt x="3" y="15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8"/>
                    <a:pt x="18" y="20"/>
                    <a:pt x="21" y="18"/>
                  </a:cubicBezTo>
                  <a:cubicBezTo>
                    <a:pt x="21" y="18"/>
                    <a:pt x="21" y="18"/>
                    <a:pt x="20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4"/>
                    <a:pt x="27" y="14"/>
                    <a:pt x="27" y="13"/>
                  </a:cubicBezTo>
                  <a:cubicBezTo>
                    <a:pt x="27" y="12"/>
                    <a:pt x="25" y="10"/>
                    <a:pt x="24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6" y="2"/>
                    <a:pt x="13" y="2"/>
                    <a:pt x="1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3" name="Freeform 156"/>
            <p:cNvSpPr>
              <a:spLocks noChangeArrowheads="1"/>
            </p:cNvSpPr>
            <p:nvPr/>
          </p:nvSpPr>
          <p:spPr bwMode="auto">
            <a:xfrm>
              <a:off x="1743075" y="1412875"/>
              <a:ext cx="101600" cy="106362"/>
            </a:xfrm>
            <a:custGeom>
              <a:avLst/>
              <a:gdLst>
                <a:gd name="T0" fmla="*/ 24 w 27"/>
                <a:gd name="T1" fmla="*/ 9 h 28"/>
                <a:gd name="T2" fmla="*/ 25 w 27"/>
                <a:gd name="T3" fmla="*/ 8 h 28"/>
                <a:gd name="T4" fmla="*/ 19 w 27"/>
                <a:gd name="T5" fmla="*/ 5 h 28"/>
                <a:gd name="T6" fmla="*/ 19 w 27"/>
                <a:gd name="T7" fmla="*/ 5 h 28"/>
                <a:gd name="T8" fmla="*/ 11 w 27"/>
                <a:gd name="T9" fmla="*/ 5 h 28"/>
                <a:gd name="T10" fmla="*/ 6 w 27"/>
                <a:gd name="T11" fmla="*/ 3 h 28"/>
                <a:gd name="T12" fmla="*/ 12 w 27"/>
                <a:gd name="T13" fmla="*/ 7 h 28"/>
                <a:gd name="T14" fmla="*/ 18 w 27"/>
                <a:gd name="T15" fmla="*/ 12 h 28"/>
                <a:gd name="T16" fmla="*/ 18 w 27"/>
                <a:gd name="T17" fmla="*/ 13 h 28"/>
                <a:gd name="T18" fmla="*/ 17 w 27"/>
                <a:gd name="T19" fmla="*/ 13 h 28"/>
                <a:gd name="T20" fmla="*/ 11 w 27"/>
                <a:gd name="T21" fmla="*/ 9 h 28"/>
                <a:gd name="T22" fmla="*/ 1 w 27"/>
                <a:gd name="T23" fmla="*/ 0 h 28"/>
                <a:gd name="T24" fmla="*/ 0 w 27"/>
                <a:gd name="T25" fmla="*/ 0 h 28"/>
                <a:gd name="T26" fmla="*/ 1 w 27"/>
                <a:gd name="T27" fmla="*/ 2 h 28"/>
                <a:gd name="T28" fmla="*/ 16 w 27"/>
                <a:gd name="T29" fmla="*/ 19 h 28"/>
                <a:gd name="T30" fmla="*/ 18 w 27"/>
                <a:gd name="T31" fmla="*/ 22 h 28"/>
                <a:gd name="T32" fmla="*/ 25 w 27"/>
                <a:gd name="T33" fmla="*/ 27 h 28"/>
                <a:gd name="T34" fmla="*/ 26 w 27"/>
                <a:gd name="T35" fmla="*/ 23 h 28"/>
                <a:gd name="T36" fmla="*/ 25 w 27"/>
                <a:gd name="T37" fmla="*/ 19 h 28"/>
                <a:gd name="T38" fmla="*/ 27 w 27"/>
                <a:gd name="T39" fmla="*/ 17 h 28"/>
                <a:gd name="T40" fmla="*/ 26 w 27"/>
                <a:gd name="T41" fmla="*/ 15 h 28"/>
                <a:gd name="T42" fmla="*/ 24 w 27"/>
                <a:gd name="T43" fmla="*/ 10 h 28"/>
                <a:gd name="T44" fmla="*/ 24 w 27"/>
                <a:gd name="T45" fmla="*/ 10 h 28"/>
                <a:gd name="T46" fmla="*/ 24 w 27"/>
                <a:gd name="T47" fmla="*/ 9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"/>
                <a:gd name="T73" fmla="*/ 0 h 28"/>
                <a:gd name="T74" fmla="*/ 27 w 27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" h="28">
                  <a:moveTo>
                    <a:pt x="24" y="9"/>
                  </a:moveTo>
                  <a:cubicBezTo>
                    <a:pt x="25" y="9"/>
                    <a:pt x="25" y="9"/>
                    <a:pt x="25" y="8"/>
                  </a:cubicBezTo>
                  <a:cubicBezTo>
                    <a:pt x="25" y="7"/>
                    <a:pt x="21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6"/>
                    <a:pt x="13" y="5"/>
                    <a:pt x="11" y="5"/>
                  </a:cubicBezTo>
                  <a:cubicBezTo>
                    <a:pt x="10" y="5"/>
                    <a:pt x="8" y="4"/>
                    <a:pt x="6" y="3"/>
                  </a:cubicBezTo>
                  <a:cubicBezTo>
                    <a:pt x="8" y="5"/>
                    <a:pt x="10" y="6"/>
                    <a:pt x="12" y="7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3"/>
                    <a:pt x="18" y="13"/>
                  </a:cubicBezTo>
                  <a:cubicBezTo>
                    <a:pt x="18" y="14"/>
                    <a:pt x="17" y="14"/>
                    <a:pt x="17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7"/>
                    <a:pt x="2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0" y="8"/>
                    <a:pt x="10" y="15"/>
                    <a:pt x="16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4"/>
                    <a:pt x="24" y="28"/>
                    <a:pt x="25" y="27"/>
                  </a:cubicBezTo>
                  <a:cubicBezTo>
                    <a:pt x="27" y="26"/>
                    <a:pt x="27" y="26"/>
                    <a:pt x="26" y="23"/>
                  </a:cubicBezTo>
                  <a:cubicBezTo>
                    <a:pt x="25" y="22"/>
                    <a:pt x="24" y="20"/>
                    <a:pt x="25" y="19"/>
                  </a:cubicBezTo>
                  <a:cubicBezTo>
                    <a:pt x="26" y="18"/>
                    <a:pt x="26" y="18"/>
                    <a:pt x="27" y="17"/>
                  </a:cubicBezTo>
                  <a:cubicBezTo>
                    <a:pt x="27" y="17"/>
                    <a:pt x="26" y="15"/>
                    <a:pt x="26" y="15"/>
                  </a:cubicBezTo>
                  <a:cubicBezTo>
                    <a:pt x="25" y="14"/>
                    <a:pt x="24" y="12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4" name="Freeform 157"/>
            <p:cNvSpPr>
              <a:spLocks noChangeArrowheads="1"/>
            </p:cNvSpPr>
            <p:nvPr/>
          </p:nvSpPr>
          <p:spPr bwMode="auto">
            <a:xfrm>
              <a:off x="1817687" y="1114425"/>
              <a:ext cx="3175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2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5" name="Freeform 158"/>
            <p:cNvSpPr>
              <a:spLocks noChangeArrowheads="1"/>
            </p:cNvSpPr>
            <p:nvPr/>
          </p:nvSpPr>
          <p:spPr bwMode="auto">
            <a:xfrm>
              <a:off x="1677987" y="1058862"/>
              <a:ext cx="142875" cy="22225"/>
            </a:xfrm>
            <a:custGeom>
              <a:avLst/>
              <a:gdLst>
                <a:gd name="T0" fmla="*/ 22 w 38"/>
                <a:gd name="T1" fmla="*/ 2 h 6"/>
                <a:gd name="T2" fmla="*/ 22 w 38"/>
                <a:gd name="T3" fmla="*/ 1 h 6"/>
                <a:gd name="T4" fmla="*/ 25 w 38"/>
                <a:gd name="T5" fmla="*/ 2 h 6"/>
                <a:gd name="T6" fmla="*/ 33 w 38"/>
                <a:gd name="T7" fmla="*/ 3 h 6"/>
                <a:gd name="T8" fmla="*/ 36 w 38"/>
                <a:gd name="T9" fmla="*/ 1 h 6"/>
                <a:gd name="T10" fmla="*/ 38 w 38"/>
                <a:gd name="T11" fmla="*/ 0 h 6"/>
                <a:gd name="T12" fmla="*/ 38 w 38"/>
                <a:gd name="T13" fmla="*/ 0 h 6"/>
                <a:gd name="T14" fmla="*/ 37 w 38"/>
                <a:gd name="T15" fmla="*/ 0 h 6"/>
                <a:gd name="T16" fmla="*/ 35 w 38"/>
                <a:gd name="T17" fmla="*/ 0 h 6"/>
                <a:gd name="T18" fmla="*/ 25 w 38"/>
                <a:gd name="T19" fmla="*/ 0 h 6"/>
                <a:gd name="T20" fmla="*/ 18 w 38"/>
                <a:gd name="T21" fmla="*/ 0 h 6"/>
                <a:gd name="T22" fmla="*/ 4 w 38"/>
                <a:gd name="T23" fmla="*/ 3 h 6"/>
                <a:gd name="T24" fmla="*/ 4 w 38"/>
                <a:gd name="T25" fmla="*/ 3 h 6"/>
                <a:gd name="T26" fmla="*/ 3 w 38"/>
                <a:gd name="T27" fmla="*/ 3 h 6"/>
                <a:gd name="T28" fmla="*/ 0 w 38"/>
                <a:gd name="T29" fmla="*/ 4 h 6"/>
                <a:gd name="T30" fmla="*/ 0 w 38"/>
                <a:gd name="T31" fmla="*/ 6 h 6"/>
                <a:gd name="T32" fmla="*/ 0 w 38"/>
                <a:gd name="T33" fmla="*/ 6 h 6"/>
                <a:gd name="T34" fmla="*/ 11 w 38"/>
                <a:gd name="T35" fmla="*/ 5 h 6"/>
                <a:gd name="T36" fmla="*/ 22 w 38"/>
                <a:gd name="T37" fmla="*/ 2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6"/>
                <a:gd name="T59" fmla="*/ 38 w 38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6">
                  <a:moveTo>
                    <a:pt x="22" y="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32" y="3"/>
                    <a:pt x="33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4"/>
                    <a:pt x="7" y="5"/>
                    <a:pt x="11" y="5"/>
                  </a:cubicBezTo>
                  <a:cubicBezTo>
                    <a:pt x="16" y="5"/>
                    <a:pt x="20" y="6"/>
                    <a:pt x="2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6" name="Freeform 159"/>
            <p:cNvSpPr>
              <a:spLocks noChangeArrowheads="1"/>
            </p:cNvSpPr>
            <p:nvPr/>
          </p:nvSpPr>
          <p:spPr bwMode="auto">
            <a:xfrm>
              <a:off x="1677987" y="1058862"/>
              <a:ext cx="185738" cy="49212"/>
            </a:xfrm>
            <a:custGeom>
              <a:avLst/>
              <a:gdLst>
                <a:gd name="T0" fmla="*/ 23 w 49"/>
                <a:gd name="T1" fmla="*/ 7 h 13"/>
                <a:gd name="T2" fmla="*/ 40 w 49"/>
                <a:gd name="T3" fmla="*/ 12 h 13"/>
                <a:gd name="T4" fmla="*/ 40 w 49"/>
                <a:gd name="T5" fmla="*/ 13 h 13"/>
                <a:gd name="T6" fmla="*/ 49 w 49"/>
                <a:gd name="T7" fmla="*/ 4 h 13"/>
                <a:gd name="T8" fmla="*/ 48 w 49"/>
                <a:gd name="T9" fmla="*/ 1 h 13"/>
                <a:gd name="T10" fmla="*/ 46 w 49"/>
                <a:gd name="T11" fmla="*/ 0 h 13"/>
                <a:gd name="T12" fmla="*/ 39 w 49"/>
                <a:gd name="T13" fmla="*/ 2 h 13"/>
                <a:gd name="T14" fmla="*/ 37 w 49"/>
                <a:gd name="T15" fmla="*/ 3 h 13"/>
                <a:gd name="T16" fmla="*/ 34 w 49"/>
                <a:gd name="T17" fmla="*/ 5 h 13"/>
                <a:gd name="T18" fmla="*/ 33 w 49"/>
                <a:gd name="T19" fmla="*/ 5 h 13"/>
                <a:gd name="T20" fmla="*/ 24 w 49"/>
                <a:gd name="T21" fmla="*/ 4 h 13"/>
                <a:gd name="T22" fmla="*/ 23 w 49"/>
                <a:gd name="T23" fmla="*/ 4 h 13"/>
                <a:gd name="T24" fmla="*/ 17 w 49"/>
                <a:gd name="T25" fmla="*/ 7 h 13"/>
                <a:gd name="T26" fmla="*/ 3 w 49"/>
                <a:gd name="T27" fmla="*/ 7 h 13"/>
                <a:gd name="T28" fmla="*/ 1 w 49"/>
                <a:gd name="T29" fmla="*/ 8 h 13"/>
                <a:gd name="T30" fmla="*/ 1 w 49"/>
                <a:gd name="T31" fmla="*/ 8 h 13"/>
                <a:gd name="T32" fmla="*/ 0 w 49"/>
                <a:gd name="T33" fmla="*/ 8 h 13"/>
                <a:gd name="T34" fmla="*/ 0 w 49"/>
                <a:gd name="T35" fmla="*/ 8 h 13"/>
                <a:gd name="T36" fmla="*/ 1 w 49"/>
                <a:gd name="T37" fmla="*/ 11 h 13"/>
                <a:gd name="T38" fmla="*/ 0 w 49"/>
                <a:gd name="T39" fmla="*/ 11 h 13"/>
                <a:gd name="T40" fmla="*/ 10 w 49"/>
                <a:gd name="T41" fmla="*/ 9 h 13"/>
                <a:gd name="T42" fmla="*/ 23 w 49"/>
                <a:gd name="T43" fmla="*/ 7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13"/>
                <a:gd name="T68" fmla="*/ 49 w 49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13">
                  <a:moveTo>
                    <a:pt x="23" y="7"/>
                  </a:moveTo>
                  <a:cubicBezTo>
                    <a:pt x="35" y="8"/>
                    <a:pt x="40" y="10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4" y="11"/>
                    <a:pt x="49" y="7"/>
                    <a:pt x="49" y="4"/>
                  </a:cubicBezTo>
                  <a:cubicBezTo>
                    <a:pt x="49" y="2"/>
                    <a:pt x="48" y="1"/>
                    <a:pt x="48" y="1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4"/>
                    <a:pt x="36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5"/>
                    <a:pt x="27" y="5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6"/>
                    <a:pt x="20" y="7"/>
                    <a:pt x="1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3" y="11"/>
                    <a:pt x="6" y="10"/>
                    <a:pt x="10" y="9"/>
                  </a:cubicBezTo>
                  <a:cubicBezTo>
                    <a:pt x="14" y="8"/>
                    <a:pt x="18" y="7"/>
                    <a:pt x="23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7" name="Freeform 160"/>
            <p:cNvSpPr>
              <a:spLocks noChangeArrowheads="1"/>
            </p:cNvSpPr>
            <p:nvPr/>
          </p:nvSpPr>
          <p:spPr bwMode="auto">
            <a:xfrm>
              <a:off x="1655762" y="908050"/>
              <a:ext cx="180975" cy="158750"/>
            </a:xfrm>
            <a:custGeom>
              <a:avLst/>
              <a:gdLst>
                <a:gd name="T0" fmla="*/ 47 w 48"/>
                <a:gd name="T1" fmla="*/ 16 h 42"/>
                <a:gd name="T2" fmla="*/ 47 w 48"/>
                <a:gd name="T3" fmla="*/ 15 h 42"/>
                <a:gd name="T4" fmla="*/ 48 w 48"/>
                <a:gd name="T5" fmla="*/ 15 h 42"/>
                <a:gd name="T6" fmla="*/ 48 w 48"/>
                <a:gd name="T7" fmla="*/ 11 h 42"/>
                <a:gd name="T8" fmla="*/ 42 w 48"/>
                <a:gd name="T9" fmla="*/ 9 h 42"/>
                <a:gd name="T10" fmla="*/ 40 w 48"/>
                <a:gd name="T11" fmla="*/ 9 h 42"/>
                <a:gd name="T12" fmla="*/ 41 w 48"/>
                <a:gd name="T13" fmla="*/ 7 h 42"/>
                <a:gd name="T14" fmla="*/ 41 w 48"/>
                <a:gd name="T15" fmla="*/ 4 h 42"/>
                <a:gd name="T16" fmla="*/ 36 w 48"/>
                <a:gd name="T17" fmla="*/ 1 h 42"/>
                <a:gd name="T18" fmla="*/ 35 w 48"/>
                <a:gd name="T19" fmla="*/ 2 h 42"/>
                <a:gd name="T20" fmla="*/ 32 w 48"/>
                <a:gd name="T21" fmla="*/ 2 h 42"/>
                <a:gd name="T22" fmla="*/ 30 w 48"/>
                <a:gd name="T23" fmla="*/ 1 h 42"/>
                <a:gd name="T24" fmla="*/ 29 w 48"/>
                <a:gd name="T25" fmla="*/ 1 h 42"/>
                <a:gd name="T26" fmla="*/ 24 w 48"/>
                <a:gd name="T27" fmla="*/ 0 h 42"/>
                <a:gd name="T28" fmla="*/ 21 w 48"/>
                <a:gd name="T29" fmla="*/ 2 h 42"/>
                <a:gd name="T30" fmla="*/ 21 w 48"/>
                <a:gd name="T31" fmla="*/ 2 h 42"/>
                <a:gd name="T32" fmla="*/ 24 w 48"/>
                <a:gd name="T33" fmla="*/ 8 h 42"/>
                <a:gd name="T34" fmla="*/ 28 w 48"/>
                <a:gd name="T35" fmla="*/ 11 h 42"/>
                <a:gd name="T36" fmla="*/ 21 w 48"/>
                <a:gd name="T37" fmla="*/ 28 h 42"/>
                <a:gd name="T38" fmla="*/ 12 w 48"/>
                <a:gd name="T39" fmla="*/ 33 h 42"/>
                <a:gd name="T40" fmla="*/ 3 w 48"/>
                <a:gd name="T41" fmla="*/ 38 h 42"/>
                <a:gd name="T42" fmla="*/ 2 w 48"/>
                <a:gd name="T43" fmla="*/ 38 h 42"/>
                <a:gd name="T44" fmla="*/ 0 w 48"/>
                <a:gd name="T45" fmla="*/ 40 h 42"/>
                <a:gd name="T46" fmla="*/ 1 w 48"/>
                <a:gd name="T47" fmla="*/ 40 h 42"/>
                <a:gd name="T48" fmla="*/ 5 w 48"/>
                <a:gd name="T49" fmla="*/ 42 h 42"/>
                <a:gd name="T50" fmla="*/ 8 w 48"/>
                <a:gd name="T51" fmla="*/ 41 h 42"/>
                <a:gd name="T52" fmla="*/ 19 w 48"/>
                <a:gd name="T53" fmla="*/ 31 h 42"/>
                <a:gd name="T54" fmla="*/ 32 w 48"/>
                <a:gd name="T55" fmla="*/ 16 h 42"/>
                <a:gd name="T56" fmla="*/ 33 w 48"/>
                <a:gd name="T57" fmla="*/ 15 h 42"/>
                <a:gd name="T58" fmla="*/ 33 w 48"/>
                <a:gd name="T59" fmla="*/ 15 h 42"/>
                <a:gd name="T60" fmla="*/ 34 w 48"/>
                <a:gd name="T61" fmla="*/ 15 h 42"/>
                <a:gd name="T62" fmla="*/ 34 w 48"/>
                <a:gd name="T63" fmla="*/ 16 h 42"/>
                <a:gd name="T64" fmla="*/ 34 w 48"/>
                <a:gd name="T65" fmla="*/ 16 h 42"/>
                <a:gd name="T66" fmla="*/ 21 w 48"/>
                <a:gd name="T67" fmla="*/ 33 h 42"/>
                <a:gd name="T68" fmla="*/ 12 w 48"/>
                <a:gd name="T69" fmla="*/ 40 h 42"/>
                <a:gd name="T70" fmla="*/ 18 w 48"/>
                <a:gd name="T71" fmla="*/ 38 h 42"/>
                <a:gd name="T72" fmla="*/ 29 w 48"/>
                <a:gd name="T73" fmla="*/ 31 h 42"/>
                <a:gd name="T74" fmla="*/ 34 w 48"/>
                <a:gd name="T75" fmla="*/ 29 h 42"/>
                <a:gd name="T76" fmla="*/ 42 w 48"/>
                <a:gd name="T77" fmla="*/ 25 h 42"/>
                <a:gd name="T78" fmla="*/ 48 w 48"/>
                <a:gd name="T79" fmla="*/ 16 h 42"/>
                <a:gd name="T80" fmla="*/ 47 w 48"/>
                <a:gd name="T81" fmla="*/ 16 h 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2"/>
                <a:gd name="T125" fmla="*/ 48 w 48"/>
                <a:gd name="T126" fmla="*/ 42 h 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2">
                  <a:moveTo>
                    <a:pt x="47" y="16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8" y="12"/>
                    <a:pt x="48" y="11"/>
                  </a:cubicBezTo>
                  <a:cubicBezTo>
                    <a:pt x="47" y="9"/>
                    <a:pt x="45" y="9"/>
                    <a:pt x="4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2" y="5"/>
                    <a:pt x="41" y="4"/>
                  </a:cubicBezTo>
                  <a:cubicBezTo>
                    <a:pt x="40" y="2"/>
                    <a:pt x="38" y="1"/>
                    <a:pt x="36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3" y="0"/>
                    <a:pt x="22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3"/>
                    <a:pt x="24" y="6"/>
                    <a:pt x="24" y="8"/>
                  </a:cubicBezTo>
                  <a:cubicBezTo>
                    <a:pt x="27" y="9"/>
                    <a:pt x="28" y="10"/>
                    <a:pt x="28" y="11"/>
                  </a:cubicBezTo>
                  <a:cubicBezTo>
                    <a:pt x="30" y="16"/>
                    <a:pt x="24" y="25"/>
                    <a:pt x="21" y="28"/>
                  </a:cubicBezTo>
                  <a:cubicBezTo>
                    <a:pt x="19" y="30"/>
                    <a:pt x="15" y="31"/>
                    <a:pt x="12" y="33"/>
                  </a:cubicBezTo>
                  <a:cubicBezTo>
                    <a:pt x="8" y="34"/>
                    <a:pt x="5" y="35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1" y="40"/>
                    <a:pt x="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" y="41"/>
                    <a:pt x="4" y="41"/>
                    <a:pt x="5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1" y="37"/>
                    <a:pt x="15" y="34"/>
                    <a:pt x="19" y="31"/>
                  </a:cubicBezTo>
                  <a:cubicBezTo>
                    <a:pt x="25" y="27"/>
                    <a:pt x="31" y="23"/>
                    <a:pt x="32" y="16"/>
                  </a:cubicBezTo>
                  <a:cubicBezTo>
                    <a:pt x="32" y="15"/>
                    <a:pt x="32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24"/>
                    <a:pt x="27" y="28"/>
                    <a:pt x="21" y="33"/>
                  </a:cubicBezTo>
                  <a:cubicBezTo>
                    <a:pt x="17" y="35"/>
                    <a:pt x="14" y="37"/>
                    <a:pt x="12" y="40"/>
                  </a:cubicBezTo>
                  <a:cubicBezTo>
                    <a:pt x="14" y="39"/>
                    <a:pt x="16" y="39"/>
                    <a:pt x="18" y="38"/>
                  </a:cubicBezTo>
                  <a:cubicBezTo>
                    <a:pt x="21" y="35"/>
                    <a:pt x="25" y="33"/>
                    <a:pt x="29" y="31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8" y="28"/>
                    <a:pt x="41" y="27"/>
                    <a:pt x="42" y="25"/>
                  </a:cubicBezTo>
                  <a:cubicBezTo>
                    <a:pt x="45" y="23"/>
                    <a:pt x="47" y="19"/>
                    <a:pt x="48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8" name="Freeform 161"/>
            <p:cNvSpPr>
              <a:spLocks noChangeArrowheads="1"/>
            </p:cNvSpPr>
            <p:nvPr/>
          </p:nvSpPr>
          <p:spPr bwMode="auto">
            <a:xfrm>
              <a:off x="1617662" y="1289050"/>
              <a:ext cx="128588" cy="192087"/>
            </a:xfrm>
            <a:custGeom>
              <a:avLst/>
              <a:gdLst>
                <a:gd name="T0" fmla="*/ 23 w 34"/>
                <a:gd name="T1" fmla="*/ 44 h 51"/>
                <a:gd name="T2" fmla="*/ 24 w 34"/>
                <a:gd name="T3" fmla="*/ 42 h 51"/>
                <a:gd name="T4" fmla="*/ 25 w 34"/>
                <a:gd name="T5" fmla="*/ 42 h 51"/>
                <a:gd name="T6" fmla="*/ 26 w 34"/>
                <a:gd name="T7" fmla="*/ 39 h 51"/>
                <a:gd name="T8" fmla="*/ 23 w 34"/>
                <a:gd name="T9" fmla="*/ 33 h 51"/>
                <a:gd name="T10" fmla="*/ 26 w 34"/>
                <a:gd name="T11" fmla="*/ 31 h 51"/>
                <a:gd name="T12" fmla="*/ 31 w 34"/>
                <a:gd name="T13" fmla="*/ 32 h 51"/>
                <a:gd name="T14" fmla="*/ 31 w 34"/>
                <a:gd name="T15" fmla="*/ 30 h 51"/>
                <a:gd name="T16" fmla="*/ 30 w 34"/>
                <a:gd name="T17" fmla="*/ 27 h 51"/>
                <a:gd name="T18" fmla="*/ 34 w 34"/>
                <a:gd name="T19" fmla="*/ 27 h 51"/>
                <a:gd name="T20" fmla="*/ 33 w 34"/>
                <a:gd name="T21" fmla="*/ 24 h 51"/>
                <a:gd name="T22" fmla="*/ 30 w 34"/>
                <a:gd name="T23" fmla="*/ 21 h 51"/>
                <a:gd name="T24" fmla="*/ 30 w 34"/>
                <a:gd name="T25" fmla="*/ 19 h 51"/>
                <a:gd name="T26" fmla="*/ 26 w 34"/>
                <a:gd name="T27" fmla="*/ 13 h 51"/>
                <a:gd name="T28" fmla="*/ 24 w 34"/>
                <a:gd name="T29" fmla="*/ 13 h 51"/>
                <a:gd name="T30" fmla="*/ 23 w 34"/>
                <a:gd name="T31" fmla="*/ 12 h 51"/>
                <a:gd name="T32" fmla="*/ 22 w 34"/>
                <a:gd name="T33" fmla="*/ 9 h 51"/>
                <a:gd name="T34" fmla="*/ 5 w 34"/>
                <a:gd name="T35" fmla="*/ 1 h 51"/>
                <a:gd name="T36" fmla="*/ 3 w 34"/>
                <a:gd name="T37" fmla="*/ 0 h 51"/>
                <a:gd name="T38" fmla="*/ 6 w 34"/>
                <a:gd name="T39" fmla="*/ 5 h 51"/>
                <a:gd name="T40" fmla="*/ 22 w 34"/>
                <a:gd name="T41" fmla="*/ 19 h 51"/>
                <a:gd name="T42" fmla="*/ 22 w 34"/>
                <a:gd name="T43" fmla="*/ 21 h 51"/>
                <a:gd name="T44" fmla="*/ 8 w 34"/>
                <a:gd name="T45" fmla="*/ 12 h 51"/>
                <a:gd name="T46" fmla="*/ 9 w 34"/>
                <a:gd name="T47" fmla="*/ 14 h 51"/>
                <a:gd name="T48" fmla="*/ 23 w 34"/>
                <a:gd name="T49" fmla="*/ 30 h 51"/>
                <a:gd name="T50" fmla="*/ 23 w 34"/>
                <a:gd name="T51" fmla="*/ 32 h 51"/>
                <a:gd name="T52" fmla="*/ 6 w 34"/>
                <a:gd name="T53" fmla="*/ 23 h 51"/>
                <a:gd name="T54" fmla="*/ 7 w 34"/>
                <a:gd name="T55" fmla="*/ 25 h 51"/>
                <a:gd name="T56" fmla="*/ 19 w 34"/>
                <a:gd name="T57" fmla="*/ 42 h 51"/>
                <a:gd name="T58" fmla="*/ 5 w 34"/>
                <a:gd name="T59" fmla="*/ 26 h 51"/>
                <a:gd name="T60" fmla="*/ 0 w 34"/>
                <a:gd name="T61" fmla="*/ 22 h 51"/>
                <a:gd name="T62" fmla="*/ 3 w 34"/>
                <a:gd name="T63" fmla="*/ 28 h 51"/>
                <a:gd name="T64" fmla="*/ 3 w 34"/>
                <a:gd name="T65" fmla="*/ 28 h 51"/>
                <a:gd name="T66" fmla="*/ 12 w 34"/>
                <a:gd name="T67" fmla="*/ 42 h 51"/>
                <a:gd name="T68" fmla="*/ 14 w 34"/>
                <a:gd name="T69" fmla="*/ 43 h 51"/>
                <a:gd name="T70" fmla="*/ 14 w 34"/>
                <a:gd name="T71" fmla="*/ 45 h 51"/>
                <a:gd name="T72" fmla="*/ 20 w 34"/>
                <a:gd name="T73" fmla="*/ 49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51"/>
                <a:gd name="T113" fmla="*/ 34 w 34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51">
                  <a:moveTo>
                    <a:pt x="21" y="45"/>
                  </a:moveTo>
                  <a:cubicBezTo>
                    <a:pt x="21" y="45"/>
                    <a:pt x="22" y="44"/>
                    <a:pt x="23" y="4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1"/>
                  </a:cubicBezTo>
                  <a:cubicBezTo>
                    <a:pt x="25" y="41"/>
                    <a:pt x="24" y="40"/>
                    <a:pt x="26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3" y="35"/>
                    <a:pt x="23" y="33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4" y="26"/>
                    <a:pt x="34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2"/>
                    <a:pt x="31" y="21"/>
                    <a:pt x="30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29" y="16"/>
                    <a:pt x="27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17" y="6"/>
                    <a:pt x="15" y="6"/>
                  </a:cubicBezTo>
                  <a:cubicBezTo>
                    <a:pt x="11" y="5"/>
                    <a:pt x="7" y="5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11" y="12"/>
                    <a:pt x="15" y="15"/>
                    <a:pt x="22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6" y="18"/>
                    <a:pt x="12" y="15"/>
                    <a:pt x="8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8"/>
                    <a:pt x="9" y="19"/>
                  </a:cubicBezTo>
                  <a:cubicBezTo>
                    <a:pt x="12" y="23"/>
                    <a:pt x="18" y="30"/>
                    <a:pt x="23" y="30"/>
                  </a:cubicBezTo>
                  <a:cubicBezTo>
                    <a:pt x="23" y="30"/>
                    <a:pt x="24" y="30"/>
                    <a:pt x="24" y="31"/>
                  </a:cubicBezTo>
                  <a:cubicBezTo>
                    <a:pt x="24" y="31"/>
                    <a:pt x="23" y="32"/>
                    <a:pt x="23" y="32"/>
                  </a:cubicBezTo>
                  <a:cubicBezTo>
                    <a:pt x="17" y="32"/>
                    <a:pt x="11" y="26"/>
                    <a:pt x="8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0" y="40"/>
                    <a:pt x="20" y="41"/>
                    <a:pt x="19" y="42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4"/>
                    <a:pt x="3" y="26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3"/>
                    <a:pt x="7" y="35"/>
                  </a:cubicBezTo>
                  <a:cubicBezTo>
                    <a:pt x="8" y="37"/>
                    <a:pt x="10" y="40"/>
                    <a:pt x="12" y="42"/>
                  </a:cubicBezTo>
                  <a:cubicBezTo>
                    <a:pt x="12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7"/>
                    <a:pt x="18" y="49"/>
                    <a:pt x="19" y="51"/>
                  </a:cubicBezTo>
                  <a:cubicBezTo>
                    <a:pt x="19" y="51"/>
                    <a:pt x="20" y="50"/>
                    <a:pt x="20" y="49"/>
                  </a:cubicBezTo>
                  <a:lnTo>
                    <a:pt x="21" y="4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99" name="Freeform 162"/>
            <p:cNvSpPr>
              <a:spLocks noChangeArrowheads="1"/>
            </p:cNvSpPr>
            <p:nvPr/>
          </p:nvSpPr>
          <p:spPr bwMode="auto">
            <a:xfrm>
              <a:off x="1693862" y="1450975"/>
              <a:ext cx="52388" cy="52387"/>
            </a:xfrm>
            <a:custGeom>
              <a:avLst/>
              <a:gdLst>
                <a:gd name="T0" fmla="*/ 0 w 14"/>
                <a:gd name="T1" fmla="*/ 11 h 14"/>
                <a:gd name="T2" fmla="*/ 4 w 14"/>
                <a:gd name="T3" fmla="*/ 14 h 14"/>
                <a:gd name="T4" fmla="*/ 8 w 14"/>
                <a:gd name="T5" fmla="*/ 14 h 14"/>
                <a:gd name="T6" fmla="*/ 12 w 14"/>
                <a:gd name="T7" fmla="*/ 12 h 14"/>
                <a:gd name="T8" fmla="*/ 14 w 14"/>
                <a:gd name="T9" fmla="*/ 6 h 14"/>
                <a:gd name="T10" fmla="*/ 7 w 14"/>
                <a:gd name="T11" fmla="*/ 0 h 14"/>
                <a:gd name="T12" fmla="*/ 7 w 14"/>
                <a:gd name="T13" fmla="*/ 0 h 14"/>
                <a:gd name="T14" fmla="*/ 6 w 14"/>
                <a:gd name="T15" fmla="*/ 1 h 14"/>
                <a:gd name="T16" fmla="*/ 8 w 14"/>
                <a:gd name="T17" fmla="*/ 9 h 14"/>
                <a:gd name="T18" fmla="*/ 3 w 14"/>
                <a:gd name="T19" fmla="*/ 11 h 14"/>
                <a:gd name="T20" fmla="*/ 2 w 14"/>
                <a:gd name="T21" fmla="*/ 11 h 14"/>
                <a:gd name="T22" fmla="*/ 0 w 14"/>
                <a:gd name="T23" fmla="*/ 1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14"/>
                <a:gd name="T38" fmla="*/ 14 w 14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14">
                  <a:moveTo>
                    <a:pt x="0" y="11"/>
                  </a:moveTo>
                  <a:cubicBezTo>
                    <a:pt x="1" y="13"/>
                    <a:pt x="2" y="13"/>
                    <a:pt x="4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4" y="10"/>
                    <a:pt x="14" y="8"/>
                    <a:pt x="14" y="6"/>
                  </a:cubicBezTo>
                  <a:cubicBezTo>
                    <a:pt x="13" y="4"/>
                    <a:pt x="11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2"/>
                    <a:pt x="10" y="5"/>
                    <a:pt x="8" y="9"/>
                  </a:cubicBezTo>
                  <a:cubicBezTo>
                    <a:pt x="6" y="10"/>
                    <a:pt x="4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0" name="Freeform 163"/>
            <p:cNvSpPr>
              <a:spLocks noChangeArrowheads="1"/>
            </p:cNvSpPr>
            <p:nvPr/>
          </p:nvSpPr>
          <p:spPr bwMode="auto">
            <a:xfrm>
              <a:off x="1697037" y="1458912"/>
              <a:ext cx="22225" cy="25400"/>
            </a:xfrm>
            <a:custGeom>
              <a:avLst/>
              <a:gdLst>
                <a:gd name="T0" fmla="*/ 1 w 6"/>
                <a:gd name="T1" fmla="*/ 7 h 7"/>
                <a:gd name="T2" fmla="*/ 5 w 6"/>
                <a:gd name="T3" fmla="*/ 5 h 7"/>
                <a:gd name="T4" fmla="*/ 3 w 6"/>
                <a:gd name="T5" fmla="*/ 0 h 7"/>
                <a:gd name="T6" fmla="*/ 2 w 6"/>
                <a:gd name="T7" fmla="*/ 1 h 7"/>
                <a:gd name="T8" fmla="*/ 1 w 6"/>
                <a:gd name="T9" fmla="*/ 4 h 7"/>
                <a:gd name="T10" fmla="*/ 0 w 6"/>
                <a:gd name="T11" fmla="*/ 7 h 7"/>
                <a:gd name="T12" fmla="*/ 1 w 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1" y="7"/>
                  </a:moveTo>
                  <a:cubicBezTo>
                    <a:pt x="2" y="7"/>
                    <a:pt x="4" y="6"/>
                    <a:pt x="5" y="5"/>
                  </a:cubicBezTo>
                  <a:cubicBezTo>
                    <a:pt x="6" y="4"/>
                    <a:pt x="6" y="2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0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1" name="Freeform 164"/>
            <p:cNvSpPr>
              <a:spLocks noChangeArrowheads="1"/>
            </p:cNvSpPr>
            <p:nvPr/>
          </p:nvSpPr>
          <p:spPr bwMode="auto">
            <a:xfrm>
              <a:off x="1674812" y="1476375"/>
              <a:ext cx="3175" cy="79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2" name="Rectangle 165"/>
            <p:cNvSpPr>
              <a:spLocks noChangeArrowheads="1"/>
            </p:cNvSpPr>
            <p:nvPr/>
          </p:nvSpPr>
          <p:spPr bwMode="auto">
            <a:xfrm>
              <a:off x="1417637" y="1055687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3" name="Freeform 166"/>
            <p:cNvSpPr>
              <a:spLocks noChangeArrowheads="1"/>
            </p:cNvSpPr>
            <p:nvPr/>
          </p:nvSpPr>
          <p:spPr bwMode="auto">
            <a:xfrm>
              <a:off x="1441450" y="1258887"/>
              <a:ext cx="214313" cy="277812"/>
            </a:xfrm>
            <a:custGeom>
              <a:avLst/>
              <a:gdLst>
                <a:gd name="T0" fmla="*/ 51 w 57"/>
                <a:gd name="T1" fmla="*/ 43 h 74"/>
                <a:gd name="T2" fmla="*/ 49 w 57"/>
                <a:gd name="T3" fmla="*/ 39 h 74"/>
                <a:gd name="T4" fmla="*/ 44 w 57"/>
                <a:gd name="T5" fmla="*/ 43 h 74"/>
                <a:gd name="T6" fmla="*/ 47 w 57"/>
                <a:gd name="T7" fmla="*/ 51 h 74"/>
                <a:gd name="T8" fmla="*/ 48 w 57"/>
                <a:gd name="T9" fmla="*/ 66 h 74"/>
                <a:gd name="T10" fmla="*/ 47 w 57"/>
                <a:gd name="T11" fmla="*/ 66 h 74"/>
                <a:gd name="T12" fmla="*/ 47 w 57"/>
                <a:gd name="T13" fmla="*/ 65 h 74"/>
                <a:gd name="T14" fmla="*/ 42 w 57"/>
                <a:gd name="T15" fmla="*/ 43 h 74"/>
                <a:gd name="T16" fmla="*/ 38 w 57"/>
                <a:gd name="T17" fmla="*/ 52 h 74"/>
                <a:gd name="T18" fmla="*/ 39 w 57"/>
                <a:gd name="T19" fmla="*/ 54 h 74"/>
                <a:gd name="T20" fmla="*/ 39 w 57"/>
                <a:gd name="T21" fmla="*/ 65 h 74"/>
                <a:gd name="T22" fmla="*/ 38 w 57"/>
                <a:gd name="T23" fmla="*/ 65 h 74"/>
                <a:gd name="T24" fmla="*/ 38 w 57"/>
                <a:gd name="T25" fmla="*/ 64 h 74"/>
                <a:gd name="T26" fmla="*/ 36 w 57"/>
                <a:gd name="T27" fmla="*/ 52 h 74"/>
                <a:gd name="T28" fmla="*/ 35 w 57"/>
                <a:gd name="T29" fmla="*/ 38 h 74"/>
                <a:gd name="T30" fmla="*/ 29 w 57"/>
                <a:gd name="T31" fmla="*/ 52 h 74"/>
                <a:gd name="T32" fmla="*/ 27 w 57"/>
                <a:gd name="T33" fmla="*/ 53 h 74"/>
                <a:gd name="T34" fmla="*/ 30 w 57"/>
                <a:gd name="T35" fmla="*/ 28 h 74"/>
                <a:gd name="T36" fmla="*/ 21 w 57"/>
                <a:gd name="T37" fmla="*/ 43 h 74"/>
                <a:gd name="T38" fmla="*/ 19 w 57"/>
                <a:gd name="T39" fmla="*/ 43 h 74"/>
                <a:gd name="T40" fmla="*/ 29 w 57"/>
                <a:gd name="T41" fmla="*/ 25 h 74"/>
                <a:gd name="T42" fmla="*/ 23 w 57"/>
                <a:gd name="T43" fmla="*/ 23 h 74"/>
                <a:gd name="T44" fmla="*/ 8 w 57"/>
                <a:gd name="T45" fmla="*/ 35 h 74"/>
                <a:gd name="T46" fmla="*/ 7 w 57"/>
                <a:gd name="T47" fmla="*/ 34 h 74"/>
                <a:gd name="T48" fmla="*/ 31 w 57"/>
                <a:gd name="T49" fmla="*/ 16 h 74"/>
                <a:gd name="T50" fmla="*/ 33 w 57"/>
                <a:gd name="T51" fmla="*/ 12 h 74"/>
                <a:gd name="T52" fmla="*/ 16 w 57"/>
                <a:gd name="T53" fmla="*/ 19 h 74"/>
                <a:gd name="T54" fmla="*/ 14 w 57"/>
                <a:gd name="T55" fmla="*/ 19 h 74"/>
                <a:gd name="T56" fmla="*/ 14 w 57"/>
                <a:gd name="T57" fmla="*/ 18 h 74"/>
                <a:gd name="T58" fmla="*/ 34 w 57"/>
                <a:gd name="T59" fmla="*/ 8 h 74"/>
                <a:gd name="T60" fmla="*/ 35 w 57"/>
                <a:gd name="T61" fmla="*/ 3 h 74"/>
                <a:gd name="T62" fmla="*/ 33 w 57"/>
                <a:gd name="T63" fmla="*/ 0 h 74"/>
                <a:gd name="T64" fmla="*/ 13 w 57"/>
                <a:gd name="T65" fmla="*/ 6 h 74"/>
                <a:gd name="T66" fmla="*/ 8 w 57"/>
                <a:gd name="T67" fmla="*/ 13 h 74"/>
                <a:gd name="T68" fmla="*/ 4 w 57"/>
                <a:gd name="T69" fmla="*/ 21 h 74"/>
                <a:gd name="T70" fmla="*/ 4 w 57"/>
                <a:gd name="T71" fmla="*/ 25 h 74"/>
                <a:gd name="T72" fmla="*/ 3 w 57"/>
                <a:gd name="T73" fmla="*/ 32 h 74"/>
                <a:gd name="T74" fmla="*/ 6 w 57"/>
                <a:gd name="T75" fmla="*/ 39 h 74"/>
                <a:gd name="T76" fmla="*/ 10 w 57"/>
                <a:gd name="T77" fmla="*/ 47 h 74"/>
                <a:gd name="T78" fmla="*/ 18 w 57"/>
                <a:gd name="T79" fmla="*/ 53 h 74"/>
                <a:gd name="T80" fmla="*/ 28 w 57"/>
                <a:gd name="T81" fmla="*/ 62 h 74"/>
                <a:gd name="T82" fmla="*/ 33 w 57"/>
                <a:gd name="T83" fmla="*/ 56 h 74"/>
                <a:gd name="T84" fmla="*/ 34 w 57"/>
                <a:gd name="T85" fmla="*/ 58 h 74"/>
                <a:gd name="T86" fmla="*/ 38 w 57"/>
                <a:gd name="T87" fmla="*/ 70 h 74"/>
                <a:gd name="T88" fmla="*/ 56 w 57"/>
                <a:gd name="T89" fmla="*/ 58 h 74"/>
                <a:gd name="T90" fmla="*/ 51 w 57"/>
                <a:gd name="T91" fmla="*/ 43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74"/>
                <a:gd name="T140" fmla="*/ 57 w 57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74">
                  <a:moveTo>
                    <a:pt x="51" y="43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45" y="45"/>
                    <a:pt x="46" y="48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6"/>
                    <a:pt x="50" y="61"/>
                    <a:pt x="49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8" y="61"/>
                    <a:pt x="46" y="56"/>
                    <a:pt x="44" y="51"/>
                  </a:cubicBezTo>
                  <a:cubicBezTo>
                    <a:pt x="43" y="49"/>
                    <a:pt x="42" y="46"/>
                    <a:pt x="42" y="43"/>
                  </a:cubicBezTo>
                  <a:cubicBezTo>
                    <a:pt x="40" y="42"/>
                    <a:pt x="38" y="41"/>
                    <a:pt x="37" y="39"/>
                  </a:cubicBezTo>
                  <a:cubicBezTo>
                    <a:pt x="35" y="44"/>
                    <a:pt x="37" y="48"/>
                    <a:pt x="38" y="52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7"/>
                    <a:pt x="42" y="62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2"/>
                    <a:pt x="38" y="58"/>
                    <a:pt x="37" y="5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4" y="48"/>
                    <a:pt x="32" y="43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6"/>
                    <a:pt x="33" y="35"/>
                  </a:cubicBezTo>
                  <a:cubicBezTo>
                    <a:pt x="29" y="41"/>
                    <a:pt x="28" y="46"/>
                    <a:pt x="29" y="52"/>
                  </a:cubicBezTo>
                  <a:cubicBezTo>
                    <a:pt x="29" y="53"/>
                    <a:pt x="29" y="53"/>
                    <a:pt x="28" y="53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6" y="45"/>
                    <a:pt x="27" y="40"/>
                    <a:pt x="32" y="33"/>
                  </a:cubicBezTo>
                  <a:cubicBezTo>
                    <a:pt x="31" y="31"/>
                    <a:pt x="30" y="29"/>
                    <a:pt x="30" y="28"/>
                  </a:cubicBezTo>
                  <a:cubicBezTo>
                    <a:pt x="25" y="32"/>
                    <a:pt x="20" y="38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37"/>
                    <a:pt x="24" y="30"/>
                    <a:pt x="29" y="25"/>
                  </a:cubicBezTo>
                  <a:cubicBezTo>
                    <a:pt x="29" y="23"/>
                    <a:pt x="29" y="21"/>
                    <a:pt x="29" y="19"/>
                  </a:cubicBezTo>
                  <a:cubicBezTo>
                    <a:pt x="27" y="21"/>
                    <a:pt x="25" y="22"/>
                    <a:pt x="23" y="23"/>
                  </a:cubicBezTo>
                  <a:cubicBezTo>
                    <a:pt x="17" y="25"/>
                    <a:pt x="11" y="28"/>
                    <a:pt x="10" y="34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7" y="34"/>
                    <a:pt x="7" y="34"/>
                  </a:cubicBezTo>
                  <a:cubicBezTo>
                    <a:pt x="9" y="27"/>
                    <a:pt x="15" y="24"/>
                    <a:pt x="22" y="21"/>
                  </a:cubicBezTo>
                  <a:cubicBezTo>
                    <a:pt x="25" y="19"/>
                    <a:pt x="28" y="18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0" y="13"/>
                    <a:pt x="27" y="14"/>
                    <a:pt x="25" y="15"/>
                  </a:cubicBezTo>
                  <a:cubicBezTo>
                    <a:pt x="21" y="16"/>
                    <a:pt x="18" y="16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7" y="15"/>
                    <a:pt x="20" y="14"/>
                    <a:pt x="24" y="13"/>
                  </a:cubicBezTo>
                  <a:cubicBezTo>
                    <a:pt x="28" y="12"/>
                    <a:pt x="31" y="11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4"/>
                    <a:pt x="35" y="3"/>
                  </a:cubicBezTo>
                  <a:cubicBezTo>
                    <a:pt x="35" y="2"/>
                    <a:pt x="34" y="1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4"/>
                    <a:pt x="26" y="4"/>
                    <a:pt x="22" y="4"/>
                  </a:cubicBezTo>
                  <a:cubicBezTo>
                    <a:pt x="19" y="4"/>
                    <a:pt x="16" y="4"/>
                    <a:pt x="13" y="6"/>
                  </a:cubicBezTo>
                  <a:cubicBezTo>
                    <a:pt x="11" y="7"/>
                    <a:pt x="11" y="8"/>
                    <a:pt x="10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7"/>
                    <a:pt x="4" y="17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1" y="31"/>
                    <a:pt x="3" y="32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7"/>
                    <a:pt x="8" y="47"/>
                    <a:pt x="10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51"/>
                    <a:pt x="18" y="53"/>
                  </a:cubicBezTo>
                  <a:cubicBezTo>
                    <a:pt x="18" y="54"/>
                    <a:pt x="18" y="55"/>
                    <a:pt x="19" y="57"/>
                  </a:cubicBezTo>
                  <a:cubicBezTo>
                    <a:pt x="20" y="59"/>
                    <a:pt x="25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0"/>
                    <a:pt x="29" y="57"/>
                    <a:pt x="33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2" y="63"/>
                    <a:pt x="33" y="67"/>
                    <a:pt x="38" y="6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43" y="72"/>
                    <a:pt x="46" y="74"/>
                    <a:pt x="51" y="71"/>
                  </a:cubicBezTo>
                  <a:cubicBezTo>
                    <a:pt x="56" y="68"/>
                    <a:pt x="57" y="63"/>
                    <a:pt x="56" y="58"/>
                  </a:cubicBezTo>
                  <a:cubicBezTo>
                    <a:pt x="55" y="55"/>
                    <a:pt x="53" y="48"/>
                    <a:pt x="51" y="44"/>
                  </a:cubicBezTo>
                  <a:cubicBezTo>
                    <a:pt x="50" y="44"/>
                    <a:pt x="51" y="43"/>
                    <a:pt x="51" y="4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4" name="Freeform 167"/>
            <p:cNvSpPr>
              <a:spLocks noChangeArrowheads="1"/>
            </p:cNvSpPr>
            <p:nvPr/>
          </p:nvSpPr>
          <p:spPr bwMode="auto">
            <a:xfrm>
              <a:off x="1674812" y="1484312"/>
              <a:ext cx="14288" cy="60325"/>
            </a:xfrm>
            <a:custGeom>
              <a:avLst/>
              <a:gdLst>
                <a:gd name="T0" fmla="*/ 3 w 4"/>
                <a:gd name="T1" fmla="*/ 4 h 16"/>
                <a:gd name="T2" fmla="*/ 1 w 4"/>
                <a:gd name="T3" fmla="*/ 2 h 16"/>
                <a:gd name="T4" fmla="*/ 1 w 4"/>
                <a:gd name="T5" fmla="*/ 0 h 16"/>
                <a:gd name="T6" fmla="*/ 0 w 4"/>
                <a:gd name="T7" fmla="*/ 4 h 16"/>
                <a:gd name="T8" fmla="*/ 0 w 4"/>
                <a:gd name="T9" fmla="*/ 7 h 16"/>
                <a:gd name="T10" fmla="*/ 3 w 4"/>
                <a:gd name="T11" fmla="*/ 16 h 16"/>
                <a:gd name="T12" fmla="*/ 3 w 4"/>
                <a:gd name="T13" fmla="*/ 12 h 16"/>
                <a:gd name="T14" fmla="*/ 3 w 4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6"/>
                <a:gd name="T26" fmla="*/ 4 w 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6">
                  <a:moveTo>
                    <a:pt x="3" y="4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1" y="14"/>
                    <a:pt x="3" y="16"/>
                  </a:cubicBezTo>
                  <a:cubicBezTo>
                    <a:pt x="3" y="14"/>
                    <a:pt x="3" y="12"/>
                    <a:pt x="3" y="12"/>
                  </a:cubicBezTo>
                  <a:cubicBezTo>
                    <a:pt x="4" y="9"/>
                    <a:pt x="4" y="7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5" name="Freeform 168"/>
            <p:cNvSpPr>
              <a:spLocks noChangeArrowheads="1"/>
            </p:cNvSpPr>
            <p:nvPr/>
          </p:nvSpPr>
          <p:spPr bwMode="auto">
            <a:xfrm>
              <a:off x="1693862" y="1412875"/>
              <a:ext cx="112713" cy="150812"/>
            </a:xfrm>
            <a:custGeom>
              <a:avLst/>
              <a:gdLst>
                <a:gd name="T0" fmla="*/ 9 w 30"/>
                <a:gd name="T1" fmla="*/ 38 h 40"/>
                <a:gd name="T2" fmla="*/ 10 w 30"/>
                <a:gd name="T3" fmla="*/ 37 h 40"/>
                <a:gd name="T4" fmla="*/ 11 w 30"/>
                <a:gd name="T5" fmla="*/ 37 h 40"/>
                <a:gd name="T6" fmla="*/ 14 w 30"/>
                <a:gd name="T7" fmla="*/ 39 h 40"/>
                <a:gd name="T8" fmla="*/ 13 w 30"/>
                <a:gd name="T9" fmla="*/ 33 h 40"/>
                <a:gd name="T10" fmla="*/ 13 w 30"/>
                <a:gd name="T11" fmla="*/ 29 h 40"/>
                <a:gd name="T12" fmla="*/ 13 w 30"/>
                <a:gd name="T13" fmla="*/ 28 h 40"/>
                <a:gd name="T14" fmla="*/ 14 w 30"/>
                <a:gd name="T15" fmla="*/ 28 h 40"/>
                <a:gd name="T16" fmla="*/ 19 w 30"/>
                <a:gd name="T17" fmla="*/ 31 h 40"/>
                <a:gd name="T18" fmla="*/ 21 w 30"/>
                <a:gd name="T19" fmla="*/ 33 h 40"/>
                <a:gd name="T20" fmla="*/ 28 w 30"/>
                <a:gd name="T21" fmla="*/ 33 h 40"/>
                <a:gd name="T22" fmla="*/ 30 w 30"/>
                <a:gd name="T23" fmla="*/ 31 h 40"/>
                <a:gd name="T24" fmla="*/ 27 w 30"/>
                <a:gd name="T25" fmla="*/ 25 h 40"/>
                <a:gd name="T26" fmla="*/ 23 w 30"/>
                <a:gd name="T27" fmla="*/ 18 h 40"/>
                <a:gd name="T28" fmla="*/ 23 w 30"/>
                <a:gd name="T29" fmla="*/ 18 h 40"/>
                <a:gd name="T30" fmla="*/ 11 w 30"/>
                <a:gd name="T31" fmla="*/ 1 h 40"/>
                <a:gd name="T32" fmla="*/ 12 w 30"/>
                <a:gd name="T33" fmla="*/ 1 h 40"/>
                <a:gd name="T34" fmla="*/ 8 w 30"/>
                <a:gd name="T35" fmla="*/ 0 h 40"/>
                <a:gd name="T36" fmla="*/ 6 w 30"/>
                <a:gd name="T37" fmla="*/ 0 h 40"/>
                <a:gd name="T38" fmla="*/ 5 w 30"/>
                <a:gd name="T39" fmla="*/ 1 h 40"/>
                <a:gd name="T40" fmla="*/ 7 w 30"/>
                <a:gd name="T41" fmla="*/ 3 h 40"/>
                <a:gd name="T42" fmla="*/ 8 w 30"/>
                <a:gd name="T43" fmla="*/ 5 h 40"/>
                <a:gd name="T44" fmla="*/ 9 w 30"/>
                <a:gd name="T45" fmla="*/ 6 h 40"/>
                <a:gd name="T46" fmla="*/ 8 w 30"/>
                <a:gd name="T47" fmla="*/ 7 h 40"/>
                <a:gd name="T48" fmla="*/ 7 w 30"/>
                <a:gd name="T49" fmla="*/ 7 h 40"/>
                <a:gd name="T50" fmla="*/ 7 w 30"/>
                <a:gd name="T51" fmla="*/ 7 h 40"/>
                <a:gd name="T52" fmla="*/ 16 w 30"/>
                <a:gd name="T53" fmla="*/ 16 h 40"/>
                <a:gd name="T54" fmla="*/ 14 w 30"/>
                <a:gd name="T55" fmla="*/ 23 h 40"/>
                <a:gd name="T56" fmla="*/ 4 w 30"/>
                <a:gd name="T57" fmla="*/ 26 h 40"/>
                <a:gd name="T58" fmla="*/ 1 w 30"/>
                <a:gd name="T59" fmla="*/ 25 h 40"/>
                <a:gd name="T60" fmla="*/ 1 w 30"/>
                <a:gd name="T61" fmla="*/ 31 h 40"/>
                <a:gd name="T62" fmla="*/ 0 w 30"/>
                <a:gd name="T63" fmla="*/ 35 h 40"/>
                <a:gd name="T64" fmla="*/ 1 w 30"/>
                <a:gd name="T65" fmla="*/ 35 h 40"/>
                <a:gd name="T66" fmla="*/ 1 w 30"/>
                <a:gd name="T67" fmla="*/ 36 h 40"/>
                <a:gd name="T68" fmla="*/ 1 w 30"/>
                <a:gd name="T69" fmla="*/ 36 h 40"/>
                <a:gd name="T70" fmla="*/ 5 w 30"/>
                <a:gd name="T71" fmla="*/ 40 h 40"/>
                <a:gd name="T72" fmla="*/ 7 w 30"/>
                <a:gd name="T73" fmla="*/ 40 h 40"/>
                <a:gd name="T74" fmla="*/ 9 w 30"/>
                <a:gd name="T75" fmla="*/ 38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40"/>
                <a:gd name="T116" fmla="*/ 30 w 30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40">
                  <a:moveTo>
                    <a:pt x="9" y="38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8"/>
                    <a:pt x="14" y="34"/>
                    <a:pt x="13" y="33"/>
                  </a:cubicBezTo>
                  <a:cubicBezTo>
                    <a:pt x="13" y="31"/>
                    <a:pt x="13" y="30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8" y="30"/>
                    <a:pt x="19" y="31"/>
                  </a:cubicBezTo>
                  <a:cubicBezTo>
                    <a:pt x="20" y="32"/>
                    <a:pt x="20" y="33"/>
                    <a:pt x="21" y="33"/>
                  </a:cubicBezTo>
                  <a:cubicBezTo>
                    <a:pt x="23" y="34"/>
                    <a:pt x="27" y="34"/>
                    <a:pt x="28" y="33"/>
                  </a:cubicBezTo>
                  <a:cubicBezTo>
                    <a:pt x="29" y="32"/>
                    <a:pt x="30" y="32"/>
                    <a:pt x="30" y="31"/>
                  </a:cubicBezTo>
                  <a:cubicBezTo>
                    <a:pt x="30" y="29"/>
                    <a:pt x="29" y="27"/>
                    <a:pt x="27" y="25"/>
                  </a:cubicBezTo>
                  <a:cubicBezTo>
                    <a:pt x="25" y="23"/>
                    <a:pt x="23" y="20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8" y="14"/>
                    <a:pt x="11" y="8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2" y="9"/>
                    <a:pt x="15" y="12"/>
                    <a:pt x="16" y="16"/>
                  </a:cubicBezTo>
                  <a:cubicBezTo>
                    <a:pt x="17" y="18"/>
                    <a:pt x="16" y="21"/>
                    <a:pt x="14" y="23"/>
                  </a:cubicBezTo>
                  <a:cubicBezTo>
                    <a:pt x="12" y="25"/>
                    <a:pt x="8" y="27"/>
                    <a:pt x="4" y="26"/>
                  </a:cubicBezTo>
                  <a:cubicBezTo>
                    <a:pt x="3" y="26"/>
                    <a:pt x="2" y="26"/>
                    <a:pt x="1" y="25"/>
                  </a:cubicBezTo>
                  <a:cubicBezTo>
                    <a:pt x="2" y="27"/>
                    <a:pt x="1" y="29"/>
                    <a:pt x="1" y="3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8"/>
                    <a:pt x="3" y="39"/>
                    <a:pt x="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0"/>
                    <a:pt x="8" y="39"/>
                    <a:pt x="9" y="3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6" name="Freeform 169"/>
            <p:cNvSpPr>
              <a:spLocks noChangeArrowheads="1"/>
            </p:cNvSpPr>
            <p:nvPr/>
          </p:nvSpPr>
          <p:spPr bwMode="auto">
            <a:xfrm>
              <a:off x="1368425" y="1243012"/>
              <a:ext cx="180975" cy="117475"/>
            </a:xfrm>
            <a:custGeom>
              <a:avLst/>
              <a:gdLst>
                <a:gd name="T0" fmla="*/ 20 w 48"/>
                <a:gd name="T1" fmla="*/ 29 h 31"/>
                <a:gd name="T2" fmla="*/ 20 w 48"/>
                <a:gd name="T3" fmla="*/ 29 h 31"/>
                <a:gd name="T4" fmla="*/ 20 w 48"/>
                <a:gd name="T5" fmla="*/ 29 h 31"/>
                <a:gd name="T6" fmla="*/ 21 w 48"/>
                <a:gd name="T7" fmla="*/ 29 h 31"/>
                <a:gd name="T8" fmla="*/ 21 w 48"/>
                <a:gd name="T9" fmla="*/ 27 h 31"/>
                <a:gd name="T10" fmla="*/ 20 w 48"/>
                <a:gd name="T11" fmla="*/ 25 h 31"/>
                <a:gd name="T12" fmla="*/ 23 w 48"/>
                <a:gd name="T13" fmla="*/ 18 h 31"/>
                <a:gd name="T14" fmla="*/ 25 w 48"/>
                <a:gd name="T15" fmla="*/ 16 h 31"/>
                <a:gd name="T16" fmla="*/ 27 w 48"/>
                <a:gd name="T17" fmla="*/ 13 h 31"/>
                <a:gd name="T18" fmla="*/ 30 w 48"/>
                <a:gd name="T19" fmla="*/ 8 h 31"/>
                <a:gd name="T20" fmla="*/ 41 w 48"/>
                <a:gd name="T21" fmla="*/ 6 h 31"/>
                <a:gd name="T22" fmla="*/ 48 w 48"/>
                <a:gd name="T23" fmla="*/ 4 h 31"/>
                <a:gd name="T24" fmla="*/ 44 w 48"/>
                <a:gd name="T25" fmla="*/ 2 h 31"/>
                <a:gd name="T26" fmla="*/ 40 w 48"/>
                <a:gd name="T27" fmla="*/ 0 h 31"/>
                <a:gd name="T28" fmla="*/ 40 w 48"/>
                <a:gd name="T29" fmla="*/ 0 h 31"/>
                <a:gd name="T30" fmla="*/ 31 w 48"/>
                <a:gd name="T31" fmla="*/ 5 h 31"/>
                <a:gd name="T32" fmla="*/ 18 w 48"/>
                <a:gd name="T33" fmla="*/ 13 h 31"/>
                <a:gd name="T34" fmla="*/ 15 w 48"/>
                <a:gd name="T35" fmla="*/ 16 h 31"/>
                <a:gd name="T36" fmla="*/ 0 w 48"/>
                <a:gd name="T37" fmla="*/ 25 h 31"/>
                <a:gd name="T38" fmla="*/ 2 w 48"/>
                <a:gd name="T39" fmla="*/ 26 h 31"/>
                <a:gd name="T40" fmla="*/ 15 w 48"/>
                <a:gd name="T41" fmla="*/ 31 h 31"/>
                <a:gd name="T42" fmla="*/ 19 w 48"/>
                <a:gd name="T43" fmla="*/ 29 h 31"/>
                <a:gd name="T44" fmla="*/ 20 w 48"/>
                <a:gd name="T45" fmla="*/ 29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31"/>
                <a:gd name="T71" fmla="*/ 48 w 48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31">
                  <a:moveTo>
                    <a:pt x="20" y="29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1"/>
                    <a:pt x="21" y="20"/>
                    <a:pt x="23" y="1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1"/>
                    <a:pt x="28" y="9"/>
                    <a:pt x="30" y="8"/>
                  </a:cubicBezTo>
                  <a:cubicBezTo>
                    <a:pt x="34" y="5"/>
                    <a:pt x="37" y="5"/>
                    <a:pt x="41" y="6"/>
                  </a:cubicBezTo>
                  <a:cubicBezTo>
                    <a:pt x="44" y="6"/>
                    <a:pt x="46" y="6"/>
                    <a:pt x="48" y="4"/>
                  </a:cubicBezTo>
                  <a:cubicBezTo>
                    <a:pt x="47" y="4"/>
                    <a:pt x="45" y="3"/>
                    <a:pt x="44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2"/>
                    <a:pt x="34" y="4"/>
                    <a:pt x="31" y="5"/>
                  </a:cubicBezTo>
                  <a:cubicBezTo>
                    <a:pt x="27" y="7"/>
                    <a:pt x="22" y="9"/>
                    <a:pt x="18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20"/>
                    <a:pt x="6" y="24"/>
                    <a:pt x="0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6" y="29"/>
                    <a:pt x="11" y="31"/>
                    <a:pt x="15" y="31"/>
                  </a:cubicBezTo>
                  <a:cubicBezTo>
                    <a:pt x="16" y="30"/>
                    <a:pt x="18" y="30"/>
                    <a:pt x="19" y="29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7" name="Freeform 170"/>
            <p:cNvSpPr>
              <a:spLocks noChangeArrowheads="1"/>
            </p:cNvSpPr>
            <p:nvPr/>
          </p:nvSpPr>
          <p:spPr bwMode="auto">
            <a:xfrm>
              <a:off x="1519237" y="1119187"/>
              <a:ext cx="79375" cy="79375"/>
            </a:xfrm>
            <a:custGeom>
              <a:avLst/>
              <a:gdLst>
                <a:gd name="T0" fmla="*/ 9 w 21"/>
                <a:gd name="T1" fmla="*/ 18 h 21"/>
                <a:gd name="T2" fmla="*/ 9 w 21"/>
                <a:gd name="T3" fmla="*/ 18 h 21"/>
                <a:gd name="T4" fmla="*/ 18 w 21"/>
                <a:gd name="T5" fmla="*/ 20 h 21"/>
                <a:gd name="T6" fmla="*/ 19 w 21"/>
                <a:gd name="T7" fmla="*/ 20 h 21"/>
                <a:gd name="T8" fmla="*/ 19 w 21"/>
                <a:gd name="T9" fmla="*/ 19 h 21"/>
                <a:gd name="T10" fmla="*/ 21 w 21"/>
                <a:gd name="T11" fmla="*/ 19 h 21"/>
                <a:gd name="T12" fmla="*/ 21 w 21"/>
                <a:gd name="T13" fmla="*/ 18 h 21"/>
                <a:gd name="T14" fmla="*/ 21 w 21"/>
                <a:gd name="T15" fmla="*/ 18 h 21"/>
                <a:gd name="T16" fmla="*/ 19 w 21"/>
                <a:gd name="T17" fmla="*/ 14 h 21"/>
                <a:gd name="T18" fmla="*/ 16 w 21"/>
                <a:gd name="T19" fmla="*/ 10 h 21"/>
                <a:gd name="T20" fmla="*/ 14 w 21"/>
                <a:gd name="T21" fmla="*/ 9 h 21"/>
                <a:gd name="T22" fmla="*/ 6 w 21"/>
                <a:gd name="T23" fmla="*/ 11 h 21"/>
                <a:gd name="T24" fmla="*/ 4 w 21"/>
                <a:gd name="T25" fmla="*/ 11 h 21"/>
                <a:gd name="T26" fmla="*/ 4 w 21"/>
                <a:gd name="T27" fmla="*/ 11 h 21"/>
                <a:gd name="T28" fmla="*/ 5 w 21"/>
                <a:gd name="T29" fmla="*/ 10 h 21"/>
                <a:gd name="T30" fmla="*/ 14 w 21"/>
                <a:gd name="T31" fmla="*/ 7 h 21"/>
                <a:gd name="T32" fmla="*/ 12 w 21"/>
                <a:gd name="T33" fmla="*/ 1 h 21"/>
                <a:gd name="T34" fmla="*/ 8 w 21"/>
                <a:gd name="T35" fmla="*/ 0 h 21"/>
                <a:gd name="T36" fmla="*/ 6 w 21"/>
                <a:gd name="T37" fmla="*/ 1 h 21"/>
                <a:gd name="T38" fmla="*/ 1 w 21"/>
                <a:gd name="T39" fmla="*/ 9 h 21"/>
                <a:gd name="T40" fmla="*/ 0 w 21"/>
                <a:gd name="T41" fmla="*/ 14 h 21"/>
                <a:gd name="T42" fmla="*/ 3 w 21"/>
                <a:gd name="T43" fmla="*/ 15 h 21"/>
                <a:gd name="T44" fmla="*/ 3 w 21"/>
                <a:gd name="T45" fmla="*/ 15 h 21"/>
                <a:gd name="T46" fmla="*/ 4 w 21"/>
                <a:gd name="T47" fmla="*/ 16 h 21"/>
                <a:gd name="T48" fmla="*/ 6 w 21"/>
                <a:gd name="T49" fmla="*/ 17 h 21"/>
                <a:gd name="T50" fmla="*/ 8 w 21"/>
                <a:gd name="T51" fmla="*/ 18 h 21"/>
                <a:gd name="T52" fmla="*/ 9 w 21"/>
                <a:gd name="T53" fmla="*/ 1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21"/>
                <a:gd name="T83" fmla="*/ 21 w 21"/>
                <a:gd name="T84" fmla="*/ 21 h 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21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3" y="20"/>
                    <a:pt x="16" y="21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20" y="18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6"/>
                    <a:pt x="19" y="14"/>
                    <a:pt x="19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1" y="9"/>
                    <a:pt x="7" y="11"/>
                    <a:pt x="6" y="11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10" y="7"/>
                    <a:pt x="14" y="7"/>
                  </a:cubicBezTo>
                  <a:cubicBezTo>
                    <a:pt x="13" y="5"/>
                    <a:pt x="12" y="3"/>
                    <a:pt x="12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6"/>
                    <a:pt x="1" y="9"/>
                  </a:cubicBezTo>
                  <a:cubicBezTo>
                    <a:pt x="1" y="9"/>
                    <a:pt x="0" y="14"/>
                    <a:pt x="0" y="14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5" y="16"/>
                    <a:pt x="5" y="16"/>
                    <a:pt x="6" y="17"/>
                  </a:cubicBezTo>
                  <a:cubicBezTo>
                    <a:pt x="7" y="17"/>
                    <a:pt x="8" y="17"/>
                    <a:pt x="8" y="18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8" name="Freeform 171"/>
            <p:cNvSpPr>
              <a:spLocks noChangeArrowheads="1"/>
            </p:cNvSpPr>
            <p:nvPr/>
          </p:nvSpPr>
          <p:spPr bwMode="auto">
            <a:xfrm>
              <a:off x="1573212" y="1009650"/>
              <a:ext cx="115888" cy="192087"/>
            </a:xfrm>
            <a:custGeom>
              <a:avLst/>
              <a:gdLst>
                <a:gd name="T0" fmla="*/ 0 w 31"/>
                <a:gd name="T1" fmla="*/ 29 h 51"/>
                <a:gd name="T2" fmla="*/ 14 w 31"/>
                <a:gd name="T3" fmla="*/ 25 h 51"/>
                <a:gd name="T4" fmla="*/ 15 w 31"/>
                <a:gd name="T5" fmla="*/ 26 h 51"/>
                <a:gd name="T6" fmla="*/ 4 w 31"/>
                <a:gd name="T7" fmla="*/ 35 h 51"/>
                <a:gd name="T8" fmla="*/ 5 w 31"/>
                <a:gd name="T9" fmla="*/ 39 h 51"/>
                <a:gd name="T10" fmla="*/ 12 w 31"/>
                <a:gd name="T11" fmla="*/ 32 h 51"/>
                <a:gd name="T12" fmla="*/ 19 w 31"/>
                <a:gd name="T13" fmla="*/ 31 h 51"/>
                <a:gd name="T14" fmla="*/ 20 w 31"/>
                <a:gd name="T15" fmla="*/ 32 h 51"/>
                <a:gd name="T16" fmla="*/ 19 w 31"/>
                <a:gd name="T17" fmla="*/ 33 h 51"/>
                <a:gd name="T18" fmla="*/ 13 w 31"/>
                <a:gd name="T19" fmla="*/ 34 h 51"/>
                <a:gd name="T20" fmla="*/ 6 w 31"/>
                <a:gd name="T21" fmla="*/ 41 h 51"/>
                <a:gd name="T22" fmla="*/ 7 w 31"/>
                <a:gd name="T23" fmla="*/ 43 h 51"/>
                <a:gd name="T24" fmla="*/ 21 w 31"/>
                <a:gd name="T25" fmla="*/ 44 h 51"/>
                <a:gd name="T26" fmla="*/ 20 w 31"/>
                <a:gd name="T27" fmla="*/ 46 h 51"/>
                <a:gd name="T28" fmla="*/ 8 w 31"/>
                <a:gd name="T29" fmla="*/ 45 h 51"/>
                <a:gd name="T30" fmla="*/ 13 w 31"/>
                <a:gd name="T31" fmla="*/ 50 h 51"/>
                <a:gd name="T32" fmla="*/ 14 w 31"/>
                <a:gd name="T33" fmla="*/ 50 h 51"/>
                <a:gd name="T34" fmla="*/ 16 w 31"/>
                <a:gd name="T35" fmla="*/ 51 h 51"/>
                <a:gd name="T36" fmla="*/ 18 w 31"/>
                <a:gd name="T37" fmla="*/ 50 h 51"/>
                <a:gd name="T38" fmla="*/ 20 w 31"/>
                <a:gd name="T39" fmla="*/ 50 h 51"/>
                <a:gd name="T40" fmla="*/ 21 w 31"/>
                <a:gd name="T41" fmla="*/ 50 h 51"/>
                <a:gd name="T42" fmla="*/ 23 w 31"/>
                <a:gd name="T43" fmla="*/ 51 h 51"/>
                <a:gd name="T44" fmla="*/ 26 w 31"/>
                <a:gd name="T45" fmla="*/ 51 h 51"/>
                <a:gd name="T46" fmla="*/ 26 w 31"/>
                <a:gd name="T47" fmla="*/ 49 h 51"/>
                <a:gd name="T48" fmla="*/ 25 w 31"/>
                <a:gd name="T49" fmla="*/ 47 h 51"/>
                <a:gd name="T50" fmla="*/ 25 w 31"/>
                <a:gd name="T51" fmla="*/ 47 h 51"/>
                <a:gd name="T52" fmla="*/ 31 w 31"/>
                <a:gd name="T53" fmla="*/ 45 h 51"/>
                <a:gd name="T54" fmla="*/ 30 w 31"/>
                <a:gd name="T55" fmla="*/ 43 h 51"/>
                <a:gd name="T56" fmla="*/ 30 w 31"/>
                <a:gd name="T57" fmla="*/ 41 h 51"/>
                <a:gd name="T58" fmla="*/ 30 w 31"/>
                <a:gd name="T59" fmla="*/ 41 h 51"/>
                <a:gd name="T60" fmla="*/ 28 w 31"/>
                <a:gd name="T61" fmla="*/ 39 h 51"/>
                <a:gd name="T62" fmla="*/ 28 w 31"/>
                <a:gd name="T63" fmla="*/ 38 h 51"/>
                <a:gd name="T64" fmla="*/ 27 w 31"/>
                <a:gd name="T65" fmla="*/ 37 h 51"/>
                <a:gd name="T66" fmla="*/ 29 w 31"/>
                <a:gd name="T67" fmla="*/ 36 h 51"/>
                <a:gd name="T68" fmla="*/ 30 w 31"/>
                <a:gd name="T69" fmla="*/ 35 h 51"/>
                <a:gd name="T70" fmla="*/ 26 w 31"/>
                <a:gd name="T71" fmla="*/ 31 h 51"/>
                <a:gd name="T72" fmla="*/ 24 w 31"/>
                <a:gd name="T73" fmla="*/ 25 h 51"/>
                <a:gd name="T74" fmla="*/ 25 w 31"/>
                <a:gd name="T75" fmla="*/ 24 h 51"/>
                <a:gd name="T76" fmla="*/ 27 w 31"/>
                <a:gd name="T77" fmla="*/ 23 h 51"/>
                <a:gd name="T78" fmla="*/ 26 w 31"/>
                <a:gd name="T79" fmla="*/ 22 h 51"/>
                <a:gd name="T80" fmla="*/ 22 w 31"/>
                <a:gd name="T81" fmla="*/ 22 h 51"/>
                <a:gd name="T82" fmla="*/ 21 w 31"/>
                <a:gd name="T83" fmla="*/ 20 h 51"/>
                <a:gd name="T84" fmla="*/ 26 w 31"/>
                <a:gd name="T85" fmla="*/ 17 h 51"/>
                <a:gd name="T86" fmla="*/ 19 w 31"/>
                <a:gd name="T87" fmla="*/ 15 h 51"/>
                <a:gd name="T88" fmla="*/ 19 w 31"/>
                <a:gd name="T89" fmla="*/ 13 h 51"/>
                <a:gd name="T90" fmla="*/ 20 w 31"/>
                <a:gd name="T91" fmla="*/ 7 h 51"/>
                <a:gd name="T92" fmla="*/ 19 w 31"/>
                <a:gd name="T93" fmla="*/ 6 h 51"/>
                <a:gd name="T94" fmla="*/ 19 w 31"/>
                <a:gd name="T95" fmla="*/ 4 h 51"/>
                <a:gd name="T96" fmla="*/ 17 w 31"/>
                <a:gd name="T97" fmla="*/ 4 h 51"/>
                <a:gd name="T98" fmla="*/ 17 w 31"/>
                <a:gd name="T99" fmla="*/ 2 h 51"/>
                <a:gd name="T100" fmla="*/ 17 w 31"/>
                <a:gd name="T101" fmla="*/ 0 h 51"/>
                <a:gd name="T102" fmla="*/ 16 w 31"/>
                <a:gd name="T103" fmla="*/ 1 h 51"/>
                <a:gd name="T104" fmla="*/ 13 w 31"/>
                <a:gd name="T105" fmla="*/ 2 h 51"/>
                <a:gd name="T106" fmla="*/ 8 w 31"/>
                <a:gd name="T107" fmla="*/ 9 h 51"/>
                <a:gd name="T108" fmla="*/ 3 w 31"/>
                <a:gd name="T109" fmla="*/ 17 h 51"/>
                <a:gd name="T110" fmla="*/ 2 w 31"/>
                <a:gd name="T111" fmla="*/ 23 h 51"/>
                <a:gd name="T112" fmla="*/ 11 w 31"/>
                <a:gd name="T113" fmla="*/ 14 h 51"/>
                <a:gd name="T114" fmla="*/ 13 w 31"/>
                <a:gd name="T115" fmla="*/ 14 h 51"/>
                <a:gd name="T116" fmla="*/ 10 w 31"/>
                <a:gd name="T117" fmla="*/ 19 h 51"/>
                <a:gd name="T118" fmla="*/ 1 w 31"/>
                <a:gd name="T119" fmla="*/ 26 h 51"/>
                <a:gd name="T120" fmla="*/ 0 w 31"/>
                <a:gd name="T121" fmla="*/ 28 h 51"/>
                <a:gd name="T122" fmla="*/ 0 w 31"/>
                <a:gd name="T123" fmla="*/ 29 h 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"/>
                <a:gd name="T187" fmla="*/ 0 h 51"/>
                <a:gd name="T188" fmla="*/ 31 w 31"/>
                <a:gd name="T189" fmla="*/ 51 h 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" h="51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2" y="34"/>
                  </a:cubicBezTo>
                  <a:cubicBezTo>
                    <a:pt x="4" y="31"/>
                    <a:pt x="9" y="25"/>
                    <a:pt x="14" y="25"/>
                  </a:cubicBezTo>
                  <a:cubicBezTo>
                    <a:pt x="14" y="24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1" y="27"/>
                    <a:pt x="6" y="31"/>
                    <a:pt x="4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8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6"/>
                    <a:pt x="9" y="34"/>
                    <a:pt x="12" y="32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3"/>
                    <a:pt x="15" y="33"/>
                    <a:pt x="13" y="34"/>
                  </a:cubicBezTo>
                  <a:cubicBezTo>
                    <a:pt x="10" y="35"/>
                    <a:pt x="8" y="38"/>
                    <a:pt x="7" y="40"/>
                  </a:cubicBezTo>
                  <a:cubicBezTo>
                    <a:pt x="7" y="40"/>
                    <a:pt x="7" y="41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11" y="42"/>
                    <a:pt x="14" y="42"/>
                    <a:pt x="16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6"/>
                    <a:pt x="21" y="46"/>
                    <a:pt x="20" y="46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3" y="45"/>
                    <a:pt x="11" y="44"/>
                    <a:pt x="8" y="45"/>
                  </a:cubicBezTo>
                  <a:cubicBezTo>
                    <a:pt x="9" y="46"/>
                    <a:pt x="10" y="47"/>
                    <a:pt x="10" y="47"/>
                  </a:cubicBezTo>
                  <a:cubicBezTo>
                    <a:pt x="11" y="48"/>
                    <a:pt x="12" y="49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2" y="50"/>
                    <a:pt x="22" y="50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0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8" y="46"/>
                    <a:pt x="31" y="46"/>
                    <a:pt x="31" y="45"/>
                  </a:cubicBezTo>
                  <a:cubicBezTo>
                    <a:pt x="31" y="45"/>
                    <a:pt x="31" y="44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8" y="40"/>
                    <a:pt x="28" y="39"/>
                  </a:cubicBezTo>
                  <a:cubicBezTo>
                    <a:pt x="28" y="39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29" y="33"/>
                  </a:cubicBezTo>
                  <a:cubicBezTo>
                    <a:pt x="28" y="32"/>
                    <a:pt x="27" y="31"/>
                    <a:pt x="26" y="31"/>
                  </a:cubicBezTo>
                  <a:cubicBezTo>
                    <a:pt x="24" y="30"/>
                    <a:pt x="22" y="29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4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4" y="18"/>
                    <a:pt x="26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3" y="16"/>
                    <a:pt x="22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1" y="12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5"/>
                    <a:pt x="3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4" y="22"/>
                    <a:pt x="6" y="20"/>
                    <a:pt x="8" y="1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22"/>
                    <a:pt x="4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09" name="Freeform 172"/>
            <p:cNvSpPr>
              <a:spLocks noChangeArrowheads="1"/>
            </p:cNvSpPr>
            <p:nvPr/>
          </p:nvSpPr>
          <p:spPr bwMode="auto">
            <a:xfrm>
              <a:off x="1387475" y="900112"/>
              <a:ext cx="188913" cy="203200"/>
            </a:xfrm>
            <a:custGeom>
              <a:avLst/>
              <a:gdLst>
                <a:gd name="T0" fmla="*/ 6 w 50"/>
                <a:gd name="T1" fmla="*/ 43 h 54"/>
                <a:gd name="T2" fmla="*/ 10 w 50"/>
                <a:gd name="T3" fmla="*/ 47 h 54"/>
                <a:gd name="T4" fmla="*/ 13 w 50"/>
                <a:gd name="T5" fmla="*/ 50 h 54"/>
                <a:gd name="T6" fmla="*/ 13 w 50"/>
                <a:gd name="T7" fmla="*/ 51 h 54"/>
                <a:gd name="T8" fmla="*/ 13 w 50"/>
                <a:gd name="T9" fmla="*/ 51 h 54"/>
                <a:gd name="T10" fmla="*/ 20 w 50"/>
                <a:gd name="T11" fmla="*/ 52 h 54"/>
                <a:gd name="T12" fmla="*/ 33 w 50"/>
                <a:gd name="T13" fmla="*/ 54 h 54"/>
                <a:gd name="T14" fmla="*/ 46 w 50"/>
                <a:gd name="T15" fmla="*/ 54 h 54"/>
                <a:gd name="T16" fmla="*/ 47 w 50"/>
                <a:gd name="T17" fmla="*/ 54 h 54"/>
                <a:gd name="T18" fmla="*/ 49 w 50"/>
                <a:gd name="T19" fmla="*/ 48 h 54"/>
                <a:gd name="T20" fmla="*/ 25 w 50"/>
                <a:gd name="T21" fmla="*/ 45 h 54"/>
                <a:gd name="T22" fmla="*/ 25 w 50"/>
                <a:gd name="T23" fmla="*/ 43 h 54"/>
                <a:gd name="T24" fmla="*/ 36 w 50"/>
                <a:gd name="T25" fmla="*/ 44 h 54"/>
                <a:gd name="T26" fmla="*/ 50 w 50"/>
                <a:gd name="T27" fmla="*/ 45 h 54"/>
                <a:gd name="T28" fmla="*/ 50 w 50"/>
                <a:gd name="T29" fmla="*/ 43 h 54"/>
                <a:gd name="T30" fmla="*/ 50 w 50"/>
                <a:gd name="T31" fmla="*/ 40 h 54"/>
                <a:gd name="T32" fmla="*/ 37 w 50"/>
                <a:gd name="T33" fmla="*/ 29 h 54"/>
                <a:gd name="T34" fmla="*/ 26 w 50"/>
                <a:gd name="T35" fmla="*/ 21 h 54"/>
                <a:gd name="T36" fmla="*/ 20 w 50"/>
                <a:gd name="T37" fmla="*/ 16 h 54"/>
                <a:gd name="T38" fmla="*/ 21 w 50"/>
                <a:gd name="T39" fmla="*/ 16 h 54"/>
                <a:gd name="T40" fmla="*/ 36 w 50"/>
                <a:gd name="T41" fmla="*/ 25 h 54"/>
                <a:gd name="T42" fmla="*/ 49 w 50"/>
                <a:gd name="T43" fmla="*/ 37 h 54"/>
                <a:gd name="T44" fmla="*/ 49 w 50"/>
                <a:gd name="T45" fmla="*/ 28 h 54"/>
                <a:gd name="T46" fmla="*/ 27 w 50"/>
                <a:gd name="T47" fmla="*/ 2 h 54"/>
                <a:gd name="T48" fmla="*/ 11 w 50"/>
                <a:gd name="T49" fmla="*/ 3 h 54"/>
                <a:gd name="T50" fmla="*/ 1 w 50"/>
                <a:gd name="T51" fmla="*/ 11 h 54"/>
                <a:gd name="T52" fmla="*/ 1 w 50"/>
                <a:gd name="T53" fmla="*/ 16 h 54"/>
                <a:gd name="T54" fmla="*/ 9 w 50"/>
                <a:gd name="T55" fmla="*/ 22 h 54"/>
                <a:gd name="T56" fmla="*/ 7 w 50"/>
                <a:gd name="T57" fmla="*/ 23 h 54"/>
                <a:gd name="T58" fmla="*/ 2 w 50"/>
                <a:gd name="T59" fmla="*/ 24 h 54"/>
                <a:gd name="T60" fmla="*/ 8 w 50"/>
                <a:gd name="T61" fmla="*/ 27 h 54"/>
                <a:gd name="T62" fmla="*/ 12 w 50"/>
                <a:gd name="T63" fmla="*/ 28 h 54"/>
                <a:gd name="T64" fmla="*/ 24 w 50"/>
                <a:gd name="T65" fmla="*/ 34 h 54"/>
                <a:gd name="T66" fmla="*/ 35 w 50"/>
                <a:gd name="T67" fmla="*/ 40 h 54"/>
                <a:gd name="T68" fmla="*/ 34 w 50"/>
                <a:gd name="T69" fmla="*/ 41 h 54"/>
                <a:gd name="T70" fmla="*/ 18 w 50"/>
                <a:gd name="T71" fmla="*/ 33 h 54"/>
                <a:gd name="T72" fmla="*/ 7 w 50"/>
                <a:gd name="T73" fmla="*/ 29 h 54"/>
                <a:gd name="T74" fmla="*/ 2 w 50"/>
                <a:gd name="T75" fmla="*/ 30 h 54"/>
                <a:gd name="T76" fmla="*/ 8 w 50"/>
                <a:gd name="T77" fmla="*/ 39 h 54"/>
                <a:gd name="T78" fmla="*/ 16 w 50"/>
                <a:gd name="T79" fmla="*/ 43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54"/>
                <a:gd name="T122" fmla="*/ 50 w 50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54">
                  <a:moveTo>
                    <a:pt x="10" y="42"/>
                  </a:moveTo>
                  <a:cubicBezTo>
                    <a:pt x="8" y="42"/>
                    <a:pt x="6" y="42"/>
                    <a:pt x="6" y="43"/>
                  </a:cubicBezTo>
                  <a:cubicBezTo>
                    <a:pt x="6" y="44"/>
                    <a:pt x="6" y="44"/>
                    <a:pt x="8" y="45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5" y="52"/>
                    <a:pt x="16" y="52"/>
                    <a:pt x="17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7" y="54"/>
                    <a:pt x="29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7" y="53"/>
                    <a:pt x="42" y="53"/>
                    <a:pt x="46" y="54"/>
                  </a:cubicBezTo>
                  <a:cubicBezTo>
                    <a:pt x="46" y="54"/>
                    <a:pt x="46" y="54"/>
                    <a:pt x="47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8" y="53"/>
                    <a:pt x="48" y="51"/>
                    <a:pt x="49" y="50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4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48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4"/>
                    <a:pt x="50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2"/>
                    <a:pt x="50" y="41"/>
                    <a:pt x="50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3" y="38"/>
                    <a:pt x="40" y="34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3"/>
                    <a:pt x="29" y="22"/>
                    <a:pt x="26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0" y="20"/>
                    <a:pt x="33" y="21"/>
                    <a:pt x="36" y="25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5" y="36"/>
                    <a:pt x="49" y="37"/>
                  </a:cubicBezTo>
                  <a:cubicBezTo>
                    <a:pt x="49" y="34"/>
                    <a:pt x="49" y="31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1" y="12"/>
                    <a:pt x="37" y="5"/>
                    <a:pt x="27" y="2"/>
                  </a:cubicBezTo>
                  <a:cubicBezTo>
                    <a:pt x="20" y="0"/>
                    <a:pt x="18" y="1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1" y="5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8"/>
                    <a:pt x="8" y="19"/>
                    <a:pt x="9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5"/>
                    <a:pt x="6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6"/>
                    <a:pt x="30" y="39"/>
                    <a:pt x="34" y="39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5" y="40"/>
                    <a:pt x="35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29" y="41"/>
                    <a:pt x="26" y="38"/>
                    <a:pt x="23" y="36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0"/>
                    <a:pt x="9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3" y="30"/>
                    <a:pt x="2" y="30"/>
                  </a:cubicBezTo>
                  <a:cubicBezTo>
                    <a:pt x="2" y="31"/>
                    <a:pt x="1" y="35"/>
                    <a:pt x="3" y="37"/>
                  </a:cubicBezTo>
                  <a:cubicBezTo>
                    <a:pt x="4" y="38"/>
                    <a:pt x="6" y="38"/>
                    <a:pt x="8" y="39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0" name="Freeform 173"/>
            <p:cNvSpPr>
              <a:spLocks noChangeArrowheads="1"/>
            </p:cNvSpPr>
            <p:nvPr/>
          </p:nvSpPr>
          <p:spPr bwMode="auto">
            <a:xfrm>
              <a:off x="1308100" y="1062037"/>
              <a:ext cx="249238" cy="68262"/>
            </a:xfrm>
            <a:custGeom>
              <a:avLst/>
              <a:gdLst>
                <a:gd name="T0" fmla="*/ 61 w 66"/>
                <a:gd name="T1" fmla="*/ 14 h 18"/>
                <a:gd name="T2" fmla="*/ 66 w 66"/>
                <a:gd name="T3" fmla="*/ 13 h 18"/>
                <a:gd name="T4" fmla="*/ 55 w 66"/>
                <a:gd name="T5" fmla="*/ 13 h 18"/>
                <a:gd name="T6" fmla="*/ 54 w 66"/>
                <a:gd name="T7" fmla="*/ 13 h 18"/>
                <a:gd name="T8" fmla="*/ 45 w 66"/>
                <a:gd name="T9" fmla="*/ 12 h 18"/>
                <a:gd name="T10" fmla="*/ 41 w 66"/>
                <a:gd name="T11" fmla="*/ 11 h 18"/>
                <a:gd name="T12" fmla="*/ 41 w 66"/>
                <a:gd name="T13" fmla="*/ 11 h 18"/>
                <a:gd name="T14" fmla="*/ 38 w 66"/>
                <a:gd name="T15" fmla="*/ 11 h 18"/>
                <a:gd name="T16" fmla="*/ 33 w 66"/>
                <a:gd name="T17" fmla="*/ 10 h 18"/>
                <a:gd name="T18" fmla="*/ 32 w 66"/>
                <a:gd name="T19" fmla="*/ 9 h 18"/>
                <a:gd name="T20" fmla="*/ 26 w 66"/>
                <a:gd name="T21" fmla="*/ 8 h 18"/>
                <a:gd name="T22" fmla="*/ 16 w 66"/>
                <a:gd name="T23" fmla="*/ 8 h 18"/>
                <a:gd name="T24" fmla="*/ 16 w 66"/>
                <a:gd name="T25" fmla="*/ 9 h 18"/>
                <a:gd name="T26" fmla="*/ 15 w 66"/>
                <a:gd name="T27" fmla="*/ 8 h 18"/>
                <a:gd name="T28" fmla="*/ 15 w 66"/>
                <a:gd name="T29" fmla="*/ 7 h 18"/>
                <a:gd name="T30" fmla="*/ 27 w 66"/>
                <a:gd name="T31" fmla="*/ 6 h 18"/>
                <a:gd name="T32" fmla="*/ 30 w 66"/>
                <a:gd name="T33" fmla="*/ 6 h 18"/>
                <a:gd name="T34" fmla="*/ 29 w 66"/>
                <a:gd name="T35" fmla="*/ 5 h 18"/>
                <a:gd name="T36" fmla="*/ 28 w 66"/>
                <a:gd name="T37" fmla="*/ 4 h 18"/>
                <a:gd name="T38" fmla="*/ 25 w 66"/>
                <a:gd name="T39" fmla="*/ 2 h 18"/>
                <a:gd name="T40" fmla="*/ 15 w 66"/>
                <a:gd name="T41" fmla="*/ 1 h 18"/>
                <a:gd name="T42" fmla="*/ 10 w 66"/>
                <a:gd name="T43" fmla="*/ 3 h 18"/>
                <a:gd name="T44" fmla="*/ 7 w 66"/>
                <a:gd name="T45" fmla="*/ 5 h 18"/>
                <a:gd name="T46" fmla="*/ 4 w 66"/>
                <a:gd name="T47" fmla="*/ 8 h 18"/>
                <a:gd name="T48" fmla="*/ 2 w 66"/>
                <a:gd name="T49" fmla="*/ 9 h 18"/>
                <a:gd name="T50" fmla="*/ 0 w 66"/>
                <a:gd name="T51" fmla="*/ 10 h 18"/>
                <a:gd name="T52" fmla="*/ 14 w 66"/>
                <a:gd name="T53" fmla="*/ 14 h 18"/>
                <a:gd name="T54" fmla="*/ 26 w 66"/>
                <a:gd name="T55" fmla="*/ 18 h 18"/>
                <a:gd name="T56" fmla="*/ 36 w 66"/>
                <a:gd name="T57" fmla="*/ 18 h 18"/>
                <a:gd name="T58" fmla="*/ 50 w 66"/>
                <a:gd name="T59" fmla="*/ 15 h 18"/>
                <a:gd name="T60" fmla="*/ 60 w 66"/>
                <a:gd name="T61" fmla="*/ 15 h 18"/>
                <a:gd name="T62" fmla="*/ 61 w 66"/>
                <a:gd name="T63" fmla="*/ 14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6"/>
                <a:gd name="T97" fmla="*/ 0 h 18"/>
                <a:gd name="T98" fmla="*/ 66 w 66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6" h="18">
                  <a:moveTo>
                    <a:pt x="61" y="14"/>
                  </a:moveTo>
                  <a:cubicBezTo>
                    <a:pt x="62" y="13"/>
                    <a:pt x="64" y="13"/>
                    <a:pt x="66" y="13"/>
                  </a:cubicBezTo>
                  <a:cubicBezTo>
                    <a:pt x="62" y="12"/>
                    <a:pt x="58" y="12"/>
                    <a:pt x="55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0" y="13"/>
                    <a:pt x="48" y="13"/>
                    <a:pt x="45" y="12"/>
                  </a:cubicBezTo>
                  <a:cubicBezTo>
                    <a:pt x="42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1"/>
                    <a:pt x="33" y="10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0" y="9"/>
                    <a:pt x="26" y="8"/>
                    <a:pt x="26" y="8"/>
                  </a:cubicBezTo>
                  <a:cubicBezTo>
                    <a:pt x="23" y="7"/>
                    <a:pt x="18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7"/>
                    <a:pt x="15" y="7"/>
                  </a:cubicBezTo>
                  <a:cubicBezTo>
                    <a:pt x="17" y="4"/>
                    <a:pt x="22" y="5"/>
                    <a:pt x="27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5" y="3"/>
                    <a:pt x="25" y="2"/>
                  </a:cubicBezTo>
                  <a:cubicBezTo>
                    <a:pt x="21" y="1"/>
                    <a:pt x="18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5" y="10"/>
                    <a:pt x="10" y="12"/>
                    <a:pt x="14" y="14"/>
                  </a:cubicBezTo>
                  <a:cubicBezTo>
                    <a:pt x="18" y="16"/>
                    <a:pt x="22" y="17"/>
                    <a:pt x="26" y="18"/>
                  </a:cubicBezTo>
                  <a:cubicBezTo>
                    <a:pt x="29" y="18"/>
                    <a:pt x="32" y="18"/>
                    <a:pt x="36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4"/>
                    <a:pt x="57" y="14"/>
                    <a:pt x="60" y="15"/>
                  </a:cubicBezTo>
                  <a:cubicBezTo>
                    <a:pt x="60" y="14"/>
                    <a:pt x="61" y="14"/>
                    <a:pt x="61" y="1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1" name="Freeform 174"/>
            <p:cNvSpPr>
              <a:spLocks noChangeArrowheads="1"/>
            </p:cNvSpPr>
            <p:nvPr/>
          </p:nvSpPr>
          <p:spPr bwMode="auto">
            <a:xfrm>
              <a:off x="1466850" y="1182687"/>
              <a:ext cx="87313" cy="49212"/>
            </a:xfrm>
            <a:custGeom>
              <a:avLst/>
              <a:gdLst>
                <a:gd name="T0" fmla="*/ 19 w 23"/>
                <a:gd name="T1" fmla="*/ 9 h 13"/>
                <a:gd name="T2" fmla="*/ 23 w 23"/>
                <a:gd name="T3" fmla="*/ 3 h 13"/>
                <a:gd name="T4" fmla="*/ 22 w 23"/>
                <a:gd name="T5" fmla="*/ 3 h 13"/>
                <a:gd name="T6" fmla="*/ 14 w 23"/>
                <a:gd name="T7" fmla="*/ 8 h 13"/>
                <a:gd name="T8" fmla="*/ 9 w 23"/>
                <a:gd name="T9" fmla="*/ 11 h 13"/>
                <a:gd name="T10" fmla="*/ 7 w 23"/>
                <a:gd name="T11" fmla="*/ 10 h 13"/>
                <a:gd name="T12" fmla="*/ 8 w 23"/>
                <a:gd name="T13" fmla="*/ 9 h 13"/>
                <a:gd name="T14" fmla="*/ 12 w 23"/>
                <a:gd name="T15" fmla="*/ 6 h 13"/>
                <a:gd name="T16" fmla="*/ 20 w 23"/>
                <a:gd name="T17" fmla="*/ 2 h 13"/>
                <a:gd name="T18" fmla="*/ 19 w 23"/>
                <a:gd name="T19" fmla="*/ 2 h 13"/>
                <a:gd name="T20" fmla="*/ 16 w 23"/>
                <a:gd name="T21" fmla="*/ 0 h 13"/>
                <a:gd name="T22" fmla="*/ 10 w 23"/>
                <a:gd name="T23" fmla="*/ 5 h 13"/>
                <a:gd name="T24" fmla="*/ 7 w 23"/>
                <a:gd name="T25" fmla="*/ 7 h 13"/>
                <a:gd name="T26" fmla="*/ 1 w 23"/>
                <a:gd name="T27" fmla="*/ 11 h 13"/>
                <a:gd name="T28" fmla="*/ 0 w 23"/>
                <a:gd name="T29" fmla="*/ 11 h 13"/>
                <a:gd name="T30" fmla="*/ 13 w 23"/>
                <a:gd name="T31" fmla="*/ 13 h 13"/>
                <a:gd name="T32" fmla="*/ 17 w 23"/>
                <a:gd name="T33" fmla="*/ 12 h 13"/>
                <a:gd name="T34" fmla="*/ 19 w 23"/>
                <a:gd name="T35" fmla="*/ 9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13"/>
                <a:gd name="T56" fmla="*/ 23 w 23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13">
                  <a:moveTo>
                    <a:pt x="19" y="9"/>
                  </a:moveTo>
                  <a:cubicBezTo>
                    <a:pt x="20" y="7"/>
                    <a:pt x="21" y="5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7" y="10"/>
                    <a:pt x="7" y="9"/>
                    <a:pt x="8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1"/>
                    <a:pt x="16" y="0"/>
                  </a:cubicBezTo>
                  <a:cubicBezTo>
                    <a:pt x="14" y="1"/>
                    <a:pt x="12" y="3"/>
                    <a:pt x="10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9"/>
                    <a:pt x="3" y="10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5" y="13"/>
                    <a:pt x="9" y="13"/>
                    <a:pt x="13" y="13"/>
                  </a:cubicBezTo>
                  <a:cubicBezTo>
                    <a:pt x="15" y="12"/>
                    <a:pt x="16" y="12"/>
                    <a:pt x="17" y="12"/>
                  </a:cubicBezTo>
                  <a:cubicBezTo>
                    <a:pt x="18" y="11"/>
                    <a:pt x="18" y="10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2" name="Freeform 175"/>
            <p:cNvSpPr>
              <a:spLocks noChangeArrowheads="1"/>
            </p:cNvSpPr>
            <p:nvPr/>
          </p:nvSpPr>
          <p:spPr bwMode="auto">
            <a:xfrm>
              <a:off x="1531937" y="1198562"/>
              <a:ext cx="47625" cy="55562"/>
            </a:xfrm>
            <a:custGeom>
              <a:avLst/>
              <a:gdLst>
                <a:gd name="T0" fmla="*/ 8 w 13"/>
                <a:gd name="T1" fmla="*/ 14 h 15"/>
                <a:gd name="T2" fmla="*/ 8 w 13"/>
                <a:gd name="T3" fmla="*/ 14 h 15"/>
                <a:gd name="T4" fmla="*/ 9 w 13"/>
                <a:gd name="T5" fmla="*/ 13 h 15"/>
                <a:gd name="T6" fmla="*/ 9 w 13"/>
                <a:gd name="T7" fmla="*/ 13 h 15"/>
                <a:gd name="T8" fmla="*/ 13 w 13"/>
                <a:gd name="T9" fmla="*/ 2 h 15"/>
                <a:gd name="T10" fmla="*/ 9 w 13"/>
                <a:gd name="T11" fmla="*/ 0 h 15"/>
                <a:gd name="T12" fmla="*/ 4 w 13"/>
                <a:gd name="T13" fmla="*/ 6 h 15"/>
                <a:gd name="T14" fmla="*/ 3 w 13"/>
                <a:gd name="T15" fmla="*/ 7 h 15"/>
                <a:gd name="T16" fmla="*/ 3 w 13"/>
                <a:gd name="T17" fmla="*/ 7 h 15"/>
                <a:gd name="T18" fmla="*/ 4 w 13"/>
                <a:gd name="T19" fmla="*/ 8 h 15"/>
                <a:gd name="T20" fmla="*/ 3 w 13"/>
                <a:gd name="T21" fmla="*/ 9 h 15"/>
                <a:gd name="T22" fmla="*/ 1 w 13"/>
                <a:gd name="T23" fmla="*/ 9 h 15"/>
                <a:gd name="T24" fmla="*/ 0 w 13"/>
                <a:gd name="T25" fmla="*/ 11 h 15"/>
                <a:gd name="T26" fmla="*/ 2 w 13"/>
                <a:gd name="T27" fmla="*/ 13 h 15"/>
                <a:gd name="T28" fmla="*/ 8 w 13"/>
                <a:gd name="T29" fmla="*/ 14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5"/>
                <a:gd name="T47" fmla="*/ 13 w 13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5"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9"/>
                    <a:pt x="11" y="5"/>
                    <a:pt x="13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7" y="2"/>
                    <a:pt x="5" y="4"/>
                    <a:pt x="4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4" y="14"/>
                    <a:pt x="6" y="15"/>
                    <a:pt x="8" y="1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3" name="Freeform 176"/>
            <p:cNvSpPr>
              <a:spLocks noChangeArrowheads="1"/>
            </p:cNvSpPr>
            <p:nvPr/>
          </p:nvSpPr>
          <p:spPr bwMode="auto">
            <a:xfrm>
              <a:off x="1362075" y="568325"/>
              <a:ext cx="11113" cy="7937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1 w 3"/>
                <a:gd name="T11" fmla="*/ 0 h 2"/>
                <a:gd name="T12" fmla="*/ 3 w 3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3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4" name="Freeform 177"/>
            <p:cNvSpPr>
              <a:spLocks noChangeArrowheads="1"/>
            </p:cNvSpPr>
            <p:nvPr/>
          </p:nvSpPr>
          <p:spPr bwMode="auto">
            <a:xfrm>
              <a:off x="1316037" y="508000"/>
              <a:ext cx="41275" cy="87312"/>
            </a:xfrm>
            <a:custGeom>
              <a:avLst/>
              <a:gdLst>
                <a:gd name="T0" fmla="*/ 2 w 11"/>
                <a:gd name="T1" fmla="*/ 15 h 23"/>
                <a:gd name="T2" fmla="*/ 2 w 11"/>
                <a:gd name="T3" fmla="*/ 15 h 23"/>
                <a:gd name="T4" fmla="*/ 3 w 11"/>
                <a:gd name="T5" fmla="*/ 15 h 23"/>
                <a:gd name="T6" fmla="*/ 5 w 11"/>
                <a:gd name="T7" fmla="*/ 12 h 23"/>
                <a:gd name="T8" fmla="*/ 5 w 11"/>
                <a:gd name="T9" fmla="*/ 11 h 23"/>
                <a:gd name="T10" fmla="*/ 3 w 11"/>
                <a:gd name="T11" fmla="*/ 8 h 23"/>
                <a:gd name="T12" fmla="*/ 0 w 11"/>
                <a:gd name="T13" fmla="*/ 7 h 23"/>
                <a:gd name="T14" fmla="*/ 0 w 11"/>
                <a:gd name="T15" fmla="*/ 7 h 23"/>
                <a:gd name="T16" fmla="*/ 0 w 11"/>
                <a:gd name="T17" fmla="*/ 6 h 23"/>
                <a:gd name="T18" fmla="*/ 1 w 11"/>
                <a:gd name="T19" fmla="*/ 5 h 23"/>
                <a:gd name="T20" fmla="*/ 2 w 11"/>
                <a:gd name="T21" fmla="*/ 3 h 23"/>
                <a:gd name="T22" fmla="*/ 2 w 11"/>
                <a:gd name="T23" fmla="*/ 3 h 23"/>
                <a:gd name="T24" fmla="*/ 3 w 11"/>
                <a:gd name="T25" fmla="*/ 3 h 23"/>
                <a:gd name="T26" fmla="*/ 3 w 11"/>
                <a:gd name="T27" fmla="*/ 2 h 23"/>
                <a:gd name="T28" fmla="*/ 2 w 11"/>
                <a:gd name="T29" fmla="*/ 1 h 23"/>
                <a:gd name="T30" fmla="*/ 4 w 11"/>
                <a:gd name="T31" fmla="*/ 0 h 23"/>
                <a:gd name="T32" fmla="*/ 6 w 11"/>
                <a:gd name="T33" fmla="*/ 2 h 23"/>
                <a:gd name="T34" fmla="*/ 6 w 11"/>
                <a:gd name="T35" fmla="*/ 2 h 23"/>
                <a:gd name="T36" fmla="*/ 7 w 11"/>
                <a:gd name="T37" fmla="*/ 3 h 23"/>
                <a:gd name="T38" fmla="*/ 11 w 11"/>
                <a:gd name="T39" fmla="*/ 7 h 23"/>
                <a:gd name="T40" fmla="*/ 7 w 11"/>
                <a:gd name="T41" fmla="*/ 7 h 23"/>
                <a:gd name="T42" fmla="*/ 6 w 11"/>
                <a:gd name="T43" fmla="*/ 7 h 23"/>
                <a:gd name="T44" fmla="*/ 6 w 11"/>
                <a:gd name="T45" fmla="*/ 8 h 23"/>
                <a:gd name="T46" fmla="*/ 8 w 11"/>
                <a:gd name="T47" fmla="*/ 11 h 23"/>
                <a:gd name="T48" fmla="*/ 8 w 11"/>
                <a:gd name="T49" fmla="*/ 11 h 23"/>
                <a:gd name="T50" fmla="*/ 6 w 11"/>
                <a:gd name="T51" fmla="*/ 11 h 23"/>
                <a:gd name="T52" fmla="*/ 7 w 11"/>
                <a:gd name="T53" fmla="*/ 13 h 23"/>
                <a:gd name="T54" fmla="*/ 9 w 11"/>
                <a:gd name="T55" fmla="*/ 14 h 23"/>
                <a:gd name="T56" fmla="*/ 8 w 11"/>
                <a:gd name="T57" fmla="*/ 14 h 23"/>
                <a:gd name="T58" fmla="*/ 7 w 11"/>
                <a:gd name="T59" fmla="*/ 15 h 23"/>
                <a:gd name="T60" fmla="*/ 8 w 11"/>
                <a:gd name="T61" fmla="*/ 16 h 23"/>
                <a:gd name="T62" fmla="*/ 10 w 11"/>
                <a:gd name="T63" fmla="*/ 18 h 23"/>
                <a:gd name="T64" fmla="*/ 9 w 11"/>
                <a:gd name="T65" fmla="*/ 19 h 23"/>
                <a:gd name="T66" fmla="*/ 8 w 11"/>
                <a:gd name="T67" fmla="*/ 20 h 23"/>
                <a:gd name="T68" fmla="*/ 10 w 11"/>
                <a:gd name="T69" fmla="*/ 21 h 23"/>
                <a:gd name="T70" fmla="*/ 10 w 11"/>
                <a:gd name="T71" fmla="*/ 21 h 23"/>
                <a:gd name="T72" fmla="*/ 9 w 11"/>
                <a:gd name="T73" fmla="*/ 22 h 23"/>
                <a:gd name="T74" fmla="*/ 9 w 11"/>
                <a:gd name="T75" fmla="*/ 22 h 23"/>
                <a:gd name="T76" fmla="*/ 5 w 11"/>
                <a:gd name="T77" fmla="*/ 23 h 23"/>
                <a:gd name="T78" fmla="*/ 5 w 11"/>
                <a:gd name="T79" fmla="*/ 23 h 23"/>
                <a:gd name="T80" fmla="*/ 5 w 11"/>
                <a:gd name="T81" fmla="*/ 23 h 23"/>
                <a:gd name="T82" fmla="*/ 4 w 11"/>
                <a:gd name="T83" fmla="*/ 22 h 23"/>
                <a:gd name="T84" fmla="*/ 2 w 11"/>
                <a:gd name="T85" fmla="*/ 21 h 23"/>
                <a:gd name="T86" fmla="*/ 3 w 11"/>
                <a:gd name="T87" fmla="*/ 21 h 23"/>
                <a:gd name="T88" fmla="*/ 4 w 11"/>
                <a:gd name="T89" fmla="*/ 19 h 23"/>
                <a:gd name="T90" fmla="*/ 5 w 11"/>
                <a:gd name="T91" fmla="*/ 18 h 23"/>
                <a:gd name="T92" fmla="*/ 1 w 11"/>
                <a:gd name="T93" fmla="*/ 16 h 23"/>
                <a:gd name="T94" fmla="*/ 2 w 11"/>
                <a:gd name="T95" fmla="*/ 15 h 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"/>
                <a:gd name="T145" fmla="*/ 0 h 23"/>
                <a:gd name="T146" fmla="*/ 11 w 11"/>
                <a:gd name="T147" fmla="*/ 23 h 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" h="23"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5"/>
                    <a:pt x="10" y="6"/>
                    <a:pt x="11" y="7"/>
                  </a:cubicBezTo>
                  <a:cubicBezTo>
                    <a:pt x="10" y="7"/>
                    <a:pt x="9" y="6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6" y="11"/>
                    <a:pt x="6" y="1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2" y="16"/>
                    <a:pt x="1" y="16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5" name="Freeform 178"/>
            <p:cNvSpPr>
              <a:spLocks noChangeArrowheads="1"/>
            </p:cNvSpPr>
            <p:nvPr/>
          </p:nvSpPr>
          <p:spPr bwMode="auto">
            <a:xfrm>
              <a:off x="1255712" y="568325"/>
              <a:ext cx="68263" cy="34925"/>
            </a:xfrm>
            <a:custGeom>
              <a:avLst/>
              <a:gdLst>
                <a:gd name="T0" fmla="*/ 0 w 18"/>
                <a:gd name="T1" fmla="*/ 4 h 9"/>
                <a:gd name="T2" fmla="*/ 9 w 18"/>
                <a:gd name="T3" fmla="*/ 2 h 9"/>
                <a:gd name="T4" fmla="*/ 14 w 18"/>
                <a:gd name="T5" fmla="*/ 0 h 9"/>
                <a:gd name="T6" fmla="*/ 14 w 18"/>
                <a:gd name="T7" fmla="*/ 1 h 9"/>
                <a:gd name="T8" fmla="*/ 14 w 18"/>
                <a:gd name="T9" fmla="*/ 1 h 9"/>
                <a:gd name="T10" fmla="*/ 17 w 18"/>
                <a:gd name="T11" fmla="*/ 3 h 9"/>
                <a:gd name="T12" fmla="*/ 15 w 18"/>
                <a:gd name="T13" fmla="*/ 4 h 9"/>
                <a:gd name="T14" fmla="*/ 16 w 18"/>
                <a:gd name="T15" fmla="*/ 6 h 9"/>
                <a:gd name="T16" fmla="*/ 16 w 18"/>
                <a:gd name="T17" fmla="*/ 6 h 9"/>
                <a:gd name="T18" fmla="*/ 18 w 18"/>
                <a:gd name="T19" fmla="*/ 8 h 9"/>
                <a:gd name="T20" fmla="*/ 18 w 18"/>
                <a:gd name="T21" fmla="*/ 8 h 9"/>
                <a:gd name="T22" fmla="*/ 17 w 18"/>
                <a:gd name="T23" fmla="*/ 9 h 9"/>
                <a:gd name="T24" fmla="*/ 13 w 18"/>
                <a:gd name="T25" fmla="*/ 8 h 9"/>
                <a:gd name="T26" fmla="*/ 6 w 18"/>
                <a:gd name="T27" fmla="*/ 8 h 9"/>
                <a:gd name="T28" fmla="*/ 4 w 18"/>
                <a:gd name="T29" fmla="*/ 9 h 9"/>
                <a:gd name="T30" fmla="*/ 5 w 18"/>
                <a:gd name="T31" fmla="*/ 9 h 9"/>
                <a:gd name="T32" fmla="*/ 1 w 18"/>
                <a:gd name="T33" fmla="*/ 5 h 9"/>
                <a:gd name="T34" fmla="*/ 0 w 18"/>
                <a:gd name="T35" fmla="*/ 4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9"/>
                <a:gd name="T56" fmla="*/ 18 w 1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9">
                  <a:moveTo>
                    <a:pt x="0" y="4"/>
                  </a:moveTo>
                  <a:cubicBezTo>
                    <a:pt x="4" y="4"/>
                    <a:pt x="6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6" y="2"/>
                    <a:pt x="17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8"/>
                    <a:pt x="8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6" name="Freeform 179"/>
            <p:cNvSpPr>
              <a:spLocks noChangeArrowheads="1"/>
            </p:cNvSpPr>
            <p:nvPr/>
          </p:nvSpPr>
          <p:spPr bwMode="auto">
            <a:xfrm>
              <a:off x="1357312" y="546100"/>
              <a:ext cx="65088" cy="74612"/>
            </a:xfrm>
            <a:custGeom>
              <a:avLst/>
              <a:gdLst>
                <a:gd name="T0" fmla="*/ 4 w 17"/>
                <a:gd name="T1" fmla="*/ 1 h 20"/>
                <a:gd name="T2" fmla="*/ 8 w 17"/>
                <a:gd name="T3" fmla="*/ 4 h 20"/>
                <a:gd name="T4" fmla="*/ 9 w 17"/>
                <a:gd name="T5" fmla="*/ 5 h 20"/>
                <a:gd name="T6" fmla="*/ 9 w 17"/>
                <a:gd name="T7" fmla="*/ 5 h 20"/>
                <a:gd name="T8" fmla="*/ 9 w 17"/>
                <a:gd name="T9" fmla="*/ 6 h 20"/>
                <a:gd name="T10" fmla="*/ 9 w 17"/>
                <a:gd name="T11" fmla="*/ 6 h 20"/>
                <a:gd name="T12" fmla="*/ 15 w 17"/>
                <a:gd name="T13" fmla="*/ 11 h 20"/>
                <a:gd name="T14" fmla="*/ 14 w 17"/>
                <a:gd name="T15" fmla="*/ 14 h 20"/>
                <a:gd name="T16" fmla="*/ 14 w 17"/>
                <a:gd name="T17" fmla="*/ 15 h 20"/>
                <a:gd name="T18" fmla="*/ 17 w 17"/>
                <a:gd name="T19" fmla="*/ 20 h 20"/>
                <a:gd name="T20" fmla="*/ 9 w 17"/>
                <a:gd name="T21" fmla="*/ 16 h 20"/>
                <a:gd name="T22" fmla="*/ 2 w 17"/>
                <a:gd name="T23" fmla="*/ 13 h 20"/>
                <a:gd name="T24" fmla="*/ 3 w 17"/>
                <a:gd name="T25" fmla="*/ 12 h 20"/>
                <a:gd name="T26" fmla="*/ 2 w 17"/>
                <a:gd name="T27" fmla="*/ 11 h 20"/>
                <a:gd name="T28" fmla="*/ 2 w 17"/>
                <a:gd name="T29" fmla="*/ 11 h 20"/>
                <a:gd name="T30" fmla="*/ 2 w 17"/>
                <a:gd name="T31" fmla="*/ 11 h 20"/>
                <a:gd name="T32" fmla="*/ 2 w 17"/>
                <a:gd name="T33" fmla="*/ 11 h 20"/>
                <a:gd name="T34" fmla="*/ 2 w 17"/>
                <a:gd name="T35" fmla="*/ 11 h 20"/>
                <a:gd name="T36" fmla="*/ 6 w 17"/>
                <a:gd name="T37" fmla="*/ 12 h 20"/>
                <a:gd name="T38" fmla="*/ 5 w 17"/>
                <a:gd name="T39" fmla="*/ 10 h 20"/>
                <a:gd name="T40" fmla="*/ 10 w 17"/>
                <a:gd name="T41" fmla="*/ 13 h 20"/>
                <a:gd name="T42" fmla="*/ 12 w 17"/>
                <a:gd name="T43" fmla="*/ 13 h 20"/>
                <a:gd name="T44" fmla="*/ 13 w 17"/>
                <a:gd name="T45" fmla="*/ 12 h 20"/>
                <a:gd name="T46" fmla="*/ 13 w 17"/>
                <a:gd name="T47" fmla="*/ 12 h 20"/>
                <a:gd name="T48" fmla="*/ 12 w 17"/>
                <a:gd name="T49" fmla="*/ 11 h 20"/>
                <a:gd name="T50" fmla="*/ 7 w 17"/>
                <a:gd name="T51" fmla="*/ 8 h 20"/>
                <a:gd name="T52" fmla="*/ 7 w 17"/>
                <a:gd name="T53" fmla="*/ 7 h 20"/>
                <a:gd name="T54" fmla="*/ 2 w 17"/>
                <a:gd name="T55" fmla="*/ 3 h 20"/>
                <a:gd name="T56" fmla="*/ 1 w 17"/>
                <a:gd name="T57" fmla="*/ 2 h 20"/>
                <a:gd name="T58" fmla="*/ 0 w 17"/>
                <a:gd name="T59" fmla="*/ 0 h 20"/>
                <a:gd name="T60" fmla="*/ 4 w 17"/>
                <a:gd name="T61" fmla="*/ 1 h 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"/>
                <a:gd name="T94" fmla="*/ 0 h 20"/>
                <a:gd name="T95" fmla="*/ 17 w 17"/>
                <a:gd name="T96" fmla="*/ 20 h 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" h="20">
                  <a:moveTo>
                    <a:pt x="4" y="1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8"/>
                    <a:pt x="13" y="10"/>
                    <a:pt x="15" y="11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7"/>
                    <a:pt x="16" y="18"/>
                    <a:pt x="17" y="20"/>
                  </a:cubicBezTo>
                  <a:cubicBezTo>
                    <a:pt x="14" y="19"/>
                    <a:pt x="12" y="18"/>
                    <a:pt x="9" y="16"/>
                  </a:cubicBezTo>
                  <a:cubicBezTo>
                    <a:pt x="7" y="15"/>
                    <a:pt x="5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1"/>
                    <a:pt x="10" y="12"/>
                    <a:pt x="10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5" y="4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7" name="Freeform 180"/>
            <p:cNvSpPr>
              <a:spLocks noChangeArrowheads="1"/>
            </p:cNvSpPr>
            <p:nvPr/>
          </p:nvSpPr>
          <p:spPr bwMode="auto">
            <a:xfrm>
              <a:off x="1266825" y="35401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8" name="Freeform 181"/>
            <p:cNvSpPr>
              <a:spLocks noChangeArrowheads="1"/>
            </p:cNvSpPr>
            <p:nvPr/>
          </p:nvSpPr>
          <p:spPr bwMode="auto">
            <a:xfrm>
              <a:off x="1222375" y="417512"/>
              <a:ext cx="146050" cy="46037"/>
            </a:xfrm>
            <a:custGeom>
              <a:avLst/>
              <a:gdLst>
                <a:gd name="T0" fmla="*/ 3 w 39"/>
                <a:gd name="T1" fmla="*/ 2 h 12"/>
                <a:gd name="T2" fmla="*/ 4 w 39"/>
                <a:gd name="T3" fmla="*/ 2 h 12"/>
                <a:gd name="T4" fmla="*/ 13 w 39"/>
                <a:gd name="T5" fmla="*/ 5 h 12"/>
                <a:gd name="T6" fmla="*/ 29 w 39"/>
                <a:gd name="T7" fmla="*/ 2 h 12"/>
                <a:gd name="T8" fmla="*/ 31 w 39"/>
                <a:gd name="T9" fmla="*/ 3 h 12"/>
                <a:gd name="T10" fmla="*/ 38 w 39"/>
                <a:gd name="T11" fmla="*/ 6 h 12"/>
                <a:gd name="T12" fmla="*/ 39 w 39"/>
                <a:gd name="T13" fmla="*/ 9 h 12"/>
                <a:gd name="T14" fmla="*/ 39 w 39"/>
                <a:gd name="T15" fmla="*/ 9 h 12"/>
                <a:gd name="T16" fmla="*/ 33 w 39"/>
                <a:gd name="T17" fmla="*/ 10 h 12"/>
                <a:gd name="T18" fmla="*/ 32 w 39"/>
                <a:gd name="T19" fmla="*/ 10 h 12"/>
                <a:gd name="T20" fmla="*/ 27 w 39"/>
                <a:gd name="T21" fmla="*/ 11 h 12"/>
                <a:gd name="T22" fmla="*/ 24 w 39"/>
                <a:gd name="T23" fmla="*/ 12 h 12"/>
                <a:gd name="T24" fmla="*/ 20 w 39"/>
                <a:gd name="T25" fmla="*/ 11 h 12"/>
                <a:gd name="T26" fmla="*/ 18 w 39"/>
                <a:gd name="T27" fmla="*/ 10 h 12"/>
                <a:gd name="T28" fmla="*/ 15 w 39"/>
                <a:gd name="T29" fmla="*/ 9 h 12"/>
                <a:gd name="T30" fmla="*/ 11 w 39"/>
                <a:gd name="T31" fmla="*/ 8 h 12"/>
                <a:gd name="T32" fmla="*/ 0 w 39"/>
                <a:gd name="T33" fmla="*/ 0 h 12"/>
                <a:gd name="T34" fmla="*/ 0 w 39"/>
                <a:gd name="T35" fmla="*/ 0 h 12"/>
                <a:gd name="T36" fmla="*/ 0 w 39"/>
                <a:gd name="T37" fmla="*/ 0 h 12"/>
                <a:gd name="T38" fmla="*/ 3 w 39"/>
                <a:gd name="T39" fmla="*/ 2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2"/>
                <a:gd name="T62" fmla="*/ 39 w 3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2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7" y="4"/>
                    <a:pt x="10" y="4"/>
                    <a:pt x="13" y="5"/>
                  </a:cubicBezTo>
                  <a:cubicBezTo>
                    <a:pt x="20" y="5"/>
                    <a:pt x="24" y="4"/>
                    <a:pt x="29" y="2"/>
                  </a:cubicBezTo>
                  <a:cubicBezTo>
                    <a:pt x="30" y="2"/>
                    <a:pt x="31" y="3"/>
                    <a:pt x="31" y="3"/>
                  </a:cubicBezTo>
                  <a:cubicBezTo>
                    <a:pt x="33" y="4"/>
                    <a:pt x="35" y="6"/>
                    <a:pt x="38" y="6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11"/>
                    <a:pt x="36" y="11"/>
                    <a:pt x="33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0" y="10"/>
                    <a:pt x="28" y="11"/>
                    <a:pt x="27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22" y="12"/>
                    <a:pt x="20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7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19" name="Freeform 182"/>
            <p:cNvSpPr>
              <a:spLocks noChangeArrowheads="1"/>
            </p:cNvSpPr>
            <p:nvPr/>
          </p:nvSpPr>
          <p:spPr bwMode="auto">
            <a:xfrm>
              <a:off x="1165225" y="515937"/>
              <a:ext cx="161925" cy="60325"/>
            </a:xfrm>
            <a:custGeom>
              <a:avLst/>
              <a:gdLst>
                <a:gd name="T0" fmla="*/ 4 w 43"/>
                <a:gd name="T1" fmla="*/ 5 h 16"/>
                <a:gd name="T2" fmla="*/ 5 w 43"/>
                <a:gd name="T3" fmla="*/ 6 h 16"/>
                <a:gd name="T4" fmla="*/ 16 w 43"/>
                <a:gd name="T5" fmla="*/ 12 h 16"/>
                <a:gd name="T6" fmla="*/ 27 w 43"/>
                <a:gd name="T7" fmla="*/ 9 h 16"/>
                <a:gd name="T8" fmla="*/ 29 w 43"/>
                <a:gd name="T9" fmla="*/ 5 h 16"/>
                <a:gd name="T10" fmla="*/ 31 w 43"/>
                <a:gd name="T11" fmla="*/ 1 h 16"/>
                <a:gd name="T12" fmla="*/ 32 w 43"/>
                <a:gd name="T13" fmla="*/ 1 h 16"/>
                <a:gd name="T14" fmla="*/ 33 w 43"/>
                <a:gd name="T15" fmla="*/ 0 h 16"/>
                <a:gd name="T16" fmla="*/ 34 w 43"/>
                <a:gd name="T17" fmla="*/ 1 h 16"/>
                <a:gd name="T18" fmla="*/ 35 w 43"/>
                <a:gd name="T19" fmla="*/ 1 h 16"/>
                <a:gd name="T20" fmla="*/ 35 w 43"/>
                <a:gd name="T21" fmla="*/ 1 h 16"/>
                <a:gd name="T22" fmla="*/ 39 w 43"/>
                <a:gd name="T23" fmla="*/ 1 h 16"/>
                <a:gd name="T24" fmla="*/ 39 w 43"/>
                <a:gd name="T25" fmla="*/ 1 h 16"/>
                <a:gd name="T26" fmla="*/ 39 w 43"/>
                <a:gd name="T27" fmla="*/ 1 h 16"/>
                <a:gd name="T28" fmla="*/ 37 w 43"/>
                <a:gd name="T29" fmla="*/ 4 h 16"/>
                <a:gd name="T30" fmla="*/ 37 w 43"/>
                <a:gd name="T31" fmla="*/ 5 h 16"/>
                <a:gd name="T32" fmla="*/ 40 w 43"/>
                <a:gd name="T33" fmla="*/ 7 h 16"/>
                <a:gd name="T34" fmla="*/ 41 w 43"/>
                <a:gd name="T35" fmla="*/ 8 h 16"/>
                <a:gd name="T36" fmla="*/ 43 w 43"/>
                <a:gd name="T37" fmla="*/ 9 h 16"/>
                <a:gd name="T38" fmla="*/ 40 w 43"/>
                <a:gd name="T39" fmla="*/ 12 h 16"/>
                <a:gd name="T40" fmla="*/ 31 w 43"/>
                <a:gd name="T41" fmla="*/ 14 h 16"/>
                <a:gd name="T42" fmla="*/ 24 w 43"/>
                <a:gd name="T43" fmla="*/ 15 h 16"/>
                <a:gd name="T44" fmla="*/ 22 w 43"/>
                <a:gd name="T45" fmla="*/ 16 h 16"/>
                <a:gd name="T46" fmla="*/ 13 w 43"/>
                <a:gd name="T47" fmla="*/ 14 h 16"/>
                <a:gd name="T48" fmla="*/ 8 w 43"/>
                <a:gd name="T49" fmla="*/ 11 h 16"/>
                <a:gd name="T50" fmla="*/ 4 w 43"/>
                <a:gd name="T51" fmla="*/ 8 h 16"/>
                <a:gd name="T52" fmla="*/ 0 w 43"/>
                <a:gd name="T53" fmla="*/ 4 h 16"/>
                <a:gd name="T54" fmla="*/ 0 w 43"/>
                <a:gd name="T55" fmla="*/ 3 h 16"/>
                <a:gd name="T56" fmla="*/ 1 w 43"/>
                <a:gd name="T57" fmla="*/ 2 h 16"/>
                <a:gd name="T58" fmla="*/ 4 w 43"/>
                <a:gd name="T59" fmla="*/ 5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16"/>
                <a:gd name="T92" fmla="*/ 43 w 43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16">
                  <a:moveTo>
                    <a:pt x="4" y="5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7" y="9"/>
                    <a:pt x="11" y="11"/>
                    <a:pt x="16" y="12"/>
                  </a:cubicBezTo>
                  <a:cubicBezTo>
                    <a:pt x="20" y="13"/>
                    <a:pt x="24" y="13"/>
                    <a:pt x="27" y="9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30" y="2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7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6"/>
                    <a:pt x="38" y="7"/>
                    <a:pt x="40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0" y="11"/>
                    <a:pt x="40" y="12"/>
                  </a:cubicBezTo>
                  <a:cubicBezTo>
                    <a:pt x="36" y="11"/>
                    <a:pt x="34" y="12"/>
                    <a:pt x="31" y="14"/>
                  </a:cubicBezTo>
                  <a:cubicBezTo>
                    <a:pt x="29" y="15"/>
                    <a:pt x="27" y="16"/>
                    <a:pt x="24" y="15"/>
                  </a:cubicBezTo>
                  <a:cubicBezTo>
                    <a:pt x="23" y="15"/>
                    <a:pt x="23" y="15"/>
                    <a:pt x="22" y="16"/>
                  </a:cubicBezTo>
                  <a:cubicBezTo>
                    <a:pt x="20" y="14"/>
                    <a:pt x="17" y="12"/>
                    <a:pt x="13" y="14"/>
                  </a:cubicBezTo>
                  <a:cubicBezTo>
                    <a:pt x="12" y="13"/>
                    <a:pt x="10" y="12"/>
                    <a:pt x="8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2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4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0" name="Freeform 183"/>
            <p:cNvSpPr>
              <a:spLocks noChangeArrowheads="1"/>
            </p:cNvSpPr>
            <p:nvPr/>
          </p:nvSpPr>
          <p:spPr bwMode="auto">
            <a:xfrm>
              <a:off x="1176337" y="433387"/>
              <a:ext cx="147638" cy="82550"/>
            </a:xfrm>
            <a:custGeom>
              <a:avLst/>
              <a:gdLst>
                <a:gd name="T0" fmla="*/ 14 w 39"/>
                <a:gd name="T1" fmla="*/ 2 h 22"/>
                <a:gd name="T2" fmla="*/ 15 w 39"/>
                <a:gd name="T3" fmla="*/ 2 h 22"/>
                <a:gd name="T4" fmla="*/ 22 w 39"/>
                <a:gd name="T5" fmla="*/ 7 h 22"/>
                <a:gd name="T6" fmla="*/ 25 w 39"/>
                <a:gd name="T7" fmla="*/ 7 h 22"/>
                <a:gd name="T8" fmla="*/ 25 w 39"/>
                <a:gd name="T9" fmla="*/ 8 h 22"/>
                <a:gd name="T10" fmla="*/ 25 w 39"/>
                <a:gd name="T11" fmla="*/ 8 h 22"/>
                <a:gd name="T12" fmla="*/ 32 w 39"/>
                <a:gd name="T13" fmla="*/ 16 h 22"/>
                <a:gd name="T14" fmla="*/ 37 w 39"/>
                <a:gd name="T15" fmla="*/ 18 h 22"/>
                <a:gd name="T16" fmla="*/ 39 w 39"/>
                <a:gd name="T17" fmla="*/ 19 h 22"/>
                <a:gd name="T18" fmla="*/ 37 w 39"/>
                <a:gd name="T19" fmla="*/ 20 h 22"/>
                <a:gd name="T20" fmla="*/ 31 w 39"/>
                <a:gd name="T21" fmla="*/ 20 h 22"/>
                <a:gd name="T22" fmla="*/ 30 w 39"/>
                <a:gd name="T23" fmla="*/ 20 h 22"/>
                <a:gd name="T24" fmla="*/ 27 w 39"/>
                <a:gd name="T25" fmla="*/ 21 h 22"/>
                <a:gd name="T26" fmla="*/ 23 w 39"/>
                <a:gd name="T27" fmla="*/ 22 h 22"/>
                <a:gd name="T28" fmla="*/ 26 w 39"/>
                <a:gd name="T29" fmla="*/ 18 h 22"/>
                <a:gd name="T30" fmla="*/ 27 w 39"/>
                <a:gd name="T31" fmla="*/ 17 h 22"/>
                <a:gd name="T32" fmla="*/ 26 w 39"/>
                <a:gd name="T33" fmla="*/ 17 h 22"/>
                <a:gd name="T34" fmla="*/ 23 w 39"/>
                <a:gd name="T35" fmla="*/ 16 h 22"/>
                <a:gd name="T36" fmla="*/ 26 w 39"/>
                <a:gd name="T37" fmla="*/ 14 h 22"/>
                <a:gd name="T38" fmla="*/ 26 w 39"/>
                <a:gd name="T39" fmla="*/ 13 h 22"/>
                <a:gd name="T40" fmla="*/ 25 w 39"/>
                <a:gd name="T41" fmla="*/ 12 h 22"/>
                <a:gd name="T42" fmla="*/ 25 w 39"/>
                <a:gd name="T43" fmla="*/ 11 h 22"/>
                <a:gd name="T44" fmla="*/ 25 w 39"/>
                <a:gd name="T45" fmla="*/ 11 h 22"/>
                <a:gd name="T46" fmla="*/ 20 w 39"/>
                <a:gd name="T47" fmla="*/ 12 h 22"/>
                <a:gd name="T48" fmla="*/ 19 w 39"/>
                <a:gd name="T49" fmla="*/ 12 h 22"/>
                <a:gd name="T50" fmla="*/ 21 w 39"/>
                <a:gd name="T51" fmla="*/ 10 h 22"/>
                <a:gd name="T52" fmla="*/ 21 w 39"/>
                <a:gd name="T53" fmla="*/ 9 h 22"/>
                <a:gd name="T54" fmla="*/ 20 w 39"/>
                <a:gd name="T55" fmla="*/ 7 h 22"/>
                <a:gd name="T56" fmla="*/ 19 w 39"/>
                <a:gd name="T57" fmla="*/ 6 h 22"/>
                <a:gd name="T58" fmla="*/ 19 w 39"/>
                <a:gd name="T59" fmla="*/ 6 h 22"/>
                <a:gd name="T60" fmla="*/ 18 w 39"/>
                <a:gd name="T61" fmla="*/ 7 h 22"/>
                <a:gd name="T62" fmla="*/ 18 w 39"/>
                <a:gd name="T63" fmla="*/ 8 h 22"/>
                <a:gd name="T64" fmla="*/ 18 w 39"/>
                <a:gd name="T65" fmla="*/ 8 h 22"/>
                <a:gd name="T66" fmla="*/ 18 w 39"/>
                <a:gd name="T67" fmla="*/ 9 h 22"/>
                <a:gd name="T68" fmla="*/ 10 w 39"/>
                <a:gd name="T69" fmla="*/ 12 h 22"/>
                <a:gd name="T70" fmla="*/ 9 w 39"/>
                <a:gd name="T71" fmla="*/ 12 h 22"/>
                <a:gd name="T72" fmla="*/ 10 w 39"/>
                <a:gd name="T73" fmla="*/ 14 h 22"/>
                <a:gd name="T74" fmla="*/ 13 w 39"/>
                <a:gd name="T75" fmla="*/ 15 h 22"/>
                <a:gd name="T76" fmla="*/ 18 w 39"/>
                <a:gd name="T77" fmla="*/ 15 h 22"/>
                <a:gd name="T78" fmla="*/ 20 w 39"/>
                <a:gd name="T79" fmla="*/ 14 h 22"/>
                <a:gd name="T80" fmla="*/ 17 w 39"/>
                <a:gd name="T81" fmla="*/ 16 h 22"/>
                <a:gd name="T82" fmla="*/ 11 w 39"/>
                <a:gd name="T83" fmla="*/ 18 h 22"/>
                <a:gd name="T84" fmla="*/ 12 w 39"/>
                <a:gd name="T85" fmla="*/ 18 h 22"/>
                <a:gd name="T86" fmla="*/ 8 w 39"/>
                <a:gd name="T87" fmla="*/ 18 h 22"/>
                <a:gd name="T88" fmla="*/ 8 w 39"/>
                <a:gd name="T89" fmla="*/ 16 h 22"/>
                <a:gd name="T90" fmla="*/ 9 w 39"/>
                <a:gd name="T91" fmla="*/ 14 h 22"/>
                <a:gd name="T92" fmla="*/ 7 w 39"/>
                <a:gd name="T93" fmla="*/ 14 h 22"/>
                <a:gd name="T94" fmla="*/ 1 w 39"/>
                <a:gd name="T95" fmla="*/ 10 h 22"/>
                <a:gd name="T96" fmla="*/ 1 w 39"/>
                <a:gd name="T97" fmla="*/ 9 h 22"/>
                <a:gd name="T98" fmla="*/ 5 w 39"/>
                <a:gd name="T99" fmla="*/ 9 h 22"/>
                <a:gd name="T100" fmla="*/ 7 w 39"/>
                <a:gd name="T101" fmla="*/ 8 h 22"/>
                <a:gd name="T102" fmla="*/ 9 w 39"/>
                <a:gd name="T103" fmla="*/ 9 h 22"/>
                <a:gd name="T104" fmla="*/ 18 w 39"/>
                <a:gd name="T105" fmla="*/ 6 h 22"/>
                <a:gd name="T106" fmla="*/ 19 w 39"/>
                <a:gd name="T107" fmla="*/ 4 h 22"/>
                <a:gd name="T108" fmla="*/ 17 w 39"/>
                <a:gd name="T109" fmla="*/ 4 h 22"/>
                <a:gd name="T110" fmla="*/ 17 w 39"/>
                <a:gd name="T111" fmla="*/ 4 h 22"/>
                <a:gd name="T112" fmla="*/ 17 w 39"/>
                <a:gd name="T113" fmla="*/ 4 h 22"/>
                <a:gd name="T114" fmla="*/ 8 w 39"/>
                <a:gd name="T115" fmla="*/ 1 h 22"/>
                <a:gd name="T116" fmla="*/ 5 w 39"/>
                <a:gd name="T117" fmla="*/ 0 h 22"/>
                <a:gd name="T118" fmla="*/ 14 w 39"/>
                <a:gd name="T119" fmla="*/ 2 h 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"/>
                <a:gd name="T181" fmla="*/ 0 h 22"/>
                <a:gd name="T182" fmla="*/ 39 w 39"/>
                <a:gd name="T183" fmla="*/ 22 h 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" h="22">
                  <a:moveTo>
                    <a:pt x="14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22" y="7"/>
                    <a:pt x="22" y="7"/>
                  </a:cubicBezTo>
                  <a:cubicBezTo>
                    <a:pt x="22" y="7"/>
                    <a:pt x="24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12"/>
                    <a:pt x="29" y="14"/>
                    <a:pt x="32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8" y="18"/>
                    <a:pt x="39" y="19"/>
                  </a:cubicBezTo>
                  <a:cubicBezTo>
                    <a:pt x="38" y="19"/>
                    <a:pt x="37" y="19"/>
                    <a:pt x="37" y="20"/>
                  </a:cubicBezTo>
                  <a:cubicBezTo>
                    <a:pt x="35" y="19"/>
                    <a:pt x="33" y="19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5" y="21"/>
                    <a:pt x="23" y="22"/>
                  </a:cubicBezTo>
                  <a:cubicBezTo>
                    <a:pt x="25" y="21"/>
                    <a:pt x="26" y="20"/>
                    <a:pt x="26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6"/>
                    <a:pt x="23" y="16"/>
                  </a:cubicBezTo>
                  <a:cubicBezTo>
                    <a:pt x="24" y="15"/>
                    <a:pt x="25" y="15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1" y="11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8"/>
                    <a:pt x="21" y="8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10"/>
                    <a:pt x="14" y="11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8" y="16"/>
                    <a:pt x="1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1" y="19"/>
                    <a:pt x="9" y="18"/>
                    <a:pt x="8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4"/>
                    <a:pt x="1" y="12"/>
                    <a:pt x="1" y="10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8"/>
                    <a:pt x="4" y="8"/>
                    <a:pt x="5" y="9"/>
                  </a:cubicBezTo>
                  <a:cubicBezTo>
                    <a:pt x="6" y="9"/>
                    <a:pt x="6" y="9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5" y="8"/>
                    <a:pt x="18" y="6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4"/>
                    <a:pt x="11" y="3"/>
                    <a:pt x="8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8" y="0"/>
                    <a:pt x="12" y="0"/>
                    <a:pt x="14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1" name="Freeform 184"/>
            <p:cNvSpPr>
              <a:spLocks noChangeArrowheads="1"/>
            </p:cNvSpPr>
            <p:nvPr/>
          </p:nvSpPr>
          <p:spPr bwMode="auto">
            <a:xfrm>
              <a:off x="1184275" y="441325"/>
              <a:ext cx="41275" cy="14287"/>
            </a:xfrm>
            <a:custGeom>
              <a:avLst/>
              <a:gdLst>
                <a:gd name="T0" fmla="*/ 7 w 11"/>
                <a:gd name="T1" fmla="*/ 4 h 4"/>
                <a:gd name="T2" fmla="*/ 0 w 11"/>
                <a:gd name="T3" fmla="*/ 1 h 4"/>
                <a:gd name="T4" fmla="*/ 0 w 11"/>
                <a:gd name="T5" fmla="*/ 1 h 4"/>
                <a:gd name="T6" fmla="*/ 4 w 11"/>
                <a:gd name="T7" fmla="*/ 2 h 4"/>
                <a:gd name="T8" fmla="*/ 11 w 11"/>
                <a:gd name="T9" fmla="*/ 4 h 4"/>
                <a:gd name="T10" fmla="*/ 7 w 11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"/>
                <a:gd name="T20" fmla="*/ 11 w 1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">
                  <a:moveTo>
                    <a:pt x="7" y="4"/>
                  </a:moveTo>
                  <a:cubicBezTo>
                    <a:pt x="4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1"/>
                    <a:pt x="4" y="2"/>
                  </a:cubicBezTo>
                  <a:cubicBezTo>
                    <a:pt x="7" y="3"/>
                    <a:pt x="9" y="3"/>
                    <a:pt x="11" y="4"/>
                  </a:cubicBezTo>
                  <a:cubicBezTo>
                    <a:pt x="10" y="4"/>
                    <a:pt x="9" y="4"/>
                    <a:pt x="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2" name="Rectangle 185"/>
            <p:cNvSpPr>
              <a:spLocks noChangeArrowheads="1"/>
            </p:cNvSpPr>
            <p:nvPr/>
          </p:nvSpPr>
          <p:spPr bwMode="auto">
            <a:xfrm>
              <a:off x="1384300" y="542925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3" name="Freeform 186"/>
            <p:cNvSpPr>
              <a:spLocks noChangeArrowheads="1"/>
            </p:cNvSpPr>
            <p:nvPr/>
          </p:nvSpPr>
          <p:spPr bwMode="auto">
            <a:xfrm>
              <a:off x="1282700" y="463550"/>
              <a:ext cx="112713" cy="41275"/>
            </a:xfrm>
            <a:custGeom>
              <a:avLst/>
              <a:gdLst>
                <a:gd name="T0" fmla="*/ 9 w 30"/>
                <a:gd name="T1" fmla="*/ 8 h 11"/>
                <a:gd name="T2" fmla="*/ 5 w 30"/>
                <a:gd name="T3" fmla="*/ 6 h 11"/>
                <a:gd name="T4" fmla="*/ 0 w 30"/>
                <a:gd name="T5" fmla="*/ 0 h 11"/>
                <a:gd name="T6" fmla="*/ 1 w 30"/>
                <a:gd name="T7" fmla="*/ 0 h 11"/>
                <a:gd name="T8" fmla="*/ 3 w 30"/>
                <a:gd name="T9" fmla="*/ 1 h 11"/>
                <a:gd name="T10" fmla="*/ 4 w 30"/>
                <a:gd name="T11" fmla="*/ 2 h 11"/>
                <a:gd name="T12" fmla="*/ 4 w 30"/>
                <a:gd name="T13" fmla="*/ 3 h 11"/>
                <a:gd name="T14" fmla="*/ 4 w 30"/>
                <a:gd name="T15" fmla="*/ 3 h 11"/>
                <a:gd name="T16" fmla="*/ 13 w 30"/>
                <a:gd name="T17" fmla="*/ 4 h 11"/>
                <a:gd name="T18" fmla="*/ 30 w 30"/>
                <a:gd name="T19" fmla="*/ 8 h 11"/>
                <a:gd name="T20" fmla="*/ 30 w 30"/>
                <a:gd name="T21" fmla="*/ 10 h 11"/>
                <a:gd name="T22" fmla="*/ 30 w 30"/>
                <a:gd name="T23" fmla="*/ 10 h 11"/>
                <a:gd name="T24" fmla="*/ 27 w 30"/>
                <a:gd name="T25" fmla="*/ 7 h 11"/>
                <a:gd name="T26" fmla="*/ 25 w 30"/>
                <a:gd name="T27" fmla="*/ 6 h 11"/>
                <a:gd name="T28" fmla="*/ 25 w 30"/>
                <a:gd name="T29" fmla="*/ 8 h 11"/>
                <a:gd name="T30" fmla="*/ 22 w 30"/>
                <a:gd name="T31" fmla="*/ 6 h 11"/>
                <a:gd name="T32" fmla="*/ 23 w 30"/>
                <a:gd name="T33" fmla="*/ 8 h 11"/>
                <a:gd name="T34" fmla="*/ 21 w 30"/>
                <a:gd name="T35" fmla="*/ 7 h 11"/>
                <a:gd name="T36" fmla="*/ 17 w 30"/>
                <a:gd name="T37" fmla="*/ 7 h 11"/>
                <a:gd name="T38" fmla="*/ 17 w 30"/>
                <a:gd name="T39" fmla="*/ 8 h 11"/>
                <a:gd name="T40" fmla="*/ 17 w 30"/>
                <a:gd name="T41" fmla="*/ 8 h 11"/>
                <a:gd name="T42" fmla="*/ 17 w 30"/>
                <a:gd name="T43" fmla="*/ 9 h 11"/>
                <a:gd name="T44" fmla="*/ 18 w 30"/>
                <a:gd name="T45" fmla="*/ 11 h 11"/>
                <a:gd name="T46" fmla="*/ 15 w 30"/>
                <a:gd name="T47" fmla="*/ 10 h 11"/>
                <a:gd name="T48" fmla="*/ 9 w 30"/>
                <a:gd name="T49" fmla="*/ 8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11"/>
                <a:gd name="T77" fmla="*/ 30 w 30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11">
                  <a:moveTo>
                    <a:pt x="9" y="8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2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9" y="4"/>
                    <a:pt x="27" y="4"/>
                    <a:pt x="30" y="8"/>
                  </a:cubicBezTo>
                  <a:cubicBezTo>
                    <a:pt x="30" y="8"/>
                    <a:pt x="30" y="9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8" y="8"/>
                    <a:pt x="27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0" y="7"/>
                    <a:pt x="18" y="6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7" y="10"/>
                    <a:pt x="15" y="10"/>
                    <a:pt x="15" y="10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4" name="Freeform 187"/>
            <p:cNvSpPr>
              <a:spLocks noChangeArrowheads="1"/>
            </p:cNvSpPr>
            <p:nvPr/>
          </p:nvSpPr>
          <p:spPr bwMode="auto">
            <a:xfrm>
              <a:off x="1346200" y="512762"/>
              <a:ext cx="15875" cy="6350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0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2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5" name="Freeform 188"/>
            <p:cNvSpPr>
              <a:spLocks noChangeArrowheads="1"/>
            </p:cNvSpPr>
            <p:nvPr/>
          </p:nvSpPr>
          <p:spPr bwMode="auto">
            <a:xfrm>
              <a:off x="1422400" y="531812"/>
              <a:ext cx="244475" cy="149225"/>
            </a:xfrm>
            <a:custGeom>
              <a:avLst/>
              <a:gdLst>
                <a:gd name="T0" fmla="*/ 22 w 65"/>
                <a:gd name="T1" fmla="*/ 35 h 40"/>
                <a:gd name="T2" fmla="*/ 16 w 65"/>
                <a:gd name="T3" fmla="*/ 30 h 40"/>
                <a:gd name="T4" fmla="*/ 11 w 65"/>
                <a:gd name="T5" fmla="*/ 27 h 40"/>
                <a:gd name="T6" fmla="*/ 0 w 65"/>
                <a:gd name="T7" fmla="*/ 18 h 40"/>
                <a:gd name="T8" fmla="*/ 3 w 65"/>
                <a:gd name="T9" fmla="*/ 12 h 40"/>
                <a:gd name="T10" fmla="*/ 10 w 65"/>
                <a:gd name="T11" fmla="*/ 22 h 40"/>
                <a:gd name="T12" fmla="*/ 12 w 65"/>
                <a:gd name="T13" fmla="*/ 21 h 40"/>
                <a:gd name="T14" fmla="*/ 10 w 65"/>
                <a:gd name="T15" fmla="*/ 18 h 40"/>
                <a:gd name="T16" fmla="*/ 3 w 65"/>
                <a:gd name="T17" fmla="*/ 5 h 40"/>
                <a:gd name="T18" fmla="*/ 6 w 65"/>
                <a:gd name="T19" fmla="*/ 1 h 40"/>
                <a:gd name="T20" fmla="*/ 14 w 65"/>
                <a:gd name="T21" fmla="*/ 2 h 40"/>
                <a:gd name="T22" fmla="*/ 14 w 65"/>
                <a:gd name="T23" fmla="*/ 15 h 40"/>
                <a:gd name="T24" fmla="*/ 21 w 65"/>
                <a:gd name="T25" fmla="*/ 21 h 40"/>
                <a:gd name="T26" fmla="*/ 20 w 65"/>
                <a:gd name="T27" fmla="*/ 19 h 40"/>
                <a:gd name="T28" fmla="*/ 19 w 65"/>
                <a:gd name="T29" fmla="*/ 19 h 40"/>
                <a:gd name="T30" fmla="*/ 15 w 65"/>
                <a:gd name="T31" fmla="*/ 8 h 40"/>
                <a:gd name="T32" fmla="*/ 16 w 65"/>
                <a:gd name="T33" fmla="*/ 8 h 40"/>
                <a:gd name="T34" fmla="*/ 17 w 65"/>
                <a:gd name="T35" fmla="*/ 2 h 40"/>
                <a:gd name="T36" fmla="*/ 20 w 65"/>
                <a:gd name="T37" fmla="*/ 5 h 40"/>
                <a:gd name="T38" fmla="*/ 22 w 65"/>
                <a:gd name="T39" fmla="*/ 15 h 40"/>
                <a:gd name="T40" fmla="*/ 24 w 65"/>
                <a:gd name="T41" fmla="*/ 24 h 40"/>
                <a:gd name="T42" fmla="*/ 25 w 65"/>
                <a:gd name="T43" fmla="*/ 26 h 40"/>
                <a:gd name="T44" fmla="*/ 25 w 65"/>
                <a:gd name="T45" fmla="*/ 14 h 40"/>
                <a:gd name="T46" fmla="*/ 23 w 65"/>
                <a:gd name="T47" fmla="*/ 6 h 40"/>
                <a:gd name="T48" fmla="*/ 27 w 65"/>
                <a:gd name="T49" fmla="*/ 11 h 40"/>
                <a:gd name="T50" fmla="*/ 35 w 65"/>
                <a:gd name="T51" fmla="*/ 17 h 40"/>
                <a:gd name="T52" fmla="*/ 27 w 65"/>
                <a:gd name="T53" fmla="*/ 30 h 40"/>
                <a:gd name="T54" fmla="*/ 26 w 65"/>
                <a:gd name="T55" fmla="*/ 33 h 40"/>
                <a:gd name="T56" fmla="*/ 27 w 65"/>
                <a:gd name="T57" fmla="*/ 33 h 40"/>
                <a:gd name="T58" fmla="*/ 37 w 65"/>
                <a:gd name="T59" fmla="*/ 17 h 40"/>
                <a:gd name="T60" fmla="*/ 37 w 65"/>
                <a:gd name="T61" fmla="*/ 17 h 40"/>
                <a:gd name="T62" fmla="*/ 44 w 65"/>
                <a:gd name="T63" fmla="*/ 9 h 40"/>
                <a:gd name="T64" fmla="*/ 48 w 65"/>
                <a:gd name="T65" fmla="*/ 2 h 40"/>
                <a:gd name="T66" fmla="*/ 49 w 65"/>
                <a:gd name="T67" fmla="*/ 2 h 40"/>
                <a:gd name="T68" fmla="*/ 51 w 65"/>
                <a:gd name="T69" fmla="*/ 2 h 40"/>
                <a:gd name="T70" fmla="*/ 40 w 65"/>
                <a:gd name="T71" fmla="*/ 26 h 40"/>
                <a:gd name="T72" fmla="*/ 39 w 65"/>
                <a:gd name="T73" fmla="*/ 28 h 40"/>
                <a:gd name="T74" fmla="*/ 41 w 65"/>
                <a:gd name="T75" fmla="*/ 30 h 40"/>
                <a:gd name="T76" fmla="*/ 42 w 65"/>
                <a:gd name="T77" fmla="*/ 29 h 40"/>
                <a:gd name="T78" fmla="*/ 53 w 65"/>
                <a:gd name="T79" fmla="*/ 4 h 40"/>
                <a:gd name="T80" fmla="*/ 54 w 65"/>
                <a:gd name="T81" fmla="*/ 3 h 40"/>
                <a:gd name="T82" fmla="*/ 55 w 65"/>
                <a:gd name="T83" fmla="*/ 1 h 40"/>
                <a:gd name="T84" fmla="*/ 60 w 65"/>
                <a:gd name="T85" fmla="*/ 1 h 40"/>
                <a:gd name="T86" fmla="*/ 61 w 65"/>
                <a:gd name="T87" fmla="*/ 3 h 40"/>
                <a:gd name="T88" fmla="*/ 53 w 65"/>
                <a:gd name="T89" fmla="*/ 19 h 40"/>
                <a:gd name="T90" fmla="*/ 48 w 65"/>
                <a:gd name="T91" fmla="*/ 27 h 40"/>
                <a:gd name="T92" fmla="*/ 46 w 65"/>
                <a:gd name="T93" fmla="*/ 29 h 40"/>
                <a:gd name="T94" fmla="*/ 46 w 65"/>
                <a:gd name="T95" fmla="*/ 29 h 40"/>
                <a:gd name="T96" fmla="*/ 47 w 65"/>
                <a:gd name="T97" fmla="*/ 30 h 40"/>
                <a:gd name="T98" fmla="*/ 50 w 65"/>
                <a:gd name="T99" fmla="*/ 28 h 40"/>
                <a:gd name="T100" fmla="*/ 56 w 65"/>
                <a:gd name="T101" fmla="*/ 20 h 40"/>
                <a:gd name="T102" fmla="*/ 63 w 65"/>
                <a:gd name="T103" fmla="*/ 4 h 40"/>
                <a:gd name="T104" fmla="*/ 64 w 65"/>
                <a:gd name="T105" fmla="*/ 5 h 40"/>
                <a:gd name="T106" fmla="*/ 55 w 65"/>
                <a:gd name="T107" fmla="*/ 25 h 40"/>
                <a:gd name="T108" fmla="*/ 55 w 65"/>
                <a:gd name="T109" fmla="*/ 25 h 40"/>
                <a:gd name="T110" fmla="*/ 53 w 65"/>
                <a:gd name="T111" fmla="*/ 26 h 40"/>
                <a:gd name="T112" fmla="*/ 23 w 65"/>
                <a:gd name="T113" fmla="*/ 3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"/>
                <a:gd name="T172" fmla="*/ 0 h 40"/>
                <a:gd name="T173" fmla="*/ 65 w 65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" h="40">
                  <a:moveTo>
                    <a:pt x="23" y="35"/>
                  </a:moveTo>
                  <a:cubicBezTo>
                    <a:pt x="23" y="35"/>
                    <a:pt x="21" y="34"/>
                    <a:pt x="22" y="35"/>
                  </a:cubicBezTo>
                  <a:cubicBezTo>
                    <a:pt x="21" y="34"/>
                    <a:pt x="21" y="33"/>
                    <a:pt x="20" y="34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3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1" y="14"/>
                    <a:pt x="3" y="12"/>
                  </a:cubicBezTo>
                  <a:cubicBezTo>
                    <a:pt x="4" y="15"/>
                    <a:pt x="6" y="18"/>
                    <a:pt x="8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7" y="14"/>
                    <a:pt x="4" y="10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13" y="4"/>
                    <a:pt x="12" y="6"/>
                    <a:pt x="13" y="8"/>
                  </a:cubicBezTo>
                  <a:cubicBezTo>
                    <a:pt x="13" y="10"/>
                    <a:pt x="13" y="12"/>
                    <a:pt x="14" y="15"/>
                  </a:cubicBezTo>
                  <a:cubicBezTo>
                    <a:pt x="15" y="17"/>
                    <a:pt x="16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7" y="15"/>
                    <a:pt x="16" y="13"/>
                  </a:cubicBezTo>
                  <a:cubicBezTo>
                    <a:pt x="16" y="12"/>
                    <a:pt x="15" y="10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6" y="6"/>
                    <a:pt x="16" y="8"/>
                    <a:pt x="16" y="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7"/>
                    <a:pt x="24" y="20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5" y="26"/>
                    <a:pt x="25" y="26"/>
                  </a:cubicBezTo>
                  <a:cubicBezTo>
                    <a:pt x="26" y="26"/>
                    <a:pt x="27" y="25"/>
                    <a:pt x="27" y="24"/>
                  </a:cubicBezTo>
                  <a:cubicBezTo>
                    <a:pt x="27" y="21"/>
                    <a:pt x="26" y="17"/>
                    <a:pt x="25" y="1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5" y="7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5"/>
                    <a:pt x="32" y="16"/>
                    <a:pt x="35" y="17"/>
                  </a:cubicBezTo>
                  <a:cubicBezTo>
                    <a:pt x="35" y="17"/>
                    <a:pt x="34" y="21"/>
                    <a:pt x="34" y="21"/>
                  </a:cubicBezTo>
                  <a:cubicBezTo>
                    <a:pt x="33" y="26"/>
                    <a:pt x="32" y="29"/>
                    <a:pt x="27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5" y="31"/>
                    <a:pt x="35" y="26"/>
                    <a:pt x="36" y="21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40" y="16"/>
                    <a:pt x="40" y="16"/>
                  </a:cubicBezTo>
                  <a:cubicBezTo>
                    <a:pt x="43" y="15"/>
                    <a:pt x="44" y="11"/>
                    <a:pt x="44" y="9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4"/>
                    <a:pt x="47" y="3"/>
                    <a:pt x="48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2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7" y="14"/>
                    <a:pt x="45" y="20"/>
                    <a:pt x="40" y="26"/>
                  </a:cubicBezTo>
                  <a:cubicBezTo>
                    <a:pt x="40" y="26"/>
                    <a:pt x="39" y="27"/>
                    <a:pt x="39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7" y="22"/>
                    <a:pt x="49" y="15"/>
                    <a:pt x="52" y="6"/>
                  </a:cubicBezTo>
                  <a:cubicBezTo>
                    <a:pt x="52" y="6"/>
                    <a:pt x="53" y="4"/>
                    <a:pt x="53" y="4"/>
                  </a:cubicBezTo>
                  <a:cubicBezTo>
                    <a:pt x="53" y="4"/>
                    <a:pt x="53" y="4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0"/>
                    <a:pt x="60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6"/>
                    <a:pt x="57" y="9"/>
                    <a:pt x="56" y="1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1"/>
                    <a:pt x="48" y="30"/>
                    <a:pt x="49" y="29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0" y="10"/>
                    <a:pt x="61" y="7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4" y="25"/>
                    <a:pt x="54" y="25"/>
                    <a:pt x="53" y="2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7" y="36"/>
                    <a:pt x="33" y="40"/>
                    <a:pt x="23" y="3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6" name="Freeform 189"/>
            <p:cNvSpPr>
              <a:spLocks noChangeArrowheads="1"/>
            </p:cNvSpPr>
            <p:nvPr/>
          </p:nvSpPr>
          <p:spPr bwMode="auto">
            <a:xfrm>
              <a:off x="1414462" y="5016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7" name="Freeform 190"/>
            <p:cNvSpPr>
              <a:spLocks noChangeArrowheads="1"/>
            </p:cNvSpPr>
            <p:nvPr/>
          </p:nvSpPr>
          <p:spPr bwMode="auto">
            <a:xfrm>
              <a:off x="1362075" y="504825"/>
              <a:ext cx="63500" cy="74612"/>
            </a:xfrm>
            <a:custGeom>
              <a:avLst/>
              <a:gdLst>
                <a:gd name="T0" fmla="*/ 1 w 17"/>
                <a:gd name="T1" fmla="*/ 1 h 20"/>
                <a:gd name="T2" fmla="*/ 4 w 17"/>
                <a:gd name="T3" fmla="*/ 4 h 20"/>
                <a:gd name="T4" fmla="*/ 4 w 17"/>
                <a:gd name="T5" fmla="*/ 4 h 20"/>
                <a:gd name="T6" fmla="*/ 5 w 17"/>
                <a:gd name="T7" fmla="*/ 3 h 20"/>
                <a:gd name="T8" fmla="*/ 9 w 17"/>
                <a:gd name="T9" fmla="*/ 8 h 20"/>
                <a:gd name="T10" fmla="*/ 11 w 17"/>
                <a:gd name="T11" fmla="*/ 10 h 20"/>
                <a:gd name="T12" fmla="*/ 11 w 17"/>
                <a:gd name="T13" fmla="*/ 7 h 20"/>
                <a:gd name="T14" fmla="*/ 10 w 17"/>
                <a:gd name="T15" fmla="*/ 5 h 20"/>
                <a:gd name="T16" fmla="*/ 13 w 17"/>
                <a:gd name="T17" fmla="*/ 9 h 20"/>
                <a:gd name="T18" fmla="*/ 17 w 17"/>
                <a:gd name="T19" fmla="*/ 14 h 20"/>
                <a:gd name="T20" fmla="*/ 17 w 17"/>
                <a:gd name="T21" fmla="*/ 17 h 20"/>
                <a:gd name="T22" fmla="*/ 15 w 17"/>
                <a:gd name="T23" fmla="*/ 19 h 20"/>
                <a:gd name="T24" fmla="*/ 15 w 17"/>
                <a:gd name="T25" fmla="*/ 19 h 20"/>
                <a:gd name="T26" fmla="*/ 11 w 17"/>
                <a:gd name="T27" fmla="*/ 17 h 20"/>
                <a:gd name="T28" fmla="*/ 13 w 17"/>
                <a:gd name="T29" fmla="*/ 16 h 20"/>
                <a:gd name="T30" fmla="*/ 9 w 17"/>
                <a:gd name="T31" fmla="*/ 13 h 20"/>
                <a:gd name="T32" fmla="*/ 9 w 17"/>
                <a:gd name="T33" fmla="*/ 13 h 20"/>
                <a:gd name="T34" fmla="*/ 8 w 17"/>
                <a:gd name="T35" fmla="*/ 12 h 20"/>
                <a:gd name="T36" fmla="*/ 9 w 17"/>
                <a:gd name="T37" fmla="*/ 13 h 20"/>
                <a:gd name="T38" fmla="*/ 10 w 17"/>
                <a:gd name="T39" fmla="*/ 13 h 20"/>
                <a:gd name="T40" fmla="*/ 11 w 17"/>
                <a:gd name="T41" fmla="*/ 11 h 20"/>
                <a:gd name="T42" fmla="*/ 11 w 17"/>
                <a:gd name="T43" fmla="*/ 10 h 20"/>
                <a:gd name="T44" fmla="*/ 0 w 17"/>
                <a:gd name="T45" fmla="*/ 0 h 20"/>
                <a:gd name="T46" fmla="*/ 1 w 17"/>
                <a:gd name="T47" fmla="*/ 1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20"/>
                <a:gd name="T74" fmla="*/ 17 w 17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20">
                  <a:moveTo>
                    <a:pt x="1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5"/>
                    <a:pt x="7" y="7"/>
                    <a:pt x="9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1" y="6"/>
                    <a:pt x="12" y="8"/>
                    <a:pt x="13" y="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6"/>
                    <a:pt x="17" y="17"/>
                  </a:cubicBezTo>
                  <a:cubicBezTo>
                    <a:pt x="17" y="17"/>
                    <a:pt x="15" y="20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2" y="18"/>
                    <a:pt x="11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7"/>
                    <a:pt x="2" y="2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8" name="Freeform 191"/>
            <p:cNvSpPr>
              <a:spLocks noChangeArrowheads="1"/>
            </p:cNvSpPr>
            <p:nvPr/>
          </p:nvSpPr>
          <p:spPr bwMode="auto">
            <a:xfrm>
              <a:off x="1331912" y="452437"/>
              <a:ext cx="85725" cy="63500"/>
            </a:xfrm>
            <a:custGeom>
              <a:avLst/>
              <a:gdLst>
                <a:gd name="T0" fmla="*/ 23 w 23"/>
                <a:gd name="T1" fmla="*/ 5 h 17"/>
                <a:gd name="T2" fmla="*/ 23 w 23"/>
                <a:gd name="T3" fmla="*/ 5 h 17"/>
                <a:gd name="T4" fmla="*/ 22 w 23"/>
                <a:gd name="T5" fmla="*/ 7 h 17"/>
                <a:gd name="T6" fmla="*/ 22 w 23"/>
                <a:gd name="T7" fmla="*/ 7 h 17"/>
                <a:gd name="T8" fmla="*/ 21 w 23"/>
                <a:gd name="T9" fmla="*/ 7 h 17"/>
                <a:gd name="T10" fmla="*/ 21 w 23"/>
                <a:gd name="T11" fmla="*/ 8 h 17"/>
                <a:gd name="T12" fmla="*/ 22 w 23"/>
                <a:gd name="T13" fmla="*/ 11 h 17"/>
                <a:gd name="T14" fmla="*/ 22 w 23"/>
                <a:gd name="T15" fmla="*/ 11 h 17"/>
                <a:gd name="T16" fmla="*/ 20 w 23"/>
                <a:gd name="T17" fmla="*/ 10 h 17"/>
                <a:gd name="T18" fmla="*/ 20 w 23"/>
                <a:gd name="T19" fmla="*/ 12 h 17"/>
                <a:gd name="T20" fmla="*/ 21 w 23"/>
                <a:gd name="T21" fmla="*/ 15 h 17"/>
                <a:gd name="T22" fmla="*/ 20 w 23"/>
                <a:gd name="T23" fmla="*/ 16 h 17"/>
                <a:gd name="T24" fmla="*/ 20 w 23"/>
                <a:gd name="T25" fmla="*/ 16 h 17"/>
                <a:gd name="T26" fmla="*/ 20 w 23"/>
                <a:gd name="T27" fmla="*/ 16 h 17"/>
                <a:gd name="T28" fmla="*/ 20 w 23"/>
                <a:gd name="T29" fmla="*/ 16 h 17"/>
                <a:gd name="T30" fmla="*/ 20 w 23"/>
                <a:gd name="T31" fmla="*/ 17 h 17"/>
                <a:gd name="T32" fmla="*/ 20 w 23"/>
                <a:gd name="T33" fmla="*/ 16 h 17"/>
                <a:gd name="T34" fmla="*/ 20 w 23"/>
                <a:gd name="T35" fmla="*/ 16 h 17"/>
                <a:gd name="T36" fmla="*/ 20 w 23"/>
                <a:gd name="T37" fmla="*/ 13 h 17"/>
                <a:gd name="T38" fmla="*/ 19 w 23"/>
                <a:gd name="T39" fmla="*/ 9 h 17"/>
                <a:gd name="T40" fmla="*/ 0 w 23"/>
                <a:gd name="T41" fmla="*/ 4 h 17"/>
                <a:gd name="T42" fmla="*/ 3 w 23"/>
                <a:gd name="T43" fmla="*/ 4 h 17"/>
                <a:gd name="T44" fmla="*/ 4 w 23"/>
                <a:gd name="T45" fmla="*/ 4 h 17"/>
                <a:gd name="T46" fmla="*/ 13 w 23"/>
                <a:gd name="T47" fmla="*/ 1 h 17"/>
                <a:gd name="T48" fmla="*/ 13 w 23"/>
                <a:gd name="T49" fmla="*/ 1 h 17"/>
                <a:gd name="T50" fmla="*/ 17 w 23"/>
                <a:gd name="T51" fmla="*/ 0 h 17"/>
                <a:gd name="T52" fmla="*/ 18 w 23"/>
                <a:gd name="T53" fmla="*/ 0 h 17"/>
                <a:gd name="T54" fmla="*/ 18 w 23"/>
                <a:gd name="T55" fmla="*/ 2 h 17"/>
                <a:gd name="T56" fmla="*/ 19 w 23"/>
                <a:gd name="T57" fmla="*/ 4 h 17"/>
                <a:gd name="T58" fmla="*/ 23 w 23"/>
                <a:gd name="T59" fmla="*/ 5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"/>
                <a:gd name="T91" fmla="*/ 0 h 17"/>
                <a:gd name="T92" fmla="*/ 23 w 23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" h="17">
                  <a:moveTo>
                    <a:pt x="23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4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6" y="5"/>
                    <a:pt x="7" y="5"/>
                    <a:pt x="0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10" y="4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2"/>
                    <a:pt x="18" y="3"/>
                    <a:pt x="19" y="4"/>
                  </a:cubicBezTo>
                  <a:cubicBezTo>
                    <a:pt x="19" y="5"/>
                    <a:pt x="21" y="5"/>
                    <a:pt x="23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29" name="Freeform 192"/>
            <p:cNvSpPr>
              <a:spLocks noChangeArrowheads="1"/>
            </p:cNvSpPr>
            <p:nvPr/>
          </p:nvSpPr>
          <p:spPr bwMode="auto">
            <a:xfrm>
              <a:off x="1501775" y="458787"/>
              <a:ext cx="25400" cy="57150"/>
            </a:xfrm>
            <a:custGeom>
              <a:avLst/>
              <a:gdLst>
                <a:gd name="T0" fmla="*/ 2 w 7"/>
                <a:gd name="T1" fmla="*/ 0 h 15"/>
                <a:gd name="T2" fmla="*/ 7 w 7"/>
                <a:gd name="T3" fmla="*/ 11 h 15"/>
                <a:gd name="T4" fmla="*/ 7 w 7"/>
                <a:gd name="T5" fmla="*/ 12 h 15"/>
                <a:gd name="T6" fmla="*/ 5 w 7"/>
                <a:gd name="T7" fmla="*/ 15 h 15"/>
                <a:gd name="T8" fmla="*/ 3 w 7"/>
                <a:gd name="T9" fmla="*/ 11 h 15"/>
                <a:gd name="T10" fmla="*/ 1 w 7"/>
                <a:gd name="T11" fmla="*/ 9 h 15"/>
                <a:gd name="T12" fmla="*/ 1 w 7"/>
                <a:gd name="T13" fmla="*/ 9 h 15"/>
                <a:gd name="T14" fmla="*/ 1 w 7"/>
                <a:gd name="T15" fmla="*/ 7 h 15"/>
                <a:gd name="T16" fmla="*/ 1 w 7"/>
                <a:gd name="T17" fmla="*/ 7 h 15"/>
                <a:gd name="T18" fmla="*/ 0 w 7"/>
                <a:gd name="T19" fmla="*/ 7 h 15"/>
                <a:gd name="T20" fmla="*/ 0 w 7"/>
                <a:gd name="T21" fmla="*/ 6 h 15"/>
                <a:gd name="T22" fmla="*/ 1 w 7"/>
                <a:gd name="T23" fmla="*/ 5 h 15"/>
                <a:gd name="T24" fmla="*/ 2 w 7"/>
                <a:gd name="T25" fmla="*/ 3 h 15"/>
                <a:gd name="T26" fmla="*/ 2 w 7"/>
                <a:gd name="T27" fmla="*/ 0 h 15"/>
                <a:gd name="T28" fmla="*/ 2 w 7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15"/>
                <a:gd name="T47" fmla="*/ 7 w 7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15">
                  <a:moveTo>
                    <a:pt x="2" y="0"/>
                  </a:moveTo>
                  <a:cubicBezTo>
                    <a:pt x="5" y="5"/>
                    <a:pt x="7" y="8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6" y="13"/>
                    <a:pt x="5" y="13"/>
                    <a:pt x="5" y="15"/>
                  </a:cubicBezTo>
                  <a:cubicBezTo>
                    <a:pt x="4" y="13"/>
                    <a:pt x="3" y="11"/>
                    <a:pt x="3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0" name="Freeform 193"/>
            <p:cNvSpPr>
              <a:spLocks noChangeArrowheads="1"/>
            </p:cNvSpPr>
            <p:nvPr/>
          </p:nvSpPr>
          <p:spPr bwMode="auto">
            <a:xfrm>
              <a:off x="1531937" y="557212"/>
              <a:ext cx="47625" cy="30162"/>
            </a:xfrm>
            <a:custGeom>
              <a:avLst/>
              <a:gdLst>
                <a:gd name="T0" fmla="*/ 10 w 13"/>
                <a:gd name="T1" fmla="*/ 7 h 8"/>
                <a:gd name="T2" fmla="*/ 1 w 13"/>
                <a:gd name="T3" fmla="*/ 4 h 8"/>
                <a:gd name="T4" fmla="*/ 0 w 13"/>
                <a:gd name="T5" fmla="*/ 4 h 8"/>
                <a:gd name="T6" fmla="*/ 10 w 13"/>
                <a:gd name="T7" fmla="*/ 2 h 8"/>
                <a:gd name="T8" fmla="*/ 11 w 13"/>
                <a:gd name="T9" fmla="*/ 1 h 8"/>
                <a:gd name="T10" fmla="*/ 13 w 13"/>
                <a:gd name="T11" fmla="*/ 0 h 8"/>
                <a:gd name="T12" fmla="*/ 13 w 13"/>
                <a:gd name="T13" fmla="*/ 1 h 8"/>
                <a:gd name="T14" fmla="*/ 10 w 13"/>
                <a:gd name="T15" fmla="*/ 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8"/>
                <a:gd name="T26" fmla="*/ 13 w 1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8">
                  <a:moveTo>
                    <a:pt x="10" y="7"/>
                  </a:moveTo>
                  <a:cubicBezTo>
                    <a:pt x="7" y="8"/>
                    <a:pt x="2" y="7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6"/>
                    <a:pt x="7" y="4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4"/>
                    <a:pt x="12" y="6"/>
                    <a:pt x="10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1" name="Freeform 194"/>
            <p:cNvSpPr>
              <a:spLocks noChangeArrowheads="1"/>
            </p:cNvSpPr>
            <p:nvPr/>
          </p:nvSpPr>
          <p:spPr bwMode="auto">
            <a:xfrm>
              <a:off x="1417637" y="493712"/>
              <a:ext cx="23813" cy="52387"/>
            </a:xfrm>
            <a:custGeom>
              <a:avLst/>
              <a:gdLst>
                <a:gd name="T0" fmla="*/ 2 w 6"/>
                <a:gd name="T1" fmla="*/ 9 h 14"/>
                <a:gd name="T2" fmla="*/ 3 w 6"/>
                <a:gd name="T3" fmla="*/ 7 h 14"/>
                <a:gd name="T4" fmla="*/ 3 w 6"/>
                <a:gd name="T5" fmla="*/ 6 h 14"/>
                <a:gd name="T6" fmla="*/ 3 w 6"/>
                <a:gd name="T7" fmla="*/ 6 h 14"/>
                <a:gd name="T8" fmla="*/ 3 w 6"/>
                <a:gd name="T9" fmla="*/ 5 h 14"/>
                <a:gd name="T10" fmla="*/ 2 w 6"/>
                <a:gd name="T11" fmla="*/ 0 h 14"/>
                <a:gd name="T12" fmla="*/ 2 w 6"/>
                <a:gd name="T13" fmla="*/ 0 h 14"/>
                <a:gd name="T14" fmla="*/ 2 w 6"/>
                <a:gd name="T15" fmla="*/ 1 h 14"/>
                <a:gd name="T16" fmla="*/ 3 w 6"/>
                <a:gd name="T17" fmla="*/ 1 h 14"/>
                <a:gd name="T18" fmla="*/ 4 w 6"/>
                <a:gd name="T19" fmla="*/ 6 h 14"/>
                <a:gd name="T20" fmla="*/ 6 w 6"/>
                <a:gd name="T21" fmla="*/ 9 h 14"/>
                <a:gd name="T22" fmla="*/ 2 w 6"/>
                <a:gd name="T23" fmla="*/ 14 h 14"/>
                <a:gd name="T24" fmla="*/ 1 w 6"/>
                <a:gd name="T25" fmla="*/ 11 h 14"/>
                <a:gd name="T26" fmla="*/ 1 w 6"/>
                <a:gd name="T27" fmla="*/ 11 h 14"/>
                <a:gd name="T28" fmla="*/ 0 w 6"/>
                <a:gd name="T29" fmla="*/ 10 h 14"/>
                <a:gd name="T30" fmla="*/ 0 w 6"/>
                <a:gd name="T31" fmla="*/ 10 h 14"/>
                <a:gd name="T32" fmla="*/ 1 w 6"/>
                <a:gd name="T33" fmla="*/ 10 h 14"/>
                <a:gd name="T34" fmla="*/ 1 w 6"/>
                <a:gd name="T35" fmla="*/ 8 h 14"/>
                <a:gd name="T36" fmla="*/ 1 w 6"/>
                <a:gd name="T37" fmla="*/ 8 h 14"/>
                <a:gd name="T38" fmla="*/ 2 w 6"/>
                <a:gd name="T39" fmla="*/ 9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14"/>
                <a:gd name="T62" fmla="*/ 6 w 6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14">
                  <a:moveTo>
                    <a:pt x="2" y="9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3" y="5"/>
                  </a:cubicBezTo>
                  <a:cubicBezTo>
                    <a:pt x="3" y="3"/>
                    <a:pt x="3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10"/>
                    <a:pt x="6" y="9"/>
                  </a:cubicBezTo>
                  <a:cubicBezTo>
                    <a:pt x="4" y="10"/>
                    <a:pt x="3" y="12"/>
                    <a:pt x="2" y="14"/>
                  </a:cubicBezTo>
                  <a:cubicBezTo>
                    <a:pt x="2" y="13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2" name="Rectangle 195"/>
            <p:cNvSpPr>
              <a:spLocks noChangeArrowheads="1"/>
            </p:cNvSpPr>
            <p:nvPr/>
          </p:nvSpPr>
          <p:spPr bwMode="auto">
            <a:xfrm>
              <a:off x="1666875" y="855662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3" name="Freeform 196"/>
            <p:cNvSpPr>
              <a:spLocks noChangeArrowheads="1"/>
            </p:cNvSpPr>
            <p:nvPr/>
          </p:nvSpPr>
          <p:spPr bwMode="auto">
            <a:xfrm>
              <a:off x="1579562" y="685800"/>
              <a:ext cx="114300" cy="188912"/>
            </a:xfrm>
            <a:custGeom>
              <a:avLst/>
              <a:gdLst>
                <a:gd name="T0" fmla="*/ 6 w 30"/>
                <a:gd name="T1" fmla="*/ 21 h 50"/>
                <a:gd name="T2" fmla="*/ 0 w 30"/>
                <a:gd name="T3" fmla="*/ 3 h 50"/>
                <a:gd name="T4" fmla="*/ 0 w 30"/>
                <a:gd name="T5" fmla="*/ 0 h 50"/>
                <a:gd name="T6" fmla="*/ 13 w 30"/>
                <a:gd name="T7" fmla="*/ 21 h 50"/>
                <a:gd name="T8" fmla="*/ 18 w 30"/>
                <a:gd name="T9" fmla="*/ 24 h 50"/>
                <a:gd name="T10" fmla="*/ 29 w 30"/>
                <a:gd name="T11" fmla="*/ 39 h 50"/>
                <a:gd name="T12" fmla="*/ 29 w 30"/>
                <a:gd name="T13" fmla="*/ 39 h 50"/>
                <a:gd name="T14" fmla="*/ 29 w 30"/>
                <a:gd name="T15" fmla="*/ 39 h 50"/>
                <a:gd name="T16" fmla="*/ 29 w 30"/>
                <a:gd name="T17" fmla="*/ 40 h 50"/>
                <a:gd name="T18" fmla="*/ 30 w 30"/>
                <a:gd name="T19" fmla="*/ 41 h 50"/>
                <a:gd name="T20" fmla="*/ 30 w 30"/>
                <a:gd name="T21" fmla="*/ 43 h 50"/>
                <a:gd name="T22" fmla="*/ 29 w 30"/>
                <a:gd name="T23" fmla="*/ 46 h 50"/>
                <a:gd name="T24" fmla="*/ 28 w 30"/>
                <a:gd name="T25" fmla="*/ 47 h 50"/>
                <a:gd name="T26" fmla="*/ 26 w 30"/>
                <a:gd name="T27" fmla="*/ 47 h 50"/>
                <a:gd name="T28" fmla="*/ 25 w 30"/>
                <a:gd name="T29" fmla="*/ 46 h 50"/>
                <a:gd name="T30" fmla="*/ 24 w 30"/>
                <a:gd name="T31" fmla="*/ 43 h 50"/>
                <a:gd name="T32" fmla="*/ 23 w 30"/>
                <a:gd name="T33" fmla="*/ 44 h 50"/>
                <a:gd name="T34" fmla="*/ 22 w 30"/>
                <a:gd name="T35" fmla="*/ 45 h 50"/>
                <a:gd name="T36" fmla="*/ 22 w 30"/>
                <a:gd name="T37" fmla="*/ 46 h 50"/>
                <a:gd name="T38" fmla="*/ 22 w 30"/>
                <a:gd name="T39" fmla="*/ 47 h 50"/>
                <a:gd name="T40" fmla="*/ 19 w 30"/>
                <a:gd name="T41" fmla="*/ 50 h 50"/>
                <a:gd name="T42" fmla="*/ 17 w 30"/>
                <a:gd name="T43" fmla="*/ 49 h 50"/>
                <a:gd name="T44" fmla="*/ 16 w 30"/>
                <a:gd name="T45" fmla="*/ 48 h 50"/>
                <a:gd name="T46" fmla="*/ 16 w 30"/>
                <a:gd name="T47" fmla="*/ 46 h 50"/>
                <a:gd name="T48" fmla="*/ 8 w 30"/>
                <a:gd name="T49" fmla="*/ 26 h 50"/>
                <a:gd name="T50" fmla="*/ 6 w 30"/>
                <a:gd name="T51" fmla="*/ 2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50"/>
                <a:gd name="T80" fmla="*/ 30 w 3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50">
                  <a:moveTo>
                    <a:pt x="6" y="21"/>
                  </a:moveTo>
                  <a:cubicBezTo>
                    <a:pt x="3" y="15"/>
                    <a:pt x="0" y="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8"/>
                    <a:pt x="6" y="14"/>
                    <a:pt x="13" y="2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3" y="28"/>
                    <a:pt x="29" y="33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40"/>
                    <a:pt x="30" y="41"/>
                  </a:cubicBezTo>
                  <a:cubicBezTo>
                    <a:pt x="30" y="41"/>
                    <a:pt x="30" y="42"/>
                    <a:pt x="30" y="43"/>
                  </a:cubicBezTo>
                  <a:cubicBezTo>
                    <a:pt x="30" y="44"/>
                    <a:pt x="30" y="46"/>
                    <a:pt x="29" y="46"/>
                  </a:cubicBezTo>
                  <a:cubicBezTo>
                    <a:pt x="29" y="46"/>
                    <a:pt x="29" y="46"/>
                    <a:pt x="28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5" y="46"/>
                    <a:pt x="25" y="4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9"/>
                    <a:pt x="20" y="50"/>
                    <a:pt x="19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6" y="48"/>
                    <a:pt x="16" y="48"/>
                  </a:cubicBezTo>
                  <a:cubicBezTo>
                    <a:pt x="16" y="47"/>
                    <a:pt x="16" y="47"/>
                    <a:pt x="16" y="46"/>
                  </a:cubicBezTo>
                  <a:cubicBezTo>
                    <a:pt x="16" y="39"/>
                    <a:pt x="12" y="32"/>
                    <a:pt x="8" y="26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4" name="Freeform 197"/>
            <p:cNvSpPr>
              <a:spLocks noChangeArrowheads="1"/>
            </p:cNvSpPr>
            <p:nvPr/>
          </p:nvSpPr>
          <p:spPr bwMode="auto">
            <a:xfrm>
              <a:off x="1244600" y="354012"/>
              <a:ext cx="112713" cy="57150"/>
            </a:xfrm>
            <a:custGeom>
              <a:avLst/>
              <a:gdLst>
                <a:gd name="T0" fmla="*/ 13 w 30"/>
                <a:gd name="T1" fmla="*/ 1 h 15"/>
                <a:gd name="T2" fmla="*/ 21 w 30"/>
                <a:gd name="T3" fmla="*/ 3 h 15"/>
                <a:gd name="T4" fmla="*/ 27 w 30"/>
                <a:gd name="T5" fmla="*/ 5 h 15"/>
                <a:gd name="T6" fmla="*/ 28 w 30"/>
                <a:gd name="T7" fmla="*/ 5 h 15"/>
                <a:gd name="T8" fmla="*/ 30 w 30"/>
                <a:gd name="T9" fmla="*/ 6 h 15"/>
                <a:gd name="T10" fmla="*/ 26 w 30"/>
                <a:gd name="T11" fmla="*/ 7 h 15"/>
                <a:gd name="T12" fmla="*/ 23 w 30"/>
                <a:gd name="T13" fmla="*/ 8 h 15"/>
                <a:gd name="T14" fmla="*/ 17 w 30"/>
                <a:gd name="T15" fmla="*/ 11 h 15"/>
                <a:gd name="T16" fmla="*/ 17 w 30"/>
                <a:gd name="T17" fmla="*/ 12 h 15"/>
                <a:gd name="T18" fmla="*/ 17 w 30"/>
                <a:gd name="T19" fmla="*/ 12 h 15"/>
                <a:gd name="T20" fmla="*/ 11 w 30"/>
                <a:gd name="T21" fmla="*/ 14 h 15"/>
                <a:gd name="T22" fmla="*/ 4 w 30"/>
                <a:gd name="T23" fmla="*/ 14 h 15"/>
                <a:gd name="T24" fmla="*/ 1 w 30"/>
                <a:gd name="T25" fmla="*/ 12 h 15"/>
                <a:gd name="T26" fmla="*/ 1 w 30"/>
                <a:gd name="T27" fmla="*/ 10 h 15"/>
                <a:gd name="T28" fmla="*/ 4 w 30"/>
                <a:gd name="T29" fmla="*/ 9 h 15"/>
                <a:gd name="T30" fmla="*/ 7 w 30"/>
                <a:gd name="T31" fmla="*/ 9 h 15"/>
                <a:gd name="T32" fmla="*/ 10 w 30"/>
                <a:gd name="T33" fmla="*/ 9 h 15"/>
                <a:gd name="T34" fmla="*/ 6 w 30"/>
                <a:gd name="T35" fmla="*/ 5 h 15"/>
                <a:gd name="T36" fmla="*/ 4 w 30"/>
                <a:gd name="T37" fmla="*/ 4 h 15"/>
                <a:gd name="T38" fmla="*/ 4 w 30"/>
                <a:gd name="T39" fmla="*/ 3 h 15"/>
                <a:gd name="T40" fmla="*/ 9 w 30"/>
                <a:gd name="T41" fmla="*/ 5 h 15"/>
                <a:gd name="T42" fmla="*/ 13 w 30"/>
                <a:gd name="T43" fmla="*/ 7 h 15"/>
                <a:gd name="T44" fmla="*/ 14 w 30"/>
                <a:gd name="T45" fmla="*/ 7 h 15"/>
                <a:gd name="T46" fmla="*/ 15 w 30"/>
                <a:gd name="T47" fmla="*/ 5 h 15"/>
                <a:gd name="T48" fmla="*/ 12 w 30"/>
                <a:gd name="T49" fmla="*/ 3 h 15"/>
                <a:gd name="T50" fmla="*/ 8 w 30"/>
                <a:gd name="T51" fmla="*/ 1 h 15"/>
                <a:gd name="T52" fmla="*/ 8 w 30"/>
                <a:gd name="T53" fmla="*/ 0 h 15"/>
                <a:gd name="T54" fmla="*/ 8 w 30"/>
                <a:gd name="T55" fmla="*/ 0 h 15"/>
                <a:gd name="T56" fmla="*/ 13 w 30"/>
                <a:gd name="T57" fmla="*/ 1 h 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15"/>
                <a:gd name="T89" fmla="*/ 30 w 30"/>
                <a:gd name="T90" fmla="*/ 15 h 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15">
                  <a:moveTo>
                    <a:pt x="13" y="1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8" y="6"/>
                    <a:pt x="29" y="6"/>
                    <a:pt x="30" y="6"/>
                  </a:cubicBezTo>
                  <a:cubicBezTo>
                    <a:pt x="28" y="6"/>
                    <a:pt x="26" y="7"/>
                    <a:pt x="26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18" y="9"/>
                    <a:pt x="17" y="11"/>
                  </a:cubicBezTo>
                  <a:cubicBezTo>
                    <a:pt x="17" y="11"/>
                    <a:pt x="17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2"/>
                    <a:pt x="13" y="13"/>
                    <a:pt x="11" y="14"/>
                  </a:cubicBezTo>
                  <a:cubicBezTo>
                    <a:pt x="8" y="14"/>
                    <a:pt x="6" y="15"/>
                    <a:pt x="4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4"/>
                    <a:pt x="9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5" name="Freeform 198"/>
            <p:cNvSpPr>
              <a:spLocks noChangeArrowheads="1"/>
            </p:cNvSpPr>
            <p:nvPr/>
          </p:nvSpPr>
          <p:spPr bwMode="auto">
            <a:xfrm>
              <a:off x="1562100" y="674687"/>
              <a:ext cx="66675" cy="187325"/>
            </a:xfrm>
            <a:custGeom>
              <a:avLst/>
              <a:gdLst>
                <a:gd name="T0" fmla="*/ 3 w 18"/>
                <a:gd name="T1" fmla="*/ 21 h 50"/>
                <a:gd name="T2" fmla="*/ 0 w 18"/>
                <a:gd name="T3" fmla="*/ 3 h 50"/>
                <a:gd name="T4" fmla="*/ 0 w 18"/>
                <a:gd name="T5" fmla="*/ 1 h 50"/>
                <a:gd name="T6" fmla="*/ 5 w 18"/>
                <a:gd name="T7" fmla="*/ 0 h 50"/>
                <a:gd name="T8" fmla="*/ 4 w 18"/>
                <a:gd name="T9" fmla="*/ 0 h 50"/>
                <a:gd name="T10" fmla="*/ 4 w 18"/>
                <a:gd name="T11" fmla="*/ 0 h 50"/>
                <a:gd name="T12" fmla="*/ 5 w 18"/>
                <a:gd name="T13" fmla="*/ 1 h 50"/>
                <a:gd name="T14" fmla="*/ 4 w 18"/>
                <a:gd name="T15" fmla="*/ 1 h 50"/>
                <a:gd name="T16" fmla="*/ 2 w 18"/>
                <a:gd name="T17" fmla="*/ 2 h 50"/>
                <a:gd name="T18" fmla="*/ 2 w 18"/>
                <a:gd name="T19" fmla="*/ 6 h 50"/>
                <a:gd name="T20" fmla="*/ 9 w 18"/>
                <a:gd name="T21" fmla="*/ 26 h 50"/>
                <a:gd name="T22" fmla="*/ 11 w 18"/>
                <a:gd name="T23" fmla="*/ 30 h 50"/>
                <a:gd name="T24" fmla="*/ 18 w 18"/>
                <a:gd name="T25" fmla="*/ 49 h 50"/>
                <a:gd name="T26" fmla="*/ 18 w 18"/>
                <a:gd name="T27" fmla="*/ 50 h 50"/>
                <a:gd name="T28" fmla="*/ 17 w 18"/>
                <a:gd name="T29" fmla="*/ 50 h 50"/>
                <a:gd name="T30" fmla="*/ 16 w 18"/>
                <a:gd name="T31" fmla="*/ 50 h 50"/>
                <a:gd name="T32" fmla="*/ 15 w 18"/>
                <a:gd name="T33" fmla="*/ 50 h 50"/>
                <a:gd name="T34" fmla="*/ 12 w 18"/>
                <a:gd name="T35" fmla="*/ 49 h 50"/>
                <a:gd name="T36" fmla="*/ 10 w 18"/>
                <a:gd name="T37" fmla="*/ 49 h 50"/>
                <a:gd name="T38" fmla="*/ 8 w 18"/>
                <a:gd name="T39" fmla="*/ 49 h 50"/>
                <a:gd name="T40" fmla="*/ 7 w 18"/>
                <a:gd name="T41" fmla="*/ 48 h 50"/>
                <a:gd name="T42" fmla="*/ 6 w 18"/>
                <a:gd name="T43" fmla="*/ 46 h 50"/>
                <a:gd name="T44" fmla="*/ 6 w 18"/>
                <a:gd name="T45" fmla="*/ 40 h 50"/>
                <a:gd name="T46" fmla="*/ 4 w 18"/>
                <a:gd name="T47" fmla="*/ 24 h 50"/>
                <a:gd name="T48" fmla="*/ 3 w 18"/>
                <a:gd name="T49" fmla="*/ 21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50"/>
                <a:gd name="T77" fmla="*/ 18 w 18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50">
                  <a:moveTo>
                    <a:pt x="3" y="21"/>
                  </a:moveTo>
                  <a:cubicBezTo>
                    <a:pt x="2" y="15"/>
                    <a:pt x="0" y="9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3"/>
                    <a:pt x="2" y="5"/>
                    <a:pt x="2" y="6"/>
                  </a:cubicBezTo>
                  <a:cubicBezTo>
                    <a:pt x="2" y="13"/>
                    <a:pt x="5" y="19"/>
                    <a:pt x="9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4" y="36"/>
                    <a:pt x="18" y="43"/>
                    <a:pt x="18" y="49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6" y="47"/>
                    <a:pt x="6" y="46"/>
                  </a:cubicBezTo>
                  <a:cubicBezTo>
                    <a:pt x="6" y="45"/>
                    <a:pt x="6" y="43"/>
                    <a:pt x="6" y="40"/>
                  </a:cubicBezTo>
                  <a:cubicBezTo>
                    <a:pt x="6" y="34"/>
                    <a:pt x="5" y="27"/>
                    <a:pt x="4" y="24"/>
                  </a:cubicBezTo>
                  <a:lnTo>
                    <a:pt x="3" y="2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6" name="Freeform 199"/>
            <p:cNvSpPr>
              <a:spLocks noChangeArrowheads="1"/>
            </p:cNvSpPr>
            <p:nvPr/>
          </p:nvSpPr>
          <p:spPr bwMode="auto">
            <a:xfrm>
              <a:off x="1584325" y="663575"/>
              <a:ext cx="161925" cy="176212"/>
            </a:xfrm>
            <a:custGeom>
              <a:avLst/>
              <a:gdLst>
                <a:gd name="T0" fmla="*/ 19 w 43"/>
                <a:gd name="T1" fmla="*/ 28 h 47"/>
                <a:gd name="T2" fmla="*/ 14 w 43"/>
                <a:gd name="T3" fmla="*/ 25 h 47"/>
                <a:gd name="T4" fmla="*/ 1 w 43"/>
                <a:gd name="T5" fmla="*/ 3 h 47"/>
                <a:gd name="T6" fmla="*/ 0 w 43"/>
                <a:gd name="T7" fmla="*/ 2 h 47"/>
                <a:gd name="T8" fmla="*/ 2 w 43"/>
                <a:gd name="T9" fmla="*/ 2 h 47"/>
                <a:gd name="T10" fmla="*/ 18 w 43"/>
                <a:gd name="T11" fmla="*/ 20 h 47"/>
                <a:gd name="T12" fmla="*/ 20 w 43"/>
                <a:gd name="T13" fmla="*/ 22 h 47"/>
                <a:gd name="T14" fmla="*/ 32 w 43"/>
                <a:gd name="T15" fmla="*/ 35 h 47"/>
                <a:gd name="T16" fmla="*/ 32 w 43"/>
                <a:gd name="T17" fmla="*/ 36 h 47"/>
                <a:gd name="T18" fmla="*/ 32 w 43"/>
                <a:gd name="T19" fmla="*/ 37 h 47"/>
                <a:gd name="T20" fmla="*/ 33 w 43"/>
                <a:gd name="T21" fmla="*/ 37 h 47"/>
                <a:gd name="T22" fmla="*/ 34 w 43"/>
                <a:gd name="T23" fmla="*/ 37 h 47"/>
                <a:gd name="T24" fmla="*/ 35 w 43"/>
                <a:gd name="T25" fmla="*/ 36 h 47"/>
                <a:gd name="T26" fmla="*/ 34 w 43"/>
                <a:gd name="T27" fmla="*/ 35 h 47"/>
                <a:gd name="T28" fmla="*/ 22 w 43"/>
                <a:gd name="T29" fmla="*/ 20 h 47"/>
                <a:gd name="T30" fmla="*/ 20 w 43"/>
                <a:gd name="T31" fmla="*/ 18 h 47"/>
                <a:gd name="T32" fmla="*/ 4 w 43"/>
                <a:gd name="T33" fmla="*/ 1 h 47"/>
                <a:gd name="T34" fmla="*/ 4 w 43"/>
                <a:gd name="T35" fmla="*/ 1 h 47"/>
                <a:gd name="T36" fmla="*/ 6 w 43"/>
                <a:gd name="T37" fmla="*/ 0 h 47"/>
                <a:gd name="T38" fmla="*/ 8 w 43"/>
                <a:gd name="T39" fmla="*/ 3 h 47"/>
                <a:gd name="T40" fmla="*/ 8 w 43"/>
                <a:gd name="T41" fmla="*/ 3 h 47"/>
                <a:gd name="T42" fmla="*/ 8 w 43"/>
                <a:gd name="T43" fmla="*/ 4 h 47"/>
                <a:gd name="T44" fmla="*/ 8 w 43"/>
                <a:gd name="T45" fmla="*/ 4 h 47"/>
                <a:gd name="T46" fmla="*/ 23 w 43"/>
                <a:gd name="T47" fmla="*/ 18 h 47"/>
                <a:gd name="T48" fmla="*/ 34 w 43"/>
                <a:gd name="T49" fmla="*/ 24 h 47"/>
                <a:gd name="T50" fmla="*/ 43 w 43"/>
                <a:gd name="T51" fmla="*/ 31 h 47"/>
                <a:gd name="T52" fmla="*/ 43 w 43"/>
                <a:gd name="T53" fmla="*/ 34 h 47"/>
                <a:gd name="T54" fmla="*/ 43 w 43"/>
                <a:gd name="T55" fmla="*/ 36 h 47"/>
                <a:gd name="T56" fmla="*/ 42 w 43"/>
                <a:gd name="T57" fmla="*/ 39 h 47"/>
                <a:gd name="T58" fmla="*/ 42 w 43"/>
                <a:gd name="T59" fmla="*/ 40 h 47"/>
                <a:gd name="T60" fmla="*/ 40 w 43"/>
                <a:gd name="T61" fmla="*/ 44 h 47"/>
                <a:gd name="T62" fmla="*/ 39 w 43"/>
                <a:gd name="T63" fmla="*/ 47 h 47"/>
                <a:gd name="T64" fmla="*/ 36 w 43"/>
                <a:gd name="T65" fmla="*/ 47 h 47"/>
                <a:gd name="T66" fmla="*/ 35 w 43"/>
                <a:gd name="T67" fmla="*/ 46 h 47"/>
                <a:gd name="T68" fmla="*/ 34 w 43"/>
                <a:gd name="T69" fmla="*/ 47 h 47"/>
                <a:gd name="T70" fmla="*/ 31 w 43"/>
                <a:gd name="T71" fmla="*/ 45 h 47"/>
                <a:gd name="T72" fmla="*/ 31 w 43"/>
                <a:gd name="T73" fmla="*/ 45 h 47"/>
                <a:gd name="T74" fmla="*/ 19 w 43"/>
                <a:gd name="T75" fmla="*/ 28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3"/>
                <a:gd name="T115" fmla="*/ 0 h 47"/>
                <a:gd name="T116" fmla="*/ 43 w 43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3" h="47">
                  <a:moveTo>
                    <a:pt x="19" y="28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7" y="18"/>
                    <a:pt x="2" y="12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9"/>
                    <a:pt x="12" y="16"/>
                    <a:pt x="18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5"/>
                    <a:pt x="32" y="30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29"/>
                    <a:pt x="27" y="23"/>
                    <a:pt x="22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4" y="14"/>
                    <a:pt x="5" y="8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9"/>
                    <a:pt x="18" y="15"/>
                    <a:pt x="23" y="1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6"/>
                    <a:pt x="40" y="29"/>
                    <a:pt x="43" y="3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8"/>
                    <a:pt x="43" y="38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6"/>
                    <a:pt x="39" y="47"/>
                    <a:pt x="39" y="47"/>
                  </a:cubicBezTo>
                  <a:cubicBezTo>
                    <a:pt x="38" y="47"/>
                    <a:pt x="37" y="47"/>
                    <a:pt x="36" y="4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2" y="46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38"/>
                    <a:pt x="24" y="32"/>
                    <a:pt x="19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7" name="Freeform 200"/>
            <p:cNvSpPr>
              <a:spLocks noChangeArrowheads="1"/>
            </p:cNvSpPr>
            <p:nvPr/>
          </p:nvSpPr>
          <p:spPr bwMode="auto">
            <a:xfrm>
              <a:off x="1025525" y="512762"/>
              <a:ext cx="158750" cy="71437"/>
            </a:xfrm>
            <a:custGeom>
              <a:avLst/>
              <a:gdLst>
                <a:gd name="T0" fmla="*/ 30 w 42"/>
                <a:gd name="T1" fmla="*/ 3 h 19"/>
                <a:gd name="T2" fmla="*/ 31 w 42"/>
                <a:gd name="T3" fmla="*/ 3 h 19"/>
                <a:gd name="T4" fmla="*/ 32 w 42"/>
                <a:gd name="T5" fmla="*/ 4 h 19"/>
                <a:gd name="T6" fmla="*/ 40 w 42"/>
                <a:gd name="T7" fmla="*/ 10 h 19"/>
                <a:gd name="T8" fmla="*/ 42 w 42"/>
                <a:gd name="T9" fmla="*/ 13 h 19"/>
                <a:gd name="T10" fmla="*/ 42 w 42"/>
                <a:gd name="T11" fmla="*/ 13 h 19"/>
                <a:gd name="T12" fmla="*/ 24 w 42"/>
                <a:gd name="T13" fmla="*/ 4 h 19"/>
                <a:gd name="T14" fmla="*/ 22 w 42"/>
                <a:gd name="T15" fmla="*/ 5 h 19"/>
                <a:gd name="T16" fmla="*/ 22 w 42"/>
                <a:gd name="T17" fmla="*/ 5 h 19"/>
                <a:gd name="T18" fmla="*/ 23 w 42"/>
                <a:gd name="T19" fmla="*/ 7 h 19"/>
                <a:gd name="T20" fmla="*/ 40 w 42"/>
                <a:gd name="T21" fmla="*/ 15 h 19"/>
                <a:gd name="T22" fmla="*/ 40 w 42"/>
                <a:gd name="T23" fmla="*/ 15 h 19"/>
                <a:gd name="T24" fmla="*/ 38 w 42"/>
                <a:gd name="T25" fmla="*/ 15 h 19"/>
                <a:gd name="T26" fmla="*/ 23 w 42"/>
                <a:gd name="T27" fmla="*/ 11 h 19"/>
                <a:gd name="T28" fmla="*/ 14 w 42"/>
                <a:gd name="T29" fmla="*/ 7 h 19"/>
                <a:gd name="T30" fmla="*/ 14 w 42"/>
                <a:gd name="T31" fmla="*/ 6 h 19"/>
                <a:gd name="T32" fmla="*/ 13 w 42"/>
                <a:gd name="T33" fmla="*/ 5 h 19"/>
                <a:gd name="T34" fmla="*/ 12 w 42"/>
                <a:gd name="T35" fmla="*/ 6 h 19"/>
                <a:gd name="T36" fmla="*/ 12 w 42"/>
                <a:gd name="T37" fmla="*/ 7 h 19"/>
                <a:gd name="T38" fmla="*/ 23 w 42"/>
                <a:gd name="T39" fmla="*/ 13 h 19"/>
                <a:gd name="T40" fmla="*/ 35 w 42"/>
                <a:gd name="T41" fmla="*/ 17 h 19"/>
                <a:gd name="T42" fmla="*/ 34 w 42"/>
                <a:gd name="T43" fmla="*/ 18 h 19"/>
                <a:gd name="T44" fmla="*/ 34 w 42"/>
                <a:gd name="T45" fmla="*/ 19 h 19"/>
                <a:gd name="T46" fmla="*/ 25 w 42"/>
                <a:gd name="T47" fmla="*/ 18 h 19"/>
                <a:gd name="T48" fmla="*/ 14 w 42"/>
                <a:gd name="T49" fmla="*/ 16 h 19"/>
                <a:gd name="T50" fmla="*/ 0 w 42"/>
                <a:gd name="T51" fmla="*/ 8 h 19"/>
                <a:gd name="T52" fmla="*/ 0 w 42"/>
                <a:gd name="T53" fmla="*/ 8 h 19"/>
                <a:gd name="T54" fmla="*/ 2 w 42"/>
                <a:gd name="T55" fmla="*/ 5 h 19"/>
                <a:gd name="T56" fmla="*/ 10 w 42"/>
                <a:gd name="T57" fmla="*/ 1 h 19"/>
                <a:gd name="T58" fmla="*/ 13 w 42"/>
                <a:gd name="T59" fmla="*/ 1 h 19"/>
                <a:gd name="T60" fmla="*/ 19 w 42"/>
                <a:gd name="T61" fmla="*/ 1 h 19"/>
                <a:gd name="T62" fmla="*/ 21 w 42"/>
                <a:gd name="T63" fmla="*/ 1 h 19"/>
                <a:gd name="T64" fmla="*/ 27 w 42"/>
                <a:gd name="T65" fmla="*/ 1 h 19"/>
                <a:gd name="T66" fmla="*/ 30 w 42"/>
                <a:gd name="T67" fmla="*/ 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19"/>
                <a:gd name="T104" fmla="*/ 42 w 42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19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7" y="9"/>
                    <a:pt x="30" y="6"/>
                    <a:pt x="24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3" y="7"/>
                    <a:pt x="23" y="7"/>
                  </a:cubicBezTo>
                  <a:cubicBezTo>
                    <a:pt x="29" y="8"/>
                    <a:pt x="35" y="11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5"/>
                    <a:pt x="38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8" y="10"/>
                    <a:pt x="14" y="8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1"/>
                    <a:pt x="22" y="13"/>
                    <a:pt x="23" y="13"/>
                  </a:cubicBezTo>
                  <a:cubicBezTo>
                    <a:pt x="23" y="13"/>
                    <a:pt x="33" y="16"/>
                    <a:pt x="35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25" y="18"/>
                    <a:pt x="2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5"/>
                    <a:pt x="1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5"/>
                    <a:pt x="2" y="5"/>
                  </a:cubicBezTo>
                  <a:cubicBezTo>
                    <a:pt x="4" y="2"/>
                    <a:pt x="8" y="1"/>
                    <a:pt x="1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0"/>
                    <a:pt x="27" y="1"/>
                  </a:cubicBezTo>
                  <a:lnTo>
                    <a:pt x="30" y="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8" name="Freeform 201"/>
            <p:cNvSpPr>
              <a:spLocks noChangeArrowheads="1"/>
            </p:cNvSpPr>
            <p:nvPr/>
          </p:nvSpPr>
          <p:spPr bwMode="auto">
            <a:xfrm>
              <a:off x="1614487" y="606425"/>
              <a:ext cx="192088" cy="169862"/>
            </a:xfrm>
            <a:custGeom>
              <a:avLst/>
              <a:gdLst>
                <a:gd name="T0" fmla="*/ 50 w 51"/>
                <a:gd name="T1" fmla="*/ 29 h 45"/>
                <a:gd name="T2" fmla="*/ 48 w 51"/>
                <a:gd name="T3" fmla="*/ 34 h 45"/>
                <a:gd name="T4" fmla="*/ 44 w 51"/>
                <a:gd name="T5" fmla="*/ 37 h 45"/>
                <a:gd name="T6" fmla="*/ 41 w 51"/>
                <a:gd name="T7" fmla="*/ 42 h 45"/>
                <a:gd name="T8" fmla="*/ 37 w 51"/>
                <a:gd name="T9" fmla="*/ 45 h 45"/>
                <a:gd name="T10" fmla="*/ 27 w 51"/>
                <a:gd name="T11" fmla="*/ 37 h 45"/>
                <a:gd name="T12" fmla="*/ 4 w 51"/>
                <a:gd name="T13" fmla="*/ 20 h 45"/>
                <a:gd name="T14" fmla="*/ 15 w 51"/>
                <a:gd name="T15" fmla="*/ 24 h 45"/>
                <a:gd name="T16" fmla="*/ 26 w 51"/>
                <a:gd name="T17" fmla="*/ 28 h 45"/>
                <a:gd name="T18" fmla="*/ 37 w 51"/>
                <a:gd name="T19" fmla="*/ 32 h 45"/>
                <a:gd name="T20" fmla="*/ 40 w 51"/>
                <a:gd name="T21" fmla="*/ 31 h 45"/>
                <a:gd name="T22" fmla="*/ 30 w 51"/>
                <a:gd name="T23" fmla="*/ 26 h 45"/>
                <a:gd name="T24" fmla="*/ 22 w 51"/>
                <a:gd name="T25" fmla="*/ 24 h 45"/>
                <a:gd name="T26" fmla="*/ 13 w 51"/>
                <a:gd name="T27" fmla="*/ 21 h 45"/>
                <a:gd name="T28" fmla="*/ 0 w 51"/>
                <a:gd name="T29" fmla="*/ 13 h 45"/>
                <a:gd name="T30" fmla="*/ 22 w 51"/>
                <a:gd name="T31" fmla="*/ 21 h 45"/>
                <a:gd name="T32" fmla="*/ 46 w 51"/>
                <a:gd name="T33" fmla="*/ 18 h 45"/>
                <a:gd name="T34" fmla="*/ 47 w 51"/>
                <a:gd name="T35" fmla="*/ 16 h 45"/>
                <a:gd name="T36" fmla="*/ 45 w 51"/>
                <a:gd name="T37" fmla="*/ 16 h 45"/>
                <a:gd name="T38" fmla="*/ 22 w 51"/>
                <a:gd name="T39" fmla="*/ 18 h 45"/>
                <a:gd name="T40" fmla="*/ 4 w 51"/>
                <a:gd name="T41" fmla="*/ 8 h 45"/>
                <a:gd name="T42" fmla="*/ 38 w 51"/>
                <a:gd name="T43" fmla="*/ 9 h 45"/>
                <a:gd name="T44" fmla="*/ 6 w 51"/>
                <a:gd name="T45" fmla="*/ 6 h 45"/>
                <a:gd name="T46" fmla="*/ 7 w 51"/>
                <a:gd name="T47" fmla="*/ 5 h 45"/>
                <a:gd name="T48" fmla="*/ 25 w 51"/>
                <a:gd name="T49" fmla="*/ 7 h 45"/>
                <a:gd name="T50" fmla="*/ 26 w 51"/>
                <a:gd name="T51" fmla="*/ 6 h 45"/>
                <a:gd name="T52" fmla="*/ 25 w 51"/>
                <a:gd name="T53" fmla="*/ 5 h 45"/>
                <a:gd name="T54" fmla="*/ 12 w 51"/>
                <a:gd name="T55" fmla="*/ 4 h 45"/>
                <a:gd name="T56" fmla="*/ 18 w 51"/>
                <a:gd name="T57" fmla="*/ 2 h 45"/>
                <a:gd name="T58" fmla="*/ 30 w 51"/>
                <a:gd name="T59" fmla="*/ 1 h 45"/>
                <a:gd name="T60" fmla="*/ 42 w 51"/>
                <a:gd name="T61" fmla="*/ 4 h 45"/>
                <a:gd name="T62" fmla="*/ 47 w 51"/>
                <a:gd name="T63" fmla="*/ 12 h 45"/>
                <a:gd name="T64" fmla="*/ 50 w 51"/>
                <a:gd name="T65" fmla="*/ 22 h 45"/>
                <a:gd name="T66" fmla="*/ 51 w 51"/>
                <a:gd name="T67" fmla="*/ 25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45"/>
                <a:gd name="T104" fmla="*/ 51 w 51"/>
                <a:gd name="T105" fmla="*/ 45 h 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45">
                  <a:moveTo>
                    <a:pt x="51" y="27"/>
                  </a:moveTo>
                  <a:cubicBezTo>
                    <a:pt x="50" y="29"/>
                    <a:pt x="50" y="29"/>
                    <a:pt x="50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1"/>
                    <a:pt x="31" y="39"/>
                    <a:pt x="27" y="37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3" y="29"/>
                    <a:pt x="7" y="24"/>
                    <a:pt x="4" y="20"/>
                  </a:cubicBezTo>
                  <a:cubicBezTo>
                    <a:pt x="6" y="21"/>
                    <a:pt x="9" y="22"/>
                    <a:pt x="12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2" y="30"/>
                    <a:pt x="35" y="31"/>
                    <a:pt x="37" y="32"/>
                  </a:cubicBezTo>
                  <a:cubicBezTo>
                    <a:pt x="38" y="33"/>
                    <a:pt x="39" y="33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7" y="28"/>
                    <a:pt x="33" y="27"/>
                    <a:pt x="30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8" y="19"/>
                    <a:pt x="1" y="17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6" y="17"/>
                    <a:pt x="13" y="20"/>
                    <a:pt x="2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7" y="20"/>
                    <a:pt x="43" y="20"/>
                    <a:pt x="46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6" y="15"/>
                    <a:pt x="45" y="16"/>
                  </a:cubicBezTo>
                  <a:cubicBezTo>
                    <a:pt x="43" y="17"/>
                    <a:pt x="39" y="18"/>
                    <a:pt x="3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4" y="17"/>
                    <a:pt x="8" y="15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13" y="15"/>
                    <a:pt x="28" y="16"/>
                    <a:pt x="37" y="11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7" y="9"/>
                    <a:pt x="36" y="8"/>
                    <a:pt x="36" y="9"/>
                  </a:cubicBezTo>
                  <a:cubicBezTo>
                    <a:pt x="26" y="14"/>
                    <a:pt x="13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7" y="5"/>
                  </a:cubicBezTo>
                  <a:cubicBezTo>
                    <a:pt x="11" y="8"/>
                    <a:pt x="15" y="8"/>
                    <a:pt x="19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4" y="5"/>
                    <a:pt x="12" y="4"/>
                  </a:cubicBezTo>
                  <a:cubicBezTo>
                    <a:pt x="13" y="4"/>
                    <a:pt x="15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0"/>
                    <a:pt x="25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2"/>
                    <a:pt x="41" y="3"/>
                    <a:pt x="42" y="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4"/>
                    <a:pt x="48" y="16"/>
                  </a:cubicBezTo>
                  <a:cubicBezTo>
                    <a:pt x="48" y="16"/>
                    <a:pt x="50" y="21"/>
                    <a:pt x="50" y="22"/>
                  </a:cubicBezTo>
                  <a:cubicBezTo>
                    <a:pt x="50" y="22"/>
                    <a:pt x="51" y="24"/>
                    <a:pt x="51" y="24"/>
                  </a:cubicBezTo>
                  <a:cubicBezTo>
                    <a:pt x="51" y="24"/>
                    <a:pt x="51" y="25"/>
                    <a:pt x="51" y="25"/>
                  </a:cubicBezTo>
                  <a:lnTo>
                    <a:pt x="51" y="2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39" name="Freeform 202"/>
            <p:cNvSpPr>
              <a:spLocks noChangeArrowheads="1"/>
            </p:cNvSpPr>
            <p:nvPr/>
          </p:nvSpPr>
          <p:spPr bwMode="auto">
            <a:xfrm>
              <a:off x="1143000" y="568325"/>
              <a:ext cx="123825" cy="76200"/>
            </a:xfrm>
            <a:custGeom>
              <a:avLst/>
              <a:gdLst>
                <a:gd name="T0" fmla="*/ 17 w 33"/>
                <a:gd name="T1" fmla="*/ 20 h 20"/>
                <a:gd name="T2" fmla="*/ 12 w 33"/>
                <a:gd name="T3" fmla="*/ 20 h 20"/>
                <a:gd name="T4" fmla="*/ 3 w 33"/>
                <a:gd name="T5" fmla="*/ 19 h 20"/>
                <a:gd name="T6" fmla="*/ 0 w 33"/>
                <a:gd name="T7" fmla="*/ 14 h 20"/>
                <a:gd name="T8" fmla="*/ 1 w 33"/>
                <a:gd name="T9" fmla="*/ 12 h 20"/>
                <a:gd name="T10" fmla="*/ 2 w 33"/>
                <a:gd name="T11" fmla="*/ 10 h 20"/>
                <a:gd name="T12" fmla="*/ 2 w 33"/>
                <a:gd name="T13" fmla="*/ 10 h 20"/>
                <a:gd name="T14" fmla="*/ 3 w 33"/>
                <a:gd name="T15" fmla="*/ 11 h 20"/>
                <a:gd name="T16" fmla="*/ 4 w 33"/>
                <a:gd name="T17" fmla="*/ 10 h 20"/>
                <a:gd name="T18" fmla="*/ 6 w 33"/>
                <a:gd name="T19" fmla="*/ 10 h 20"/>
                <a:gd name="T20" fmla="*/ 9 w 33"/>
                <a:gd name="T21" fmla="*/ 11 h 20"/>
                <a:gd name="T22" fmla="*/ 7 w 33"/>
                <a:gd name="T23" fmla="*/ 8 h 20"/>
                <a:gd name="T24" fmla="*/ 6 w 33"/>
                <a:gd name="T25" fmla="*/ 3 h 20"/>
                <a:gd name="T26" fmla="*/ 6 w 33"/>
                <a:gd name="T27" fmla="*/ 3 h 20"/>
                <a:gd name="T28" fmla="*/ 7 w 33"/>
                <a:gd name="T29" fmla="*/ 3 h 20"/>
                <a:gd name="T30" fmla="*/ 9 w 33"/>
                <a:gd name="T31" fmla="*/ 3 h 20"/>
                <a:gd name="T32" fmla="*/ 11 w 33"/>
                <a:gd name="T33" fmla="*/ 4 h 20"/>
                <a:gd name="T34" fmla="*/ 11 w 33"/>
                <a:gd name="T35" fmla="*/ 2 h 20"/>
                <a:gd name="T36" fmla="*/ 11 w 33"/>
                <a:gd name="T37" fmla="*/ 2 h 20"/>
                <a:gd name="T38" fmla="*/ 12 w 33"/>
                <a:gd name="T39" fmla="*/ 2 h 20"/>
                <a:gd name="T40" fmla="*/ 13 w 33"/>
                <a:gd name="T41" fmla="*/ 1 h 20"/>
                <a:gd name="T42" fmla="*/ 13 w 33"/>
                <a:gd name="T43" fmla="*/ 0 h 20"/>
                <a:gd name="T44" fmla="*/ 18 w 33"/>
                <a:gd name="T45" fmla="*/ 2 h 20"/>
                <a:gd name="T46" fmla="*/ 19 w 33"/>
                <a:gd name="T47" fmla="*/ 3 h 20"/>
                <a:gd name="T48" fmla="*/ 19 w 33"/>
                <a:gd name="T49" fmla="*/ 3 h 20"/>
                <a:gd name="T50" fmla="*/ 20 w 33"/>
                <a:gd name="T51" fmla="*/ 3 h 20"/>
                <a:gd name="T52" fmla="*/ 27 w 33"/>
                <a:gd name="T53" fmla="*/ 4 h 20"/>
                <a:gd name="T54" fmla="*/ 29 w 33"/>
                <a:gd name="T55" fmla="*/ 7 h 20"/>
                <a:gd name="T56" fmla="*/ 33 w 33"/>
                <a:gd name="T57" fmla="*/ 10 h 20"/>
                <a:gd name="T58" fmla="*/ 32 w 33"/>
                <a:gd name="T59" fmla="*/ 13 h 20"/>
                <a:gd name="T60" fmla="*/ 32 w 33"/>
                <a:gd name="T61" fmla="*/ 15 h 20"/>
                <a:gd name="T62" fmla="*/ 27 w 33"/>
                <a:gd name="T63" fmla="*/ 13 h 20"/>
                <a:gd name="T64" fmla="*/ 25 w 33"/>
                <a:gd name="T65" fmla="*/ 15 h 20"/>
                <a:gd name="T66" fmla="*/ 20 w 33"/>
                <a:gd name="T67" fmla="*/ 11 h 20"/>
                <a:gd name="T68" fmla="*/ 18 w 33"/>
                <a:gd name="T69" fmla="*/ 8 h 20"/>
                <a:gd name="T70" fmla="*/ 17 w 33"/>
                <a:gd name="T71" fmla="*/ 8 h 20"/>
                <a:gd name="T72" fmla="*/ 16 w 33"/>
                <a:gd name="T73" fmla="*/ 9 h 20"/>
                <a:gd name="T74" fmla="*/ 16 w 33"/>
                <a:gd name="T75" fmla="*/ 9 h 20"/>
                <a:gd name="T76" fmla="*/ 16 w 33"/>
                <a:gd name="T77" fmla="*/ 9 h 20"/>
                <a:gd name="T78" fmla="*/ 16 w 33"/>
                <a:gd name="T79" fmla="*/ 10 h 20"/>
                <a:gd name="T80" fmla="*/ 18 w 33"/>
                <a:gd name="T81" fmla="*/ 12 h 20"/>
                <a:gd name="T82" fmla="*/ 23 w 33"/>
                <a:gd name="T83" fmla="*/ 17 h 20"/>
                <a:gd name="T84" fmla="*/ 22 w 33"/>
                <a:gd name="T85" fmla="*/ 18 h 20"/>
                <a:gd name="T86" fmla="*/ 9 w 33"/>
                <a:gd name="T87" fmla="*/ 12 h 20"/>
                <a:gd name="T88" fmla="*/ 8 w 33"/>
                <a:gd name="T89" fmla="*/ 11 h 20"/>
                <a:gd name="T90" fmla="*/ 8 w 33"/>
                <a:gd name="T91" fmla="*/ 11 h 20"/>
                <a:gd name="T92" fmla="*/ 7 w 33"/>
                <a:gd name="T93" fmla="*/ 12 h 20"/>
                <a:gd name="T94" fmla="*/ 7 w 33"/>
                <a:gd name="T95" fmla="*/ 13 h 20"/>
                <a:gd name="T96" fmla="*/ 7 w 33"/>
                <a:gd name="T97" fmla="*/ 13 h 20"/>
                <a:gd name="T98" fmla="*/ 17 w 33"/>
                <a:gd name="T99" fmla="*/ 20 h 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20"/>
                <a:gd name="T152" fmla="*/ 33 w 33"/>
                <a:gd name="T153" fmla="*/ 20 h 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20">
                  <a:moveTo>
                    <a:pt x="17" y="20"/>
                  </a:moveTo>
                  <a:cubicBezTo>
                    <a:pt x="16" y="20"/>
                    <a:pt x="14" y="20"/>
                    <a:pt x="12" y="20"/>
                  </a:cubicBezTo>
                  <a:cubicBezTo>
                    <a:pt x="9" y="20"/>
                    <a:pt x="5" y="20"/>
                    <a:pt x="3" y="19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6" y="10"/>
                    <a:pt x="6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6"/>
                    <a:pt x="5" y="4"/>
                    <a:pt x="6" y="3"/>
                  </a:cubicBezTo>
                  <a:cubicBezTo>
                    <a:pt x="6" y="3"/>
                    <a:pt x="7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3" y="1"/>
                    <a:pt x="24" y="2"/>
                    <a:pt x="27" y="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9"/>
                    <a:pt x="32" y="10"/>
                    <a:pt x="33" y="10"/>
                  </a:cubicBezTo>
                  <a:cubicBezTo>
                    <a:pt x="32" y="11"/>
                    <a:pt x="32" y="12"/>
                    <a:pt x="32" y="13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0" y="14"/>
                    <a:pt x="28" y="13"/>
                    <a:pt x="27" y="13"/>
                  </a:cubicBezTo>
                  <a:cubicBezTo>
                    <a:pt x="27" y="13"/>
                    <a:pt x="25" y="15"/>
                    <a:pt x="25" y="15"/>
                  </a:cubicBezTo>
                  <a:cubicBezTo>
                    <a:pt x="23" y="14"/>
                    <a:pt x="21" y="13"/>
                    <a:pt x="20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4"/>
                    <a:pt x="21" y="16"/>
                    <a:pt x="23" y="17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8" y="17"/>
                    <a:pt x="12" y="16"/>
                    <a:pt x="9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7"/>
                    <a:pt x="13" y="19"/>
                    <a:pt x="17" y="2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0" name="Freeform 203"/>
            <p:cNvSpPr>
              <a:spLocks noChangeArrowheads="1"/>
            </p:cNvSpPr>
            <p:nvPr/>
          </p:nvSpPr>
          <p:spPr bwMode="auto">
            <a:xfrm>
              <a:off x="1497012" y="677862"/>
              <a:ext cx="41275" cy="131762"/>
            </a:xfrm>
            <a:custGeom>
              <a:avLst/>
              <a:gdLst>
                <a:gd name="T0" fmla="*/ 0 w 11"/>
                <a:gd name="T1" fmla="*/ 12 h 35"/>
                <a:gd name="T2" fmla="*/ 2 w 11"/>
                <a:gd name="T3" fmla="*/ 6 h 35"/>
                <a:gd name="T4" fmla="*/ 2 w 11"/>
                <a:gd name="T5" fmla="*/ 6 h 35"/>
                <a:gd name="T6" fmla="*/ 2 w 11"/>
                <a:gd name="T7" fmla="*/ 5 h 35"/>
                <a:gd name="T8" fmla="*/ 2 w 11"/>
                <a:gd name="T9" fmla="*/ 5 h 35"/>
                <a:gd name="T10" fmla="*/ 5 w 11"/>
                <a:gd name="T11" fmla="*/ 1 h 35"/>
                <a:gd name="T12" fmla="*/ 5 w 11"/>
                <a:gd name="T13" fmla="*/ 0 h 35"/>
                <a:gd name="T14" fmla="*/ 10 w 11"/>
                <a:gd name="T15" fmla="*/ 1 h 35"/>
                <a:gd name="T16" fmla="*/ 8 w 11"/>
                <a:gd name="T17" fmla="*/ 8 h 35"/>
                <a:gd name="T18" fmla="*/ 10 w 11"/>
                <a:gd name="T19" fmla="*/ 18 h 35"/>
                <a:gd name="T20" fmla="*/ 10 w 11"/>
                <a:gd name="T21" fmla="*/ 21 h 35"/>
                <a:gd name="T22" fmla="*/ 11 w 11"/>
                <a:gd name="T23" fmla="*/ 23 h 35"/>
                <a:gd name="T24" fmla="*/ 9 w 11"/>
                <a:gd name="T25" fmla="*/ 35 h 35"/>
                <a:gd name="T26" fmla="*/ 8 w 11"/>
                <a:gd name="T27" fmla="*/ 32 h 35"/>
                <a:gd name="T28" fmla="*/ 4 w 11"/>
                <a:gd name="T29" fmla="*/ 23 h 35"/>
                <a:gd name="T30" fmla="*/ 1 w 11"/>
                <a:gd name="T31" fmla="*/ 16 h 35"/>
                <a:gd name="T32" fmla="*/ 1 w 11"/>
                <a:gd name="T33" fmla="*/ 16 h 35"/>
                <a:gd name="T34" fmla="*/ 1 w 11"/>
                <a:gd name="T35" fmla="*/ 16 h 35"/>
                <a:gd name="T36" fmla="*/ 1 w 11"/>
                <a:gd name="T37" fmla="*/ 15 h 35"/>
                <a:gd name="T38" fmla="*/ 1 w 11"/>
                <a:gd name="T39" fmla="*/ 14 h 35"/>
                <a:gd name="T40" fmla="*/ 0 w 11"/>
                <a:gd name="T41" fmla="*/ 1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5"/>
                <a:gd name="T65" fmla="*/ 11 w 11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5">
                  <a:moveTo>
                    <a:pt x="0" y="12"/>
                  </a:moveTo>
                  <a:cubicBezTo>
                    <a:pt x="0" y="10"/>
                    <a:pt x="1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8" y="2"/>
                    <a:pt x="8" y="5"/>
                    <a:pt x="8" y="8"/>
                  </a:cubicBezTo>
                  <a:cubicBezTo>
                    <a:pt x="8" y="11"/>
                    <a:pt x="9" y="15"/>
                    <a:pt x="10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2"/>
                    <a:pt x="11" y="23"/>
                  </a:cubicBezTo>
                  <a:cubicBezTo>
                    <a:pt x="11" y="26"/>
                    <a:pt x="10" y="32"/>
                    <a:pt x="9" y="35"/>
                  </a:cubicBezTo>
                  <a:cubicBezTo>
                    <a:pt x="8" y="34"/>
                    <a:pt x="8" y="32"/>
                    <a:pt x="8" y="3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1" name="Freeform 204"/>
            <p:cNvSpPr>
              <a:spLocks noChangeArrowheads="1"/>
            </p:cNvSpPr>
            <p:nvPr/>
          </p:nvSpPr>
          <p:spPr bwMode="auto">
            <a:xfrm>
              <a:off x="1206500" y="639762"/>
              <a:ext cx="301625" cy="139700"/>
            </a:xfrm>
            <a:custGeom>
              <a:avLst/>
              <a:gdLst>
                <a:gd name="T0" fmla="*/ 0 w 80"/>
                <a:gd name="T1" fmla="*/ 19 h 37"/>
                <a:gd name="T2" fmla="*/ 9 w 80"/>
                <a:gd name="T3" fmla="*/ 19 h 37"/>
                <a:gd name="T4" fmla="*/ 38 w 80"/>
                <a:gd name="T5" fmla="*/ 11 h 37"/>
                <a:gd name="T6" fmla="*/ 39 w 80"/>
                <a:gd name="T7" fmla="*/ 15 h 37"/>
                <a:gd name="T8" fmla="*/ 25 w 80"/>
                <a:gd name="T9" fmla="*/ 25 h 37"/>
                <a:gd name="T10" fmla="*/ 20 w 80"/>
                <a:gd name="T11" fmla="*/ 26 h 37"/>
                <a:gd name="T12" fmla="*/ 18 w 80"/>
                <a:gd name="T13" fmla="*/ 28 h 37"/>
                <a:gd name="T14" fmla="*/ 22 w 80"/>
                <a:gd name="T15" fmla="*/ 29 h 37"/>
                <a:gd name="T16" fmla="*/ 35 w 80"/>
                <a:gd name="T17" fmla="*/ 23 h 37"/>
                <a:gd name="T18" fmla="*/ 47 w 80"/>
                <a:gd name="T19" fmla="*/ 10 h 37"/>
                <a:gd name="T20" fmla="*/ 50 w 80"/>
                <a:gd name="T21" fmla="*/ 9 h 37"/>
                <a:gd name="T22" fmla="*/ 32 w 80"/>
                <a:gd name="T23" fmla="*/ 30 h 37"/>
                <a:gd name="T24" fmla="*/ 31 w 80"/>
                <a:gd name="T25" fmla="*/ 32 h 37"/>
                <a:gd name="T26" fmla="*/ 49 w 80"/>
                <a:gd name="T27" fmla="*/ 15 h 37"/>
                <a:gd name="T28" fmla="*/ 59 w 80"/>
                <a:gd name="T29" fmla="*/ 3 h 37"/>
                <a:gd name="T30" fmla="*/ 61 w 80"/>
                <a:gd name="T31" fmla="*/ 2 h 37"/>
                <a:gd name="T32" fmla="*/ 71 w 80"/>
                <a:gd name="T33" fmla="*/ 3 h 37"/>
                <a:gd name="T34" fmla="*/ 65 w 80"/>
                <a:gd name="T35" fmla="*/ 5 h 37"/>
                <a:gd name="T36" fmla="*/ 55 w 80"/>
                <a:gd name="T37" fmla="*/ 11 h 37"/>
                <a:gd name="T38" fmla="*/ 65 w 80"/>
                <a:gd name="T39" fmla="*/ 7 h 37"/>
                <a:gd name="T40" fmla="*/ 76 w 80"/>
                <a:gd name="T41" fmla="*/ 7 h 37"/>
                <a:gd name="T42" fmla="*/ 80 w 80"/>
                <a:gd name="T43" fmla="*/ 9 h 37"/>
                <a:gd name="T44" fmla="*/ 79 w 80"/>
                <a:gd name="T45" fmla="*/ 9 h 37"/>
                <a:gd name="T46" fmla="*/ 57 w 80"/>
                <a:gd name="T47" fmla="*/ 17 h 37"/>
                <a:gd name="T48" fmla="*/ 49 w 80"/>
                <a:gd name="T49" fmla="*/ 22 h 37"/>
                <a:gd name="T50" fmla="*/ 48 w 80"/>
                <a:gd name="T51" fmla="*/ 27 h 37"/>
                <a:gd name="T52" fmla="*/ 43 w 80"/>
                <a:gd name="T53" fmla="*/ 29 h 37"/>
                <a:gd name="T54" fmla="*/ 40 w 80"/>
                <a:gd name="T55" fmla="*/ 37 h 37"/>
                <a:gd name="T56" fmla="*/ 32 w 80"/>
                <a:gd name="T57" fmla="*/ 33 h 37"/>
                <a:gd name="T58" fmla="*/ 22 w 80"/>
                <a:gd name="T59" fmla="*/ 33 h 37"/>
                <a:gd name="T60" fmla="*/ 7 w 80"/>
                <a:gd name="T61" fmla="*/ 32 h 37"/>
                <a:gd name="T62" fmla="*/ 4 w 80"/>
                <a:gd name="T63" fmla="*/ 28 h 37"/>
                <a:gd name="T64" fmla="*/ 3 w 80"/>
                <a:gd name="T65" fmla="*/ 24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37"/>
                <a:gd name="T101" fmla="*/ 80 w 80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37">
                  <a:moveTo>
                    <a:pt x="1" y="21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3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2" y="19"/>
                    <a:pt x="32" y="17"/>
                    <a:pt x="38" y="11"/>
                  </a:cubicBezTo>
                  <a:cubicBezTo>
                    <a:pt x="38" y="11"/>
                    <a:pt x="41" y="10"/>
                    <a:pt x="42" y="10"/>
                  </a:cubicBezTo>
                  <a:cubicBezTo>
                    <a:pt x="41" y="12"/>
                    <a:pt x="39" y="15"/>
                    <a:pt x="39" y="15"/>
                  </a:cubicBezTo>
                  <a:cubicBezTo>
                    <a:pt x="37" y="17"/>
                    <a:pt x="35" y="19"/>
                    <a:pt x="33" y="21"/>
                  </a:cubicBezTo>
                  <a:cubicBezTo>
                    <a:pt x="31" y="23"/>
                    <a:pt x="28" y="24"/>
                    <a:pt x="25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8" y="26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9"/>
                    <a:pt x="20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0" y="26"/>
                    <a:pt x="33" y="24"/>
                    <a:pt x="35" y="23"/>
                  </a:cubicBezTo>
                  <a:cubicBezTo>
                    <a:pt x="37" y="21"/>
                    <a:pt x="39" y="19"/>
                    <a:pt x="41" y="16"/>
                  </a:cubicBezTo>
                  <a:cubicBezTo>
                    <a:pt x="43" y="14"/>
                    <a:pt x="44" y="11"/>
                    <a:pt x="4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9" y="9"/>
                    <a:pt x="50" y="9"/>
                  </a:cubicBezTo>
                  <a:cubicBezTo>
                    <a:pt x="48" y="11"/>
                    <a:pt x="47" y="13"/>
                    <a:pt x="47" y="13"/>
                  </a:cubicBezTo>
                  <a:cubicBezTo>
                    <a:pt x="42" y="20"/>
                    <a:pt x="37" y="27"/>
                    <a:pt x="32" y="30"/>
                  </a:cubicBezTo>
                  <a:cubicBezTo>
                    <a:pt x="31" y="30"/>
                    <a:pt x="31" y="31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2"/>
                    <a:pt x="33" y="32"/>
                  </a:cubicBezTo>
                  <a:cubicBezTo>
                    <a:pt x="39" y="29"/>
                    <a:pt x="44" y="22"/>
                    <a:pt x="49" y="15"/>
                  </a:cubicBezTo>
                  <a:cubicBezTo>
                    <a:pt x="52" y="10"/>
                    <a:pt x="55" y="6"/>
                    <a:pt x="57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7" y="1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2" y="4"/>
                    <a:pt x="72" y="4"/>
                  </a:cubicBezTo>
                  <a:cubicBezTo>
                    <a:pt x="70" y="4"/>
                    <a:pt x="68" y="4"/>
                    <a:pt x="65" y="5"/>
                  </a:cubicBezTo>
                  <a:cubicBezTo>
                    <a:pt x="61" y="6"/>
                    <a:pt x="58" y="7"/>
                    <a:pt x="56" y="9"/>
                  </a:cubicBezTo>
                  <a:cubicBezTo>
                    <a:pt x="55" y="9"/>
                    <a:pt x="55" y="10"/>
                    <a:pt x="55" y="11"/>
                  </a:cubicBezTo>
                  <a:cubicBezTo>
                    <a:pt x="55" y="11"/>
                    <a:pt x="56" y="12"/>
                    <a:pt x="57" y="1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8" y="7"/>
                    <a:pt x="70" y="7"/>
                    <a:pt x="73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6" y="12"/>
                    <a:pt x="72" y="12"/>
                    <a:pt x="68" y="13"/>
                  </a:cubicBezTo>
                  <a:cubicBezTo>
                    <a:pt x="64" y="14"/>
                    <a:pt x="61" y="14"/>
                    <a:pt x="57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3" y="19"/>
                    <a:pt x="51" y="20"/>
                    <a:pt x="49" y="2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30"/>
                    <a:pt x="41" y="32"/>
                    <a:pt x="41" y="34"/>
                  </a:cubicBezTo>
                  <a:cubicBezTo>
                    <a:pt x="41" y="36"/>
                    <a:pt x="41" y="37"/>
                    <a:pt x="40" y="37"/>
                  </a:cubicBezTo>
                  <a:cubicBezTo>
                    <a:pt x="39" y="37"/>
                    <a:pt x="37" y="36"/>
                    <a:pt x="36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5" y="34"/>
                    <a:pt x="24" y="34"/>
                    <a:pt x="22" y="33"/>
                  </a:cubicBezTo>
                  <a:cubicBezTo>
                    <a:pt x="19" y="31"/>
                    <a:pt x="16" y="29"/>
                    <a:pt x="11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5" y="31"/>
                    <a:pt x="4" y="30"/>
                    <a:pt x="4" y="29"/>
                  </a:cubicBezTo>
                  <a:cubicBezTo>
                    <a:pt x="4" y="29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4"/>
                    <a:pt x="3" y="24"/>
                    <a:pt x="3" y="24"/>
                  </a:cubicBezTo>
                  <a:lnTo>
                    <a:pt x="1" y="2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2" name="Rectangle 205"/>
            <p:cNvSpPr>
              <a:spLocks noChangeArrowheads="1"/>
            </p:cNvSpPr>
            <p:nvPr/>
          </p:nvSpPr>
          <p:spPr bwMode="auto">
            <a:xfrm>
              <a:off x="1373187" y="504825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3" name="Freeform 206"/>
            <p:cNvSpPr>
              <a:spLocks noChangeArrowheads="1"/>
            </p:cNvSpPr>
            <p:nvPr/>
          </p:nvSpPr>
          <p:spPr bwMode="auto">
            <a:xfrm>
              <a:off x="1531937" y="334962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4" name="Rectangle 207"/>
            <p:cNvSpPr>
              <a:spLocks noChangeArrowheads="1"/>
            </p:cNvSpPr>
            <p:nvPr/>
          </p:nvSpPr>
          <p:spPr bwMode="auto">
            <a:xfrm>
              <a:off x="1504950" y="398462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5" name="Rectangle 208"/>
            <p:cNvSpPr>
              <a:spLocks noChangeArrowheads="1"/>
            </p:cNvSpPr>
            <p:nvPr/>
          </p:nvSpPr>
          <p:spPr bwMode="auto">
            <a:xfrm>
              <a:off x="1538287" y="342900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6" name="Freeform 209"/>
            <p:cNvSpPr>
              <a:spLocks noChangeArrowheads="1"/>
            </p:cNvSpPr>
            <p:nvPr/>
          </p:nvSpPr>
          <p:spPr bwMode="auto">
            <a:xfrm>
              <a:off x="1666875" y="346075"/>
              <a:ext cx="142875" cy="95250"/>
            </a:xfrm>
            <a:custGeom>
              <a:avLst/>
              <a:gdLst>
                <a:gd name="T0" fmla="*/ 28 w 38"/>
                <a:gd name="T1" fmla="*/ 15 h 25"/>
                <a:gd name="T2" fmla="*/ 24 w 38"/>
                <a:gd name="T3" fmla="*/ 23 h 25"/>
                <a:gd name="T4" fmla="*/ 21 w 38"/>
                <a:gd name="T5" fmla="*/ 19 h 25"/>
                <a:gd name="T6" fmla="*/ 15 w 38"/>
                <a:gd name="T7" fmla="*/ 19 h 25"/>
                <a:gd name="T8" fmla="*/ 15 w 38"/>
                <a:gd name="T9" fmla="*/ 16 h 25"/>
                <a:gd name="T10" fmla="*/ 8 w 38"/>
                <a:gd name="T11" fmla="*/ 17 h 25"/>
                <a:gd name="T12" fmla="*/ 1 w 38"/>
                <a:gd name="T13" fmla="*/ 22 h 25"/>
                <a:gd name="T14" fmla="*/ 0 w 38"/>
                <a:gd name="T15" fmla="*/ 21 h 25"/>
                <a:gd name="T16" fmla="*/ 1 w 38"/>
                <a:gd name="T17" fmla="*/ 15 h 25"/>
                <a:gd name="T18" fmla="*/ 1 w 38"/>
                <a:gd name="T19" fmla="*/ 15 h 25"/>
                <a:gd name="T20" fmla="*/ 2 w 38"/>
                <a:gd name="T21" fmla="*/ 16 h 25"/>
                <a:gd name="T22" fmla="*/ 3 w 38"/>
                <a:gd name="T23" fmla="*/ 15 h 25"/>
                <a:gd name="T24" fmla="*/ 4 w 38"/>
                <a:gd name="T25" fmla="*/ 15 h 25"/>
                <a:gd name="T26" fmla="*/ 7 w 38"/>
                <a:gd name="T27" fmla="*/ 15 h 25"/>
                <a:gd name="T28" fmla="*/ 9 w 38"/>
                <a:gd name="T29" fmla="*/ 16 h 25"/>
                <a:gd name="T30" fmla="*/ 12 w 38"/>
                <a:gd name="T31" fmla="*/ 10 h 25"/>
                <a:gd name="T32" fmla="*/ 19 w 38"/>
                <a:gd name="T33" fmla="*/ 8 h 25"/>
                <a:gd name="T34" fmla="*/ 19 w 38"/>
                <a:gd name="T35" fmla="*/ 14 h 25"/>
                <a:gd name="T36" fmla="*/ 18 w 38"/>
                <a:gd name="T37" fmla="*/ 16 h 25"/>
                <a:gd name="T38" fmla="*/ 21 w 38"/>
                <a:gd name="T39" fmla="*/ 16 h 25"/>
                <a:gd name="T40" fmla="*/ 23 w 38"/>
                <a:gd name="T41" fmla="*/ 9 h 25"/>
                <a:gd name="T42" fmla="*/ 24 w 38"/>
                <a:gd name="T43" fmla="*/ 8 h 25"/>
                <a:gd name="T44" fmla="*/ 23 w 38"/>
                <a:gd name="T45" fmla="*/ 7 h 25"/>
                <a:gd name="T46" fmla="*/ 25 w 38"/>
                <a:gd name="T47" fmla="*/ 4 h 25"/>
                <a:gd name="T48" fmla="*/ 29 w 38"/>
                <a:gd name="T49" fmla="*/ 1 h 25"/>
                <a:gd name="T50" fmla="*/ 29 w 38"/>
                <a:gd name="T51" fmla="*/ 1 h 25"/>
                <a:gd name="T52" fmla="*/ 34 w 38"/>
                <a:gd name="T53" fmla="*/ 4 h 25"/>
                <a:gd name="T54" fmla="*/ 35 w 38"/>
                <a:gd name="T55" fmla="*/ 4 h 25"/>
                <a:gd name="T56" fmla="*/ 38 w 38"/>
                <a:gd name="T57" fmla="*/ 3 h 25"/>
                <a:gd name="T58" fmla="*/ 35 w 38"/>
                <a:gd name="T59" fmla="*/ 13 h 25"/>
                <a:gd name="T60" fmla="*/ 29 w 38"/>
                <a:gd name="T61" fmla="*/ 21 h 25"/>
                <a:gd name="T62" fmla="*/ 27 w 38"/>
                <a:gd name="T63" fmla="*/ 24 h 25"/>
                <a:gd name="T64" fmla="*/ 26 w 38"/>
                <a:gd name="T65" fmla="*/ 24 h 25"/>
                <a:gd name="T66" fmla="*/ 31 w 38"/>
                <a:gd name="T67" fmla="*/ 16 h 25"/>
                <a:gd name="T68" fmla="*/ 33 w 38"/>
                <a:gd name="T69" fmla="*/ 9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"/>
                <a:gd name="T106" fmla="*/ 0 h 25"/>
                <a:gd name="T107" fmla="*/ 38 w 38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" h="25">
                  <a:moveTo>
                    <a:pt x="31" y="9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7" y="18"/>
                    <a:pt x="26" y="21"/>
                    <a:pt x="25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9" y="18"/>
                    <a:pt x="18" y="18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4"/>
                    <a:pt x="9" y="16"/>
                    <a:pt x="8" y="17"/>
                  </a:cubicBezTo>
                  <a:cubicBezTo>
                    <a:pt x="8" y="16"/>
                    <a:pt x="7" y="15"/>
                    <a:pt x="6" y="15"/>
                  </a:cubicBezTo>
                  <a:cubicBezTo>
                    <a:pt x="4" y="15"/>
                    <a:pt x="3" y="18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0"/>
                    <a:pt x="1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8" y="10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0" y="13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4"/>
                    <a:pt x="23" y="11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1" y="2"/>
                    <a:pt x="33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2"/>
                    <a:pt x="38" y="2"/>
                    <a:pt x="38" y="3"/>
                  </a:cubicBezTo>
                  <a:cubicBezTo>
                    <a:pt x="38" y="5"/>
                    <a:pt x="37" y="8"/>
                    <a:pt x="36" y="1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5"/>
                    <a:pt x="26" y="25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8" y="23"/>
                    <a:pt x="30" y="19"/>
                    <a:pt x="31" y="1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0"/>
                    <a:pt x="34" y="9"/>
                    <a:pt x="33" y="9"/>
                  </a:cubicBezTo>
                  <a:cubicBezTo>
                    <a:pt x="32" y="8"/>
                    <a:pt x="32" y="9"/>
                    <a:pt x="31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7" name="Freeform 210"/>
            <p:cNvSpPr>
              <a:spLocks noChangeArrowheads="1"/>
            </p:cNvSpPr>
            <p:nvPr/>
          </p:nvSpPr>
          <p:spPr bwMode="auto">
            <a:xfrm>
              <a:off x="1296987" y="184150"/>
              <a:ext cx="204788" cy="207962"/>
            </a:xfrm>
            <a:custGeom>
              <a:avLst/>
              <a:gdLst>
                <a:gd name="T0" fmla="*/ 54 w 54"/>
                <a:gd name="T1" fmla="*/ 52 h 55"/>
                <a:gd name="T2" fmla="*/ 53 w 54"/>
                <a:gd name="T3" fmla="*/ 55 h 55"/>
                <a:gd name="T4" fmla="*/ 51 w 54"/>
                <a:gd name="T5" fmla="*/ 52 h 55"/>
                <a:gd name="T6" fmla="*/ 34 w 54"/>
                <a:gd name="T7" fmla="*/ 38 h 55"/>
                <a:gd name="T8" fmla="*/ 22 w 54"/>
                <a:gd name="T9" fmla="*/ 28 h 55"/>
                <a:gd name="T10" fmla="*/ 21 w 54"/>
                <a:gd name="T11" fmla="*/ 27 h 55"/>
                <a:gd name="T12" fmla="*/ 19 w 54"/>
                <a:gd name="T13" fmla="*/ 29 h 55"/>
                <a:gd name="T14" fmla="*/ 31 w 54"/>
                <a:gd name="T15" fmla="*/ 40 h 55"/>
                <a:gd name="T16" fmla="*/ 37 w 54"/>
                <a:gd name="T17" fmla="*/ 44 h 55"/>
                <a:gd name="T18" fmla="*/ 41 w 54"/>
                <a:gd name="T19" fmla="*/ 48 h 55"/>
                <a:gd name="T20" fmla="*/ 27 w 54"/>
                <a:gd name="T21" fmla="*/ 41 h 55"/>
                <a:gd name="T22" fmla="*/ 27 w 54"/>
                <a:gd name="T23" fmla="*/ 43 h 55"/>
                <a:gd name="T24" fmla="*/ 36 w 54"/>
                <a:gd name="T25" fmla="*/ 48 h 55"/>
                <a:gd name="T26" fmla="*/ 22 w 54"/>
                <a:gd name="T27" fmla="*/ 48 h 55"/>
                <a:gd name="T28" fmla="*/ 15 w 54"/>
                <a:gd name="T29" fmla="*/ 37 h 55"/>
                <a:gd name="T30" fmla="*/ 14 w 54"/>
                <a:gd name="T31" fmla="*/ 34 h 55"/>
                <a:gd name="T32" fmla="*/ 28 w 54"/>
                <a:gd name="T33" fmla="*/ 39 h 55"/>
                <a:gd name="T34" fmla="*/ 26 w 54"/>
                <a:gd name="T35" fmla="*/ 38 h 55"/>
                <a:gd name="T36" fmla="*/ 10 w 54"/>
                <a:gd name="T37" fmla="*/ 26 h 55"/>
                <a:gd name="T38" fmla="*/ 0 w 54"/>
                <a:gd name="T39" fmla="*/ 15 h 55"/>
                <a:gd name="T40" fmla="*/ 5 w 54"/>
                <a:gd name="T41" fmla="*/ 13 h 55"/>
                <a:gd name="T42" fmla="*/ 4 w 54"/>
                <a:gd name="T43" fmla="*/ 8 h 55"/>
                <a:gd name="T44" fmla="*/ 18 w 54"/>
                <a:gd name="T45" fmla="*/ 25 h 55"/>
                <a:gd name="T46" fmla="*/ 20 w 54"/>
                <a:gd name="T47" fmla="*/ 23 h 55"/>
                <a:gd name="T48" fmla="*/ 10 w 54"/>
                <a:gd name="T49" fmla="*/ 6 h 55"/>
                <a:gd name="T50" fmla="*/ 13 w 54"/>
                <a:gd name="T51" fmla="*/ 1 h 55"/>
                <a:gd name="T52" fmla="*/ 21 w 54"/>
                <a:gd name="T53" fmla="*/ 12 h 55"/>
                <a:gd name="T54" fmla="*/ 37 w 54"/>
                <a:gd name="T55" fmla="*/ 35 h 55"/>
                <a:gd name="T56" fmla="*/ 23 w 54"/>
                <a:gd name="T57" fmla="*/ 11 h 55"/>
                <a:gd name="T58" fmla="*/ 28 w 54"/>
                <a:gd name="T59" fmla="*/ 4 h 55"/>
                <a:gd name="T60" fmla="*/ 31 w 54"/>
                <a:gd name="T61" fmla="*/ 10 h 55"/>
                <a:gd name="T62" fmla="*/ 35 w 54"/>
                <a:gd name="T63" fmla="*/ 28 h 55"/>
                <a:gd name="T64" fmla="*/ 38 w 54"/>
                <a:gd name="T65" fmla="*/ 32 h 55"/>
                <a:gd name="T66" fmla="*/ 39 w 54"/>
                <a:gd name="T67" fmla="*/ 31 h 55"/>
                <a:gd name="T68" fmla="*/ 38 w 54"/>
                <a:gd name="T69" fmla="*/ 27 h 55"/>
                <a:gd name="T70" fmla="*/ 35 w 54"/>
                <a:gd name="T71" fmla="*/ 10 h 55"/>
                <a:gd name="T72" fmla="*/ 35 w 54"/>
                <a:gd name="T73" fmla="*/ 9 h 55"/>
                <a:gd name="T74" fmla="*/ 39 w 54"/>
                <a:gd name="T75" fmla="*/ 17 h 55"/>
                <a:gd name="T76" fmla="*/ 37 w 54"/>
                <a:gd name="T77" fmla="*/ 19 h 55"/>
                <a:gd name="T78" fmla="*/ 40 w 54"/>
                <a:gd name="T79" fmla="*/ 24 h 55"/>
                <a:gd name="T80" fmla="*/ 41 w 54"/>
                <a:gd name="T81" fmla="*/ 28 h 55"/>
                <a:gd name="T82" fmla="*/ 44 w 54"/>
                <a:gd name="T83" fmla="*/ 33 h 55"/>
                <a:gd name="T84" fmla="*/ 43 w 54"/>
                <a:gd name="T85" fmla="*/ 34 h 55"/>
                <a:gd name="T86" fmla="*/ 45 w 54"/>
                <a:gd name="T87" fmla="*/ 39 h 55"/>
                <a:gd name="T88" fmla="*/ 46 w 54"/>
                <a:gd name="T89" fmla="*/ 40 h 55"/>
                <a:gd name="T90" fmla="*/ 47 w 54"/>
                <a:gd name="T91" fmla="*/ 43 h 55"/>
                <a:gd name="T92" fmla="*/ 51 w 54"/>
                <a:gd name="T93" fmla="*/ 49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5"/>
                <a:gd name="T143" fmla="*/ 54 w 54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5">
                  <a:moveTo>
                    <a:pt x="51" y="49"/>
                  </a:moveTo>
                  <a:cubicBezTo>
                    <a:pt x="52" y="50"/>
                    <a:pt x="54" y="51"/>
                    <a:pt x="54" y="52"/>
                  </a:cubicBezTo>
                  <a:cubicBezTo>
                    <a:pt x="54" y="52"/>
                    <a:pt x="54" y="53"/>
                    <a:pt x="53" y="53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2" y="54"/>
                    <a:pt x="51" y="53"/>
                    <a:pt x="51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9" y="47"/>
                    <a:pt x="43" y="44"/>
                    <a:pt x="38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8" y="35"/>
                    <a:pt x="24" y="32"/>
                    <a:pt x="22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33"/>
                    <a:pt x="27" y="37"/>
                    <a:pt x="31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1" y="46"/>
                    <a:pt x="44" y="48"/>
                    <a:pt x="47" y="51"/>
                  </a:cubicBezTo>
                  <a:cubicBezTo>
                    <a:pt x="45" y="50"/>
                    <a:pt x="43" y="49"/>
                    <a:pt x="41" y="48"/>
                  </a:cubicBezTo>
                  <a:cubicBezTo>
                    <a:pt x="38" y="44"/>
                    <a:pt x="33" y="42"/>
                    <a:pt x="29" y="40"/>
                  </a:cubicBezTo>
                  <a:cubicBezTo>
                    <a:pt x="28" y="40"/>
                    <a:pt x="27" y="40"/>
                    <a:pt x="27" y="4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1" y="44"/>
                    <a:pt x="34" y="45"/>
                    <a:pt x="36" y="48"/>
                  </a:cubicBezTo>
                  <a:cubicBezTo>
                    <a:pt x="33" y="47"/>
                    <a:pt x="29" y="47"/>
                    <a:pt x="25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19" y="44"/>
                    <a:pt x="17" y="42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4" y="34"/>
                    <a:pt x="14" y="34"/>
                  </a:cubicBezTo>
                  <a:cubicBezTo>
                    <a:pt x="19" y="38"/>
                    <a:pt x="23" y="41"/>
                    <a:pt x="26" y="41"/>
                  </a:cubicBezTo>
                  <a:cubicBezTo>
                    <a:pt x="27" y="41"/>
                    <a:pt x="28" y="40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3" y="38"/>
                    <a:pt x="15" y="31"/>
                    <a:pt x="12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3" y="20"/>
                    <a:pt x="0" y="16"/>
                    <a:pt x="0" y="15"/>
                  </a:cubicBezTo>
                  <a:cubicBezTo>
                    <a:pt x="1" y="14"/>
                    <a:pt x="1" y="14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3" y="8"/>
                    <a:pt x="4" y="8"/>
                  </a:cubicBezTo>
                  <a:cubicBezTo>
                    <a:pt x="4" y="7"/>
                    <a:pt x="6" y="7"/>
                    <a:pt x="8" y="8"/>
                  </a:cubicBezTo>
                  <a:cubicBezTo>
                    <a:pt x="9" y="14"/>
                    <a:pt x="14" y="22"/>
                    <a:pt x="18" y="25"/>
                  </a:cubicBezTo>
                  <a:cubicBezTo>
                    <a:pt x="19" y="26"/>
                    <a:pt x="19" y="26"/>
                    <a:pt x="20" y="25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16" y="20"/>
                    <a:pt x="12" y="13"/>
                    <a:pt x="10" y="8"/>
                  </a:cubicBezTo>
                  <a:cubicBezTo>
                    <a:pt x="11" y="8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2"/>
                    <a:pt x="11" y="1"/>
                    <a:pt x="13" y="1"/>
                  </a:cubicBezTo>
                  <a:cubicBezTo>
                    <a:pt x="16" y="0"/>
                    <a:pt x="19" y="2"/>
                    <a:pt x="20" y="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21"/>
                    <a:pt x="29" y="27"/>
                    <a:pt x="35" y="35"/>
                  </a:cubicBezTo>
                  <a:cubicBezTo>
                    <a:pt x="35" y="35"/>
                    <a:pt x="36" y="35"/>
                    <a:pt x="37" y="35"/>
                  </a:cubicBezTo>
                  <a:cubicBezTo>
                    <a:pt x="37" y="34"/>
                    <a:pt x="37" y="34"/>
                    <a:pt x="37" y="33"/>
                  </a:cubicBezTo>
                  <a:cubicBezTo>
                    <a:pt x="31" y="26"/>
                    <a:pt x="26" y="20"/>
                    <a:pt x="23" y="11"/>
                  </a:cubicBezTo>
                  <a:cubicBezTo>
                    <a:pt x="23" y="8"/>
                    <a:pt x="22" y="4"/>
                    <a:pt x="25" y="3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9" y="5"/>
                    <a:pt x="31" y="8"/>
                    <a:pt x="32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0" y="12"/>
                    <a:pt x="31" y="14"/>
                  </a:cubicBezTo>
                  <a:cubicBezTo>
                    <a:pt x="31" y="18"/>
                    <a:pt x="34" y="24"/>
                    <a:pt x="35" y="28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3"/>
                    <a:pt x="32" y="14"/>
                    <a:pt x="34" y="11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7" y="12"/>
                    <a:pt x="37" y="12"/>
                  </a:cubicBezTo>
                  <a:cubicBezTo>
                    <a:pt x="38" y="14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7" y="18"/>
                    <a:pt x="37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1"/>
                    <a:pt x="38" y="23"/>
                    <a:pt x="40" y="24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3" y="37"/>
                    <a:pt x="44" y="38"/>
                    <a:pt x="45" y="39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6"/>
                    <a:pt x="50" y="48"/>
                    <a:pt x="51" y="4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8" name="Rectangle 211"/>
            <p:cNvSpPr>
              <a:spLocks noChangeArrowheads="1"/>
            </p:cNvSpPr>
            <p:nvPr/>
          </p:nvSpPr>
          <p:spPr bwMode="auto">
            <a:xfrm>
              <a:off x="1746250" y="368300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49" name="Freeform 212"/>
            <p:cNvSpPr>
              <a:spLocks noChangeArrowheads="1"/>
            </p:cNvSpPr>
            <p:nvPr/>
          </p:nvSpPr>
          <p:spPr bwMode="auto">
            <a:xfrm>
              <a:off x="1565275" y="271462"/>
              <a:ext cx="44450" cy="101600"/>
            </a:xfrm>
            <a:custGeom>
              <a:avLst/>
              <a:gdLst>
                <a:gd name="T0" fmla="*/ 11 w 12"/>
                <a:gd name="T1" fmla="*/ 27 h 27"/>
                <a:gd name="T2" fmla="*/ 8 w 12"/>
                <a:gd name="T3" fmla="*/ 12 h 27"/>
                <a:gd name="T4" fmla="*/ 2 w 12"/>
                <a:gd name="T5" fmla="*/ 3 h 27"/>
                <a:gd name="T6" fmla="*/ 2 w 12"/>
                <a:gd name="T7" fmla="*/ 3 h 27"/>
                <a:gd name="T8" fmla="*/ 0 w 12"/>
                <a:gd name="T9" fmla="*/ 1 h 27"/>
                <a:gd name="T10" fmla="*/ 0 w 12"/>
                <a:gd name="T11" fmla="*/ 0 h 27"/>
                <a:gd name="T12" fmla="*/ 1 w 12"/>
                <a:gd name="T13" fmla="*/ 0 h 27"/>
                <a:gd name="T14" fmla="*/ 2 w 12"/>
                <a:gd name="T15" fmla="*/ 1 h 27"/>
                <a:gd name="T16" fmla="*/ 3 w 12"/>
                <a:gd name="T17" fmla="*/ 1 h 27"/>
                <a:gd name="T18" fmla="*/ 6 w 12"/>
                <a:gd name="T19" fmla="*/ 5 h 27"/>
                <a:gd name="T20" fmla="*/ 12 w 12"/>
                <a:gd name="T21" fmla="*/ 22 h 27"/>
                <a:gd name="T22" fmla="*/ 11 w 12"/>
                <a:gd name="T23" fmla="*/ 2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27"/>
                <a:gd name="T38" fmla="*/ 12 w 1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27">
                  <a:moveTo>
                    <a:pt x="11" y="27"/>
                  </a:moveTo>
                  <a:cubicBezTo>
                    <a:pt x="11" y="22"/>
                    <a:pt x="10" y="17"/>
                    <a:pt x="8" y="12"/>
                  </a:cubicBezTo>
                  <a:cubicBezTo>
                    <a:pt x="7" y="8"/>
                    <a:pt x="5" y="6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10"/>
                    <a:pt x="12" y="16"/>
                    <a:pt x="12" y="22"/>
                  </a:cubicBezTo>
                  <a:cubicBezTo>
                    <a:pt x="12" y="24"/>
                    <a:pt x="12" y="25"/>
                    <a:pt x="11" y="2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0" name="Rectangle 213"/>
            <p:cNvSpPr>
              <a:spLocks noChangeArrowheads="1"/>
            </p:cNvSpPr>
            <p:nvPr/>
          </p:nvSpPr>
          <p:spPr bwMode="auto">
            <a:xfrm>
              <a:off x="1809750" y="387350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1" name="Freeform 214"/>
            <p:cNvSpPr>
              <a:spLocks noChangeArrowheads="1"/>
            </p:cNvSpPr>
            <p:nvPr/>
          </p:nvSpPr>
          <p:spPr bwMode="auto">
            <a:xfrm>
              <a:off x="1493837" y="244475"/>
              <a:ext cx="173038" cy="257175"/>
            </a:xfrm>
            <a:custGeom>
              <a:avLst/>
              <a:gdLst>
                <a:gd name="T0" fmla="*/ 38 w 46"/>
                <a:gd name="T1" fmla="*/ 8 h 68"/>
                <a:gd name="T2" fmla="*/ 43 w 46"/>
                <a:gd name="T3" fmla="*/ 48 h 68"/>
                <a:gd name="T4" fmla="*/ 40 w 46"/>
                <a:gd name="T5" fmla="*/ 57 h 68"/>
                <a:gd name="T6" fmla="*/ 34 w 46"/>
                <a:gd name="T7" fmla="*/ 53 h 68"/>
                <a:gd name="T8" fmla="*/ 26 w 46"/>
                <a:gd name="T9" fmla="*/ 59 h 68"/>
                <a:gd name="T10" fmla="*/ 20 w 46"/>
                <a:gd name="T11" fmla="*/ 62 h 68"/>
                <a:gd name="T12" fmla="*/ 15 w 46"/>
                <a:gd name="T13" fmla="*/ 61 h 68"/>
                <a:gd name="T14" fmla="*/ 11 w 46"/>
                <a:gd name="T15" fmla="*/ 68 h 68"/>
                <a:gd name="T16" fmla="*/ 5 w 46"/>
                <a:gd name="T17" fmla="*/ 55 h 68"/>
                <a:gd name="T18" fmla="*/ 3 w 46"/>
                <a:gd name="T19" fmla="*/ 55 h 68"/>
                <a:gd name="T20" fmla="*/ 0 w 46"/>
                <a:gd name="T21" fmla="*/ 50 h 68"/>
                <a:gd name="T22" fmla="*/ 10 w 46"/>
                <a:gd name="T23" fmla="*/ 55 h 68"/>
                <a:gd name="T24" fmla="*/ 11 w 46"/>
                <a:gd name="T25" fmla="*/ 56 h 68"/>
                <a:gd name="T26" fmla="*/ 12 w 46"/>
                <a:gd name="T27" fmla="*/ 57 h 68"/>
                <a:gd name="T28" fmla="*/ 8 w 46"/>
                <a:gd name="T29" fmla="*/ 49 h 68"/>
                <a:gd name="T30" fmla="*/ 7 w 46"/>
                <a:gd name="T31" fmla="*/ 47 h 68"/>
                <a:gd name="T32" fmla="*/ 3 w 46"/>
                <a:gd name="T33" fmla="*/ 44 h 68"/>
                <a:gd name="T34" fmla="*/ 4 w 46"/>
                <a:gd name="T35" fmla="*/ 43 h 68"/>
                <a:gd name="T36" fmla="*/ 10 w 46"/>
                <a:gd name="T37" fmla="*/ 48 h 68"/>
                <a:gd name="T38" fmla="*/ 11 w 46"/>
                <a:gd name="T39" fmla="*/ 47 h 68"/>
                <a:gd name="T40" fmla="*/ 5 w 46"/>
                <a:gd name="T41" fmla="*/ 37 h 68"/>
                <a:gd name="T42" fmla="*/ 10 w 46"/>
                <a:gd name="T43" fmla="*/ 38 h 68"/>
                <a:gd name="T44" fmla="*/ 14 w 46"/>
                <a:gd name="T45" fmla="*/ 58 h 68"/>
                <a:gd name="T46" fmla="*/ 14 w 46"/>
                <a:gd name="T47" fmla="*/ 60 h 68"/>
                <a:gd name="T48" fmla="*/ 12 w 46"/>
                <a:gd name="T49" fmla="*/ 36 h 68"/>
                <a:gd name="T50" fmla="*/ 14 w 46"/>
                <a:gd name="T51" fmla="*/ 29 h 68"/>
                <a:gd name="T52" fmla="*/ 21 w 46"/>
                <a:gd name="T53" fmla="*/ 41 h 68"/>
                <a:gd name="T54" fmla="*/ 24 w 46"/>
                <a:gd name="T55" fmla="*/ 44 h 68"/>
                <a:gd name="T56" fmla="*/ 17 w 46"/>
                <a:gd name="T57" fmla="*/ 28 h 68"/>
                <a:gd name="T58" fmla="*/ 12 w 46"/>
                <a:gd name="T59" fmla="*/ 22 h 68"/>
                <a:gd name="T60" fmla="*/ 17 w 46"/>
                <a:gd name="T61" fmla="*/ 20 h 68"/>
                <a:gd name="T62" fmla="*/ 25 w 46"/>
                <a:gd name="T63" fmla="*/ 35 h 68"/>
                <a:gd name="T64" fmla="*/ 20 w 46"/>
                <a:gd name="T65" fmla="*/ 20 h 68"/>
                <a:gd name="T66" fmla="*/ 18 w 46"/>
                <a:gd name="T67" fmla="*/ 17 h 68"/>
                <a:gd name="T68" fmla="*/ 16 w 46"/>
                <a:gd name="T69" fmla="*/ 14 h 68"/>
                <a:gd name="T70" fmla="*/ 25 w 46"/>
                <a:gd name="T71" fmla="*/ 20 h 68"/>
                <a:gd name="T72" fmla="*/ 27 w 46"/>
                <a:gd name="T73" fmla="*/ 46 h 68"/>
                <a:gd name="T74" fmla="*/ 24 w 46"/>
                <a:gd name="T75" fmla="*/ 51 h 68"/>
                <a:gd name="T76" fmla="*/ 23 w 46"/>
                <a:gd name="T77" fmla="*/ 53 h 68"/>
                <a:gd name="T78" fmla="*/ 26 w 46"/>
                <a:gd name="T79" fmla="*/ 54 h 68"/>
                <a:gd name="T80" fmla="*/ 31 w 46"/>
                <a:gd name="T81" fmla="*/ 39 h 68"/>
                <a:gd name="T82" fmla="*/ 26 w 46"/>
                <a:gd name="T83" fmla="*/ 8 h 68"/>
                <a:gd name="T84" fmla="*/ 31 w 46"/>
                <a:gd name="T85" fmla="*/ 6 h 68"/>
                <a:gd name="T86" fmla="*/ 37 w 46"/>
                <a:gd name="T87" fmla="*/ 24 h 68"/>
                <a:gd name="T88" fmla="*/ 33 w 46"/>
                <a:gd name="T89" fmla="*/ 47 h 68"/>
                <a:gd name="T90" fmla="*/ 36 w 46"/>
                <a:gd name="T91" fmla="*/ 47 h 68"/>
                <a:gd name="T92" fmla="*/ 37 w 46"/>
                <a:gd name="T93" fmla="*/ 14 h 68"/>
                <a:gd name="T94" fmla="*/ 36 w 46"/>
                <a:gd name="T95" fmla="*/ 7 h 68"/>
                <a:gd name="T96" fmla="*/ 37 w 46"/>
                <a:gd name="T97" fmla="*/ 9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68"/>
                <a:gd name="T149" fmla="*/ 46 w 46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68">
                  <a:moveTo>
                    <a:pt x="37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2"/>
                    <a:pt x="43" y="19"/>
                    <a:pt x="44" y="23"/>
                  </a:cubicBezTo>
                  <a:cubicBezTo>
                    <a:pt x="45" y="25"/>
                    <a:pt x="45" y="28"/>
                    <a:pt x="45" y="30"/>
                  </a:cubicBezTo>
                  <a:cubicBezTo>
                    <a:pt x="46" y="36"/>
                    <a:pt x="45" y="41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9"/>
                    <a:pt x="39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4"/>
                    <a:pt x="34" y="53"/>
                  </a:cubicBezTo>
                  <a:cubicBezTo>
                    <a:pt x="30" y="52"/>
                    <a:pt x="28" y="55"/>
                    <a:pt x="27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4" y="58"/>
                    <a:pt x="22" y="5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2"/>
                    <a:pt x="20" y="62"/>
                  </a:cubicBezTo>
                  <a:cubicBezTo>
                    <a:pt x="19" y="61"/>
                    <a:pt x="17" y="61"/>
                    <a:pt x="16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4"/>
                    <a:pt x="10" y="60"/>
                    <a:pt x="7" y="55"/>
                  </a:cubicBezTo>
                  <a:cubicBezTo>
                    <a:pt x="6" y="55"/>
                    <a:pt x="5" y="55"/>
                    <a:pt x="5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3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0" y="51"/>
                    <a:pt x="0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9"/>
                    <a:pt x="1" y="49"/>
                    <a:pt x="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51"/>
                    <a:pt x="10" y="54"/>
                    <a:pt x="10" y="55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6"/>
                    <a:pt x="13" y="56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3"/>
                    <a:pt x="11" y="51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4" y="45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7" y="45"/>
                    <a:pt x="8" y="46"/>
                    <a:pt x="9" y="48"/>
                  </a:cubicBezTo>
                  <a:cubicBezTo>
                    <a:pt x="9" y="48"/>
                    <a:pt x="10" y="49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5"/>
                    <a:pt x="9" y="43"/>
                    <a:pt x="7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4" y="38"/>
                    <a:pt x="5" y="37"/>
                  </a:cubicBezTo>
                  <a:cubicBezTo>
                    <a:pt x="6" y="36"/>
                    <a:pt x="8" y="37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0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6"/>
                    <a:pt x="17" y="52"/>
                    <a:pt x="1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0"/>
                    <a:pt x="16" y="59"/>
                  </a:cubicBezTo>
                  <a:cubicBezTo>
                    <a:pt x="20" y="53"/>
                    <a:pt x="20" y="45"/>
                    <a:pt x="14" y="3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5"/>
                    <a:pt x="9" y="33"/>
                    <a:pt x="9" y="32"/>
                  </a:cubicBezTo>
                  <a:cubicBezTo>
                    <a:pt x="9" y="30"/>
                    <a:pt x="9" y="29"/>
                    <a:pt x="11" y="29"/>
                  </a:cubicBezTo>
                  <a:cubicBezTo>
                    <a:pt x="12" y="28"/>
                    <a:pt x="13" y="28"/>
                    <a:pt x="14" y="29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32"/>
                    <a:pt x="19" y="34"/>
                    <a:pt x="20" y="36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3"/>
                    <a:pt x="19" y="30"/>
                    <a:pt x="17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6"/>
                    <a:pt x="13" y="24"/>
                    <a:pt x="12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19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26"/>
                    <a:pt x="22" y="29"/>
                    <a:pt x="23" y="34"/>
                  </a:cubicBezTo>
                  <a:cubicBezTo>
                    <a:pt x="23" y="35"/>
                    <a:pt x="24" y="36"/>
                    <a:pt x="25" y="35"/>
                  </a:cubicBezTo>
                  <a:cubicBezTo>
                    <a:pt x="25" y="35"/>
                    <a:pt x="26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28"/>
                    <a:pt x="23" y="25"/>
                    <a:pt x="20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7" y="12"/>
                    <a:pt x="17" y="12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2" y="15"/>
                    <a:pt x="24" y="17"/>
                    <a:pt x="25" y="20"/>
                  </a:cubicBezTo>
                  <a:cubicBezTo>
                    <a:pt x="27" y="25"/>
                    <a:pt x="28" y="30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4" y="54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9" y="49"/>
                    <a:pt x="30" y="46"/>
                    <a:pt x="30" y="41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3" y="38"/>
                  </a:cubicBezTo>
                  <a:cubicBezTo>
                    <a:pt x="35" y="30"/>
                    <a:pt x="33" y="19"/>
                    <a:pt x="28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3" y="6"/>
                    <a:pt x="22" y="4"/>
                    <a:pt x="24" y="1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27" y="0"/>
                    <a:pt x="30" y="4"/>
                    <a:pt x="31" y="6"/>
                  </a:cubicBezTo>
                  <a:cubicBezTo>
                    <a:pt x="31" y="9"/>
                    <a:pt x="32" y="11"/>
                    <a:pt x="34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6" y="18"/>
                    <a:pt x="37" y="20"/>
                    <a:pt x="37" y="24"/>
                  </a:cubicBezTo>
                  <a:cubicBezTo>
                    <a:pt x="38" y="30"/>
                    <a:pt x="37" y="39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5"/>
                    <a:pt x="40" y="30"/>
                    <a:pt x="40" y="24"/>
                  </a:cubicBezTo>
                  <a:cubicBezTo>
                    <a:pt x="40" y="20"/>
                    <a:pt x="39" y="17"/>
                    <a:pt x="37" y="1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4" y="10"/>
                    <a:pt x="34" y="8"/>
                    <a:pt x="33" y="7"/>
                  </a:cubicBezTo>
                  <a:cubicBezTo>
                    <a:pt x="34" y="7"/>
                    <a:pt x="35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8"/>
                    <a:pt x="36" y="8"/>
                    <a:pt x="36" y="8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2" name="Freeform 215"/>
            <p:cNvSpPr>
              <a:spLocks noChangeArrowheads="1"/>
            </p:cNvSpPr>
            <p:nvPr/>
          </p:nvSpPr>
          <p:spPr bwMode="auto">
            <a:xfrm>
              <a:off x="1790700" y="247650"/>
              <a:ext cx="76200" cy="103187"/>
            </a:xfrm>
            <a:custGeom>
              <a:avLst/>
              <a:gdLst>
                <a:gd name="T0" fmla="*/ 1 w 20"/>
                <a:gd name="T1" fmla="*/ 27 h 27"/>
                <a:gd name="T2" fmla="*/ 0 w 20"/>
                <a:gd name="T3" fmla="*/ 26 h 27"/>
                <a:gd name="T4" fmla="*/ 0 w 20"/>
                <a:gd name="T5" fmla="*/ 26 h 27"/>
                <a:gd name="T6" fmla="*/ 10 w 20"/>
                <a:gd name="T7" fmla="*/ 10 h 27"/>
                <a:gd name="T8" fmla="*/ 11 w 20"/>
                <a:gd name="T9" fmla="*/ 9 h 27"/>
                <a:gd name="T10" fmla="*/ 18 w 20"/>
                <a:gd name="T11" fmla="*/ 1 h 27"/>
                <a:gd name="T12" fmla="*/ 20 w 20"/>
                <a:gd name="T13" fmla="*/ 1 h 27"/>
                <a:gd name="T14" fmla="*/ 20 w 20"/>
                <a:gd name="T15" fmla="*/ 1 h 27"/>
                <a:gd name="T16" fmla="*/ 15 w 20"/>
                <a:gd name="T17" fmla="*/ 10 h 27"/>
                <a:gd name="T18" fmla="*/ 6 w 20"/>
                <a:gd name="T19" fmla="*/ 26 h 27"/>
                <a:gd name="T20" fmla="*/ 5 w 20"/>
                <a:gd name="T21" fmla="*/ 25 h 27"/>
                <a:gd name="T22" fmla="*/ 1 w 20"/>
                <a:gd name="T23" fmla="*/ 2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7"/>
                <a:gd name="T38" fmla="*/ 20 w 20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7">
                  <a:moveTo>
                    <a:pt x="1" y="27"/>
                  </a:moveTo>
                  <a:cubicBezTo>
                    <a:pt x="1" y="27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0"/>
                    <a:pt x="5" y="14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7"/>
                    <a:pt x="17" y="4"/>
                    <a:pt x="18" y="1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17" y="7"/>
                    <a:pt x="15" y="10"/>
                  </a:cubicBezTo>
                  <a:cubicBezTo>
                    <a:pt x="11" y="15"/>
                    <a:pt x="8" y="19"/>
                    <a:pt x="6" y="26"/>
                  </a:cubicBezTo>
                  <a:cubicBezTo>
                    <a:pt x="5" y="26"/>
                    <a:pt x="5" y="25"/>
                    <a:pt x="5" y="25"/>
                  </a:cubicBezTo>
                  <a:cubicBezTo>
                    <a:pt x="4" y="25"/>
                    <a:pt x="3" y="26"/>
                    <a:pt x="1" y="2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3" name="Freeform 216"/>
            <p:cNvSpPr>
              <a:spLocks noChangeArrowheads="1"/>
            </p:cNvSpPr>
            <p:nvPr/>
          </p:nvSpPr>
          <p:spPr bwMode="auto">
            <a:xfrm>
              <a:off x="1784350" y="590550"/>
              <a:ext cx="200025" cy="90487"/>
            </a:xfrm>
            <a:custGeom>
              <a:avLst/>
              <a:gdLst>
                <a:gd name="T0" fmla="*/ 6 w 53"/>
                <a:gd name="T1" fmla="*/ 20 h 24"/>
                <a:gd name="T2" fmla="*/ 2 w 53"/>
                <a:gd name="T3" fmla="*/ 11 h 24"/>
                <a:gd name="T4" fmla="*/ 0 w 53"/>
                <a:gd name="T5" fmla="*/ 7 h 24"/>
                <a:gd name="T6" fmla="*/ 0 w 53"/>
                <a:gd name="T7" fmla="*/ 6 h 24"/>
                <a:gd name="T8" fmla="*/ 6 w 53"/>
                <a:gd name="T9" fmla="*/ 2 h 24"/>
                <a:gd name="T10" fmla="*/ 6 w 53"/>
                <a:gd name="T11" fmla="*/ 6 h 24"/>
                <a:gd name="T12" fmla="*/ 11 w 53"/>
                <a:gd name="T13" fmla="*/ 2 h 24"/>
                <a:gd name="T14" fmla="*/ 15 w 53"/>
                <a:gd name="T15" fmla="*/ 0 h 24"/>
                <a:gd name="T16" fmla="*/ 14 w 53"/>
                <a:gd name="T17" fmla="*/ 5 h 24"/>
                <a:gd name="T18" fmla="*/ 8 w 53"/>
                <a:gd name="T19" fmla="*/ 12 h 24"/>
                <a:gd name="T20" fmla="*/ 10 w 53"/>
                <a:gd name="T21" fmla="*/ 13 h 24"/>
                <a:gd name="T22" fmla="*/ 17 w 53"/>
                <a:gd name="T23" fmla="*/ 5 h 24"/>
                <a:gd name="T24" fmla="*/ 18 w 53"/>
                <a:gd name="T25" fmla="*/ 4 h 24"/>
                <a:gd name="T26" fmla="*/ 18 w 53"/>
                <a:gd name="T27" fmla="*/ 4 h 24"/>
                <a:gd name="T28" fmla="*/ 27 w 53"/>
                <a:gd name="T29" fmla="*/ 2 h 24"/>
                <a:gd name="T30" fmla="*/ 23 w 53"/>
                <a:gd name="T31" fmla="*/ 8 h 24"/>
                <a:gd name="T32" fmla="*/ 12 w 53"/>
                <a:gd name="T33" fmla="*/ 17 h 24"/>
                <a:gd name="T34" fmla="*/ 9 w 53"/>
                <a:gd name="T35" fmla="*/ 18 h 24"/>
                <a:gd name="T36" fmla="*/ 13 w 53"/>
                <a:gd name="T37" fmla="*/ 19 h 24"/>
                <a:gd name="T38" fmla="*/ 25 w 53"/>
                <a:gd name="T39" fmla="*/ 10 h 24"/>
                <a:gd name="T40" fmla="*/ 32 w 53"/>
                <a:gd name="T41" fmla="*/ 5 h 24"/>
                <a:gd name="T42" fmla="*/ 33 w 53"/>
                <a:gd name="T43" fmla="*/ 8 h 24"/>
                <a:gd name="T44" fmla="*/ 37 w 53"/>
                <a:gd name="T45" fmla="*/ 7 h 24"/>
                <a:gd name="T46" fmla="*/ 37 w 53"/>
                <a:gd name="T47" fmla="*/ 8 h 24"/>
                <a:gd name="T48" fmla="*/ 32 w 53"/>
                <a:gd name="T49" fmla="*/ 13 h 24"/>
                <a:gd name="T50" fmla="*/ 36 w 53"/>
                <a:gd name="T51" fmla="*/ 12 h 24"/>
                <a:gd name="T52" fmla="*/ 39 w 53"/>
                <a:gd name="T53" fmla="*/ 10 h 24"/>
                <a:gd name="T54" fmla="*/ 46 w 53"/>
                <a:gd name="T55" fmla="*/ 5 h 24"/>
                <a:gd name="T56" fmla="*/ 46 w 53"/>
                <a:gd name="T57" fmla="*/ 9 h 24"/>
                <a:gd name="T58" fmla="*/ 52 w 53"/>
                <a:gd name="T59" fmla="*/ 1 h 24"/>
                <a:gd name="T60" fmla="*/ 53 w 53"/>
                <a:gd name="T61" fmla="*/ 1 h 24"/>
                <a:gd name="T62" fmla="*/ 34 w 53"/>
                <a:gd name="T63" fmla="*/ 18 h 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24"/>
                <a:gd name="T98" fmla="*/ 53 w 53"/>
                <a:gd name="T99" fmla="*/ 24 h 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24">
                  <a:moveTo>
                    <a:pt x="7" y="24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18"/>
                    <a:pt x="5" y="16"/>
                    <a:pt x="4" y="1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8"/>
                    <a:pt x="11" y="10"/>
                    <a:pt x="9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4"/>
                    <a:pt x="10" y="13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6" y="0"/>
                    <a:pt x="27" y="2"/>
                  </a:cubicBezTo>
                  <a:cubicBezTo>
                    <a:pt x="28" y="2"/>
                    <a:pt x="27" y="4"/>
                    <a:pt x="26" y="5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3"/>
                    <a:pt x="16" y="16"/>
                    <a:pt x="12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18"/>
                    <a:pt x="20" y="15"/>
                    <a:pt x="24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2" y="5"/>
                    <a:pt x="32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7"/>
                    <a:pt x="36" y="7"/>
                    <a:pt x="37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2"/>
                    <a:pt x="32" y="13"/>
                  </a:cubicBezTo>
                  <a:cubicBezTo>
                    <a:pt x="32" y="13"/>
                    <a:pt x="33" y="13"/>
                    <a:pt x="34" y="13"/>
                  </a:cubicBezTo>
                  <a:cubicBezTo>
                    <a:pt x="34" y="13"/>
                    <a:pt x="35" y="12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8"/>
                    <a:pt x="44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2"/>
                    <a:pt x="51" y="1"/>
                    <a:pt x="52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53" y="2"/>
                    <a:pt x="53" y="2"/>
                    <a:pt x="53" y="3"/>
                  </a:cubicBezTo>
                  <a:cubicBezTo>
                    <a:pt x="51" y="10"/>
                    <a:pt x="42" y="18"/>
                    <a:pt x="34" y="18"/>
                  </a:cubicBezTo>
                  <a:cubicBezTo>
                    <a:pt x="26" y="20"/>
                    <a:pt x="17" y="22"/>
                    <a:pt x="7" y="2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4" name="Freeform 217"/>
            <p:cNvSpPr>
              <a:spLocks noChangeArrowheads="1"/>
            </p:cNvSpPr>
            <p:nvPr/>
          </p:nvSpPr>
          <p:spPr bwMode="auto">
            <a:xfrm>
              <a:off x="1749425" y="749300"/>
              <a:ext cx="166688" cy="155575"/>
            </a:xfrm>
            <a:custGeom>
              <a:avLst/>
              <a:gdLst>
                <a:gd name="T0" fmla="*/ 9 w 44"/>
                <a:gd name="T1" fmla="*/ 25 h 41"/>
                <a:gd name="T2" fmla="*/ 1 w 44"/>
                <a:gd name="T3" fmla="*/ 19 h 41"/>
                <a:gd name="T4" fmla="*/ 0 w 44"/>
                <a:gd name="T5" fmla="*/ 18 h 41"/>
                <a:gd name="T6" fmla="*/ 1 w 44"/>
                <a:gd name="T7" fmla="*/ 17 h 41"/>
                <a:gd name="T8" fmla="*/ 2 w 44"/>
                <a:gd name="T9" fmla="*/ 16 h 41"/>
                <a:gd name="T10" fmla="*/ 2 w 44"/>
                <a:gd name="T11" fmla="*/ 15 h 41"/>
                <a:gd name="T12" fmla="*/ 12 w 44"/>
                <a:gd name="T13" fmla="*/ 20 h 41"/>
                <a:gd name="T14" fmla="*/ 28 w 44"/>
                <a:gd name="T15" fmla="*/ 30 h 41"/>
                <a:gd name="T16" fmla="*/ 30 w 44"/>
                <a:gd name="T17" fmla="*/ 30 h 41"/>
                <a:gd name="T18" fmla="*/ 30 w 44"/>
                <a:gd name="T19" fmla="*/ 29 h 41"/>
                <a:gd name="T20" fmla="*/ 30 w 44"/>
                <a:gd name="T21" fmla="*/ 28 h 41"/>
                <a:gd name="T22" fmla="*/ 13 w 44"/>
                <a:gd name="T23" fmla="*/ 18 h 41"/>
                <a:gd name="T24" fmla="*/ 2 w 44"/>
                <a:gd name="T25" fmla="*/ 12 h 41"/>
                <a:gd name="T26" fmla="*/ 1 w 44"/>
                <a:gd name="T27" fmla="*/ 11 h 41"/>
                <a:gd name="T28" fmla="*/ 1 w 44"/>
                <a:gd name="T29" fmla="*/ 10 h 41"/>
                <a:gd name="T30" fmla="*/ 2 w 44"/>
                <a:gd name="T31" fmla="*/ 9 h 41"/>
                <a:gd name="T32" fmla="*/ 2 w 44"/>
                <a:gd name="T33" fmla="*/ 9 h 41"/>
                <a:gd name="T34" fmla="*/ 4 w 44"/>
                <a:gd name="T35" fmla="*/ 8 h 41"/>
                <a:gd name="T36" fmla="*/ 7 w 44"/>
                <a:gd name="T37" fmla="*/ 7 h 41"/>
                <a:gd name="T38" fmla="*/ 6 w 44"/>
                <a:gd name="T39" fmla="*/ 7 h 41"/>
                <a:gd name="T40" fmla="*/ 10 w 44"/>
                <a:gd name="T41" fmla="*/ 9 h 41"/>
                <a:gd name="T42" fmla="*/ 21 w 44"/>
                <a:gd name="T43" fmla="*/ 14 h 41"/>
                <a:gd name="T44" fmla="*/ 24 w 44"/>
                <a:gd name="T45" fmla="*/ 15 h 41"/>
                <a:gd name="T46" fmla="*/ 40 w 44"/>
                <a:gd name="T47" fmla="*/ 18 h 41"/>
                <a:gd name="T48" fmla="*/ 41 w 44"/>
                <a:gd name="T49" fmla="*/ 16 h 41"/>
                <a:gd name="T50" fmla="*/ 39 w 44"/>
                <a:gd name="T51" fmla="*/ 15 h 41"/>
                <a:gd name="T52" fmla="*/ 25 w 44"/>
                <a:gd name="T53" fmla="*/ 13 h 41"/>
                <a:gd name="T54" fmla="*/ 21 w 44"/>
                <a:gd name="T55" fmla="*/ 12 h 41"/>
                <a:gd name="T56" fmla="*/ 11 w 44"/>
                <a:gd name="T57" fmla="*/ 7 h 41"/>
                <a:gd name="T58" fmla="*/ 8 w 44"/>
                <a:gd name="T59" fmla="*/ 5 h 41"/>
                <a:gd name="T60" fmla="*/ 9 w 44"/>
                <a:gd name="T61" fmla="*/ 3 h 41"/>
                <a:gd name="T62" fmla="*/ 9 w 44"/>
                <a:gd name="T63" fmla="*/ 1 h 41"/>
                <a:gd name="T64" fmla="*/ 9 w 44"/>
                <a:gd name="T65" fmla="*/ 1 h 41"/>
                <a:gd name="T66" fmla="*/ 11 w 44"/>
                <a:gd name="T67" fmla="*/ 0 h 41"/>
                <a:gd name="T68" fmla="*/ 39 w 44"/>
                <a:gd name="T69" fmla="*/ 2 h 41"/>
                <a:gd name="T70" fmla="*/ 39 w 44"/>
                <a:gd name="T71" fmla="*/ 2 h 41"/>
                <a:gd name="T72" fmla="*/ 42 w 44"/>
                <a:gd name="T73" fmla="*/ 7 h 41"/>
                <a:gd name="T74" fmla="*/ 44 w 44"/>
                <a:gd name="T75" fmla="*/ 9 h 41"/>
                <a:gd name="T76" fmla="*/ 44 w 44"/>
                <a:gd name="T77" fmla="*/ 10 h 41"/>
                <a:gd name="T78" fmla="*/ 42 w 44"/>
                <a:gd name="T79" fmla="*/ 12 h 41"/>
                <a:gd name="T80" fmla="*/ 41 w 44"/>
                <a:gd name="T81" fmla="*/ 15 h 41"/>
                <a:gd name="T82" fmla="*/ 42 w 44"/>
                <a:gd name="T83" fmla="*/ 18 h 41"/>
                <a:gd name="T84" fmla="*/ 43 w 44"/>
                <a:gd name="T85" fmla="*/ 21 h 41"/>
                <a:gd name="T86" fmla="*/ 43 w 44"/>
                <a:gd name="T87" fmla="*/ 21 h 41"/>
                <a:gd name="T88" fmla="*/ 41 w 44"/>
                <a:gd name="T89" fmla="*/ 23 h 41"/>
                <a:gd name="T90" fmla="*/ 37 w 44"/>
                <a:gd name="T91" fmla="*/ 25 h 41"/>
                <a:gd name="T92" fmla="*/ 36 w 44"/>
                <a:gd name="T93" fmla="*/ 29 h 41"/>
                <a:gd name="T94" fmla="*/ 37 w 44"/>
                <a:gd name="T95" fmla="*/ 31 h 41"/>
                <a:gd name="T96" fmla="*/ 37 w 44"/>
                <a:gd name="T97" fmla="*/ 32 h 41"/>
                <a:gd name="T98" fmla="*/ 36 w 44"/>
                <a:gd name="T99" fmla="*/ 34 h 41"/>
                <a:gd name="T100" fmla="*/ 34 w 44"/>
                <a:gd name="T101" fmla="*/ 35 h 41"/>
                <a:gd name="T102" fmla="*/ 31 w 44"/>
                <a:gd name="T103" fmla="*/ 36 h 41"/>
                <a:gd name="T104" fmla="*/ 29 w 44"/>
                <a:gd name="T105" fmla="*/ 38 h 41"/>
                <a:gd name="T106" fmla="*/ 28 w 44"/>
                <a:gd name="T107" fmla="*/ 39 h 41"/>
                <a:gd name="T108" fmla="*/ 21 w 44"/>
                <a:gd name="T109" fmla="*/ 39 h 41"/>
                <a:gd name="T110" fmla="*/ 9 w 44"/>
                <a:gd name="T111" fmla="*/ 25 h 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"/>
                <a:gd name="T169" fmla="*/ 0 h 41"/>
                <a:gd name="T170" fmla="*/ 44 w 44"/>
                <a:gd name="T171" fmla="*/ 41 h 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" h="41">
                  <a:moveTo>
                    <a:pt x="9" y="25"/>
                  </a:moveTo>
                  <a:cubicBezTo>
                    <a:pt x="6" y="23"/>
                    <a:pt x="2" y="21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17"/>
                    <a:pt x="9" y="19"/>
                    <a:pt x="12" y="20"/>
                  </a:cubicBezTo>
                  <a:cubicBezTo>
                    <a:pt x="19" y="23"/>
                    <a:pt x="24" y="25"/>
                    <a:pt x="28" y="30"/>
                  </a:cubicBezTo>
                  <a:cubicBezTo>
                    <a:pt x="28" y="30"/>
                    <a:pt x="29" y="30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5" y="23"/>
                    <a:pt x="20" y="20"/>
                    <a:pt x="13" y="18"/>
                  </a:cubicBezTo>
                  <a:cubicBezTo>
                    <a:pt x="9" y="16"/>
                    <a:pt x="4" y="14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1"/>
                    <a:pt x="17" y="13"/>
                    <a:pt x="21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9" y="17"/>
                    <a:pt x="35" y="19"/>
                    <a:pt x="40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6"/>
                    <a:pt x="30" y="14"/>
                    <a:pt x="25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1"/>
                    <a:pt x="14" y="9"/>
                    <a:pt x="11" y="7"/>
                  </a:cubicBezTo>
                  <a:cubicBezTo>
                    <a:pt x="11" y="7"/>
                    <a:pt x="9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8" y="8"/>
                    <a:pt x="31" y="4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4"/>
                    <a:pt x="40" y="5"/>
                    <a:pt x="42" y="7"/>
                  </a:cubicBezTo>
                  <a:cubicBezTo>
                    <a:pt x="44" y="8"/>
                    <a:pt x="44" y="8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3"/>
                    <a:pt x="41" y="14"/>
                    <a:pt x="41" y="15"/>
                  </a:cubicBezTo>
                  <a:cubicBezTo>
                    <a:pt x="41" y="16"/>
                    <a:pt x="42" y="17"/>
                    <a:pt x="42" y="18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3"/>
                    <a:pt x="43" y="23"/>
                    <a:pt x="41" y="23"/>
                  </a:cubicBezTo>
                  <a:cubicBezTo>
                    <a:pt x="40" y="24"/>
                    <a:pt x="39" y="24"/>
                    <a:pt x="37" y="25"/>
                  </a:cubicBezTo>
                  <a:cubicBezTo>
                    <a:pt x="37" y="26"/>
                    <a:pt x="36" y="27"/>
                    <a:pt x="36" y="29"/>
                  </a:cubicBezTo>
                  <a:cubicBezTo>
                    <a:pt x="36" y="29"/>
                    <a:pt x="37" y="30"/>
                    <a:pt x="37" y="31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33"/>
                    <a:pt x="37" y="34"/>
                    <a:pt x="36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4" y="41"/>
                    <a:pt x="21" y="39"/>
                  </a:cubicBezTo>
                  <a:cubicBezTo>
                    <a:pt x="20" y="32"/>
                    <a:pt x="14" y="28"/>
                    <a:pt x="9" y="2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5" name="Freeform 218"/>
            <p:cNvSpPr>
              <a:spLocks noChangeArrowheads="1"/>
            </p:cNvSpPr>
            <p:nvPr/>
          </p:nvSpPr>
          <p:spPr bwMode="auto">
            <a:xfrm>
              <a:off x="1911350" y="560387"/>
              <a:ext cx="68263" cy="57150"/>
            </a:xfrm>
            <a:custGeom>
              <a:avLst/>
              <a:gdLst>
                <a:gd name="T0" fmla="*/ 17 w 18"/>
                <a:gd name="T1" fmla="*/ 6 h 15"/>
                <a:gd name="T2" fmla="*/ 14 w 18"/>
                <a:gd name="T3" fmla="*/ 10 h 15"/>
                <a:gd name="T4" fmla="*/ 13 w 18"/>
                <a:gd name="T5" fmla="*/ 11 h 15"/>
                <a:gd name="T6" fmla="*/ 12 w 18"/>
                <a:gd name="T7" fmla="*/ 10 h 15"/>
                <a:gd name="T8" fmla="*/ 12 w 18"/>
                <a:gd name="T9" fmla="*/ 9 h 15"/>
                <a:gd name="T10" fmla="*/ 11 w 18"/>
                <a:gd name="T11" fmla="*/ 10 h 15"/>
                <a:gd name="T12" fmla="*/ 10 w 18"/>
                <a:gd name="T13" fmla="*/ 10 h 15"/>
                <a:gd name="T14" fmla="*/ 5 w 18"/>
                <a:gd name="T15" fmla="*/ 15 h 15"/>
                <a:gd name="T16" fmla="*/ 5 w 18"/>
                <a:gd name="T17" fmla="*/ 14 h 15"/>
                <a:gd name="T18" fmla="*/ 0 w 18"/>
                <a:gd name="T19" fmla="*/ 13 h 15"/>
                <a:gd name="T20" fmla="*/ 0 w 18"/>
                <a:gd name="T21" fmla="*/ 11 h 15"/>
                <a:gd name="T22" fmla="*/ 0 w 18"/>
                <a:gd name="T23" fmla="*/ 11 h 15"/>
                <a:gd name="T24" fmla="*/ 1 w 18"/>
                <a:gd name="T25" fmla="*/ 10 h 15"/>
                <a:gd name="T26" fmla="*/ 9 w 18"/>
                <a:gd name="T27" fmla="*/ 0 h 15"/>
                <a:gd name="T28" fmla="*/ 10 w 18"/>
                <a:gd name="T29" fmla="*/ 0 h 15"/>
                <a:gd name="T30" fmla="*/ 14 w 18"/>
                <a:gd name="T31" fmla="*/ 2 h 15"/>
                <a:gd name="T32" fmla="*/ 18 w 18"/>
                <a:gd name="T33" fmla="*/ 3 h 15"/>
                <a:gd name="T34" fmla="*/ 18 w 18"/>
                <a:gd name="T35" fmla="*/ 6 h 15"/>
                <a:gd name="T36" fmla="*/ 17 w 18"/>
                <a:gd name="T37" fmla="*/ 6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5"/>
                <a:gd name="T59" fmla="*/ 18 w 18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5">
                  <a:moveTo>
                    <a:pt x="17" y="6"/>
                  </a:moveTo>
                  <a:cubicBezTo>
                    <a:pt x="16" y="7"/>
                    <a:pt x="15" y="8"/>
                    <a:pt x="14" y="10"/>
                  </a:cubicBezTo>
                  <a:cubicBezTo>
                    <a:pt x="14" y="10"/>
                    <a:pt x="14" y="10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2"/>
                    <a:pt x="7" y="13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2" y="12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4" y="8"/>
                    <a:pt x="8" y="4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3" y="1"/>
                    <a:pt x="14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6" name="Freeform 219"/>
            <p:cNvSpPr>
              <a:spLocks noChangeArrowheads="1"/>
            </p:cNvSpPr>
            <p:nvPr/>
          </p:nvSpPr>
          <p:spPr bwMode="auto">
            <a:xfrm>
              <a:off x="1798637" y="696912"/>
              <a:ext cx="98425" cy="68262"/>
            </a:xfrm>
            <a:custGeom>
              <a:avLst/>
              <a:gdLst>
                <a:gd name="T0" fmla="*/ 26 w 26"/>
                <a:gd name="T1" fmla="*/ 14 h 18"/>
                <a:gd name="T2" fmla="*/ 0 w 26"/>
                <a:gd name="T3" fmla="*/ 12 h 18"/>
                <a:gd name="T4" fmla="*/ 1 w 26"/>
                <a:gd name="T5" fmla="*/ 12 h 18"/>
                <a:gd name="T6" fmla="*/ 3 w 26"/>
                <a:gd name="T7" fmla="*/ 9 h 18"/>
                <a:gd name="T8" fmla="*/ 3 w 26"/>
                <a:gd name="T9" fmla="*/ 8 h 18"/>
                <a:gd name="T10" fmla="*/ 3 w 26"/>
                <a:gd name="T11" fmla="*/ 8 h 18"/>
                <a:gd name="T12" fmla="*/ 18 w 26"/>
                <a:gd name="T13" fmla="*/ 10 h 18"/>
                <a:gd name="T14" fmla="*/ 19 w 26"/>
                <a:gd name="T15" fmla="*/ 9 h 18"/>
                <a:gd name="T16" fmla="*/ 19 w 26"/>
                <a:gd name="T17" fmla="*/ 8 h 18"/>
                <a:gd name="T18" fmla="*/ 19 w 26"/>
                <a:gd name="T19" fmla="*/ 8 h 18"/>
                <a:gd name="T20" fmla="*/ 18 w 26"/>
                <a:gd name="T21" fmla="*/ 7 h 18"/>
                <a:gd name="T22" fmla="*/ 18 w 26"/>
                <a:gd name="T23" fmla="*/ 7 h 18"/>
                <a:gd name="T24" fmla="*/ 4 w 26"/>
                <a:gd name="T25" fmla="*/ 6 h 18"/>
                <a:gd name="T26" fmla="*/ 3 w 26"/>
                <a:gd name="T27" fmla="*/ 6 h 18"/>
                <a:gd name="T28" fmla="*/ 4 w 26"/>
                <a:gd name="T29" fmla="*/ 4 h 18"/>
                <a:gd name="T30" fmla="*/ 5 w 26"/>
                <a:gd name="T31" fmla="*/ 2 h 18"/>
                <a:gd name="T32" fmla="*/ 5 w 26"/>
                <a:gd name="T33" fmla="*/ 2 h 18"/>
                <a:gd name="T34" fmla="*/ 21 w 26"/>
                <a:gd name="T35" fmla="*/ 6 h 18"/>
                <a:gd name="T36" fmla="*/ 23 w 26"/>
                <a:gd name="T37" fmla="*/ 8 h 18"/>
                <a:gd name="T38" fmla="*/ 26 w 26"/>
                <a:gd name="T39" fmla="*/ 13 h 18"/>
                <a:gd name="T40" fmla="*/ 26 w 26"/>
                <a:gd name="T41" fmla="*/ 14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8"/>
                <a:gd name="T65" fmla="*/ 26 w 26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8">
                  <a:moveTo>
                    <a:pt x="26" y="14"/>
                  </a:moveTo>
                  <a:cubicBezTo>
                    <a:pt x="18" y="16"/>
                    <a:pt x="6" y="18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8" y="10"/>
                    <a:pt x="12" y="10"/>
                    <a:pt x="18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8"/>
                    <a:pt x="8" y="7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0"/>
                    <a:pt x="17" y="1"/>
                    <a:pt x="21" y="6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10"/>
                    <a:pt x="26" y="11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7" name="Freeform 220"/>
            <p:cNvSpPr>
              <a:spLocks noChangeArrowheads="1"/>
            </p:cNvSpPr>
            <p:nvPr/>
          </p:nvSpPr>
          <p:spPr bwMode="auto">
            <a:xfrm>
              <a:off x="1682750" y="381000"/>
              <a:ext cx="271463" cy="228600"/>
            </a:xfrm>
            <a:custGeom>
              <a:avLst/>
              <a:gdLst>
                <a:gd name="T0" fmla="*/ 67 w 72"/>
                <a:gd name="T1" fmla="*/ 44 h 61"/>
                <a:gd name="T2" fmla="*/ 68 w 72"/>
                <a:gd name="T3" fmla="*/ 46 h 61"/>
                <a:gd name="T4" fmla="*/ 58 w 72"/>
                <a:gd name="T5" fmla="*/ 58 h 61"/>
                <a:gd name="T6" fmla="*/ 57 w 72"/>
                <a:gd name="T7" fmla="*/ 59 h 61"/>
                <a:gd name="T8" fmla="*/ 56 w 72"/>
                <a:gd name="T9" fmla="*/ 56 h 61"/>
                <a:gd name="T10" fmla="*/ 44 w 72"/>
                <a:gd name="T11" fmla="*/ 54 h 61"/>
                <a:gd name="T12" fmla="*/ 36 w 72"/>
                <a:gd name="T13" fmla="*/ 57 h 61"/>
                <a:gd name="T14" fmla="*/ 34 w 72"/>
                <a:gd name="T15" fmla="*/ 56 h 61"/>
                <a:gd name="T16" fmla="*/ 25 w 72"/>
                <a:gd name="T17" fmla="*/ 60 h 61"/>
                <a:gd name="T18" fmla="*/ 23 w 72"/>
                <a:gd name="T19" fmla="*/ 60 h 61"/>
                <a:gd name="T20" fmla="*/ 41 w 72"/>
                <a:gd name="T21" fmla="*/ 49 h 61"/>
                <a:gd name="T22" fmla="*/ 64 w 72"/>
                <a:gd name="T23" fmla="*/ 42 h 61"/>
                <a:gd name="T24" fmla="*/ 65 w 72"/>
                <a:gd name="T25" fmla="*/ 40 h 61"/>
                <a:gd name="T26" fmla="*/ 64 w 72"/>
                <a:gd name="T27" fmla="*/ 39 h 61"/>
                <a:gd name="T28" fmla="*/ 39 w 72"/>
                <a:gd name="T29" fmla="*/ 46 h 61"/>
                <a:gd name="T30" fmla="*/ 22 w 72"/>
                <a:gd name="T31" fmla="*/ 57 h 61"/>
                <a:gd name="T32" fmla="*/ 20 w 72"/>
                <a:gd name="T33" fmla="*/ 59 h 61"/>
                <a:gd name="T34" fmla="*/ 18 w 72"/>
                <a:gd name="T35" fmla="*/ 57 h 61"/>
                <a:gd name="T36" fmla="*/ 40 w 72"/>
                <a:gd name="T37" fmla="*/ 40 h 61"/>
                <a:gd name="T38" fmla="*/ 55 w 72"/>
                <a:gd name="T39" fmla="*/ 29 h 61"/>
                <a:gd name="T40" fmla="*/ 61 w 72"/>
                <a:gd name="T41" fmla="*/ 26 h 61"/>
                <a:gd name="T42" fmla="*/ 59 w 72"/>
                <a:gd name="T43" fmla="*/ 24 h 61"/>
                <a:gd name="T44" fmla="*/ 47 w 72"/>
                <a:gd name="T45" fmla="*/ 30 h 61"/>
                <a:gd name="T46" fmla="*/ 22 w 72"/>
                <a:gd name="T47" fmla="*/ 51 h 61"/>
                <a:gd name="T48" fmla="*/ 12 w 72"/>
                <a:gd name="T49" fmla="*/ 58 h 61"/>
                <a:gd name="T50" fmla="*/ 9 w 72"/>
                <a:gd name="T51" fmla="*/ 58 h 61"/>
                <a:gd name="T52" fmla="*/ 18 w 72"/>
                <a:gd name="T53" fmla="*/ 51 h 61"/>
                <a:gd name="T54" fmla="*/ 44 w 72"/>
                <a:gd name="T55" fmla="*/ 23 h 61"/>
                <a:gd name="T56" fmla="*/ 58 w 72"/>
                <a:gd name="T57" fmla="*/ 13 h 61"/>
                <a:gd name="T58" fmla="*/ 58 w 72"/>
                <a:gd name="T59" fmla="*/ 12 h 61"/>
                <a:gd name="T60" fmla="*/ 56 w 72"/>
                <a:gd name="T61" fmla="*/ 12 h 61"/>
                <a:gd name="T62" fmla="*/ 32 w 72"/>
                <a:gd name="T63" fmla="*/ 31 h 61"/>
                <a:gd name="T64" fmla="*/ 14 w 72"/>
                <a:gd name="T65" fmla="*/ 50 h 61"/>
                <a:gd name="T66" fmla="*/ 0 w 72"/>
                <a:gd name="T67" fmla="*/ 59 h 61"/>
                <a:gd name="T68" fmla="*/ 25 w 72"/>
                <a:gd name="T69" fmla="*/ 34 h 61"/>
                <a:gd name="T70" fmla="*/ 43 w 72"/>
                <a:gd name="T71" fmla="*/ 11 h 61"/>
                <a:gd name="T72" fmla="*/ 43 w 72"/>
                <a:gd name="T73" fmla="*/ 9 h 61"/>
                <a:gd name="T74" fmla="*/ 41 w 72"/>
                <a:gd name="T75" fmla="*/ 9 h 61"/>
                <a:gd name="T76" fmla="*/ 23 w 72"/>
                <a:gd name="T77" fmla="*/ 32 h 61"/>
                <a:gd name="T78" fmla="*/ 16 w 72"/>
                <a:gd name="T79" fmla="*/ 36 h 61"/>
                <a:gd name="T80" fmla="*/ 25 w 72"/>
                <a:gd name="T81" fmla="*/ 25 h 61"/>
                <a:gd name="T82" fmla="*/ 24 w 72"/>
                <a:gd name="T83" fmla="*/ 24 h 61"/>
                <a:gd name="T84" fmla="*/ 21 w 72"/>
                <a:gd name="T85" fmla="*/ 24 h 61"/>
                <a:gd name="T86" fmla="*/ 22 w 72"/>
                <a:gd name="T87" fmla="*/ 19 h 61"/>
                <a:gd name="T88" fmla="*/ 23 w 72"/>
                <a:gd name="T89" fmla="*/ 19 h 61"/>
                <a:gd name="T90" fmla="*/ 27 w 72"/>
                <a:gd name="T91" fmla="*/ 14 h 61"/>
                <a:gd name="T92" fmla="*/ 31 w 72"/>
                <a:gd name="T93" fmla="*/ 9 h 61"/>
                <a:gd name="T94" fmla="*/ 40 w 72"/>
                <a:gd name="T95" fmla="*/ 3 h 61"/>
                <a:gd name="T96" fmla="*/ 43 w 72"/>
                <a:gd name="T97" fmla="*/ 2 h 61"/>
                <a:gd name="T98" fmla="*/ 49 w 72"/>
                <a:gd name="T99" fmla="*/ 2 h 61"/>
                <a:gd name="T100" fmla="*/ 54 w 72"/>
                <a:gd name="T101" fmla="*/ 6 h 61"/>
                <a:gd name="T102" fmla="*/ 57 w 72"/>
                <a:gd name="T103" fmla="*/ 9 h 61"/>
                <a:gd name="T104" fmla="*/ 62 w 72"/>
                <a:gd name="T105" fmla="*/ 13 h 61"/>
                <a:gd name="T106" fmla="*/ 65 w 72"/>
                <a:gd name="T107" fmla="*/ 17 h 61"/>
                <a:gd name="T108" fmla="*/ 66 w 72"/>
                <a:gd name="T109" fmla="*/ 22 h 61"/>
                <a:gd name="T110" fmla="*/ 67 w 72"/>
                <a:gd name="T111" fmla="*/ 26 h 61"/>
                <a:gd name="T112" fmla="*/ 67 w 72"/>
                <a:gd name="T113" fmla="*/ 29 h 61"/>
                <a:gd name="T114" fmla="*/ 70 w 72"/>
                <a:gd name="T115" fmla="*/ 32 h 61"/>
                <a:gd name="T116" fmla="*/ 69 w 72"/>
                <a:gd name="T117" fmla="*/ 40 h 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"/>
                <a:gd name="T178" fmla="*/ 0 h 61"/>
                <a:gd name="T179" fmla="*/ 72 w 72"/>
                <a:gd name="T180" fmla="*/ 61 h 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" h="61">
                  <a:moveTo>
                    <a:pt x="67" y="43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8" y="45"/>
                    <a:pt x="68" y="45"/>
                    <a:pt x="68" y="46"/>
                  </a:cubicBezTo>
                  <a:cubicBezTo>
                    <a:pt x="68" y="50"/>
                    <a:pt x="64" y="53"/>
                    <a:pt x="60" y="5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7"/>
                    <a:pt x="56" y="56"/>
                    <a:pt x="56" y="56"/>
                  </a:cubicBezTo>
                  <a:cubicBezTo>
                    <a:pt x="53" y="53"/>
                    <a:pt x="48" y="54"/>
                    <a:pt x="45" y="56"/>
                  </a:cubicBezTo>
                  <a:cubicBezTo>
                    <a:pt x="44" y="55"/>
                    <a:pt x="44" y="54"/>
                    <a:pt x="44" y="54"/>
                  </a:cubicBezTo>
                  <a:cubicBezTo>
                    <a:pt x="42" y="53"/>
                    <a:pt x="41" y="53"/>
                    <a:pt x="39" y="54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6"/>
                    <a:pt x="34" y="56"/>
                  </a:cubicBezTo>
                  <a:cubicBezTo>
                    <a:pt x="32" y="55"/>
                    <a:pt x="30" y="57"/>
                    <a:pt x="28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4" y="60"/>
                    <a:pt x="24" y="60"/>
                    <a:pt x="23" y="60"/>
                  </a:cubicBezTo>
                  <a:cubicBezTo>
                    <a:pt x="25" y="59"/>
                    <a:pt x="32" y="54"/>
                    <a:pt x="32" y="54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5"/>
                    <a:pt x="51" y="44"/>
                    <a:pt x="57" y="43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2"/>
                    <a:pt x="65" y="41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0" y="42"/>
                    <a:pt x="45" y="43"/>
                    <a:pt x="39" y="46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22" y="57"/>
                    <a:pt x="22" y="57"/>
                  </a:cubicBezTo>
                  <a:cubicBezTo>
                    <a:pt x="21" y="57"/>
                    <a:pt x="21" y="58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7" y="59"/>
                    <a:pt x="16" y="58"/>
                  </a:cubicBezTo>
                  <a:cubicBezTo>
                    <a:pt x="17" y="58"/>
                    <a:pt x="18" y="57"/>
                    <a:pt x="18" y="57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30" y="49"/>
                    <a:pt x="35" y="45"/>
                    <a:pt x="40" y="40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3" y="43"/>
                    <a:pt x="28" y="47"/>
                    <a:pt x="22" y="5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4" y="57"/>
                    <a:pt x="13" y="57"/>
                    <a:pt x="12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8"/>
                    <a:pt x="9" y="58"/>
                  </a:cubicBezTo>
                  <a:cubicBezTo>
                    <a:pt x="11" y="56"/>
                    <a:pt x="16" y="52"/>
                    <a:pt x="16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3" y="46"/>
                    <a:pt x="28" y="41"/>
                    <a:pt x="34" y="33"/>
                  </a:cubicBezTo>
                  <a:cubicBezTo>
                    <a:pt x="37" y="29"/>
                    <a:pt x="41" y="26"/>
                    <a:pt x="44" y="23"/>
                  </a:cubicBezTo>
                  <a:cubicBezTo>
                    <a:pt x="47" y="20"/>
                    <a:pt x="52" y="16"/>
                    <a:pt x="57" y="14"/>
                  </a:cubicBezTo>
                  <a:cubicBezTo>
                    <a:pt x="58" y="14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13"/>
                    <a:pt x="45" y="18"/>
                    <a:pt x="42" y="21"/>
                  </a:cubicBezTo>
                  <a:cubicBezTo>
                    <a:pt x="39" y="24"/>
                    <a:pt x="35" y="27"/>
                    <a:pt x="32" y="31"/>
                  </a:cubicBezTo>
                  <a:cubicBezTo>
                    <a:pt x="26" y="39"/>
                    <a:pt x="21" y="45"/>
                    <a:pt x="16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2" y="59"/>
                    <a:pt x="0" y="59"/>
                  </a:cubicBezTo>
                  <a:cubicBezTo>
                    <a:pt x="4" y="56"/>
                    <a:pt x="7" y="51"/>
                    <a:pt x="9" y="48"/>
                  </a:cubicBezTo>
                  <a:cubicBezTo>
                    <a:pt x="15" y="44"/>
                    <a:pt x="20" y="39"/>
                    <a:pt x="25" y="3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5" y="19"/>
                    <a:pt x="39" y="14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8"/>
                    <a:pt x="41" y="8"/>
                    <a:pt x="41" y="9"/>
                  </a:cubicBezTo>
                  <a:cubicBezTo>
                    <a:pt x="37" y="13"/>
                    <a:pt x="33" y="17"/>
                    <a:pt x="30" y="2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6"/>
                    <a:pt x="16" y="39"/>
                    <a:pt x="12" y="42"/>
                  </a:cubicBezTo>
                  <a:cubicBezTo>
                    <a:pt x="14" y="40"/>
                    <a:pt x="15" y="38"/>
                    <a:pt x="16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1"/>
                    <a:pt x="24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3"/>
                    <a:pt x="22" y="23"/>
                    <a:pt x="21" y="24"/>
                  </a:cubicBezTo>
                  <a:cubicBezTo>
                    <a:pt x="21" y="23"/>
                    <a:pt x="22" y="22"/>
                    <a:pt x="22" y="22"/>
                  </a:cubicBezTo>
                  <a:cubicBezTo>
                    <a:pt x="22" y="21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5" y="1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6"/>
                    <a:pt x="37" y="0"/>
                    <a:pt x="39" y="1"/>
                  </a:cubicBezTo>
                  <a:cubicBezTo>
                    <a:pt x="39" y="1"/>
                    <a:pt x="40" y="1"/>
                    <a:pt x="40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1"/>
                    <a:pt x="46" y="0"/>
                    <a:pt x="47" y="0"/>
                  </a:cubicBezTo>
                  <a:cubicBezTo>
                    <a:pt x="48" y="0"/>
                    <a:pt x="48" y="0"/>
                    <a:pt x="49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6"/>
                    <a:pt x="53" y="6"/>
                    <a:pt x="54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7" y="10"/>
                    <a:pt x="57" y="12"/>
                    <a:pt x="59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3"/>
                    <a:pt x="64" y="14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7" y="23"/>
                    <a:pt x="67" y="23"/>
                    <a:pt x="67" y="24"/>
                  </a:cubicBezTo>
                  <a:cubicBezTo>
                    <a:pt x="67" y="25"/>
                    <a:pt x="67" y="25"/>
                    <a:pt x="67" y="2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9"/>
                    <a:pt x="67" y="29"/>
                  </a:cubicBezTo>
                  <a:cubicBezTo>
                    <a:pt x="67" y="30"/>
                    <a:pt x="67" y="31"/>
                    <a:pt x="68" y="3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1" y="33"/>
                    <a:pt x="71" y="34"/>
                    <a:pt x="71" y="35"/>
                  </a:cubicBezTo>
                  <a:cubicBezTo>
                    <a:pt x="72" y="36"/>
                    <a:pt x="71" y="38"/>
                    <a:pt x="69" y="40"/>
                  </a:cubicBezTo>
                  <a:lnTo>
                    <a:pt x="67" y="4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8" name="Freeform 221"/>
            <p:cNvSpPr>
              <a:spLocks noChangeArrowheads="1"/>
            </p:cNvSpPr>
            <p:nvPr/>
          </p:nvSpPr>
          <p:spPr bwMode="auto">
            <a:xfrm>
              <a:off x="1693862" y="241300"/>
              <a:ext cx="19050" cy="49212"/>
            </a:xfrm>
            <a:custGeom>
              <a:avLst/>
              <a:gdLst>
                <a:gd name="T0" fmla="*/ 2 w 5"/>
                <a:gd name="T1" fmla="*/ 0 h 13"/>
                <a:gd name="T2" fmla="*/ 4 w 5"/>
                <a:gd name="T3" fmla="*/ 1 h 13"/>
                <a:gd name="T4" fmla="*/ 4 w 5"/>
                <a:gd name="T5" fmla="*/ 7 h 13"/>
                <a:gd name="T6" fmla="*/ 4 w 5"/>
                <a:gd name="T7" fmla="*/ 13 h 13"/>
                <a:gd name="T8" fmla="*/ 4 w 5"/>
                <a:gd name="T9" fmla="*/ 12 h 13"/>
                <a:gd name="T10" fmla="*/ 2 w 5"/>
                <a:gd name="T11" fmla="*/ 9 h 13"/>
                <a:gd name="T12" fmla="*/ 1 w 5"/>
                <a:gd name="T13" fmla="*/ 7 h 13"/>
                <a:gd name="T14" fmla="*/ 0 w 5"/>
                <a:gd name="T15" fmla="*/ 5 h 13"/>
                <a:gd name="T16" fmla="*/ 2 w 5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3"/>
                <a:gd name="T29" fmla="*/ 5 w 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3">
                  <a:moveTo>
                    <a:pt x="2" y="0"/>
                  </a:moveTo>
                  <a:cubicBezTo>
                    <a:pt x="2" y="0"/>
                    <a:pt x="3" y="1"/>
                    <a:pt x="4" y="1"/>
                  </a:cubicBezTo>
                  <a:cubicBezTo>
                    <a:pt x="4" y="3"/>
                    <a:pt x="4" y="5"/>
                    <a:pt x="4" y="7"/>
                  </a:cubicBezTo>
                  <a:cubicBezTo>
                    <a:pt x="5" y="9"/>
                    <a:pt x="4" y="11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59" name="Freeform 222"/>
            <p:cNvSpPr>
              <a:spLocks noChangeArrowheads="1"/>
            </p:cNvSpPr>
            <p:nvPr/>
          </p:nvSpPr>
          <p:spPr bwMode="auto">
            <a:xfrm>
              <a:off x="1677987" y="206375"/>
              <a:ext cx="49213" cy="188912"/>
            </a:xfrm>
            <a:custGeom>
              <a:avLst/>
              <a:gdLst>
                <a:gd name="T0" fmla="*/ 9 w 13"/>
                <a:gd name="T1" fmla="*/ 40 h 50"/>
                <a:gd name="T2" fmla="*/ 7 w 13"/>
                <a:gd name="T3" fmla="*/ 45 h 50"/>
                <a:gd name="T4" fmla="*/ 5 w 13"/>
                <a:gd name="T5" fmla="*/ 48 h 50"/>
                <a:gd name="T6" fmla="*/ 5 w 13"/>
                <a:gd name="T7" fmla="*/ 50 h 50"/>
                <a:gd name="T8" fmla="*/ 4 w 13"/>
                <a:gd name="T9" fmla="*/ 50 h 50"/>
                <a:gd name="T10" fmla="*/ 6 w 13"/>
                <a:gd name="T11" fmla="*/ 47 h 50"/>
                <a:gd name="T12" fmla="*/ 6 w 13"/>
                <a:gd name="T13" fmla="*/ 39 h 50"/>
                <a:gd name="T14" fmla="*/ 5 w 13"/>
                <a:gd name="T15" fmla="*/ 31 h 50"/>
                <a:gd name="T16" fmla="*/ 1 w 13"/>
                <a:gd name="T17" fmla="*/ 22 h 50"/>
                <a:gd name="T18" fmla="*/ 1 w 13"/>
                <a:gd name="T19" fmla="*/ 20 h 50"/>
                <a:gd name="T20" fmla="*/ 1 w 13"/>
                <a:gd name="T21" fmla="*/ 18 h 50"/>
                <a:gd name="T22" fmla="*/ 1 w 13"/>
                <a:gd name="T23" fmla="*/ 18 h 50"/>
                <a:gd name="T24" fmla="*/ 3 w 13"/>
                <a:gd name="T25" fmla="*/ 19 h 50"/>
                <a:gd name="T26" fmla="*/ 4 w 13"/>
                <a:gd name="T27" fmla="*/ 19 h 50"/>
                <a:gd name="T28" fmla="*/ 5 w 13"/>
                <a:gd name="T29" fmla="*/ 22 h 50"/>
                <a:gd name="T30" fmla="*/ 5 w 13"/>
                <a:gd name="T31" fmla="*/ 25 h 50"/>
                <a:gd name="T32" fmla="*/ 5 w 13"/>
                <a:gd name="T33" fmla="*/ 27 h 50"/>
                <a:gd name="T34" fmla="*/ 7 w 13"/>
                <a:gd name="T35" fmla="*/ 29 h 50"/>
                <a:gd name="T36" fmla="*/ 8 w 13"/>
                <a:gd name="T37" fmla="*/ 27 h 50"/>
                <a:gd name="T38" fmla="*/ 8 w 13"/>
                <a:gd name="T39" fmla="*/ 25 h 50"/>
                <a:gd name="T40" fmla="*/ 9 w 13"/>
                <a:gd name="T41" fmla="*/ 25 h 50"/>
                <a:gd name="T42" fmla="*/ 10 w 13"/>
                <a:gd name="T43" fmla="*/ 25 h 50"/>
                <a:gd name="T44" fmla="*/ 10 w 13"/>
                <a:gd name="T45" fmla="*/ 11 h 50"/>
                <a:gd name="T46" fmla="*/ 10 w 13"/>
                <a:gd name="T47" fmla="*/ 9 h 50"/>
                <a:gd name="T48" fmla="*/ 10 w 13"/>
                <a:gd name="T49" fmla="*/ 9 h 50"/>
                <a:gd name="T50" fmla="*/ 9 w 13"/>
                <a:gd name="T51" fmla="*/ 6 h 50"/>
                <a:gd name="T52" fmla="*/ 8 w 13"/>
                <a:gd name="T53" fmla="*/ 1 h 50"/>
                <a:gd name="T54" fmla="*/ 9 w 13"/>
                <a:gd name="T55" fmla="*/ 0 h 50"/>
                <a:gd name="T56" fmla="*/ 10 w 13"/>
                <a:gd name="T57" fmla="*/ 1 h 50"/>
                <a:gd name="T58" fmla="*/ 13 w 13"/>
                <a:gd name="T59" fmla="*/ 19 h 50"/>
                <a:gd name="T60" fmla="*/ 13 w 13"/>
                <a:gd name="T61" fmla="*/ 19 h 50"/>
                <a:gd name="T62" fmla="*/ 12 w 13"/>
                <a:gd name="T63" fmla="*/ 32 h 50"/>
                <a:gd name="T64" fmla="*/ 9 w 13"/>
                <a:gd name="T65" fmla="*/ 4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50"/>
                <a:gd name="T101" fmla="*/ 13 w 13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50">
                  <a:moveTo>
                    <a:pt x="9" y="40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6" y="47"/>
                    <a:pt x="6" y="47"/>
                  </a:cubicBezTo>
                  <a:cubicBezTo>
                    <a:pt x="6" y="44"/>
                    <a:pt x="7" y="41"/>
                    <a:pt x="6" y="39"/>
                  </a:cubicBezTo>
                  <a:cubicBezTo>
                    <a:pt x="6" y="36"/>
                    <a:pt x="6" y="33"/>
                    <a:pt x="5" y="3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0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2" y="18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6" y="29"/>
                    <a:pt x="7" y="29"/>
                  </a:cubicBezTo>
                  <a:cubicBezTo>
                    <a:pt x="7" y="29"/>
                    <a:pt x="8" y="28"/>
                    <a:pt x="8" y="2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1" y="20"/>
                    <a:pt x="11" y="16"/>
                    <a:pt x="10" y="11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2"/>
                    <a:pt x="8" y="1"/>
                  </a:cubicBezTo>
                  <a:cubicBezTo>
                    <a:pt x="8" y="1"/>
                    <a:pt x="8" y="1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7"/>
                    <a:pt x="13" y="13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4"/>
                    <a:pt x="13" y="28"/>
                    <a:pt x="12" y="32"/>
                  </a:cubicBezTo>
                  <a:lnTo>
                    <a:pt x="9" y="4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0" name="Freeform 223"/>
            <p:cNvSpPr>
              <a:spLocks noChangeArrowheads="1"/>
            </p:cNvSpPr>
            <p:nvPr/>
          </p:nvSpPr>
          <p:spPr bwMode="auto">
            <a:xfrm>
              <a:off x="1625600" y="161925"/>
              <a:ext cx="87313" cy="233362"/>
            </a:xfrm>
            <a:custGeom>
              <a:avLst/>
              <a:gdLst>
                <a:gd name="T0" fmla="*/ 19 w 23"/>
                <a:gd name="T1" fmla="*/ 14 h 62"/>
                <a:gd name="T2" fmla="*/ 21 w 23"/>
                <a:gd name="T3" fmla="*/ 19 h 62"/>
                <a:gd name="T4" fmla="*/ 18 w 23"/>
                <a:gd name="T5" fmla="*/ 19 h 62"/>
                <a:gd name="T6" fmla="*/ 16 w 23"/>
                <a:gd name="T7" fmla="*/ 26 h 62"/>
                <a:gd name="T8" fmla="*/ 16 w 23"/>
                <a:gd name="T9" fmla="*/ 27 h 62"/>
                <a:gd name="T10" fmla="*/ 13 w 23"/>
                <a:gd name="T11" fmla="*/ 27 h 62"/>
                <a:gd name="T12" fmla="*/ 12 w 23"/>
                <a:gd name="T13" fmla="*/ 29 h 62"/>
                <a:gd name="T14" fmla="*/ 12 w 23"/>
                <a:gd name="T15" fmla="*/ 32 h 62"/>
                <a:gd name="T16" fmla="*/ 12 w 23"/>
                <a:gd name="T17" fmla="*/ 35 h 62"/>
                <a:gd name="T18" fmla="*/ 17 w 23"/>
                <a:gd name="T19" fmla="*/ 44 h 62"/>
                <a:gd name="T20" fmla="*/ 18 w 23"/>
                <a:gd name="T21" fmla="*/ 51 h 62"/>
                <a:gd name="T22" fmla="*/ 17 w 23"/>
                <a:gd name="T23" fmla="*/ 58 h 62"/>
                <a:gd name="T24" fmla="*/ 16 w 23"/>
                <a:gd name="T25" fmla="*/ 61 h 62"/>
                <a:gd name="T26" fmla="*/ 12 w 23"/>
                <a:gd name="T27" fmla="*/ 62 h 62"/>
                <a:gd name="T28" fmla="*/ 13 w 23"/>
                <a:gd name="T29" fmla="*/ 52 h 62"/>
                <a:gd name="T30" fmla="*/ 12 w 23"/>
                <a:gd name="T31" fmla="*/ 44 h 62"/>
                <a:gd name="T32" fmla="*/ 10 w 23"/>
                <a:gd name="T33" fmla="*/ 38 h 62"/>
                <a:gd name="T34" fmla="*/ 10 w 23"/>
                <a:gd name="T35" fmla="*/ 38 h 62"/>
                <a:gd name="T36" fmla="*/ 11 w 23"/>
                <a:gd name="T37" fmla="*/ 32 h 62"/>
                <a:gd name="T38" fmla="*/ 11 w 23"/>
                <a:gd name="T39" fmla="*/ 23 h 62"/>
                <a:gd name="T40" fmla="*/ 7 w 23"/>
                <a:gd name="T41" fmla="*/ 12 h 62"/>
                <a:gd name="T42" fmla="*/ 6 w 23"/>
                <a:gd name="T43" fmla="*/ 11 h 62"/>
                <a:gd name="T44" fmla="*/ 4 w 23"/>
                <a:gd name="T45" fmla="*/ 10 h 62"/>
                <a:gd name="T46" fmla="*/ 3 w 23"/>
                <a:gd name="T47" fmla="*/ 13 h 62"/>
                <a:gd name="T48" fmla="*/ 4 w 23"/>
                <a:gd name="T49" fmla="*/ 13 h 62"/>
                <a:gd name="T50" fmla="*/ 8 w 23"/>
                <a:gd name="T51" fmla="*/ 23 h 62"/>
                <a:gd name="T52" fmla="*/ 8 w 23"/>
                <a:gd name="T53" fmla="*/ 32 h 62"/>
                <a:gd name="T54" fmla="*/ 8 w 23"/>
                <a:gd name="T55" fmla="*/ 33 h 62"/>
                <a:gd name="T56" fmla="*/ 4 w 23"/>
                <a:gd name="T57" fmla="*/ 28 h 62"/>
                <a:gd name="T58" fmla="*/ 4 w 23"/>
                <a:gd name="T59" fmla="*/ 26 h 62"/>
                <a:gd name="T60" fmla="*/ 0 w 23"/>
                <a:gd name="T61" fmla="*/ 15 h 62"/>
                <a:gd name="T62" fmla="*/ 0 w 23"/>
                <a:gd name="T63" fmla="*/ 16 h 62"/>
                <a:gd name="T64" fmla="*/ 1 w 23"/>
                <a:gd name="T65" fmla="*/ 14 h 62"/>
                <a:gd name="T66" fmla="*/ 1 w 23"/>
                <a:gd name="T67" fmla="*/ 14 h 62"/>
                <a:gd name="T68" fmla="*/ 1 w 23"/>
                <a:gd name="T69" fmla="*/ 14 h 62"/>
                <a:gd name="T70" fmla="*/ 1 w 23"/>
                <a:gd name="T71" fmla="*/ 12 h 62"/>
                <a:gd name="T72" fmla="*/ 3 w 23"/>
                <a:gd name="T73" fmla="*/ 9 h 62"/>
                <a:gd name="T74" fmla="*/ 6 w 23"/>
                <a:gd name="T75" fmla="*/ 9 h 62"/>
                <a:gd name="T76" fmla="*/ 9 w 23"/>
                <a:gd name="T77" fmla="*/ 11 h 62"/>
                <a:gd name="T78" fmla="*/ 10 w 23"/>
                <a:gd name="T79" fmla="*/ 8 h 62"/>
                <a:gd name="T80" fmla="*/ 13 w 23"/>
                <a:gd name="T81" fmla="*/ 5 h 62"/>
                <a:gd name="T82" fmla="*/ 14 w 23"/>
                <a:gd name="T83" fmla="*/ 4 h 62"/>
                <a:gd name="T84" fmla="*/ 14 w 23"/>
                <a:gd name="T85" fmla="*/ 3 h 62"/>
                <a:gd name="T86" fmla="*/ 14 w 23"/>
                <a:gd name="T87" fmla="*/ 0 h 62"/>
                <a:gd name="T88" fmla="*/ 16 w 23"/>
                <a:gd name="T89" fmla="*/ 0 h 62"/>
                <a:gd name="T90" fmla="*/ 20 w 23"/>
                <a:gd name="T91" fmla="*/ 4 h 62"/>
                <a:gd name="T92" fmla="*/ 20 w 23"/>
                <a:gd name="T93" fmla="*/ 4 h 62"/>
                <a:gd name="T94" fmla="*/ 23 w 23"/>
                <a:gd name="T95" fmla="*/ 10 h 62"/>
                <a:gd name="T96" fmla="*/ 20 w 23"/>
                <a:gd name="T97" fmla="*/ 11 h 62"/>
                <a:gd name="T98" fmla="*/ 19 w 23"/>
                <a:gd name="T99" fmla="*/ 14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"/>
                <a:gd name="T151" fmla="*/ 0 h 62"/>
                <a:gd name="T152" fmla="*/ 23 w 23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" h="62">
                  <a:moveTo>
                    <a:pt x="19" y="14"/>
                  </a:moveTo>
                  <a:cubicBezTo>
                    <a:pt x="19" y="16"/>
                    <a:pt x="20" y="17"/>
                    <a:pt x="21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7" y="20"/>
                    <a:pt x="15" y="23"/>
                    <a:pt x="16" y="26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5" y="27"/>
                    <a:pt x="14" y="27"/>
                    <a:pt x="13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1"/>
                    <a:pt x="12" y="32"/>
                  </a:cubicBezTo>
                  <a:cubicBezTo>
                    <a:pt x="12" y="33"/>
                    <a:pt x="12" y="34"/>
                    <a:pt x="12" y="3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6"/>
                    <a:pt x="18" y="48"/>
                    <a:pt x="18" y="51"/>
                  </a:cubicBezTo>
                  <a:cubicBezTo>
                    <a:pt x="18" y="53"/>
                    <a:pt x="18" y="56"/>
                    <a:pt x="17" y="58"/>
                  </a:cubicBezTo>
                  <a:cubicBezTo>
                    <a:pt x="17" y="58"/>
                    <a:pt x="16" y="61"/>
                    <a:pt x="16" y="61"/>
                  </a:cubicBezTo>
                  <a:cubicBezTo>
                    <a:pt x="15" y="61"/>
                    <a:pt x="13" y="61"/>
                    <a:pt x="12" y="62"/>
                  </a:cubicBezTo>
                  <a:cubicBezTo>
                    <a:pt x="13" y="59"/>
                    <a:pt x="13" y="55"/>
                    <a:pt x="13" y="52"/>
                  </a:cubicBezTo>
                  <a:cubicBezTo>
                    <a:pt x="13" y="49"/>
                    <a:pt x="12" y="47"/>
                    <a:pt x="12" y="44"/>
                  </a:cubicBezTo>
                  <a:cubicBezTo>
                    <a:pt x="12" y="44"/>
                    <a:pt x="10" y="39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26"/>
                    <a:pt x="11" y="23"/>
                  </a:cubicBezTo>
                  <a:cubicBezTo>
                    <a:pt x="11" y="19"/>
                    <a:pt x="10" y="15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5"/>
                    <a:pt x="8" y="19"/>
                    <a:pt x="8" y="23"/>
                  </a:cubicBezTo>
                  <a:cubicBezTo>
                    <a:pt x="8" y="26"/>
                    <a:pt x="8" y="29"/>
                    <a:pt x="8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7" y="31"/>
                    <a:pt x="5" y="29"/>
                    <a:pt x="4" y="28"/>
                  </a:cubicBezTo>
                  <a:cubicBezTo>
                    <a:pt x="4" y="27"/>
                    <a:pt x="4" y="27"/>
                    <a:pt x="4" y="26"/>
                  </a:cubicBezTo>
                  <a:cubicBezTo>
                    <a:pt x="3" y="22"/>
                    <a:pt x="2" y="19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6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5"/>
                    <a:pt x="10" y="5"/>
                    <a:pt x="1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4" y="1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2" y="9"/>
                    <a:pt x="23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19" y="12"/>
                    <a:pt x="19" y="13"/>
                    <a:pt x="19" y="1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1" name="Freeform 224"/>
            <p:cNvSpPr>
              <a:spLocks noChangeArrowheads="1"/>
            </p:cNvSpPr>
            <p:nvPr/>
          </p:nvSpPr>
          <p:spPr bwMode="auto">
            <a:xfrm>
              <a:off x="1716087" y="225425"/>
              <a:ext cx="134938" cy="150812"/>
            </a:xfrm>
            <a:custGeom>
              <a:avLst/>
              <a:gdLst>
                <a:gd name="T0" fmla="*/ 29 w 36"/>
                <a:gd name="T1" fmla="*/ 13 h 40"/>
                <a:gd name="T2" fmla="*/ 28 w 36"/>
                <a:gd name="T3" fmla="*/ 14 h 40"/>
                <a:gd name="T4" fmla="*/ 18 w 36"/>
                <a:gd name="T5" fmla="*/ 30 h 40"/>
                <a:gd name="T6" fmla="*/ 15 w 36"/>
                <a:gd name="T7" fmla="*/ 30 h 40"/>
                <a:gd name="T8" fmla="*/ 14 w 36"/>
                <a:gd name="T9" fmla="*/ 33 h 40"/>
                <a:gd name="T10" fmla="*/ 14 w 36"/>
                <a:gd name="T11" fmla="*/ 33 h 40"/>
                <a:gd name="T12" fmla="*/ 13 w 36"/>
                <a:gd name="T13" fmla="*/ 33 h 40"/>
                <a:gd name="T14" fmla="*/ 10 w 36"/>
                <a:gd name="T15" fmla="*/ 33 h 40"/>
                <a:gd name="T16" fmla="*/ 10 w 36"/>
                <a:gd name="T17" fmla="*/ 34 h 40"/>
                <a:gd name="T18" fmla="*/ 17 w 36"/>
                <a:gd name="T19" fmla="*/ 23 h 40"/>
                <a:gd name="T20" fmla="*/ 17 w 36"/>
                <a:gd name="T21" fmla="*/ 21 h 40"/>
                <a:gd name="T22" fmla="*/ 17 w 36"/>
                <a:gd name="T23" fmla="*/ 21 h 40"/>
                <a:gd name="T24" fmla="*/ 15 w 36"/>
                <a:gd name="T25" fmla="*/ 20 h 40"/>
                <a:gd name="T26" fmla="*/ 6 w 36"/>
                <a:gd name="T27" fmla="*/ 36 h 40"/>
                <a:gd name="T28" fmla="*/ 6 w 36"/>
                <a:gd name="T29" fmla="*/ 37 h 40"/>
                <a:gd name="T30" fmla="*/ 5 w 36"/>
                <a:gd name="T31" fmla="*/ 37 h 40"/>
                <a:gd name="T32" fmla="*/ 5 w 36"/>
                <a:gd name="T33" fmla="*/ 37 h 40"/>
                <a:gd name="T34" fmla="*/ 4 w 36"/>
                <a:gd name="T35" fmla="*/ 37 h 40"/>
                <a:gd name="T36" fmla="*/ 4 w 36"/>
                <a:gd name="T37" fmla="*/ 38 h 40"/>
                <a:gd name="T38" fmla="*/ 2 w 36"/>
                <a:gd name="T39" fmla="*/ 39 h 40"/>
                <a:gd name="T40" fmla="*/ 0 w 36"/>
                <a:gd name="T41" fmla="*/ 39 h 40"/>
                <a:gd name="T42" fmla="*/ 2 w 36"/>
                <a:gd name="T43" fmla="*/ 36 h 40"/>
                <a:gd name="T44" fmla="*/ 5 w 36"/>
                <a:gd name="T45" fmla="*/ 28 h 40"/>
                <a:gd name="T46" fmla="*/ 6 w 36"/>
                <a:gd name="T47" fmla="*/ 23 h 40"/>
                <a:gd name="T48" fmla="*/ 7 w 36"/>
                <a:gd name="T49" fmla="*/ 19 h 40"/>
                <a:gd name="T50" fmla="*/ 13 w 36"/>
                <a:gd name="T51" fmla="*/ 6 h 40"/>
                <a:gd name="T52" fmla="*/ 15 w 36"/>
                <a:gd name="T53" fmla="*/ 5 h 40"/>
                <a:gd name="T54" fmla="*/ 18 w 36"/>
                <a:gd name="T55" fmla="*/ 4 h 40"/>
                <a:gd name="T56" fmla="*/ 19 w 36"/>
                <a:gd name="T57" fmla="*/ 2 h 40"/>
                <a:gd name="T58" fmla="*/ 21 w 36"/>
                <a:gd name="T59" fmla="*/ 1 h 40"/>
                <a:gd name="T60" fmla="*/ 27 w 36"/>
                <a:gd name="T61" fmla="*/ 1 h 40"/>
                <a:gd name="T62" fmla="*/ 27 w 36"/>
                <a:gd name="T63" fmla="*/ 3 h 40"/>
                <a:gd name="T64" fmla="*/ 26 w 36"/>
                <a:gd name="T65" fmla="*/ 5 h 40"/>
                <a:gd name="T66" fmla="*/ 26 w 36"/>
                <a:gd name="T67" fmla="*/ 6 h 40"/>
                <a:gd name="T68" fmla="*/ 25 w 36"/>
                <a:gd name="T69" fmla="*/ 8 h 40"/>
                <a:gd name="T70" fmla="*/ 23 w 36"/>
                <a:gd name="T71" fmla="*/ 11 h 40"/>
                <a:gd name="T72" fmla="*/ 21 w 36"/>
                <a:gd name="T73" fmla="*/ 13 h 40"/>
                <a:gd name="T74" fmla="*/ 19 w 36"/>
                <a:gd name="T75" fmla="*/ 15 h 40"/>
                <a:gd name="T76" fmla="*/ 20 w 36"/>
                <a:gd name="T77" fmla="*/ 15 h 40"/>
                <a:gd name="T78" fmla="*/ 20 w 36"/>
                <a:gd name="T79" fmla="*/ 15 h 40"/>
                <a:gd name="T80" fmla="*/ 20 w 36"/>
                <a:gd name="T81" fmla="*/ 15 h 40"/>
                <a:gd name="T82" fmla="*/ 21 w 36"/>
                <a:gd name="T83" fmla="*/ 16 h 40"/>
                <a:gd name="T84" fmla="*/ 25 w 36"/>
                <a:gd name="T85" fmla="*/ 13 h 40"/>
                <a:gd name="T86" fmla="*/ 27 w 36"/>
                <a:gd name="T87" fmla="*/ 9 h 40"/>
                <a:gd name="T88" fmla="*/ 28 w 36"/>
                <a:gd name="T89" fmla="*/ 7 h 40"/>
                <a:gd name="T90" fmla="*/ 28 w 36"/>
                <a:gd name="T91" fmla="*/ 6 h 40"/>
                <a:gd name="T92" fmla="*/ 31 w 36"/>
                <a:gd name="T93" fmla="*/ 2 h 40"/>
                <a:gd name="T94" fmla="*/ 33 w 36"/>
                <a:gd name="T95" fmla="*/ 2 h 40"/>
                <a:gd name="T96" fmla="*/ 33 w 36"/>
                <a:gd name="T97" fmla="*/ 3 h 40"/>
                <a:gd name="T98" fmla="*/ 33 w 36"/>
                <a:gd name="T99" fmla="*/ 4 h 40"/>
                <a:gd name="T100" fmla="*/ 34 w 36"/>
                <a:gd name="T101" fmla="*/ 5 h 40"/>
                <a:gd name="T102" fmla="*/ 35 w 36"/>
                <a:gd name="T103" fmla="*/ 5 h 40"/>
                <a:gd name="T104" fmla="*/ 36 w 36"/>
                <a:gd name="T105" fmla="*/ 4 h 40"/>
                <a:gd name="T106" fmla="*/ 36 w 36"/>
                <a:gd name="T107" fmla="*/ 5 h 40"/>
                <a:gd name="T108" fmla="*/ 29 w 36"/>
                <a:gd name="T109" fmla="*/ 13 h 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"/>
                <a:gd name="T166" fmla="*/ 0 h 40"/>
                <a:gd name="T167" fmla="*/ 36 w 36"/>
                <a:gd name="T168" fmla="*/ 40 h 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" h="40">
                  <a:moveTo>
                    <a:pt x="29" y="13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3" y="19"/>
                    <a:pt x="20" y="24"/>
                    <a:pt x="18" y="30"/>
                  </a:cubicBezTo>
                  <a:cubicBezTo>
                    <a:pt x="17" y="30"/>
                    <a:pt x="16" y="30"/>
                    <a:pt x="15" y="30"/>
                  </a:cubicBezTo>
                  <a:cubicBezTo>
                    <a:pt x="14" y="31"/>
                    <a:pt x="14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0"/>
                    <a:pt x="13" y="25"/>
                    <a:pt x="17" y="23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0" y="24"/>
                    <a:pt x="7" y="32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40"/>
                    <a:pt x="3" y="40"/>
                    <a:pt x="2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1" y="38"/>
                    <a:pt x="2" y="36"/>
                    <a:pt x="2" y="3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4"/>
                    <a:pt x="9" y="7"/>
                    <a:pt x="13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6" y="0"/>
                    <a:pt x="27" y="1"/>
                  </a:cubicBezTo>
                  <a:cubicBezTo>
                    <a:pt x="27" y="2"/>
                    <a:pt x="27" y="2"/>
                    <a:pt x="27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30" y="3"/>
                    <a:pt x="31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6" y="4"/>
                    <a:pt x="36" y="5"/>
                    <a:pt x="36" y="5"/>
                  </a:cubicBezTo>
                  <a:cubicBezTo>
                    <a:pt x="35" y="8"/>
                    <a:pt x="32" y="11"/>
                    <a:pt x="29" y="1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2" name="Rectangle 225"/>
            <p:cNvSpPr>
              <a:spLocks noChangeArrowheads="1"/>
            </p:cNvSpPr>
            <p:nvPr/>
          </p:nvSpPr>
          <p:spPr bwMode="auto">
            <a:xfrm>
              <a:off x="1735137" y="282575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3" name="Freeform 226"/>
            <p:cNvSpPr>
              <a:spLocks noChangeArrowheads="1"/>
            </p:cNvSpPr>
            <p:nvPr/>
          </p:nvSpPr>
          <p:spPr bwMode="auto">
            <a:xfrm>
              <a:off x="1697037" y="828675"/>
              <a:ext cx="120650" cy="112712"/>
            </a:xfrm>
            <a:custGeom>
              <a:avLst/>
              <a:gdLst>
                <a:gd name="T0" fmla="*/ 0 w 32"/>
                <a:gd name="T1" fmla="*/ 10 h 30"/>
                <a:gd name="T2" fmla="*/ 2 w 32"/>
                <a:gd name="T3" fmla="*/ 6 h 30"/>
                <a:gd name="T4" fmla="*/ 11 w 32"/>
                <a:gd name="T5" fmla="*/ 24 h 30"/>
                <a:gd name="T6" fmla="*/ 12 w 32"/>
                <a:gd name="T7" fmla="*/ 25 h 30"/>
                <a:gd name="T8" fmla="*/ 13 w 32"/>
                <a:gd name="T9" fmla="*/ 25 h 30"/>
                <a:gd name="T10" fmla="*/ 14 w 32"/>
                <a:gd name="T11" fmla="*/ 24 h 30"/>
                <a:gd name="T12" fmla="*/ 14 w 32"/>
                <a:gd name="T13" fmla="*/ 24 h 30"/>
                <a:gd name="T14" fmla="*/ 14 w 32"/>
                <a:gd name="T15" fmla="*/ 23 h 30"/>
                <a:gd name="T16" fmla="*/ 5 w 32"/>
                <a:gd name="T17" fmla="*/ 6 h 30"/>
                <a:gd name="T18" fmla="*/ 6 w 32"/>
                <a:gd name="T19" fmla="*/ 6 h 30"/>
                <a:gd name="T20" fmla="*/ 6 w 32"/>
                <a:gd name="T21" fmla="*/ 5 h 30"/>
                <a:gd name="T22" fmla="*/ 10 w 32"/>
                <a:gd name="T23" fmla="*/ 5 h 30"/>
                <a:gd name="T24" fmla="*/ 13 w 32"/>
                <a:gd name="T25" fmla="*/ 8 h 30"/>
                <a:gd name="T26" fmla="*/ 15 w 32"/>
                <a:gd name="T27" fmla="*/ 11 h 30"/>
                <a:gd name="T28" fmla="*/ 20 w 32"/>
                <a:gd name="T29" fmla="*/ 21 h 30"/>
                <a:gd name="T30" fmla="*/ 21 w 32"/>
                <a:gd name="T31" fmla="*/ 22 h 30"/>
                <a:gd name="T32" fmla="*/ 21 w 32"/>
                <a:gd name="T33" fmla="*/ 23 h 30"/>
                <a:gd name="T34" fmla="*/ 23 w 32"/>
                <a:gd name="T35" fmla="*/ 22 h 30"/>
                <a:gd name="T36" fmla="*/ 23 w 32"/>
                <a:gd name="T37" fmla="*/ 22 h 30"/>
                <a:gd name="T38" fmla="*/ 23 w 32"/>
                <a:gd name="T39" fmla="*/ 21 h 30"/>
                <a:gd name="T40" fmla="*/ 17 w 32"/>
                <a:gd name="T41" fmla="*/ 9 h 30"/>
                <a:gd name="T42" fmla="*/ 14 w 32"/>
                <a:gd name="T43" fmla="*/ 7 h 30"/>
                <a:gd name="T44" fmla="*/ 12 w 32"/>
                <a:gd name="T45" fmla="*/ 4 h 30"/>
                <a:gd name="T46" fmla="*/ 11 w 32"/>
                <a:gd name="T47" fmla="*/ 3 h 30"/>
                <a:gd name="T48" fmla="*/ 12 w 32"/>
                <a:gd name="T49" fmla="*/ 1 h 30"/>
                <a:gd name="T50" fmla="*/ 13 w 32"/>
                <a:gd name="T51" fmla="*/ 0 h 30"/>
                <a:gd name="T52" fmla="*/ 22 w 32"/>
                <a:gd name="T53" fmla="*/ 6 h 30"/>
                <a:gd name="T54" fmla="*/ 32 w 32"/>
                <a:gd name="T55" fmla="*/ 17 h 30"/>
                <a:gd name="T56" fmla="*/ 32 w 32"/>
                <a:gd name="T57" fmla="*/ 22 h 30"/>
                <a:gd name="T58" fmla="*/ 31 w 32"/>
                <a:gd name="T59" fmla="*/ 26 h 30"/>
                <a:gd name="T60" fmla="*/ 27 w 32"/>
                <a:gd name="T61" fmla="*/ 28 h 30"/>
                <a:gd name="T62" fmla="*/ 26 w 32"/>
                <a:gd name="T63" fmla="*/ 27 h 30"/>
                <a:gd name="T64" fmla="*/ 23 w 32"/>
                <a:gd name="T65" fmla="*/ 26 h 30"/>
                <a:gd name="T66" fmla="*/ 20 w 32"/>
                <a:gd name="T67" fmla="*/ 29 h 30"/>
                <a:gd name="T68" fmla="*/ 17 w 32"/>
                <a:gd name="T69" fmla="*/ 29 h 30"/>
                <a:gd name="T70" fmla="*/ 15 w 32"/>
                <a:gd name="T71" fmla="*/ 28 h 30"/>
                <a:gd name="T72" fmla="*/ 11 w 32"/>
                <a:gd name="T73" fmla="*/ 26 h 30"/>
                <a:gd name="T74" fmla="*/ 9 w 32"/>
                <a:gd name="T75" fmla="*/ 28 h 30"/>
                <a:gd name="T76" fmla="*/ 6 w 32"/>
                <a:gd name="T77" fmla="*/ 28 h 30"/>
                <a:gd name="T78" fmla="*/ 6 w 32"/>
                <a:gd name="T79" fmla="*/ 28 h 30"/>
                <a:gd name="T80" fmla="*/ 6 w 32"/>
                <a:gd name="T81" fmla="*/ 26 h 30"/>
                <a:gd name="T82" fmla="*/ 6 w 32"/>
                <a:gd name="T83" fmla="*/ 22 h 30"/>
                <a:gd name="T84" fmla="*/ 5 w 32"/>
                <a:gd name="T85" fmla="*/ 19 h 30"/>
                <a:gd name="T86" fmla="*/ 5 w 32"/>
                <a:gd name="T87" fmla="*/ 19 h 30"/>
                <a:gd name="T88" fmla="*/ 5 w 32"/>
                <a:gd name="T89" fmla="*/ 18 h 30"/>
                <a:gd name="T90" fmla="*/ 5 w 32"/>
                <a:gd name="T91" fmla="*/ 18 h 30"/>
                <a:gd name="T92" fmla="*/ 2 w 32"/>
                <a:gd name="T93" fmla="*/ 14 h 30"/>
                <a:gd name="T94" fmla="*/ 0 w 32"/>
                <a:gd name="T95" fmla="*/ 10 h 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"/>
                <a:gd name="T145" fmla="*/ 0 h 30"/>
                <a:gd name="T146" fmla="*/ 32 w 32"/>
                <a:gd name="T147" fmla="*/ 30 h 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" h="30">
                  <a:moveTo>
                    <a:pt x="0" y="10"/>
                  </a:moveTo>
                  <a:cubicBezTo>
                    <a:pt x="1" y="9"/>
                    <a:pt x="2" y="8"/>
                    <a:pt x="2" y="6"/>
                  </a:cubicBezTo>
                  <a:cubicBezTo>
                    <a:pt x="6" y="10"/>
                    <a:pt x="9" y="16"/>
                    <a:pt x="11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16"/>
                    <a:pt x="9" y="11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6"/>
                    <a:pt x="11" y="7"/>
                    <a:pt x="13" y="8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8" y="14"/>
                    <a:pt x="20" y="17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16"/>
                    <a:pt x="20" y="13"/>
                    <a:pt x="17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5" y="2"/>
                    <a:pt x="18" y="4"/>
                    <a:pt x="22" y="6"/>
                  </a:cubicBezTo>
                  <a:cubicBezTo>
                    <a:pt x="26" y="9"/>
                    <a:pt x="31" y="12"/>
                    <a:pt x="32" y="1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4"/>
                    <a:pt x="31" y="25"/>
                    <a:pt x="31" y="26"/>
                  </a:cubicBezTo>
                  <a:cubicBezTo>
                    <a:pt x="30" y="27"/>
                    <a:pt x="28" y="28"/>
                    <a:pt x="27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1" y="27"/>
                    <a:pt x="20" y="28"/>
                    <a:pt x="20" y="29"/>
                  </a:cubicBezTo>
                  <a:cubicBezTo>
                    <a:pt x="19" y="30"/>
                    <a:pt x="19" y="30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7"/>
                    <a:pt x="13" y="25"/>
                    <a:pt x="11" y="26"/>
                  </a:cubicBezTo>
                  <a:cubicBezTo>
                    <a:pt x="10" y="26"/>
                    <a:pt x="9" y="27"/>
                    <a:pt x="9" y="28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7"/>
                    <a:pt x="3" y="15"/>
                    <a:pt x="2" y="14"/>
                  </a:cubicBezTo>
                  <a:cubicBezTo>
                    <a:pt x="2" y="14"/>
                    <a:pt x="1" y="11"/>
                    <a:pt x="0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4" name="Freeform 227"/>
            <p:cNvSpPr>
              <a:spLocks noChangeArrowheads="1"/>
            </p:cNvSpPr>
            <p:nvPr/>
          </p:nvSpPr>
          <p:spPr bwMode="auto">
            <a:xfrm>
              <a:off x="1014412" y="628650"/>
              <a:ext cx="238125" cy="136525"/>
            </a:xfrm>
            <a:custGeom>
              <a:avLst/>
              <a:gdLst>
                <a:gd name="T0" fmla="*/ 9 w 63"/>
                <a:gd name="T1" fmla="*/ 5 h 36"/>
                <a:gd name="T2" fmla="*/ 15 w 63"/>
                <a:gd name="T3" fmla="*/ 2 h 36"/>
                <a:gd name="T4" fmla="*/ 20 w 63"/>
                <a:gd name="T5" fmla="*/ 0 h 36"/>
                <a:gd name="T6" fmla="*/ 36 w 63"/>
                <a:gd name="T7" fmla="*/ 5 h 36"/>
                <a:gd name="T8" fmla="*/ 46 w 63"/>
                <a:gd name="T9" fmla="*/ 6 h 36"/>
                <a:gd name="T10" fmla="*/ 57 w 63"/>
                <a:gd name="T11" fmla="*/ 9 h 36"/>
                <a:gd name="T12" fmla="*/ 59 w 63"/>
                <a:gd name="T13" fmla="*/ 13 h 36"/>
                <a:gd name="T14" fmla="*/ 53 w 63"/>
                <a:gd name="T15" fmla="*/ 10 h 36"/>
                <a:gd name="T16" fmla="*/ 45 w 63"/>
                <a:gd name="T17" fmla="*/ 11 h 36"/>
                <a:gd name="T18" fmla="*/ 43 w 63"/>
                <a:gd name="T19" fmla="*/ 12 h 36"/>
                <a:gd name="T20" fmla="*/ 39 w 63"/>
                <a:gd name="T21" fmla="*/ 12 h 36"/>
                <a:gd name="T22" fmla="*/ 27 w 63"/>
                <a:gd name="T23" fmla="*/ 4 h 36"/>
                <a:gd name="T24" fmla="*/ 26 w 63"/>
                <a:gd name="T25" fmla="*/ 3 h 36"/>
                <a:gd name="T26" fmla="*/ 25 w 63"/>
                <a:gd name="T27" fmla="*/ 5 h 36"/>
                <a:gd name="T28" fmla="*/ 33 w 63"/>
                <a:gd name="T29" fmla="*/ 14 h 36"/>
                <a:gd name="T30" fmla="*/ 30 w 63"/>
                <a:gd name="T31" fmla="*/ 17 h 36"/>
                <a:gd name="T32" fmla="*/ 18 w 63"/>
                <a:gd name="T33" fmla="*/ 8 h 36"/>
                <a:gd name="T34" fmla="*/ 14 w 63"/>
                <a:gd name="T35" fmla="*/ 5 h 36"/>
                <a:gd name="T36" fmla="*/ 14 w 63"/>
                <a:gd name="T37" fmla="*/ 7 h 36"/>
                <a:gd name="T38" fmla="*/ 13 w 63"/>
                <a:gd name="T39" fmla="*/ 7 h 36"/>
                <a:gd name="T40" fmla="*/ 21 w 63"/>
                <a:gd name="T41" fmla="*/ 14 h 36"/>
                <a:gd name="T42" fmla="*/ 31 w 63"/>
                <a:gd name="T43" fmla="*/ 20 h 36"/>
                <a:gd name="T44" fmla="*/ 26 w 63"/>
                <a:gd name="T45" fmla="*/ 23 h 36"/>
                <a:gd name="T46" fmla="*/ 16 w 63"/>
                <a:gd name="T47" fmla="*/ 20 h 36"/>
                <a:gd name="T48" fmla="*/ 7 w 63"/>
                <a:gd name="T49" fmla="*/ 15 h 36"/>
                <a:gd name="T50" fmla="*/ 5 w 63"/>
                <a:gd name="T51" fmla="*/ 16 h 36"/>
                <a:gd name="T52" fmla="*/ 11 w 63"/>
                <a:gd name="T53" fmla="*/ 20 h 36"/>
                <a:gd name="T54" fmla="*/ 20 w 63"/>
                <a:gd name="T55" fmla="*/ 24 h 36"/>
                <a:gd name="T56" fmla="*/ 18 w 63"/>
                <a:gd name="T57" fmla="*/ 26 h 36"/>
                <a:gd name="T58" fmla="*/ 18 w 63"/>
                <a:gd name="T59" fmla="*/ 26 h 36"/>
                <a:gd name="T60" fmla="*/ 14 w 63"/>
                <a:gd name="T61" fmla="*/ 26 h 36"/>
                <a:gd name="T62" fmla="*/ 11 w 63"/>
                <a:gd name="T63" fmla="*/ 32 h 36"/>
                <a:gd name="T64" fmla="*/ 6 w 63"/>
                <a:gd name="T65" fmla="*/ 36 h 36"/>
                <a:gd name="T66" fmla="*/ 1 w 63"/>
                <a:gd name="T67" fmla="*/ 26 h 36"/>
                <a:gd name="T68" fmla="*/ 0 w 63"/>
                <a:gd name="T69" fmla="*/ 19 h 36"/>
                <a:gd name="T70" fmla="*/ 0 w 63"/>
                <a:gd name="T71" fmla="*/ 17 h 36"/>
                <a:gd name="T72" fmla="*/ 3 w 63"/>
                <a:gd name="T73" fmla="*/ 13 h 36"/>
                <a:gd name="T74" fmla="*/ 7 w 63"/>
                <a:gd name="T75" fmla="*/ 8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36"/>
                <a:gd name="T116" fmla="*/ 63 w 63"/>
                <a:gd name="T117" fmla="*/ 36 h 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36">
                  <a:moveTo>
                    <a:pt x="7" y="8"/>
                  </a:moveTo>
                  <a:cubicBezTo>
                    <a:pt x="7" y="6"/>
                    <a:pt x="7" y="5"/>
                    <a:pt x="9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0" y="7"/>
                    <a:pt x="44" y="7"/>
                    <a:pt x="46" y="6"/>
                  </a:cubicBezTo>
                  <a:cubicBezTo>
                    <a:pt x="46" y="6"/>
                    <a:pt x="55" y="6"/>
                    <a:pt x="55" y="6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9" y="10"/>
                    <a:pt x="61" y="11"/>
                    <a:pt x="63" y="12"/>
                  </a:cubicBezTo>
                  <a:cubicBezTo>
                    <a:pt x="62" y="12"/>
                    <a:pt x="59" y="13"/>
                    <a:pt x="59" y="13"/>
                  </a:cubicBezTo>
                  <a:cubicBezTo>
                    <a:pt x="58" y="13"/>
                    <a:pt x="57" y="13"/>
                    <a:pt x="56" y="12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0" y="9"/>
                    <a:pt x="48" y="10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3" y="12"/>
                    <a:pt x="29" y="8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9"/>
                    <a:pt x="29" y="12"/>
                    <a:pt x="33" y="14"/>
                  </a:cubicBezTo>
                  <a:cubicBezTo>
                    <a:pt x="31" y="15"/>
                    <a:pt x="30" y="15"/>
                    <a:pt x="30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6"/>
                    <a:pt x="25" y="14"/>
                    <a:pt x="23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7"/>
                    <a:pt x="27" y="18"/>
                    <a:pt x="30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1"/>
                    <a:pt x="31" y="22"/>
                  </a:cubicBezTo>
                  <a:cubicBezTo>
                    <a:pt x="31" y="23"/>
                    <a:pt x="29" y="23"/>
                    <a:pt x="2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8" y="16"/>
                    <a:pt x="7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9" y="19"/>
                    <a:pt x="11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8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7"/>
                    <a:pt x="11" y="28"/>
                    <a:pt x="10" y="30"/>
                  </a:cubicBezTo>
                  <a:cubicBezTo>
                    <a:pt x="10" y="30"/>
                    <a:pt x="10" y="31"/>
                    <a:pt x="11" y="32"/>
                  </a:cubicBezTo>
                  <a:cubicBezTo>
                    <a:pt x="10" y="32"/>
                    <a:pt x="8" y="33"/>
                    <a:pt x="8" y="33"/>
                  </a:cubicBezTo>
                  <a:cubicBezTo>
                    <a:pt x="8" y="33"/>
                    <a:pt x="7" y="35"/>
                    <a:pt x="6" y="36"/>
                  </a:cubicBezTo>
                  <a:cubicBezTo>
                    <a:pt x="3" y="35"/>
                    <a:pt x="1" y="31"/>
                    <a:pt x="1" y="28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1" y="25"/>
                    <a:pt x="1" y="24"/>
                    <a:pt x="1" y="23"/>
                  </a:cubicBezTo>
                  <a:cubicBezTo>
                    <a:pt x="1" y="22"/>
                    <a:pt x="1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5" name="Freeform 228"/>
            <p:cNvSpPr>
              <a:spLocks noChangeArrowheads="1"/>
            </p:cNvSpPr>
            <p:nvPr/>
          </p:nvSpPr>
          <p:spPr bwMode="auto">
            <a:xfrm>
              <a:off x="1422400" y="444500"/>
              <a:ext cx="79375" cy="41275"/>
            </a:xfrm>
            <a:custGeom>
              <a:avLst/>
              <a:gdLst>
                <a:gd name="T0" fmla="*/ 3 w 21"/>
                <a:gd name="T1" fmla="*/ 6 h 11"/>
                <a:gd name="T2" fmla="*/ 3 w 21"/>
                <a:gd name="T3" fmla="*/ 6 h 11"/>
                <a:gd name="T4" fmla="*/ 3 w 21"/>
                <a:gd name="T5" fmla="*/ 7 h 11"/>
                <a:gd name="T6" fmla="*/ 15 w 21"/>
                <a:gd name="T7" fmla="*/ 2 h 11"/>
                <a:gd name="T8" fmla="*/ 17 w 21"/>
                <a:gd name="T9" fmla="*/ 0 h 11"/>
                <a:gd name="T10" fmla="*/ 18 w 21"/>
                <a:gd name="T11" fmla="*/ 2 h 11"/>
                <a:gd name="T12" fmla="*/ 20 w 21"/>
                <a:gd name="T13" fmla="*/ 4 h 11"/>
                <a:gd name="T14" fmla="*/ 21 w 21"/>
                <a:gd name="T15" fmla="*/ 5 h 11"/>
                <a:gd name="T16" fmla="*/ 20 w 21"/>
                <a:gd name="T17" fmla="*/ 6 h 11"/>
                <a:gd name="T18" fmla="*/ 20 w 21"/>
                <a:gd name="T19" fmla="*/ 7 h 11"/>
                <a:gd name="T20" fmla="*/ 18 w 21"/>
                <a:gd name="T21" fmla="*/ 10 h 11"/>
                <a:gd name="T22" fmla="*/ 14 w 21"/>
                <a:gd name="T23" fmla="*/ 8 h 11"/>
                <a:gd name="T24" fmla="*/ 14 w 21"/>
                <a:gd name="T25" fmla="*/ 8 h 11"/>
                <a:gd name="T26" fmla="*/ 10 w 21"/>
                <a:gd name="T27" fmla="*/ 8 h 11"/>
                <a:gd name="T28" fmla="*/ 10 w 21"/>
                <a:gd name="T29" fmla="*/ 8 h 11"/>
                <a:gd name="T30" fmla="*/ 9 w 21"/>
                <a:gd name="T31" fmla="*/ 8 h 11"/>
                <a:gd name="T32" fmla="*/ 8 w 21"/>
                <a:gd name="T33" fmla="*/ 9 h 11"/>
                <a:gd name="T34" fmla="*/ 5 w 21"/>
                <a:gd name="T35" fmla="*/ 9 h 11"/>
                <a:gd name="T36" fmla="*/ 4 w 21"/>
                <a:gd name="T37" fmla="*/ 10 h 11"/>
                <a:gd name="T38" fmla="*/ 4 w 21"/>
                <a:gd name="T39" fmla="*/ 10 h 11"/>
                <a:gd name="T40" fmla="*/ 4 w 21"/>
                <a:gd name="T41" fmla="*/ 10 h 11"/>
                <a:gd name="T42" fmla="*/ 3 w 21"/>
                <a:gd name="T43" fmla="*/ 10 h 11"/>
                <a:gd name="T44" fmla="*/ 3 w 21"/>
                <a:gd name="T45" fmla="*/ 11 h 11"/>
                <a:gd name="T46" fmla="*/ 1 w 21"/>
                <a:gd name="T47" fmla="*/ 8 h 11"/>
                <a:gd name="T48" fmla="*/ 0 w 21"/>
                <a:gd name="T49" fmla="*/ 7 h 11"/>
                <a:gd name="T50" fmla="*/ 3 w 21"/>
                <a:gd name="T51" fmla="*/ 5 h 11"/>
                <a:gd name="T52" fmla="*/ 3 w 21"/>
                <a:gd name="T53" fmla="*/ 6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11"/>
                <a:gd name="T83" fmla="*/ 21 w 21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11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9"/>
                    <a:pt x="11" y="5"/>
                    <a:pt x="15" y="2"/>
                  </a:cubicBezTo>
                  <a:cubicBezTo>
                    <a:pt x="15" y="2"/>
                    <a:pt x="17" y="1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8" y="10"/>
                  </a:cubicBezTo>
                  <a:cubicBezTo>
                    <a:pt x="17" y="9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7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6"/>
                    <a:pt x="3" y="5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6" name="Freeform 229"/>
            <p:cNvSpPr>
              <a:spLocks noChangeArrowheads="1"/>
            </p:cNvSpPr>
            <p:nvPr/>
          </p:nvSpPr>
          <p:spPr bwMode="auto">
            <a:xfrm>
              <a:off x="1000125" y="568325"/>
              <a:ext cx="157163" cy="79375"/>
            </a:xfrm>
            <a:custGeom>
              <a:avLst/>
              <a:gdLst>
                <a:gd name="T0" fmla="*/ 4 w 42"/>
                <a:gd name="T1" fmla="*/ 7 h 21"/>
                <a:gd name="T2" fmla="*/ 3 w 42"/>
                <a:gd name="T3" fmla="*/ 6 h 21"/>
                <a:gd name="T4" fmla="*/ 1 w 42"/>
                <a:gd name="T5" fmla="*/ 3 h 21"/>
                <a:gd name="T6" fmla="*/ 1 w 42"/>
                <a:gd name="T7" fmla="*/ 2 h 21"/>
                <a:gd name="T8" fmla="*/ 12 w 42"/>
                <a:gd name="T9" fmla="*/ 1 h 21"/>
                <a:gd name="T10" fmla="*/ 13 w 42"/>
                <a:gd name="T11" fmla="*/ 1 h 21"/>
                <a:gd name="T12" fmla="*/ 21 w 42"/>
                <a:gd name="T13" fmla="*/ 4 h 21"/>
                <a:gd name="T14" fmla="*/ 32 w 42"/>
                <a:gd name="T15" fmla="*/ 5 h 21"/>
                <a:gd name="T16" fmla="*/ 41 w 42"/>
                <a:gd name="T17" fmla="*/ 6 h 21"/>
                <a:gd name="T18" fmla="*/ 42 w 42"/>
                <a:gd name="T19" fmla="*/ 7 h 21"/>
                <a:gd name="T20" fmla="*/ 40 w 42"/>
                <a:gd name="T21" fmla="*/ 8 h 21"/>
                <a:gd name="T22" fmla="*/ 27 w 42"/>
                <a:gd name="T23" fmla="*/ 7 h 21"/>
                <a:gd name="T24" fmla="*/ 25 w 42"/>
                <a:gd name="T25" fmla="*/ 7 h 21"/>
                <a:gd name="T26" fmla="*/ 23 w 42"/>
                <a:gd name="T27" fmla="*/ 7 h 21"/>
                <a:gd name="T28" fmla="*/ 11 w 42"/>
                <a:gd name="T29" fmla="*/ 5 h 21"/>
                <a:gd name="T30" fmla="*/ 9 w 42"/>
                <a:gd name="T31" fmla="*/ 5 h 21"/>
                <a:gd name="T32" fmla="*/ 9 w 42"/>
                <a:gd name="T33" fmla="*/ 7 h 21"/>
                <a:gd name="T34" fmla="*/ 9 w 42"/>
                <a:gd name="T35" fmla="*/ 7 h 21"/>
                <a:gd name="T36" fmla="*/ 23 w 42"/>
                <a:gd name="T37" fmla="*/ 10 h 21"/>
                <a:gd name="T38" fmla="*/ 25 w 42"/>
                <a:gd name="T39" fmla="*/ 10 h 21"/>
                <a:gd name="T40" fmla="*/ 27 w 42"/>
                <a:gd name="T41" fmla="*/ 9 h 21"/>
                <a:gd name="T42" fmla="*/ 37 w 42"/>
                <a:gd name="T43" fmla="*/ 10 h 21"/>
                <a:gd name="T44" fmla="*/ 36 w 42"/>
                <a:gd name="T45" fmla="*/ 12 h 21"/>
                <a:gd name="T46" fmla="*/ 36 w 42"/>
                <a:gd name="T47" fmla="*/ 14 h 21"/>
                <a:gd name="T48" fmla="*/ 37 w 42"/>
                <a:gd name="T49" fmla="*/ 17 h 21"/>
                <a:gd name="T50" fmla="*/ 35 w 42"/>
                <a:gd name="T51" fmla="*/ 17 h 21"/>
                <a:gd name="T52" fmla="*/ 25 w 42"/>
                <a:gd name="T53" fmla="*/ 13 h 21"/>
                <a:gd name="T54" fmla="*/ 15 w 42"/>
                <a:gd name="T55" fmla="*/ 12 h 21"/>
                <a:gd name="T56" fmla="*/ 6 w 42"/>
                <a:gd name="T57" fmla="*/ 10 h 21"/>
                <a:gd name="T58" fmla="*/ 4 w 42"/>
                <a:gd name="T59" fmla="*/ 9 h 21"/>
                <a:gd name="T60" fmla="*/ 3 w 42"/>
                <a:gd name="T61" fmla="*/ 10 h 21"/>
                <a:gd name="T62" fmla="*/ 3 w 42"/>
                <a:gd name="T63" fmla="*/ 11 h 21"/>
                <a:gd name="T64" fmla="*/ 15 w 42"/>
                <a:gd name="T65" fmla="*/ 14 h 21"/>
                <a:gd name="T66" fmla="*/ 19 w 42"/>
                <a:gd name="T67" fmla="*/ 15 h 21"/>
                <a:gd name="T68" fmla="*/ 18 w 42"/>
                <a:gd name="T69" fmla="*/ 15 h 21"/>
                <a:gd name="T70" fmla="*/ 17 w 42"/>
                <a:gd name="T71" fmla="*/ 16 h 21"/>
                <a:gd name="T72" fmla="*/ 14 w 42"/>
                <a:gd name="T73" fmla="*/ 17 h 21"/>
                <a:gd name="T74" fmla="*/ 11 w 42"/>
                <a:gd name="T75" fmla="*/ 18 h 21"/>
                <a:gd name="T76" fmla="*/ 9 w 42"/>
                <a:gd name="T77" fmla="*/ 20 h 21"/>
                <a:gd name="T78" fmla="*/ 9 w 42"/>
                <a:gd name="T79" fmla="*/ 20 h 21"/>
                <a:gd name="T80" fmla="*/ 9 w 42"/>
                <a:gd name="T81" fmla="*/ 21 h 21"/>
                <a:gd name="T82" fmla="*/ 0 w 42"/>
                <a:gd name="T83" fmla="*/ 15 h 21"/>
                <a:gd name="T84" fmla="*/ 0 w 42"/>
                <a:gd name="T85" fmla="*/ 13 h 21"/>
                <a:gd name="T86" fmla="*/ 3 w 42"/>
                <a:gd name="T87" fmla="*/ 8 h 21"/>
                <a:gd name="T88" fmla="*/ 4 w 42"/>
                <a:gd name="T89" fmla="*/ 7 h 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"/>
                <a:gd name="T136" fmla="*/ 0 h 21"/>
                <a:gd name="T137" fmla="*/ 42 w 42"/>
                <a:gd name="T138" fmla="*/ 21 h 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" h="21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9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21" y="4"/>
                    <a:pt x="21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41" y="7"/>
                    <a:pt x="41" y="6"/>
                  </a:cubicBezTo>
                  <a:cubicBezTo>
                    <a:pt x="41" y="6"/>
                    <a:pt x="41" y="7"/>
                    <a:pt x="42" y="7"/>
                  </a:cubicBezTo>
                  <a:cubicBezTo>
                    <a:pt x="41" y="7"/>
                    <a:pt x="40" y="8"/>
                    <a:pt x="40" y="8"/>
                  </a:cubicBezTo>
                  <a:cubicBezTo>
                    <a:pt x="36" y="7"/>
                    <a:pt x="32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9" y="7"/>
                    <a:pt x="13" y="8"/>
                    <a:pt x="11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0"/>
                    <a:pt x="18" y="10"/>
                    <a:pt x="2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1" y="9"/>
                    <a:pt x="34" y="9"/>
                    <a:pt x="37" y="10"/>
                  </a:cubicBezTo>
                  <a:cubicBezTo>
                    <a:pt x="37" y="11"/>
                    <a:pt x="36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5"/>
                    <a:pt x="36" y="16"/>
                    <a:pt x="37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2" y="15"/>
                    <a:pt x="29" y="14"/>
                    <a:pt x="25" y="13"/>
                  </a:cubicBezTo>
                  <a:cubicBezTo>
                    <a:pt x="23" y="12"/>
                    <a:pt x="19" y="12"/>
                    <a:pt x="15" y="12"/>
                  </a:cubicBezTo>
                  <a:cubicBezTo>
                    <a:pt x="12" y="12"/>
                    <a:pt x="6" y="12"/>
                    <a:pt x="6" y="10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5"/>
                    <a:pt x="10" y="15"/>
                    <a:pt x="15" y="14"/>
                  </a:cubicBezTo>
                  <a:cubicBezTo>
                    <a:pt x="15" y="14"/>
                    <a:pt x="17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5" y="20"/>
                    <a:pt x="1" y="17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7" name="Freeform 230"/>
            <p:cNvSpPr>
              <a:spLocks noChangeArrowheads="1"/>
            </p:cNvSpPr>
            <p:nvPr/>
          </p:nvSpPr>
          <p:spPr bwMode="auto">
            <a:xfrm>
              <a:off x="1184275" y="784225"/>
              <a:ext cx="241300" cy="214312"/>
            </a:xfrm>
            <a:custGeom>
              <a:avLst/>
              <a:gdLst>
                <a:gd name="T0" fmla="*/ 29 w 64"/>
                <a:gd name="T1" fmla="*/ 4 h 57"/>
                <a:gd name="T2" fmla="*/ 10 w 64"/>
                <a:gd name="T3" fmla="*/ 13 h 57"/>
                <a:gd name="T4" fmla="*/ 9 w 64"/>
                <a:gd name="T5" fmla="*/ 15 h 57"/>
                <a:gd name="T6" fmla="*/ 33 w 64"/>
                <a:gd name="T7" fmla="*/ 6 h 57"/>
                <a:gd name="T8" fmla="*/ 21 w 64"/>
                <a:gd name="T9" fmla="*/ 17 h 57"/>
                <a:gd name="T10" fmla="*/ 2 w 64"/>
                <a:gd name="T11" fmla="*/ 23 h 57"/>
                <a:gd name="T12" fmla="*/ 23 w 64"/>
                <a:gd name="T13" fmla="*/ 19 h 57"/>
                <a:gd name="T14" fmla="*/ 23 w 64"/>
                <a:gd name="T15" fmla="*/ 20 h 57"/>
                <a:gd name="T16" fmla="*/ 6 w 64"/>
                <a:gd name="T17" fmla="*/ 31 h 57"/>
                <a:gd name="T18" fmla="*/ 25 w 64"/>
                <a:gd name="T19" fmla="*/ 22 h 57"/>
                <a:gd name="T20" fmla="*/ 42 w 64"/>
                <a:gd name="T21" fmla="*/ 6 h 57"/>
                <a:gd name="T22" fmla="*/ 44 w 64"/>
                <a:gd name="T23" fmla="*/ 6 h 57"/>
                <a:gd name="T24" fmla="*/ 33 w 64"/>
                <a:gd name="T25" fmla="*/ 22 h 57"/>
                <a:gd name="T26" fmla="*/ 17 w 64"/>
                <a:gd name="T27" fmla="*/ 44 h 57"/>
                <a:gd name="T28" fmla="*/ 19 w 64"/>
                <a:gd name="T29" fmla="*/ 45 h 57"/>
                <a:gd name="T30" fmla="*/ 35 w 64"/>
                <a:gd name="T31" fmla="*/ 23 h 57"/>
                <a:gd name="T32" fmla="*/ 54 w 64"/>
                <a:gd name="T33" fmla="*/ 5 h 57"/>
                <a:gd name="T34" fmla="*/ 52 w 64"/>
                <a:gd name="T35" fmla="*/ 8 h 57"/>
                <a:gd name="T36" fmla="*/ 41 w 64"/>
                <a:gd name="T37" fmla="*/ 28 h 57"/>
                <a:gd name="T38" fmla="*/ 32 w 64"/>
                <a:gd name="T39" fmla="*/ 51 h 57"/>
                <a:gd name="T40" fmla="*/ 34 w 64"/>
                <a:gd name="T41" fmla="*/ 52 h 57"/>
                <a:gd name="T42" fmla="*/ 48 w 64"/>
                <a:gd name="T43" fmla="*/ 17 h 57"/>
                <a:gd name="T44" fmla="*/ 57 w 64"/>
                <a:gd name="T45" fmla="*/ 5 h 57"/>
                <a:gd name="T46" fmla="*/ 53 w 64"/>
                <a:gd name="T47" fmla="*/ 27 h 57"/>
                <a:gd name="T48" fmla="*/ 54 w 64"/>
                <a:gd name="T49" fmla="*/ 33 h 57"/>
                <a:gd name="T50" fmla="*/ 51 w 64"/>
                <a:gd name="T51" fmla="*/ 45 h 57"/>
                <a:gd name="T52" fmla="*/ 52 w 64"/>
                <a:gd name="T53" fmla="*/ 46 h 57"/>
                <a:gd name="T54" fmla="*/ 53 w 64"/>
                <a:gd name="T55" fmla="*/ 46 h 57"/>
                <a:gd name="T56" fmla="*/ 56 w 64"/>
                <a:gd name="T57" fmla="*/ 32 h 57"/>
                <a:gd name="T58" fmla="*/ 62 w 64"/>
                <a:gd name="T59" fmla="*/ 5 h 57"/>
                <a:gd name="T60" fmla="*/ 60 w 64"/>
                <a:gd name="T61" fmla="*/ 26 h 57"/>
                <a:gd name="T62" fmla="*/ 63 w 64"/>
                <a:gd name="T63" fmla="*/ 40 h 57"/>
                <a:gd name="T64" fmla="*/ 60 w 64"/>
                <a:gd name="T65" fmla="*/ 50 h 57"/>
                <a:gd name="T66" fmla="*/ 53 w 64"/>
                <a:gd name="T67" fmla="*/ 50 h 57"/>
                <a:gd name="T68" fmla="*/ 48 w 64"/>
                <a:gd name="T69" fmla="*/ 48 h 57"/>
                <a:gd name="T70" fmla="*/ 45 w 64"/>
                <a:gd name="T71" fmla="*/ 47 h 57"/>
                <a:gd name="T72" fmla="*/ 42 w 64"/>
                <a:gd name="T73" fmla="*/ 44 h 57"/>
                <a:gd name="T74" fmla="*/ 39 w 64"/>
                <a:gd name="T75" fmla="*/ 54 h 57"/>
                <a:gd name="T76" fmla="*/ 37 w 64"/>
                <a:gd name="T77" fmla="*/ 53 h 57"/>
                <a:gd name="T78" fmla="*/ 36 w 64"/>
                <a:gd name="T79" fmla="*/ 54 h 57"/>
                <a:gd name="T80" fmla="*/ 21 w 64"/>
                <a:gd name="T81" fmla="*/ 50 h 57"/>
                <a:gd name="T82" fmla="*/ 11 w 64"/>
                <a:gd name="T83" fmla="*/ 47 h 57"/>
                <a:gd name="T84" fmla="*/ 5 w 64"/>
                <a:gd name="T85" fmla="*/ 40 h 57"/>
                <a:gd name="T86" fmla="*/ 0 w 64"/>
                <a:gd name="T87" fmla="*/ 35 h 57"/>
                <a:gd name="T88" fmla="*/ 0 w 64"/>
                <a:gd name="T89" fmla="*/ 25 h 57"/>
                <a:gd name="T90" fmla="*/ 23 w 64"/>
                <a:gd name="T91" fmla="*/ 0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4"/>
                <a:gd name="T139" fmla="*/ 0 h 57"/>
                <a:gd name="T140" fmla="*/ 64 w 64"/>
                <a:gd name="T141" fmla="*/ 57 h 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4" h="57">
                  <a:moveTo>
                    <a:pt x="26" y="2"/>
                  </a:moveTo>
                  <a:cubicBezTo>
                    <a:pt x="26" y="2"/>
                    <a:pt x="28" y="3"/>
                    <a:pt x="29" y="4"/>
                  </a:cubicBezTo>
                  <a:cubicBezTo>
                    <a:pt x="27" y="4"/>
                    <a:pt x="24" y="6"/>
                    <a:pt x="21" y="8"/>
                  </a:cubicBezTo>
                  <a:cubicBezTo>
                    <a:pt x="17" y="11"/>
                    <a:pt x="13" y="14"/>
                    <a:pt x="10" y="13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3" y="17"/>
                    <a:pt x="18" y="13"/>
                    <a:pt x="23" y="10"/>
                  </a:cubicBezTo>
                  <a:cubicBezTo>
                    <a:pt x="27" y="7"/>
                    <a:pt x="31" y="5"/>
                    <a:pt x="33" y="6"/>
                  </a:cubicBezTo>
                  <a:cubicBezTo>
                    <a:pt x="31" y="8"/>
                    <a:pt x="27" y="11"/>
                    <a:pt x="27" y="11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6" y="20"/>
                    <a:pt x="8" y="25"/>
                    <a:pt x="4" y="23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2" y="24"/>
                    <a:pt x="2" y="24"/>
                    <a:pt x="3" y="25"/>
                  </a:cubicBezTo>
                  <a:cubicBezTo>
                    <a:pt x="8" y="28"/>
                    <a:pt x="18" y="23"/>
                    <a:pt x="23" y="19"/>
                  </a:cubicBezTo>
                  <a:cubicBezTo>
                    <a:pt x="23" y="19"/>
                    <a:pt x="27" y="15"/>
                    <a:pt x="28" y="14"/>
                  </a:cubicBezTo>
                  <a:cubicBezTo>
                    <a:pt x="25" y="17"/>
                    <a:pt x="24" y="20"/>
                    <a:pt x="23" y="20"/>
                  </a:cubicBezTo>
                  <a:cubicBezTo>
                    <a:pt x="20" y="26"/>
                    <a:pt x="14" y="31"/>
                    <a:pt x="7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5" y="32"/>
                    <a:pt x="6" y="32"/>
                    <a:pt x="7" y="33"/>
                  </a:cubicBezTo>
                  <a:cubicBezTo>
                    <a:pt x="14" y="34"/>
                    <a:pt x="21" y="28"/>
                    <a:pt x="25" y="22"/>
                  </a:cubicBezTo>
                  <a:cubicBezTo>
                    <a:pt x="31" y="14"/>
                    <a:pt x="38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1" y="9"/>
                    <a:pt x="37" y="16"/>
                    <a:pt x="33" y="22"/>
                  </a:cubicBezTo>
                  <a:cubicBezTo>
                    <a:pt x="28" y="31"/>
                    <a:pt x="22" y="40"/>
                    <a:pt x="18" y="42"/>
                  </a:cubicBezTo>
                  <a:cubicBezTo>
                    <a:pt x="17" y="43"/>
                    <a:pt x="17" y="43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4" y="41"/>
                    <a:pt x="30" y="32"/>
                    <a:pt x="35" y="23"/>
                  </a:cubicBezTo>
                  <a:cubicBezTo>
                    <a:pt x="40" y="15"/>
                    <a:pt x="46" y="7"/>
                    <a:pt x="49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2" y="8"/>
                    <a:pt x="52" y="8"/>
                  </a:cubicBezTo>
                  <a:cubicBezTo>
                    <a:pt x="50" y="10"/>
                    <a:pt x="48" y="12"/>
                    <a:pt x="45" y="15"/>
                  </a:cubicBezTo>
                  <a:cubicBezTo>
                    <a:pt x="43" y="19"/>
                    <a:pt x="42" y="24"/>
                    <a:pt x="41" y="28"/>
                  </a:cubicBezTo>
                  <a:cubicBezTo>
                    <a:pt x="40" y="36"/>
                    <a:pt x="37" y="43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2" y="52"/>
                    <a:pt x="32" y="53"/>
                  </a:cubicBezTo>
                  <a:cubicBezTo>
                    <a:pt x="33" y="53"/>
                    <a:pt x="34" y="53"/>
                    <a:pt x="34" y="52"/>
                  </a:cubicBezTo>
                  <a:cubicBezTo>
                    <a:pt x="40" y="44"/>
                    <a:pt x="42" y="37"/>
                    <a:pt x="44" y="28"/>
                  </a:cubicBezTo>
                  <a:cubicBezTo>
                    <a:pt x="45" y="25"/>
                    <a:pt x="46" y="20"/>
                    <a:pt x="48" y="17"/>
                  </a:cubicBezTo>
                  <a:cubicBezTo>
                    <a:pt x="50" y="13"/>
                    <a:pt x="52" y="11"/>
                    <a:pt x="53" y="10"/>
                  </a:cubicBezTo>
                  <a:cubicBezTo>
                    <a:pt x="53" y="10"/>
                    <a:pt x="57" y="6"/>
                    <a:pt x="57" y="5"/>
                  </a:cubicBezTo>
                  <a:cubicBezTo>
                    <a:pt x="58" y="5"/>
                    <a:pt x="58" y="5"/>
                    <a:pt x="59" y="5"/>
                  </a:cubicBezTo>
                  <a:cubicBezTo>
                    <a:pt x="55" y="11"/>
                    <a:pt x="54" y="20"/>
                    <a:pt x="53" y="27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7"/>
                    <a:pt x="54" y="41"/>
                    <a:pt x="51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6" y="42"/>
                    <a:pt x="56" y="38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7" y="20"/>
                    <a:pt x="58" y="9"/>
                    <a:pt x="62" y="5"/>
                  </a:cubicBezTo>
                  <a:cubicBezTo>
                    <a:pt x="62" y="5"/>
                    <a:pt x="63" y="4"/>
                    <a:pt x="64" y="4"/>
                  </a:cubicBezTo>
                  <a:cubicBezTo>
                    <a:pt x="61" y="10"/>
                    <a:pt x="60" y="17"/>
                    <a:pt x="60" y="26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61" y="33"/>
                    <a:pt x="61" y="36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4"/>
                    <a:pt x="62" y="48"/>
                    <a:pt x="60" y="50"/>
                  </a:cubicBezTo>
                  <a:cubicBezTo>
                    <a:pt x="59" y="51"/>
                    <a:pt x="57" y="52"/>
                    <a:pt x="55" y="52"/>
                  </a:cubicBezTo>
                  <a:cubicBezTo>
                    <a:pt x="54" y="52"/>
                    <a:pt x="53" y="51"/>
                    <a:pt x="53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1"/>
                    <a:pt x="40" y="54"/>
                    <a:pt x="39" y="54"/>
                  </a:cubicBezTo>
                  <a:cubicBezTo>
                    <a:pt x="38" y="54"/>
                    <a:pt x="38" y="54"/>
                    <a:pt x="37" y="54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1" y="57"/>
                    <a:pt x="29" y="56"/>
                    <a:pt x="25" y="53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14"/>
                    <a:pt x="5" y="10"/>
                  </a:cubicBezTo>
                  <a:cubicBezTo>
                    <a:pt x="9" y="6"/>
                    <a:pt x="15" y="3"/>
                    <a:pt x="23" y="0"/>
                  </a:cubicBezTo>
                  <a:lnTo>
                    <a:pt x="26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8" name="Freeform 231"/>
            <p:cNvSpPr>
              <a:spLocks noChangeArrowheads="1"/>
            </p:cNvSpPr>
            <p:nvPr/>
          </p:nvSpPr>
          <p:spPr bwMode="auto">
            <a:xfrm>
              <a:off x="1422400" y="741362"/>
              <a:ext cx="285750" cy="279400"/>
            </a:xfrm>
            <a:custGeom>
              <a:avLst/>
              <a:gdLst>
                <a:gd name="T0" fmla="*/ 8 w 76"/>
                <a:gd name="T1" fmla="*/ 10 h 74"/>
                <a:gd name="T2" fmla="*/ 2 w 76"/>
                <a:gd name="T3" fmla="*/ 37 h 74"/>
                <a:gd name="T4" fmla="*/ 4 w 76"/>
                <a:gd name="T5" fmla="*/ 38 h 74"/>
                <a:gd name="T6" fmla="*/ 12 w 76"/>
                <a:gd name="T7" fmla="*/ 7 h 74"/>
                <a:gd name="T8" fmla="*/ 12 w 76"/>
                <a:gd name="T9" fmla="*/ 22 h 74"/>
                <a:gd name="T10" fmla="*/ 9 w 76"/>
                <a:gd name="T11" fmla="*/ 46 h 74"/>
                <a:gd name="T12" fmla="*/ 8 w 76"/>
                <a:gd name="T13" fmla="*/ 52 h 74"/>
                <a:gd name="T14" fmla="*/ 10 w 76"/>
                <a:gd name="T15" fmla="*/ 51 h 74"/>
                <a:gd name="T16" fmla="*/ 15 w 76"/>
                <a:gd name="T17" fmla="*/ 27 h 74"/>
                <a:gd name="T18" fmla="*/ 17 w 76"/>
                <a:gd name="T19" fmla="*/ 1 h 74"/>
                <a:gd name="T20" fmla="*/ 20 w 76"/>
                <a:gd name="T21" fmla="*/ 18 h 74"/>
                <a:gd name="T22" fmla="*/ 24 w 76"/>
                <a:gd name="T23" fmla="*/ 41 h 74"/>
                <a:gd name="T24" fmla="*/ 21 w 76"/>
                <a:gd name="T25" fmla="*/ 62 h 74"/>
                <a:gd name="T26" fmla="*/ 23 w 76"/>
                <a:gd name="T27" fmla="*/ 62 h 74"/>
                <a:gd name="T28" fmla="*/ 26 w 76"/>
                <a:gd name="T29" fmla="*/ 41 h 74"/>
                <a:gd name="T30" fmla="*/ 23 w 76"/>
                <a:gd name="T31" fmla="*/ 18 h 74"/>
                <a:gd name="T32" fmla="*/ 22 w 76"/>
                <a:gd name="T33" fmla="*/ 8 h 74"/>
                <a:gd name="T34" fmla="*/ 27 w 76"/>
                <a:gd name="T35" fmla="*/ 21 h 74"/>
                <a:gd name="T36" fmla="*/ 29 w 76"/>
                <a:gd name="T37" fmla="*/ 22 h 74"/>
                <a:gd name="T38" fmla="*/ 33 w 76"/>
                <a:gd name="T39" fmla="*/ 66 h 74"/>
                <a:gd name="T40" fmla="*/ 36 w 76"/>
                <a:gd name="T41" fmla="*/ 46 h 74"/>
                <a:gd name="T42" fmla="*/ 33 w 76"/>
                <a:gd name="T43" fmla="*/ 26 h 74"/>
                <a:gd name="T44" fmla="*/ 40 w 76"/>
                <a:gd name="T45" fmla="*/ 30 h 74"/>
                <a:gd name="T46" fmla="*/ 46 w 76"/>
                <a:gd name="T47" fmla="*/ 47 h 74"/>
                <a:gd name="T48" fmla="*/ 49 w 76"/>
                <a:gd name="T49" fmla="*/ 64 h 74"/>
                <a:gd name="T50" fmla="*/ 52 w 76"/>
                <a:gd name="T51" fmla="*/ 64 h 74"/>
                <a:gd name="T52" fmla="*/ 48 w 76"/>
                <a:gd name="T53" fmla="*/ 45 h 74"/>
                <a:gd name="T54" fmla="*/ 44 w 76"/>
                <a:gd name="T55" fmla="*/ 33 h 74"/>
                <a:gd name="T56" fmla="*/ 50 w 76"/>
                <a:gd name="T57" fmla="*/ 34 h 74"/>
                <a:gd name="T58" fmla="*/ 57 w 76"/>
                <a:gd name="T59" fmla="*/ 50 h 74"/>
                <a:gd name="T60" fmla="*/ 59 w 76"/>
                <a:gd name="T61" fmla="*/ 64 h 74"/>
                <a:gd name="T62" fmla="*/ 63 w 76"/>
                <a:gd name="T63" fmla="*/ 60 h 74"/>
                <a:gd name="T64" fmla="*/ 52 w 76"/>
                <a:gd name="T65" fmla="*/ 35 h 74"/>
                <a:gd name="T66" fmla="*/ 55 w 76"/>
                <a:gd name="T67" fmla="*/ 35 h 74"/>
                <a:gd name="T68" fmla="*/ 60 w 76"/>
                <a:gd name="T69" fmla="*/ 37 h 74"/>
                <a:gd name="T70" fmla="*/ 69 w 76"/>
                <a:gd name="T71" fmla="*/ 47 h 74"/>
                <a:gd name="T72" fmla="*/ 69 w 76"/>
                <a:gd name="T73" fmla="*/ 52 h 74"/>
                <a:gd name="T74" fmla="*/ 69 w 76"/>
                <a:gd name="T75" fmla="*/ 38 h 74"/>
                <a:gd name="T76" fmla="*/ 71 w 76"/>
                <a:gd name="T77" fmla="*/ 34 h 74"/>
                <a:gd name="T78" fmla="*/ 76 w 76"/>
                <a:gd name="T79" fmla="*/ 46 h 74"/>
                <a:gd name="T80" fmla="*/ 75 w 76"/>
                <a:gd name="T81" fmla="*/ 53 h 74"/>
                <a:gd name="T82" fmla="*/ 73 w 76"/>
                <a:gd name="T83" fmla="*/ 60 h 74"/>
                <a:gd name="T84" fmla="*/ 69 w 76"/>
                <a:gd name="T85" fmla="*/ 64 h 74"/>
                <a:gd name="T86" fmla="*/ 67 w 76"/>
                <a:gd name="T87" fmla="*/ 69 h 74"/>
                <a:gd name="T88" fmla="*/ 52 w 76"/>
                <a:gd name="T89" fmla="*/ 72 h 74"/>
                <a:gd name="T90" fmla="*/ 38 w 76"/>
                <a:gd name="T91" fmla="*/ 72 h 74"/>
                <a:gd name="T92" fmla="*/ 25 w 76"/>
                <a:gd name="T93" fmla="*/ 70 h 74"/>
                <a:gd name="T94" fmla="*/ 14 w 76"/>
                <a:gd name="T95" fmla="*/ 63 h 74"/>
                <a:gd name="T96" fmla="*/ 6 w 76"/>
                <a:gd name="T97" fmla="*/ 56 h 74"/>
                <a:gd name="T98" fmla="*/ 0 w 76"/>
                <a:gd name="T99" fmla="*/ 3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"/>
                <a:gd name="T151" fmla="*/ 0 h 74"/>
                <a:gd name="T152" fmla="*/ 76 w 76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" h="74"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7" y="11"/>
                    <a:pt x="8" y="10"/>
                  </a:cubicBezTo>
                  <a:cubicBezTo>
                    <a:pt x="8" y="12"/>
                    <a:pt x="7" y="16"/>
                    <a:pt x="7" y="16"/>
                  </a:cubicBezTo>
                  <a:cubicBezTo>
                    <a:pt x="6" y="24"/>
                    <a:pt x="6" y="31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8" y="32"/>
                    <a:pt x="9" y="24"/>
                    <a:pt x="10" y="1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2" y="8"/>
                    <a:pt x="12" y="11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2"/>
                    <a:pt x="12" y="36"/>
                    <a:pt x="11" y="40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6"/>
                    <a:pt x="15" y="32"/>
                    <a:pt x="15" y="27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9"/>
                    <a:pt x="15" y="6"/>
                    <a:pt x="17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18" y="10"/>
                    <a:pt x="19" y="14"/>
                    <a:pt x="20" y="18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4"/>
                    <a:pt x="23" y="37"/>
                    <a:pt x="24" y="41"/>
                  </a:cubicBezTo>
                  <a:cubicBezTo>
                    <a:pt x="24" y="43"/>
                    <a:pt x="24" y="45"/>
                    <a:pt x="23" y="4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6"/>
                    <a:pt x="26" y="43"/>
                    <a:pt x="26" y="41"/>
                  </a:cubicBezTo>
                  <a:cubicBezTo>
                    <a:pt x="26" y="37"/>
                    <a:pt x="26" y="34"/>
                    <a:pt x="25" y="3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4"/>
                    <a:pt x="21" y="10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1" y="6"/>
                    <a:pt x="22" y="8"/>
                    <a:pt x="22" y="8"/>
                  </a:cubicBezTo>
                  <a:cubicBezTo>
                    <a:pt x="22" y="8"/>
                    <a:pt x="27" y="19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28" y="30"/>
                    <a:pt x="31" y="39"/>
                    <a:pt x="33" y="47"/>
                  </a:cubicBezTo>
                  <a:cubicBezTo>
                    <a:pt x="35" y="52"/>
                    <a:pt x="37" y="61"/>
                    <a:pt x="33" y="64"/>
                  </a:cubicBezTo>
                  <a:cubicBezTo>
                    <a:pt x="33" y="65"/>
                    <a:pt x="33" y="66"/>
                    <a:pt x="33" y="66"/>
                  </a:cubicBezTo>
                  <a:cubicBezTo>
                    <a:pt x="34" y="67"/>
                    <a:pt x="35" y="67"/>
                    <a:pt x="35" y="66"/>
                  </a:cubicBezTo>
                  <a:cubicBezTo>
                    <a:pt x="38" y="64"/>
                    <a:pt x="38" y="60"/>
                    <a:pt x="38" y="57"/>
                  </a:cubicBezTo>
                  <a:cubicBezTo>
                    <a:pt x="38" y="52"/>
                    <a:pt x="36" y="47"/>
                    <a:pt x="36" y="46"/>
                  </a:cubicBezTo>
                  <a:cubicBezTo>
                    <a:pt x="34" y="39"/>
                    <a:pt x="32" y="32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5"/>
                    <a:pt x="33" y="26"/>
                    <a:pt x="33" y="26"/>
                  </a:cubicBezTo>
                  <a:cubicBezTo>
                    <a:pt x="33" y="27"/>
                    <a:pt x="34" y="29"/>
                    <a:pt x="3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1"/>
                    <a:pt x="39" y="32"/>
                    <a:pt x="39" y="33"/>
                  </a:cubicBezTo>
                  <a:cubicBezTo>
                    <a:pt x="40" y="38"/>
                    <a:pt x="43" y="43"/>
                    <a:pt x="46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8" y="50"/>
                    <a:pt x="50" y="53"/>
                    <a:pt x="50" y="57"/>
                  </a:cubicBezTo>
                  <a:cubicBezTo>
                    <a:pt x="50" y="59"/>
                    <a:pt x="50" y="61"/>
                    <a:pt x="49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5"/>
                    <a:pt x="51" y="65"/>
                    <a:pt x="52" y="64"/>
                  </a:cubicBezTo>
                  <a:cubicBezTo>
                    <a:pt x="52" y="62"/>
                    <a:pt x="53" y="59"/>
                    <a:pt x="52" y="57"/>
                  </a:cubicBezTo>
                  <a:cubicBezTo>
                    <a:pt x="52" y="53"/>
                    <a:pt x="51" y="49"/>
                    <a:pt x="49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5" y="41"/>
                    <a:pt x="42" y="37"/>
                    <a:pt x="42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50" y="39"/>
                    <a:pt x="53" y="44"/>
                    <a:pt x="55" y="4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9" y="52"/>
                    <a:pt x="61" y="57"/>
                    <a:pt x="61" y="60"/>
                  </a:cubicBezTo>
                  <a:cubicBezTo>
                    <a:pt x="61" y="61"/>
                    <a:pt x="61" y="62"/>
                    <a:pt x="60" y="63"/>
                  </a:cubicBezTo>
                  <a:cubicBezTo>
                    <a:pt x="60" y="63"/>
                    <a:pt x="59" y="63"/>
                    <a:pt x="59" y="64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1" y="65"/>
                    <a:pt x="62" y="65"/>
                  </a:cubicBezTo>
                  <a:cubicBezTo>
                    <a:pt x="63" y="63"/>
                    <a:pt x="64" y="62"/>
                    <a:pt x="63" y="60"/>
                  </a:cubicBezTo>
                  <a:cubicBezTo>
                    <a:pt x="63" y="54"/>
                    <a:pt x="59" y="48"/>
                    <a:pt x="59" y="48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5" y="42"/>
                    <a:pt x="52" y="39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8"/>
                    <a:pt x="64" y="37"/>
                    <a:pt x="65" y="35"/>
                  </a:cubicBezTo>
                  <a:cubicBezTo>
                    <a:pt x="66" y="37"/>
                    <a:pt x="67" y="39"/>
                    <a:pt x="67" y="39"/>
                  </a:cubicBezTo>
                  <a:cubicBezTo>
                    <a:pt x="68" y="42"/>
                    <a:pt x="69" y="44"/>
                    <a:pt x="69" y="47"/>
                  </a:cubicBezTo>
                  <a:cubicBezTo>
                    <a:pt x="69" y="48"/>
                    <a:pt x="69" y="49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9" y="52"/>
                    <a:pt x="69" y="52"/>
                  </a:cubicBezTo>
                  <a:cubicBezTo>
                    <a:pt x="70" y="52"/>
                    <a:pt x="71" y="52"/>
                    <a:pt x="71" y="51"/>
                  </a:cubicBezTo>
                  <a:cubicBezTo>
                    <a:pt x="71" y="50"/>
                    <a:pt x="72" y="48"/>
                    <a:pt x="72" y="47"/>
                  </a:cubicBezTo>
                  <a:cubicBezTo>
                    <a:pt x="71" y="44"/>
                    <a:pt x="70" y="41"/>
                    <a:pt x="69" y="38"/>
                  </a:cubicBezTo>
                  <a:cubicBezTo>
                    <a:pt x="69" y="38"/>
                    <a:pt x="68" y="36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4"/>
                  </a:cubicBezTo>
                  <a:cubicBezTo>
                    <a:pt x="71" y="35"/>
                    <a:pt x="73" y="38"/>
                    <a:pt x="73" y="38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5" y="69"/>
                    <a:pt x="63" y="70"/>
                    <a:pt x="61" y="71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74"/>
                    <a:pt x="54" y="73"/>
                    <a:pt x="52" y="72"/>
                  </a:cubicBezTo>
                  <a:cubicBezTo>
                    <a:pt x="51" y="71"/>
                    <a:pt x="50" y="69"/>
                    <a:pt x="47" y="69"/>
                  </a:cubicBezTo>
                  <a:cubicBezTo>
                    <a:pt x="46" y="69"/>
                    <a:pt x="43" y="70"/>
                    <a:pt x="41" y="71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3" y="73"/>
                    <a:pt x="31" y="73"/>
                    <a:pt x="27" y="71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6" y="58"/>
                    <a:pt x="6" y="5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1" y="47"/>
                    <a:pt x="0" y="44"/>
                    <a:pt x="0" y="39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27"/>
                    <a:pt x="1" y="20"/>
                    <a:pt x="5" y="14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69" name="Freeform 232"/>
            <p:cNvSpPr>
              <a:spLocks noChangeArrowheads="1"/>
            </p:cNvSpPr>
            <p:nvPr/>
          </p:nvSpPr>
          <p:spPr bwMode="auto">
            <a:xfrm>
              <a:off x="1211262" y="688975"/>
              <a:ext cx="285750" cy="109537"/>
            </a:xfrm>
            <a:custGeom>
              <a:avLst/>
              <a:gdLst>
                <a:gd name="T0" fmla="*/ 1 w 76"/>
                <a:gd name="T1" fmla="*/ 23 h 29"/>
                <a:gd name="T2" fmla="*/ 6 w 76"/>
                <a:gd name="T3" fmla="*/ 21 h 29"/>
                <a:gd name="T4" fmla="*/ 7 w 76"/>
                <a:gd name="T5" fmla="*/ 21 h 29"/>
                <a:gd name="T6" fmla="*/ 11 w 76"/>
                <a:gd name="T7" fmla="*/ 19 h 29"/>
                <a:gd name="T8" fmla="*/ 20 w 76"/>
                <a:gd name="T9" fmla="*/ 22 h 29"/>
                <a:gd name="T10" fmla="*/ 27 w 76"/>
                <a:gd name="T11" fmla="*/ 23 h 29"/>
                <a:gd name="T12" fmla="*/ 30 w 76"/>
                <a:gd name="T13" fmla="*/ 22 h 29"/>
                <a:gd name="T14" fmla="*/ 33 w 76"/>
                <a:gd name="T15" fmla="*/ 24 h 29"/>
                <a:gd name="T16" fmla="*/ 40 w 76"/>
                <a:gd name="T17" fmla="*/ 26 h 29"/>
                <a:gd name="T18" fmla="*/ 43 w 76"/>
                <a:gd name="T19" fmla="*/ 21 h 29"/>
                <a:gd name="T20" fmla="*/ 44 w 76"/>
                <a:gd name="T21" fmla="*/ 18 h 29"/>
                <a:gd name="T22" fmla="*/ 46 w 76"/>
                <a:gd name="T23" fmla="*/ 17 h 29"/>
                <a:gd name="T24" fmla="*/ 49 w 76"/>
                <a:gd name="T25" fmla="*/ 15 h 29"/>
                <a:gd name="T26" fmla="*/ 50 w 76"/>
                <a:gd name="T27" fmla="*/ 13 h 29"/>
                <a:gd name="T28" fmla="*/ 51 w 76"/>
                <a:gd name="T29" fmla="*/ 11 h 29"/>
                <a:gd name="T30" fmla="*/ 55 w 76"/>
                <a:gd name="T31" fmla="*/ 7 h 29"/>
                <a:gd name="T32" fmla="*/ 58 w 76"/>
                <a:gd name="T33" fmla="*/ 6 h 29"/>
                <a:gd name="T34" fmla="*/ 68 w 76"/>
                <a:gd name="T35" fmla="*/ 3 h 29"/>
                <a:gd name="T36" fmla="*/ 76 w 76"/>
                <a:gd name="T37" fmla="*/ 0 h 29"/>
                <a:gd name="T38" fmla="*/ 75 w 76"/>
                <a:gd name="T39" fmla="*/ 2 h 29"/>
                <a:gd name="T40" fmla="*/ 63 w 76"/>
                <a:gd name="T41" fmla="*/ 6 h 29"/>
                <a:gd name="T42" fmla="*/ 61 w 76"/>
                <a:gd name="T43" fmla="*/ 7 h 29"/>
                <a:gd name="T44" fmla="*/ 62 w 76"/>
                <a:gd name="T45" fmla="*/ 9 h 29"/>
                <a:gd name="T46" fmla="*/ 62 w 76"/>
                <a:gd name="T47" fmla="*/ 9 h 29"/>
                <a:gd name="T48" fmla="*/ 63 w 76"/>
                <a:gd name="T49" fmla="*/ 9 h 29"/>
                <a:gd name="T50" fmla="*/ 74 w 76"/>
                <a:gd name="T51" fmla="*/ 6 h 29"/>
                <a:gd name="T52" fmla="*/ 55 w 76"/>
                <a:gd name="T53" fmla="*/ 13 h 29"/>
                <a:gd name="T54" fmla="*/ 53 w 76"/>
                <a:gd name="T55" fmla="*/ 14 h 29"/>
                <a:gd name="T56" fmla="*/ 54 w 76"/>
                <a:gd name="T57" fmla="*/ 15 h 29"/>
                <a:gd name="T58" fmla="*/ 74 w 76"/>
                <a:gd name="T59" fmla="*/ 9 h 29"/>
                <a:gd name="T60" fmla="*/ 74 w 76"/>
                <a:gd name="T61" fmla="*/ 11 h 29"/>
                <a:gd name="T62" fmla="*/ 73 w 76"/>
                <a:gd name="T63" fmla="*/ 11 h 29"/>
                <a:gd name="T64" fmla="*/ 67 w 76"/>
                <a:gd name="T65" fmla="*/ 17 h 29"/>
                <a:gd name="T66" fmla="*/ 67 w 76"/>
                <a:gd name="T67" fmla="*/ 18 h 29"/>
                <a:gd name="T68" fmla="*/ 66 w 76"/>
                <a:gd name="T69" fmla="*/ 18 h 29"/>
                <a:gd name="T70" fmla="*/ 65 w 76"/>
                <a:gd name="T71" fmla="*/ 18 h 29"/>
                <a:gd name="T72" fmla="*/ 65 w 76"/>
                <a:gd name="T73" fmla="*/ 19 h 29"/>
                <a:gd name="T74" fmla="*/ 65 w 76"/>
                <a:gd name="T75" fmla="*/ 20 h 29"/>
                <a:gd name="T76" fmla="*/ 65 w 76"/>
                <a:gd name="T77" fmla="*/ 20 h 29"/>
                <a:gd name="T78" fmla="*/ 56 w 76"/>
                <a:gd name="T79" fmla="*/ 27 h 29"/>
                <a:gd name="T80" fmla="*/ 54 w 76"/>
                <a:gd name="T81" fmla="*/ 27 h 29"/>
                <a:gd name="T82" fmla="*/ 54 w 76"/>
                <a:gd name="T83" fmla="*/ 27 h 29"/>
                <a:gd name="T84" fmla="*/ 50 w 76"/>
                <a:gd name="T85" fmla="*/ 27 h 29"/>
                <a:gd name="T86" fmla="*/ 49 w 76"/>
                <a:gd name="T87" fmla="*/ 27 h 29"/>
                <a:gd name="T88" fmla="*/ 47 w 76"/>
                <a:gd name="T89" fmla="*/ 27 h 29"/>
                <a:gd name="T90" fmla="*/ 43 w 76"/>
                <a:gd name="T91" fmla="*/ 27 h 29"/>
                <a:gd name="T92" fmla="*/ 42 w 76"/>
                <a:gd name="T93" fmla="*/ 27 h 29"/>
                <a:gd name="T94" fmla="*/ 41 w 76"/>
                <a:gd name="T95" fmla="*/ 27 h 29"/>
                <a:gd name="T96" fmla="*/ 36 w 76"/>
                <a:gd name="T97" fmla="*/ 28 h 29"/>
                <a:gd name="T98" fmla="*/ 29 w 76"/>
                <a:gd name="T99" fmla="*/ 29 h 29"/>
                <a:gd name="T100" fmla="*/ 20 w 76"/>
                <a:gd name="T101" fmla="*/ 24 h 29"/>
                <a:gd name="T102" fmla="*/ 17 w 76"/>
                <a:gd name="T103" fmla="*/ 23 h 29"/>
                <a:gd name="T104" fmla="*/ 7 w 76"/>
                <a:gd name="T105" fmla="*/ 22 h 29"/>
                <a:gd name="T106" fmla="*/ 4 w 76"/>
                <a:gd name="T107" fmla="*/ 23 h 29"/>
                <a:gd name="T108" fmla="*/ 0 w 76"/>
                <a:gd name="T109" fmla="*/ 23 h 29"/>
                <a:gd name="T110" fmla="*/ 1 w 76"/>
                <a:gd name="T111" fmla="*/ 23 h 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"/>
                <a:gd name="T169" fmla="*/ 0 h 29"/>
                <a:gd name="T170" fmla="*/ 76 w 76"/>
                <a:gd name="T171" fmla="*/ 29 h 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" h="29">
                  <a:moveTo>
                    <a:pt x="1" y="23"/>
                  </a:moveTo>
                  <a:cubicBezTo>
                    <a:pt x="2" y="22"/>
                    <a:pt x="6" y="21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19"/>
                    <a:pt x="17" y="20"/>
                    <a:pt x="20" y="22"/>
                  </a:cubicBezTo>
                  <a:cubicBezTo>
                    <a:pt x="23" y="24"/>
                    <a:pt x="25" y="24"/>
                    <a:pt x="27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5" y="26"/>
                    <a:pt x="38" y="28"/>
                    <a:pt x="40" y="26"/>
                  </a:cubicBezTo>
                  <a:cubicBezTo>
                    <a:pt x="43" y="25"/>
                    <a:pt x="43" y="23"/>
                    <a:pt x="43" y="21"/>
                  </a:cubicBezTo>
                  <a:cubicBezTo>
                    <a:pt x="43" y="20"/>
                    <a:pt x="43" y="19"/>
                    <a:pt x="44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9"/>
                    <a:pt x="53" y="8"/>
                    <a:pt x="55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61" y="4"/>
                    <a:pt x="64" y="3"/>
                    <a:pt x="68" y="3"/>
                  </a:cubicBezTo>
                  <a:cubicBezTo>
                    <a:pt x="70" y="2"/>
                    <a:pt x="73" y="2"/>
                    <a:pt x="76" y="0"/>
                  </a:cubicBezTo>
                  <a:cubicBezTo>
                    <a:pt x="76" y="1"/>
                    <a:pt x="75" y="2"/>
                    <a:pt x="75" y="2"/>
                  </a:cubicBezTo>
                  <a:cubicBezTo>
                    <a:pt x="72" y="5"/>
                    <a:pt x="67" y="6"/>
                    <a:pt x="63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7" y="9"/>
                    <a:pt x="70" y="8"/>
                    <a:pt x="74" y="6"/>
                  </a:cubicBezTo>
                  <a:cubicBezTo>
                    <a:pt x="68" y="11"/>
                    <a:pt x="60" y="15"/>
                    <a:pt x="55" y="13"/>
                  </a:cubicBezTo>
                  <a:cubicBezTo>
                    <a:pt x="54" y="13"/>
                    <a:pt x="53" y="13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60" y="17"/>
                    <a:pt x="68" y="14"/>
                    <a:pt x="74" y="9"/>
                  </a:cubicBezTo>
                  <a:cubicBezTo>
                    <a:pt x="74" y="10"/>
                    <a:pt x="74" y="10"/>
                    <a:pt x="74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22"/>
                    <a:pt x="60" y="25"/>
                    <a:pt x="56" y="27"/>
                  </a:cubicBezTo>
                  <a:cubicBezTo>
                    <a:pt x="55" y="26"/>
                    <a:pt x="55" y="26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49" y="27"/>
                    <a:pt x="4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3" y="27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8"/>
                    <a:pt x="32" y="29"/>
                    <a:pt x="29" y="29"/>
                  </a:cubicBezTo>
                  <a:cubicBezTo>
                    <a:pt x="26" y="28"/>
                    <a:pt x="23" y="26"/>
                    <a:pt x="20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3" y="20"/>
                    <a:pt x="10" y="21"/>
                    <a:pt x="7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0" name="Freeform 233"/>
            <p:cNvSpPr>
              <a:spLocks noChangeArrowheads="1"/>
            </p:cNvSpPr>
            <p:nvPr/>
          </p:nvSpPr>
          <p:spPr bwMode="auto">
            <a:xfrm>
              <a:off x="1044575" y="674687"/>
              <a:ext cx="287338" cy="120650"/>
            </a:xfrm>
            <a:custGeom>
              <a:avLst/>
              <a:gdLst>
                <a:gd name="T0" fmla="*/ 4 w 76"/>
                <a:gd name="T1" fmla="*/ 22 h 32"/>
                <a:gd name="T2" fmla="*/ 5 w 76"/>
                <a:gd name="T3" fmla="*/ 19 h 32"/>
                <a:gd name="T4" fmla="*/ 7 w 76"/>
                <a:gd name="T5" fmla="*/ 17 h 32"/>
                <a:gd name="T6" fmla="*/ 11 w 76"/>
                <a:gd name="T7" fmla="*/ 17 h 32"/>
                <a:gd name="T8" fmla="*/ 13 w 76"/>
                <a:gd name="T9" fmla="*/ 15 h 32"/>
                <a:gd name="T10" fmla="*/ 17 w 76"/>
                <a:gd name="T11" fmla="*/ 15 h 32"/>
                <a:gd name="T12" fmla="*/ 18 w 76"/>
                <a:gd name="T13" fmla="*/ 14 h 32"/>
                <a:gd name="T14" fmla="*/ 26 w 76"/>
                <a:gd name="T15" fmla="*/ 10 h 32"/>
                <a:gd name="T16" fmla="*/ 25 w 76"/>
                <a:gd name="T17" fmla="*/ 5 h 32"/>
                <a:gd name="T18" fmla="*/ 26 w 76"/>
                <a:gd name="T19" fmla="*/ 4 h 32"/>
                <a:gd name="T20" fmla="*/ 28 w 76"/>
                <a:gd name="T21" fmla="*/ 4 h 32"/>
                <a:gd name="T22" fmla="*/ 36 w 76"/>
                <a:gd name="T23" fmla="*/ 9 h 32"/>
                <a:gd name="T24" fmla="*/ 36 w 76"/>
                <a:gd name="T25" fmla="*/ 8 h 32"/>
                <a:gd name="T26" fmla="*/ 35 w 76"/>
                <a:gd name="T27" fmla="*/ 7 h 32"/>
                <a:gd name="T28" fmla="*/ 31 w 76"/>
                <a:gd name="T29" fmla="*/ 3 h 32"/>
                <a:gd name="T30" fmla="*/ 32 w 76"/>
                <a:gd name="T31" fmla="*/ 2 h 32"/>
                <a:gd name="T32" fmla="*/ 34 w 76"/>
                <a:gd name="T33" fmla="*/ 2 h 32"/>
                <a:gd name="T34" fmla="*/ 38 w 76"/>
                <a:gd name="T35" fmla="*/ 2 h 32"/>
                <a:gd name="T36" fmla="*/ 44 w 76"/>
                <a:gd name="T37" fmla="*/ 1 h 32"/>
                <a:gd name="T38" fmla="*/ 52 w 76"/>
                <a:gd name="T39" fmla="*/ 4 h 32"/>
                <a:gd name="T40" fmla="*/ 76 w 76"/>
                <a:gd name="T41" fmla="*/ 2 h 32"/>
                <a:gd name="T42" fmla="*/ 52 w 76"/>
                <a:gd name="T43" fmla="*/ 8 h 32"/>
                <a:gd name="T44" fmla="*/ 41 w 76"/>
                <a:gd name="T45" fmla="*/ 9 h 32"/>
                <a:gd name="T46" fmla="*/ 42 w 76"/>
                <a:gd name="T47" fmla="*/ 14 h 32"/>
                <a:gd name="T48" fmla="*/ 44 w 76"/>
                <a:gd name="T49" fmla="*/ 19 h 32"/>
                <a:gd name="T50" fmla="*/ 26 w 76"/>
                <a:gd name="T51" fmla="*/ 14 h 32"/>
                <a:gd name="T52" fmla="*/ 25 w 76"/>
                <a:gd name="T53" fmla="*/ 15 h 32"/>
                <a:gd name="T54" fmla="*/ 25 w 76"/>
                <a:gd name="T55" fmla="*/ 16 h 32"/>
                <a:gd name="T56" fmla="*/ 46 w 76"/>
                <a:gd name="T57" fmla="*/ 24 h 32"/>
                <a:gd name="T58" fmla="*/ 43 w 76"/>
                <a:gd name="T59" fmla="*/ 24 h 32"/>
                <a:gd name="T60" fmla="*/ 34 w 76"/>
                <a:gd name="T61" fmla="*/ 25 h 32"/>
                <a:gd name="T62" fmla="*/ 14 w 76"/>
                <a:gd name="T63" fmla="*/ 28 h 32"/>
                <a:gd name="T64" fmla="*/ 2 w 76"/>
                <a:gd name="T65" fmla="*/ 31 h 32"/>
                <a:gd name="T66" fmla="*/ 2 w 76"/>
                <a:gd name="T67" fmla="*/ 28 h 32"/>
                <a:gd name="T68" fmla="*/ 0 w 76"/>
                <a:gd name="T69" fmla="*/ 28 h 32"/>
                <a:gd name="T70" fmla="*/ 4 w 76"/>
                <a:gd name="T71" fmla="*/ 22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"/>
                <a:gd name="T109" fmla="*/ 0 h 32"/>
                <a:gd name="T110" fmla="*/ 76 w 76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" h="32"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3"/>
                    <a:pt x="18" y="14"/>
                  </a:cubicBezTo>
                  <a:cubicBezTo>
                    <a:pt x="21" y="14"/>
                    <a:pt x="25" y="14"/>
                    <a:pt x="26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7"/>
                    <a:pt x="32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4"/>
                    <a:pt x="30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5" y="3"/>
                    <a:pt x="37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2" y="0"/>
                    <a:pt x="44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3"/>
                    <a:pt x="49" y="4"/>
                    <a:pt x="52" y="4"/>
                  </a:cubicBezTo>
                  <a:cubicBezTo>
                    <a:pt x="54" y="3"/>
                    <a:pt x="57" y="3"/>
                    <a:pt x="59" y="2"/>
                  </a:cubicBezTo>
                  <a:cubicBezTo>
                    <a:pt x="65" y="4"/>
                    <a:pt x="70" y="3"/>
                    <a:pt x="76" y="2"/>
                  </a:cubicBezTo>
                  <a:cubicBezTo>
                    <a:pt x="70" y="6"/>
                    <a:pt x="63" y="7"/>
                    <a:pt x="5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7"/>
                    <a:pt x="42" y="8"/>
                    <a:pt x="41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4" y="18"/>
                    <a:pt x="44" y="19"/>
                  </a:cubicBezTo>
                  <a:cubicBezTo>
                    <a:pt x="37" y="18"/>
                    <a:pt x="31" y="17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20"/>
                    <a:pt x="37" y="21"/>
                    <a:pt x="45" y="21"/>
                  </a:cubicBezTo>
                  <a:cubicBezTo>
                    <a:pt x="45" y="22"/>
                    <a:pt x="46" y="23"/>
                    <a:pt x="46" y="24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0" y="24"/>
                    <a:pt x="37" y="24"/>
                    <a:pt x="34" y="25"/>
                  </a:cubicBezTo>
                  <a:cubicBezTo>
                    <a:pt x="31" y="24"/>
                    <a:pt x="26" y="23"/>
                    <a:pt x="21" y="23"/>
                  </a:cubicBezTo>
                  <a:cubicBezTo>
                    <a:pt x="18" y="24"/>
                    <a:pt x="16" y="26"/>
                    <a:pt x="14" y="2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2"/>
                    <a:pt x="4" y="32"/>
                    <a:pt x="2" y="31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5"/>
                    <a:pt x="2" y="23"/>
                  </a:cubicBezTo>
                  <a:cubicBezTo>
                    <a:pt x="3" y="22"/>
                    <a:pt x="4" y="22"/>
                    <a:pt x="4" y="2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1" name="Freeform 234"/>
            <p:cNvSpPr>
              <a:spLocks noChangeArrowheads="1"/>
            </p:cNvSpPr>
            <p:nvPr/>
          </p:nvSpPr>
          <p:spPr bwMode="auto">
            <a:xfrm>
              <a:off x="1230312" y="628650"/>
              <a:ext cx="82550" cy="49212"/>
            </a:xfrm>
            <a:custGeom>
              <a:avLst/>
              <a:gdLst>
                <a:gd name="T0" fmla="*/ 10 w 22"/>
                <a:gd name="T1" fmla="*/ 11 h 13"/>
                <a:gd name="T2" fmla="*/ 2 w 22"/>
                <a:gd name="T3" fmla="*/ 7 h 13"/>
                <a:gd name="T4" fmla="*/ 0 w 22"/>
                <a:gd name="T5" fmla="*/ 4 h 13"/>
                <a:gd name="T6" fmla="*/ 0 w 22"/>
                <a:gd name="T7" fmla="*/ 4 h 13"/>
                <a:gd name="T8" fmla="*/ 2 w 22"/>
                <a:gd name="T9" fmla="*/ 4 h 13"/>
                <a:gd name="T10" fmla="*/ 3 w 22"/>
                <a:gd name="T11" fmla="*/ 4 h 13"/>
                <a:gd name="T12" fmla="*/ 3 w 22"/>
                <a:gd name="T13" fmla="*/ 2 h 13"/>
                <a:gd name="T14" fmla="*/ 3 w 22"/>
                <a:gd name="T15" fmla="*/ 1 h 13"/>
                <a:gd name="T16" fmla="*/ 5 w 22"/>
                <a:gd name="T17" fmla="*/ 0 h 13"/>
                <a:gd name="T18" fmla="*/ 10 w 22"/>
                <a:gd name="T19" fmla="*/ 2 h 13"/>
                <a:gd name="T20" fmla="*/ 11 w 22"/>
                <a:gd name="T21" fmla="*/ 3 h 13"/>
                <a:gd name="T22" fmla="*/ 18 w 22"/>
                <a:gd name="T23" fmla="*/ 9 h 13"/>
                <a:gd name="T24" fmla="*/ 9 w 22"/>
                <a:gd name="T25" fmla="*/ 4 h 13"/>
                <a:gd name="T26" fmla="*/ 8 w 22"/>
                <a:gd name="T27" fmla="*/ 4 h 13"/>
                <a:gd name="T28" fmla="*/ 8 w 22"/>
                <a:gd name="T29" fmla="*/ 4 h 13"/>
                <a:gd name="T30" fmla="*/ 7 w 22"/>
                <a:gd name="T31" fmla="*/ 4 h 13"/>
                <a:gd name="T32" fmla="*/ 7 w 22"/>
                <a:gd name="T33" fmla="*/ 5 h 13"/>
                <a:gd name="T34" fmla="*/ 8 w 22"/>
                <a:gd name="T35" fmla="*/ 6 h 13"/>
                <a:gd name="T36" fmla="*/ 22 w 22"/>
                <a:gd name="T37" fmla="*/ 12 h 13"/>
                <a:gd name="T38" fmla="*/ 10 w 22"/>
                <a:gd name="T39" fmla="*/ 11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13"/>
                <a:gd name="T62" fmla="*/ 22 w 22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13">
                  <a:moveTo>
                    <a:pt x="10" y="11"/>
                  </a:moveTo>
                  <a:cubicBezTo>
                    <a:pt x="6" y="9"/>
                    <a:pt x="4" y="8"/>
                    <a:pt x="2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5"/>
                    <a:pt x="16" y="7"/>
                    <a:pt x="18" y="9"/>
                  </a:cubicBezTo>
                  <a:cubicBezTo>
                    <a:pt x="15" y="8"/>
                    <a:pt x="12" y="6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9"/>
                    <a:pt x="16" y="12"/>
                    <a:pt x="22" y="12"/>
                  </a:cubicBezTo>
                  <a:cubicBezTo>
                    <a:pt x="18" y="13"/>
                    <a:pt x="14" y="12"/>
                    <a:pt x="10" y="1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2" name="Freeform 235"/>
            <p:cNvSpPr>
              <a:spLocks noChangeArrowheads="1"/>
            </p:cNvSpPr>
            <p:nvPr/>
          </p:nvSpPr>
          <p:spPr bwMode="auto">
            <a:xfrm>
              <a:off x="1316037" y="373062"/>
              <a:ext cx="185738" cy="90487"/>
            </a:xfrm>
            <a:custGeom>
              <a:avLst/>
              <a:gdLst>
                <a:gd name="T0" fmla="*/ 15 w 49"/>
                <a:gd name="T1" fmla="*/ 2 h 24"/>
                <a:gd name="T2" fmla="*/ 16 w 49"/>
                <a:gd name="T3" fmla="*/ 1 h 24"/>
                <a:gd name="T4" fmla="*/ 20 w 49"/>
                <a:gd name="T5" fmla="*/ 0 h 24"/>
                <a:gd name="T6" fmla="*/ 28 w 49"/>
                <a:gd name="T7" fmla="*/ 0 h 24"/>
                <a:gd name="T8" fmla="*/ 23 w 49"/>
                <a:gd name="T9" fmla="*/ 2 h 24"/>
                <a:gd name="T10" fmla="*/ 17 w 49"/>
                <a:gd name="T11" fmla="*/ 3 h 24"/>
                <a:gd name="T12" fmla="*/ 16 w 49"/>
                <a:gd name="T13" fmla="*/ 3 h 24"/>
                <a:gd name="T14" fmla="*/ 15 w 49"/>
                <a:gd name="T15" fmla="*/ 3 h 24"/>
                <a:gd name="T16" fmla="*/ 15 w 49"/>
                <a:gd name="T17" fmla="*/ 5 h 24"/>
                <a:gd name="T18" fmla="*/ 15 w 49"/>
                <a:gd name="T19" fmla="*/ 5 h 24"/>
                <a:gd name="T20" fmla="*/ 15 w 49"/>
                <a:gd name="T21" fmla="*/ 6 h 24"/>
                <a:gd name="T22" fmla="*/ 24 w 49"/>
                <a:gd name="T23" fmla="*/ 4 h 24"/>
                <a:gd name="T24" fmla="*/ 29 w 49"/>
                <a:gd name="T25" fmla="*/ 3 h 24"/>
                <a:gd name="T26" fmla="*/ 38 w 49"/>
                <a:gd name="T27" fmla="*/ 3 h 24"/>
                <a:gd name="T28" fmla="*/ 29 w 49"/>
                <a:gd name="T29" fmla="*/ 6 h 24"/>
                <a:gd name="T30" fmla="*/ 16 w 49"/>
                <a:gd name="T31" fmla="*/ 9 h 24"/>
                <a:gd name="T32" fmla="*/ 15 w 49"/>
                <a:gd name="T33" fmla="*/ 9 h 24"/>
                <a:gd name="T34" fmla="*/ 15 w 49"/>
                <a:gd name="T35" fmla="*/ 9 h 24"/>
                <a:gd name="T36" fmla="*/ 15 w 49"/>
                <a:gd name="T37" fmla="*/ 10 h 24"/>
                <a:gd name="T38" fmla="*/ 15 w 49"/>
                <a:gd name="T39" fmla="*/ 11 h 24"/>
                <a:gd name="T40" fmla="*/ 15 w 49"/>
                <a:gd name="T41" fmla="*/ 11 h 24"/>
                <a:gd name="T42" fmla="*/ 31 w 49"/>
                <a:gd name="T43" fmla="*/ 8 h 24"/>
                <a:gd name="T44" fmla="*/ 45 w 49"/>
                <a:gd name="T45" fmla="*/ 6 h 24"/>
                <a:gd name="T46" fmla="*/ 46 w 49"/>
                <a:gd name="T47" fmla="*/ 6 h 24"/>
                <a:gd name="T48" fmla="*/ 47 w 49"/>
                <a:gd name="T49" fmla="*/ 7 h 24"/>
                <a:gd name="T50" fmla="*/ 46 w 49"/>
                <a:gd name="T51" fmla="*/ 7 h 24"/>
                <a:gd name="T52" fmla="*/ 25 w 49"/>
                <a:gd name="T53" fmla="*/ 14 h 24"/>
                <a:gd name="T54" fmla="*/ 25 w 49"/>
                <a:gd name="T55" fmla="*/ 15 h 24"/>
                <a:gd name="T56" fmla="*/ 25 w 49"/>
                <a:gd name="T57" fmla="*/ 15 h 24"/>
                <a:gd name="T58" fmla="*/ 25 w 49"/>
                <a:gd name="T59" fmla="*/ 16 h 24"/>
                <a:gd name="T60" fmla="*/ 27 w 49"/>
                <a:gd name="T61" fmla="*/ 15 h 24"/>
                <a:gd name="T62" fmla="*/ 46 w 49"/>
                <a:gd name="T63" fmla="*/ 10 h 24"/>
                <a:gd name="T64" fmla="*/ 49 w 49"/>
                <a:gd name="T65" fmla="*/ 12 h 24"/>
                <a:gd name="T66" fmla="*/ 44 w 49"/>
                <a:gd name="T67" fmla="*/ 15 h 24"/>
                <a:gd name="T68" fmla="*/ 44 w 49"/>
                <a:gd name="T69" fmla="*/ 17 h 24"/>
                <a:gd name="T70" fmla="*/ 41 w 49"/>
                <a:gd name="T71" fmla="*/ 19 h 24"/>
                <a:gd name="T72" fmla="*/ 33 w 49"/>
                <a:gd name="T73" fmla="*/ 23 h 24"/>
                <a:gd name="T74" fmla="*/ 33 w 49"/>
                <a:gd name="T75" fmla="*/ 23 h 24"/>
                <a:gd name="T76" fmla="*/ 33 w 49"/>
                <a:gd name="T77" fmla="*/ 22 h 24"/>
                <a:gd name="T78" fmla="*/ 33 w 49"/>
                <a:gd name="T79" fmla="*/ 19 h 24"/>
                <a:gd name="T80" fmla="*/ 29 w 49"/>
                <a:gd name="T81" fmla="*/ 22 h 24"/>
                <a:gd name="T82" fmla="*/ 27 w 49"/>
                <a:gd name="T83" fmla="*/ 24 h 24"/>
                <a:gd name="T84" fmla="*/ 25 w 49"/>
                <a:gd name="T85" fmla="*/ 23 h 24"/>
                <a:gd name="T86" fmla="*/ 25 w 49"/>
                <a:gd name="T87" fmla="*/ 20 h 24"/>
                <a:gd name="T88" fmla="*/ 26 w 49"/>
                <a:gd name="T89" fmla="*/ 18 h 24"/>
                <a:gd name="T90" fmla="*/ 20 w 49"/>
                <a:gd name="T91" fmla="*/ 19 h 24"/>
                <a:gd name="T92" fmla="*/ 16 w 49"/>
                <a:gd name="T93" fmla="*/ 19 h 24"/>
                <a:gd name="T94" fmla="*/ 16 w 49"/>
                <a:gd name="T95" fmla="*/ 16 h 24"/>
                <a:gd name="T96" fmla="*/ 16 w 49"/>
                <a:gd name="T97" fmla="*/ 14 h 24"/>
                <a:gd name="T98" fmla="*/ 14 w 49"/>
                <a:gd name="T99" fmla="*/ 15 h 24"/>
                <a:gd name="T100" fmla="*/ 8 w 49"/>
                <a:gd name="T101" fmla="*/ 13 h 24"/>
                <a:gd name="T102" fmla="*/ 7 w 49"/>
                <a:gd name="T103" fmla="*/ 12 h 24"/>
                <a:gd name="T104" fmla="*/ 7 w 49"/>
                <a:gd name="T105" fmla="*/ 12 h 24"/>
                <a:gd name="T106" fmla="*/ 7 w 49"/>
                <a:gd name="T107" fmla="*/ 11 h 24"/>
                <a:gd name="T108" fmla="*/ 5 w 49"/>
                <a:gd name="T109" fmla="*/ 10 h 24"/>
                <a:gd name="T110" fmla="*/ 5 w 49"/>
                <a:gd name="T111" fmla="*/ 11 h 24"/>
                <a:gd name="T112" fmla="*/ 1 w 49"/>
                <a:gd name="T113" fmla="*/ 8 h 24"/>
                <a:gd name="T114" fmla="*/ 0 w 49"/>
                <a:gd name="T115" fmla="*/ 7 h 24"/>
                <a:gd name="T116" fmla="*/ 0 w 49"/>
                <a:gd name="T117" fmla="*/ 7 h 24"/>
                <a:gd name="T118" fmla="*/ 5 w 49"/>
                <a:gd name="T119" fmla="*/ 6 h 24"/>
                <a:gd name="T120" fmla="*/ 8 w 49"/>
                <a:gd name="T121" fmla="*/ 5 h 24"/>
                <a:gd name="T122" fmla="*/ 13 w 49"/>
                <a:gd name="T123" fmla="*/ 3 h 24"/>
                <a:gd name="T124" fmla="*/ 15 w 49"/>
                <a:gd name="T125" fmla="*/ 2 h 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24"/>
                <a:gd name="T191" fmla="*/ 49 w 49"/>
                <a:gd name="T192" fmla="*/ 24 h 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24">
                  <a:moveTo>
                    <a:pt x="15" y="2"/>
                  </a:moveTo>
                  <a:cubicBezTo>
                    <a:pt x="16" y="2"/>
                    <a:pt x="16" y="2"/>
                    <a:pt x="16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0"/>
                    <a:pt x="28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2"/>
                    <a:pt x="17" y="4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21" y="5"/>
                    <a:pt x="24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1" y="2"/>
                    <a:pt x="35" y="2"/>
                    <a:pt x="38" y="3"/>
                  </a:cubicBezTo>
                  <a:cubicBezTo>
                    <a:pt x="35" y="3"/>
                    <a:pt x="32" y="4"/>
                    <a:pt x="29" y="6"/>
                  </a:cubicBezTo>
                  <a:cubicBezTo>
                    <a:pt x="26" y="7"/>
                    <a:pt x="19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3"/>
                    <a:pt x="26" y="10"/>
                    <a:pt x="31" y="8"/>
                  </a:cubicBezTo>
                  <a:cubicBezTo>
                    <a:pt x="36" y="5"/>
                    <a:pt x="39" y="4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39" y="6"/>
                    <a:pt x="29" y="9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6"/>
                    <a:pt x="27" y="15"/>
                  </a:cubicBezTo>
                  <a:cubicBezTo>
                    <a:pt x="31" y="11"/>
                    <a:pt x="40" y="8"/>
                    <a:pt x="46" y="10"/>
                  </a:cubicBezTo>
                  <a:cubicBezTo>
                    <a:pt x="47" y="10"/>
                    <a:pt x="48" y="11"/>
                    <a:pt x="49" y="12"/>
                  </a:cubicBezTo>
                  <a:cubicBezTo>
                    <a:pt x="47" y="12"/>
                    <a:pt x="45" y="13"/>
                    <a:pt x="44" y="15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4" y="17"/>
                    <a:pt x="41" y="19"/>
                    <a:pt x="41" y="19"/>
                  </a:cubicBezTo>
                  <a:cubicBezTo>
                    <a:pt x="39" y="21"/>
                    <a:pt x="35" y="24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3"/>
                    <a:pt x="28" y="24"/>
                    <a:pt x="27" y="24"/>
                  </a:cubicBezTo>
                  <a:cubicBezTo>
                    <a:pt x="26" y="24"/>
                    <a:pt x="25" y="24"/>
                    <a:pt x="25" y="23"/>
                  </a:cubicBezTo>
                  <a:cubicBezTo>
                    <a:pt x="25" y="23"/>
                    <a:pt x="24" y="22"/>
                    <a:pt x="25" y="2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7" y="19"/>
                    <a:pt x="16" y="19"/>
                  </a:cubicBezTo>
                  <a:cubicBezTo>
                    <a:pt x="16" y="19"/>
                    <a:pt x="16" y="18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0" y="15"/>
                    <a:pt x="8" y="13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3" y="6"/>
                    <a:pt x="5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3"/>
                    <a:pt x="13" y="3"/>
                    <a:pt x="13" y="3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3" name="Freeform 236"/>
            <p:cNvSpPr>
              <a:spLocks noChangeArrowheads="1"/>
            </p:cNvSpPr>
            <p:nvPr/>
          </p:nvSpPr>
          <p:spPr bwMode="auto">
            <a:xfrm>
              <a:off x="1535112" y="681037"/>
              <a:ext cx="41275" cy="163512"/>
            </a:xfrm>
            <a:custGeom>
              <a:avLst/>
              <a:gdLst>
                <a:gd name="T0" fmla="*/ 9 w 11"/>
                <a:gd name="T1" fmla="*/ 43 h 43"/>
                <a:gd name="T2" fmla="*/ 7 w 11"/>
                <a:gd name="T3" fmla="*/ 43 h 43"/>
                <a:gd name="T4" fmla="*/ 5 w 11"/>
                <a:gd name="T5" fmla="*/ 40 h 43"/>
                <a:gd name="T6" fmla="*/ 2 w 11"/>
                <a:gd name="T7" fmla="*/ 37 h 43"/>
                <a:gd name="T8" fmla="*/ 1 w 11"/>
                <a:gd name="T9" fmla="*/ 36 h 43"/>
                <a:gd name="T10" fmla="*/ 1 w 11"/>
                <a:gd name="T11" fmla="*/ 36 h 43"/>
                <a:gd name="T12" fmla="*/ 3 w 11"/>
                <a:gd name="T13" fmla="*/ 22 h 43"/>
                <a:gd name="T14" fmla="*/ 3 w 11"/>
                <a:gd name="T15" fmla="*/ 19 h 43"/>
                <a:gd name="T16" fmla="*/ 2 w 11"/>
                <a:gd name="T17" fmla="*/ 16 h 43"/>
                <a:gd name="T18" fmla="*/ 0 w 11"/>
                <a:gd name="T19" fmla="*/ 7 h 43"/>
                <a:gd name="T20" fmla="*/ 3 w 11"/>
                <a:gd name="T21" fmla="*/ 0 h 43"/>
                <a:gd name="T22" fmla="*/ 3 w 11"/>
                <a:gd name="T23" fmla="*/ 0 h 43"/>
                <a:gd name="T24" fmla="*/ 4 w 11"/>
                <a:gd name="T25" fmla="*/ 0 h 43"/>
                <a:gd name="T26" fmla="*/ 4 w 11"/>
                <a:gd name="T27" fmla="*/ 1 h 43"/>
                <a:gd name="T28" fmla="*/ 8 w 11"/>
                <a:gd name="T29" fmla="*/ 19 h 43"/>
                <a:gd name="T30" fmla="*/ 9 w 11"/>
                <a:gd name="T31" fmla="*/ 23 h 43"/>
                <a:gd name="T32" fmla="*/ 11 w 11"/>
                <a:gd name="T33" fmla="*/ 40 h 43"/>
                <a:gd name="T34" fmla="*/ 11 w 11"/>
                <a:gd name="T35" fmla="*/ 43 h 43"/>
                <a:gd name="T36" fmla="*/ 9 w 11"/>
                <a:gd name="T37" fmla="*/ 43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43"/>
                <a:gd name="T59" fmla="*/ 11 w 11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43">
                  <a:moveTo>
                    <a:pt x="9" y="43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5" y="42"/>
                    <a:pt x="5" y="40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3"/>
                    <a:pt x="3" y="26"/>
                    <a:pt x="3" y="22"/>
                  </a:cubicBezTo>
                  <a:cubicBezTo>
                    <a:pt x="3" y="21"/>
                    <a:pt x="3" y="20"/>
                    <a:pt x="3" y="19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1" y="10"/>
                    <a:pt x="0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7"/>
                    <a:pt x="6" y="13"/>
                    <a:pt x="8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8"/>
                    <a:pt x="11" y="36"/>
                    <a:pt x="11" y="40"/>
                  </a:cubicBezTo>
                  <a:cubicBezTo>
                    <a:pt x="11" y="42"/>
                    <a:pt x="11" y="43"/>
                    <a:pt x="11" y="43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4" name="Freeform 237"/>
            <p:cNvSpPr>
              <a:spLocks noChangeArrowheads="1"/>
            </p:cNvSpPr>
            <p:nvPr/>
          </p:nvSpPr>
          <p:spPr bwMode="auto">
            <a:xfrm>
              <a:off x="1519237" y="411162"/>
              <a:ext cx="241300" cy="198437"/>
            </a:xfrm>
            <a:custGeom>
              <a:avLst/>
              <a:gdLst>
                <a:gd name="T0" fmla="*/ 49 w 64"/>
                <a:gd name="T1" fmla="*/ 38 h 53"/>
                <a:gd name="T2" fmla="*/ 42 w 64"/>
                <a:gd name="T3" fmla="*/ 37 h 53"/>
                <a:gd name="T4" fmla="*/ 37 w 64"/>
                <a:gd name="T5" fmla="*/ 33 h 53"/>
                <a:gd name="T6" fmla="*/ 30 w 64"/>
                <a:gd name="T7" fmla="*/ 30 h 53"/>
                <a:gd name="T8" fmla="*/ 30 w 64"/>
                <a:gd name="T9" fmla="*/ 22 h 53"/>
                <a:gd name="T10" fmla="*/ 27 w 64"/>
                <a:gd name="T11" fmla="*/ 32 h 53"/>
                <a:gd name="T12" fmla="*/ 26 w 64"/>
                <a:gd name="T13" fmla="*/ 25 h 53"/>
                <a:gd name="T14" fmla="*/ 24 w 64"/>
                <a:gd name="T15" fmla="*/ 19 h 53"/>
                <a:gd name="T16" fmla="*/ 22 w 64"/>
                <a:gd name="T17" fmla="*/ 22 h 53"/>
                <a:gd name="T18" fmla="*/ 17 w 64"/>
                <a:gd name="T19" fmla="*/ 36 h 53"/>
                <a:gd name="T20" fmla="*/ 17 w 64"/>
                <a:gd name="T21" fmla="*/ 31 h 53"/>
                <a:gd name="T22" fmla="*/ 16 w 64"/>
                <a:gd name="T23" fmla="*/ 26 h 53"/>
                <a:gd name="T24" fmla="*/ 11 w 64"/>
                <a:gd name="T25" fmla="*/ 39 h 53"/>
                <a:gd name="T26" fmla="*/ 11 w 64"/>
                <a:gd name="T27" fmla="*/ 31 h 53"/>
                <a:gd name="T28" fmla="*/ 9 w 64"/>
                <a:gd name="T29" fmla="*/ 30 h 53"/>
                <a:gd name="T30" fmla="*/ 4 w 64"/>
                <a:gd name="T31" fmla="*/ 40 h 53"/>
                <a:gd name="T32" fmla="*/ 1 w 64"/>
                <a:gd name="T33" fmla="*/ 39 h 53"/>
                <a:gd name="T34" fmla="*/ 0 w 64"/>
                <a:gd name="T35" fmla="*/ 30 h 53"/>
                <a:gd name="T36" fmla="*/ 2 w 64"/>
                <a:gd name="T37" fmla="*/ 29 h 53"/>
                <a:gd name="T38" fmla="*/ 2 w 64"/>
                <a:gd name="T39" fmla="*/ 28 h 53"/>
                <a:gd name="T40" fmla="*/ 8 w 64"/>
                <a:gd name="T41" fmla="*/ 22 h 53"/>
                <a:gd name="T42" fmla="*/ 14 w 64"/>
                <a:gd name="T43" fmla="*/ 24 h 53"/>
                <a:gd name="T44" fmla="*/ 16 w 64"/>
                <a:gd name="T45" fmla="*/ 25 h 53"/>
                <a:gd name="T46" fmla="*/ 16 w 64"/>
                <a:gd name="T47" fmla="*/ 17 h 53"/>
                <a:gd name="T48" fmla="*/ 22 w 64"/>
                <a:gd name="T49" fmla="*/ 15 h 53"/>
                <a:gd name="T50" fmla="*/ 29 w 64"/>
                <a:gd name="T51" fmla="*/ 17 h 53"/>
                <a:gd name="T52" fmla="*/ 30 w 64"/>
                <a:gd name="T53" fmla="*/ 18 h 53"/>
                <a:gd name="T54" fmla="*/ 36 w 64"/>
                <a:gd name="T55" fmla="*/ 10 h 53"/>
                <a:gd name="T56" fmla="*/ 37 w 64"/>
                <a:gd name="T57" fmla="*/ 7 h 53"/>
                <a:gd name="T58" fmla="*/ 37 w 64"/>
                <a:gd name="T59" fmla="*/ 27 h 53"/>
                <a:gd name="T60" fmla="*/ 36 w 64"/>
                <a:gd name="T61" fmla="*/ 31 h 53"/>
                <a:gd name="T62" fmla="*/ 39 w 64"/>
                <a:gd name="T63" fmla="*/ 27 h 53"/>
                <a:gd name="T64" fmla="*/ 45 w 64"/>
                <a:gd name="T65" fmla="*/ 1 h 53"/>
                <a:gd name="T66" fmla="*/ 49 w 64"/>
                <a:gd name="T67" fmla="*/ 2 h 53"/>
                <a:gd name="T68" fmla="*/ 52 w 64"/>
                <a:gd name="T69" fmla="*/ 4 h 53"/>
                <a:gd name="T70" fmla="*/ 47 w 64"/>
                <a:gd name="T71" fmla="*/ 20 h 53"/>
                <a:gd name="T72" fmla="*/ 44 w 64"/>
                <a:gd name="T73" fmla="*/ 29 h 53"/>
                <a:gd name="T74" fmla="*/ 46 w 64"/>
                <a:gd name="T75" fmla="*/ 29 h 53"/>
                <a:gd name="T76" fmla="*/ 52 w 64"/>
                <a:gd name="T77" fmla="*/ 11 h 53"/>
                <a:gd name="T78" fmla="*/ 59 w 64"/>
                <a:gd name="T79" fmla="*/ 7 h 53"/>
                <a:gd name="T80" fmla="*/ 62 w 64"/>
                <a:gd name="T81" fmla="*/ 8 h 53"/>
                <a:gd name="T82" fmla="*/ 56 w 64"/>
                <a:gd name="T83" fmla="*/ 22 h 53"/>
                <a:gd name="T84" fmla="*/ 64 w 64"/>
                <a:gd name="T85" fmla="*/ 18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53"/>
                <a:gd name="T131" fmla="*/ 64 w 64"/>
                <a:gd name="T132" fmla="*/ 53 h 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53">
                  <a:moveTo>
                    <a:pt x="60" y="24"/>
                  </a:moveTo>
                  <a:cubicBezTo>
                    <a:pt x="57" y="26"/>
                    <a:pt x="57" y="26"/>
                    <a:pt x="57" y="26"/>
                  </a:cubicBezTo>
                  <a:cubicBezTo>
                    <a:pt x="54" y="30"/>
                    <a:pt x="52" y="33"/>
                    <a:pt x="49" y="38"/>
                  </a:cubicBezTo>
                  <a:cubicBezTo>
                    <a:pt x="48" y="41"/>
                    <a:pt x="42" y="50"/>
                    <a:pt x="36" y="52"/>
                  </a:cubicBezTo>
                  <a:cubicBezTo>
                    <a:pt x="35" y="53"/>
                    <a:pt x="35" y="53"/>
                    <a:pt x="34" y="52"/>
                  </a:cubicBezTo>
                  <a:cubicBezTo>
                    <a:pt x="34" y="51"/>
                    <a:pt x="42" y="37"/>
                    <a:pt x="42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0"/>
                    <a:pt x="35" y="29"/>
                    <a:pt x="32" y="30"/>
                  </a:cubicBezTo>
                  <a:cubicBezTo>
                    <a:pt x="32" y="30"/>
                    <a:pt x="31" y="30"/>
                    <a:pt x="30" y="30"/>
                  </a:cubicBezTo>
                  <a:cubicBezTo>
                    <a:pt x="31" y="28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30" y="21"/>
                    <a:pt x="29" y="22"/>
                    <a:pt x="29" y="23"/>
                  </a:cubicBezTo>
                  <a:cubicBezTo>
                    <a:pt x="29" y="26"/>
                    <a:pt x="28" y="29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29"/>
                    <a:pt x="26" y="27"/>
                    <a:pt x="26" y="25"/>
                  </a:cubicBezTo>
                  <a:cubicBezTo>
                    <a:pt x="26" y="24"/>
                    <a:pt x="26" y="22"/>
                    <a:pt x="25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3" y="24"/>
                    <a:pt x="23" y="25"/>
                  </a:cubicBezTo>
                  <a:cubicBezTo>
                    <a:pt x="23" y="28"/>
                    <a:pt x="23" y="30"/>
                    <a:pt x="22" y="31"/>
                  </a:cubicBezTo>
                  <a:cubicBezTo>
                    <a:pt x="20" y="32"/>
                    <a:pt x="18" y="34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6" y="36"/>
                    <a:pt x="16" y="36"/>
                  </a:cubicBezTo>
                  <a:cubicBezTo>
                    <a:pt x="16" y="34"/>
                    <a:pt x="18" y="31"/>
                    <a:pt x="17" y="31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8" y="25"/>
                    <a:pt x="18" y="25"/>
                  </a:cubicBezTo>
                  <a:cubicBezTo>
                    <a:pt x="17" y="25"/>
                    <a:pt x="16" y="25"/>
                    <a:pt x="16" y="26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3"/>
                    <a:pt x="14" y="36"/>
                    <a:pt x="12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10" y="38"/>
                    <a:pt x="10" y="36"/>
                    <a:pt x="11" y="3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7"/>
                    <a:pt x="7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8"/>
                    <a:pt x="1" y="39"/>
                  </a:cubicBezTo>
                  <a:cubicBezTo>
                    <a:pt x="1" y="38"/>
                    <a:pt x="0" y="37"/>
                    <a:pt x="0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32"/>
                    <a:pt x="1" y="31"/>
                    <a:pt x="0" y="30"/>
                  </a:cubicBezTo>
                  <a:cubicBezTo>
                    <a:pt x="1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12" y="20"/>
                    <a:pt x="13" y="21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7" y="17"/>
                    <a:pt x="17" y="17"/>
                    <a:pt x="18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1" y="16"/>
                    <a:pt x="22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2"/>
                    <a:pt x="24" y="11"/>
                    <a:pt x="26" y="12"/>
                  </a:cubicBezTo>
                  <a:cubicBezTo>
                    <a:pt x="27" y="12"/>
                    <a:pt x="29" y="15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7"/>
                    <a:pt x="34" y="16"/>
                    <a:pt x="35" y="14"/>
                  </a:cubicBezTo>
                  <a:cubicBezTo>
                    <a:pt x="35" y="14"/>
                    <a:pt x="36" y="11"/>
                    <a:pt x="36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10"/>
                  </a:cubicBezTo>
                  <a:cubicBezTo>
                    <a:pt x="40" y="15"/>
                    <a:pt x="38" y="21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1" y="21"/>
                    <a:pt x="43" y="14"/>
                    <a:pt x="42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50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2"/>
                    <a:pt x="52" y="4"/>
                  </a:cubicBezTo>
                  <a:cubicBezTo>
                    <a:pt x="50" y="6"/>
                    <a:pt x="50" y="8"/>
                    <a:pt x="49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5"/>
                    <a:pt x="43" y="27"/>
                    <a:pt x="43" y="28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7"/>
                    <a:pt x="54" y="5"/>
                    <a:pt x="56" y="4"/>
                  </a:cubicBezTo>
                  <a:cubicBezTo>
                    <a:pt x="56" y="4"/>
                    <a:pt x="57" y="4"/>
                    <a:pt x="58" y="4"/>
                  </a:cubicBezTo>
                  <a:cubicBezTo>
                    <a:pt x="59" y="5"/>
                    <a:pt x="59" y="6"/>
                    <a:pt x="59" y="7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3" y="9"/>
                    <a:pt x="63" y="11"/>
                    <a:pt x="62" y="13"/>
                  </a:cubicBezTo>
                  <a:cubicBezTo>
                    <a:pt x="62" y="15"/>
                    <a:pt x="60" y="17"/>
                    <a:pt x="58" y="1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0"/>
                    <a:pt x="63" y="19"/>
                    <a:pt x="64" y="18"/>
                  </a:cubicBezTo>
                  <a:cubicBezTo>
                    <a:pt x="63" y="20"/>
                    <a:pt x="62" y="22"/>
                    <a:pt x="60" y="2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5" name="Freeform 238"/>
            <p:cNvSpPr>
              <a:spLocks noChangeArrowheads="1"/>
            </p:cNvSpPr>
            <p:nvPr/>
          </p:nvSpPr>
          <p:spPr bwMode="auto">
            <a:xfrm>
              <a:off x="1508125" y="165100"/>
              <a:ext cx="120650" cy="166687"/>
            </a:xfrm>
            <a:custGeom>
              <a:avLst/>
              <a:gdLst>
                <a:gd name="T0" fmla="*/ 29 w 32"/>
                <a:gd name="T1" fmla="*/ 25 h 44"/>
                <a:gd name="T2" fmla="*/ 18 w 32"/>
                <a:gd name="T3" fmla="*/ 21 h 44"/>
                <a:gd name="T4" fmla="*/ 16 w 32"/>
                <a:gd name="T5" fmla="*/ 25 h 44"/>
                <a:gd name="T6" fmla="*/ 13 w 32"/>
                <a:gd name="T7" fmla="*/ 27 h 44"/>
                <a:gd name="T8" fmla="*/ 13 w 32"/>
                <a:gd name="T9" fmla="*/ 29 h 44"/>
                <a:gd name="T10" fmla="*/ 12 w 32"/>
                <a:gd name="T11" fmla="*/ 31 h 44"/>
                <a:gd name="T12" fmla="*/ 10 w 32"/>
                <a:gd name="T13" fmla="*/ 35 h 44"/>
                <a:gd name="T14" fmla="*/ 9 w 32"/>
                <a:gd name="T15" fmla="*/ 37 h 44"/>
                <a:gd name="T16" fmla="*/ 6 w 32"/>
                <a:gd name="T17" fmla="*/ 44 h 44"/>
                <a:gd name="T18" fmla="*/ 2 w 32"/>
                <a:gd name="T19" fmla="*/ 38 h 44"/>
                <a:gd name="T20" fmla="*/ 2 w 32"/>
                <a:gd name="T21" fmla="*/ 38 h 44"/>
                <a:gd name="T22" fmla="*/ 1 w 32"/>
                <a:gd name="T23" fmla="*/ 33 h 44"/>
                <a:gd name="T24" fmla="*/ 3 w 32"/>
                <a:gd name="T25" fmla="*/ 29 h 44"/>
                <a:gd name="T26" fmla="*/ 0 w 32"/>
                <a:gd name="T27" fmla="*/ 18 h 44"/>
                <a:gd name="T28" fmla="*/ 1 w 32"/>
                <a:gd name="T29" fmla="*/ 15 h 44"/>
                <a:gd name="T30" fmla="*/ 6 w 32"/>
                <a:gd name="T31" fmla="*/ 18 h 44"/>
                <a:gd name="T32" fmla="*/ 3 w 32"/>
                <a:gd name="T33" fmla="*/ 11 h 44"/>
                <a:gd name="T34" fmla="*/ 3 w 32"/>
                <a:gd name="T35" fmla="*/ 5 h 44"/>
                <a:gd name="T36" fmla="*/ 7 w 32"/>
                <a:gd name="T37" fmla="*/ 8 h 44"/>
                <a:gd name="T38" fmla="*/ 12 w 32"/>
                <a:gd name="T39" fmla="*/ 22 h 44"/>
                <a:gd name="T40" fmla="*/ 13 w 32"/>
                <a:gd name="T41" fmla="*/ 23 h 44"/>
                <a:gd name="T42" fmla="*/ 14 w 32"/>
                <a:gd name="T43" fmla="*/ 22 h 44"/>
                <a:gd name="T44" fmla="*/ 9 w 32"/>
                <a:gd name="T45" fmla="*/ 7 h 44"/>
                <a:gd name="T46" fmla="*/ 8 w 32"/>
                <a:gd name="T47" fmla="*/ 4 h 44"/>
                <a:gd name="T48" fmla="*/ 7 w 32"/>
                <a:gd name="T49" fmla="*/ 3 h 44"/>
                <a:gd name="T50" fmla="*/ 7 w 32"/>
                <a:gd name="T51" fmla="*/ 0 h 44"/>
                <a:gd name="T52" fmla="*/ 8 w 32"/>
                <a:gd name="T53" fmla="*/ 0 h 44"/>
                <a:gd name="T54" fmla="*/ 12 w 32"/>
                <a:gd name="T55" fmla="*/ 1 h 44"/>
                <a:gd name="T56" fmla="*/ 17 w 32"/>
                <a:gd name="T57" fmla="*/ 4 h 44"/>
                <a:gd name="T58" fmla="*/ 21 w 32"/>
                <a:gd name="T59" fmla="*/ 9 h 44"/>
                <a:gd name="T60" fmla="*/ 23 w 32"/>
                <a:gd name="T61" fmla="*/ 8 h 44"/>
                <a:gd name="T62" fmla="*/ 29 w 32"/>
                <a:gd name="T63" fmla="*/ 15 h 44"/>
                <a:gd name="T64" fmla="*/ 32 w 32"/>
                <a:gd name="T65" fmla="*/ 25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44"/>
                <a:gd name="T101" fmla="*/ 32 w 32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44">
                  <a:moveTo>
                    <a:pt x="32" y="25"/>
                  </a:moveTo>
                  <a:cubicBezTo>
                    <a:pt x="31" y="25"/>
                    <a:pt x="30" y="25"/>
                    <a:pt x="29" y="25"/>
                  </a:cubicBezTo>
                  <a:cubicBezTo>
                    <a:pt x="27" y="23"/>
                    <a:pt x="25" y="19"/>
                    <a:pt x="22" y="18"/>
                  </a:cubicBezTo>
                  <a:cubicBezTo>
                    <a:pt x="20" y="18"/>
                    <a:pt x="19" y="19"/>
                    <a:pt x="18" y="21"/>
                  </a:cubicBezTo>
                  <a:cubicBezTo>
                    <a:pt x="17" y="22"/>
                    <a:pt x="16" y="23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6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8"/>
                    <a:pt x="6" y="41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4" y="42"/>
                    <a:pt x="3" y="40"/>
                    <a:pt x="3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7"/>
                    <a:pt x="2" y="36"/>
                    <a:pt x="2" y="37"/>
                  </a:cubicBezTo>
                  <a:cubicBezTo>
                    <a:pt x="2" y="37"/>
                    <a:pt x="1" y="34"/>
                    <a:pt x="1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3" y="24"/>
                    <a:pt x="2" y="2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4" y="12"/>
                    <a:pt x="3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1" y="7"/>
                    <a:pt x="2" y="5"/>
                    <a:pt x="3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4"/>
                    <a:pt x="11" y="17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7"/>
                    <a:pt x="13" y="13"/>
                    <a:pt x="10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3"/>
                    <a:pt x="17" y="4"/>
                  </a:cubicBezTo>
                  <a:cubicBezTo>
                    <a:pt x="17" y="6"/>
                    <a:pt x="19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5" y="8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9"/>
                    <a:pt x="32" y="22"/>
                    <a:pt x="32" y="2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6" name="Freeform 239"/>
            <p:cNvSpPr>
              <a:spLocks noChangeArrowheads="1"/>
            </p:cNvSpPr>
            <p:nvPr/>
          </p:nvSpPr>
          <p:spPr bwMode="auto">
            <a:xfrm>
              <a:off x="1241425" y="411162"/>
              <a:ext cx="82550" cy="14287"/>
            </a:xfrm>
            <a:custGeom>
              <a:avLst/>
              <a:gdLst>
                <a:gd name="T0" fmla="*/ 7 w 22"/>
                <a:gd name="T1" fmla="*/ 2 h 4"/>
                <a:gd name="T2" fmla="*/ 12 w 22"/>
                <a:gd name="T3" fmla="*/ 1 h 4"/>
                <a:gd name="T4" fmla="*/ 19 w 22"/>
                <a:gd name="T5" fmla="*/ 0 h 4"/>
                <a:gd name="T6" fmla="*/ 19 w 22"/>
                <a:gd name="T7" fmla="*/ 0 h 4"/>
                <a:gd name="T8" fmla="*/ 22 w 22"/>
                <a:gd name="T9" fmla="*/ 2 h 4"/>
                <a:gd name="T10" fmla="*/ 9 w 22"/>
                <a:gd name="T11" fmla="*/ 4 h 4"/>
                <a:gd name="T12" fmla="*/ 0 w 22"/>
                <a:gd name="T13" fmla="*/ 2 h 4"/>
                <a:gd name="T14" fmla="*/ 0 w 22"/>
                <a:gd name="T15" fmla="*/ 2 h 4"/>
                <a:gd name="T16" fmla="*/ 6 w 22"/>
                <a:gd name="T17" fmla="*/ 3 h 4"/>
                <a:gd name="T18" fmla="*/ 7 w 22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4"/>
                <a:gd name="T32" fmla="*/ 22 w 2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4">
                  <a:moveTo>
                    <a:pt x="7" y="2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2" y="2"/>
                  </a:cubicBezTo>
                  <a:cubicBezTo>
                    <a:pt x="17" y="4"/>
                    <a:pt x="14" y="4"/>
                    <a:pt x="9" y="4"/>
                  </a:cubicBezTo>
                  <a:cubicBezTo>
                    <a:pt x="5" y="4"/>
                    <a:pt x="3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3"/>
                    <a:pt x="6" y="3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7" name="Freeform 240"/>
            <p:cNvSpPr>
              <a:spLocks noChangeArrowheads="1"/>
            </p:cNvSpPr>
            <p:nvPr/>
          </p:nvSpPr>
          <p:spPr bwMode="auto">
            <a:xfrm>
              <a:off x="1444625" y="485775"/>
              <a:ext cx="68263" cy="60325"/>
            </a:xfrm>
            <a:custGeom>
              <a:avLst/>
              <a:gdLst>
                <a:gd name="T0" fmla="*/ 15 w 18"/>
                <a:gd name="T1" fmla="*/ 5 h 16"/>
                <a:gd name="T2" fmla="*/ 18 w 18"/>
                <a:gd name="T3" fmla="*/ 13 h 16"/>
                <a:gd name="T4" fmla="*/ 18 w 18"/>
                <a:gd name="T5" fmla="*/ 15 h 16"/>
                <a:gd name="T6" fmla="*/ 17 w 18"/>
                <a:gd name="T7" fmla="*/ 15 h 16"/>
                <a:gd name="T8" fmla="*/ 16 w 18"/>
                <a:gd name="T9" fmla="*/ 16 h 16"/>
                <a:gd name="T10" fmla="*/ 16 w 18"/>
                <a:gd name="T11" fmla="*/ 15 h 16"/>
                <a:gd name="T12" fmla="*/ 10 w 18"/>
                <a:gd name="T13" fmla="*/ 12 h 16"/>
                <a:gd name="T14" fmla="*/ 9 w 18"/>
                <a:gd name="T15" fmla="*/ 12 h 16"/>
                <a:gd name="T16" fmla="*/ 2 w 18"/>
                <a:gd name="T17" fmla="*/ 10 h 16"/>
                <a:gd name="T18" fmla="*/ 1 w 18"/>
                <a:gd name="T19" fmla="*/ 10 h 16"/>
                <a:gd name="T20" fmla="*/ 0 w 18"/>
                <a:gd name="T21" fmla="*/ 8 h 16"/>
                <a:gd name="T22" fmla="*/ 2 w 18"/>
                <a:gd name="T23" fmla="*/ 9 h 16"/>
                <a:gd name="T24" fmla="*/ 3 w 18"/>
                <a:gd name="T25" fmla="*/ 8 h 16"/>
                <a:gd name="T26" fmla="*/ 2 w 18"/>
                <a:gd name="T27" fmla="*/ 4 h 16"/>
                <a:gd name="T28" fmla="*/ 2 w 18"/>
                <a:gd name="T29" fmla="*/ 2 h 16"/>
                <a:gd name="T30" fmla="*/ 2 w 18"/>
                <a:gd name="T31" fmla="*/ 2 h 16"/>
                <a:gd name="T32" fmla="*/ 3 w 18"/>
                <a:gd name="T33" fmla="*/ 4 h 16"/>
                <a:gd name="T34" fmla="*/ 4 w 18"/>
                <a:gd name="T35" fmla="*/ 7 h 16"/>
                <a:gd name="T36" fmla="*/ 4 w 18"/>
                <a:gd name="T37" fmla="*/ 7 h 16"/>
                <a:gd name="T38" fmla="*/ 4 w 18"/>
                <a:gd name="T39" fmla="*/ 8 h 16"/>
                <a:gd name="T40" fmla="*/ 5 w 18"/>
                <a:gd name="T41" fmla="*/ 9 h 16"/>
                <a:gd name="T42" fmla="*/ 7 w 18"/>
                <a:gd name="T43" fmla="*/ 8 h 16"/>
                <a:gd name="T44" fmla="*/ 7 w 18"/>
                <a:gd name="T45" fmla="*/ 8 h 16"/>
                <a:gd name="T46" fmla="*/ 7 w 18"/>
                <a:gd name="T47" fmla="*/ 8 h 16"/>
                <a:gd name="T48" fmla="*/ 7 w 18"/>
                <a:gd name="T49" fmla="*/ 7 h 16"/>
                <a:gd name="T50" fmla="*/ 5 w 18"/>
                <a:gd name="T51" fmla="*/ 3 h 16"/>
                <a:gd name="T52" fmla="*/ 4 w 18"/>
                <a:gd name="T53" fmla="*/ 0 h 16"/>
                <a:gd name="T54" fmla="*/ 4 w 18"/>
                <a:gd name="T55" fmla="*/ 0 h 16"/>
                <a:gd name="T56" fmla="*/ 4 w 18"/>
                <a:gd name="T57" fmla="*/ 0 h 16"/>
                <a:gd name="T58" fmla="*/ 4 w 18"/>
                <a:gd name="T59" fmla="*/ 0 h 16"/>
                <a:gd name="T60" fmla="*/ 4 w 18"/>
                <a:gd name="T61" fmla="*/ 0 h 16"/>
                <a:gd name="T62" fmla="*/ 4 w 18"/>
                <a:gd name="T63" fmla="*/ 0 h 16"/>
                <a:gd name="T64" fmla="*/ 5 w 18"/>
                <a:gd name="T65" fmla="*/ 2 h 16"/>
                <a:gd name="T66" fmla="*/ 9 w 18"/>
                <a:gd name="T67" fmla="*/ 7 h 16"/>
                <a:gd name="T68" fmla="*/ 9 w 18"/>
                <a:gd name="T69" fmla="*/ 8 h 16"/>
                <a:gd name="T70" fmla="*/ 9 w 18"/>
                <a:gd name="T71" fmla="*/ 8 h 16"/>
                <a:gd name="T72" fmla="*/ 9 w 18"/>
                <a:gd name="T73" fmla="*/ 9 h 16"/>
                <a:gd name="T74" fmla="*/ 8 w 18"/>
                <a:gd name="T75" fmla="*/ 9 h 16"/>
                <a:gd name="T76" fmla="*/ 9 w 18"/>
                <a:gd name="T77" fmla="*/ 10 h 16"/>
                <a:gd name="T78" fmla="*/ 10 w 18"/>
                <a:gd name="T79" fmla="*/ 10 h 16"/>
                <a:gd name="T80" fmla="*/ 12 w 18"/>
                <a:gd name="T81" fmla="*/ 8 h 16"/>
                <a:gd name="T82" fmla="*/ 12 w 18"/>
                <a:gd name="T83" fmla="*/ 7 h 16"/>
                <a:gd name="T84" fmla="*/ 9 w 18"/>
                <a:gd name="T85" fmla="*/ 2 h 16"/>
                <a:gd name="T86" fmla="*/ 13 w 18"/>
                <a:gd name="T87" fmla="*/ 6 h 16"/>
                <a:gd name="T88" fmla="*/ 13 w 18"/>
                <a:gd name="T89" fmla="*/ 6 h 16"/>
                <a:gd name="T90" fmla="*/ 13 w 18"/>
                <a:gd name="T91" fmla="*/ 7 h 16"/>
                <a:gd name="T92" fmla="*/ 14 w 18"/>
                <a:gd name="T93" fmla="*/ 7 h 16"/>
                <a:gd name="T94" fmla="*/ 14 w 18"/>
                <a:gd name="T95" fmla="*/ 7 h 16"/>
                <a:gd name="T96" fmla="*/ 16 w 18"/>
                <a:gd name="T97" fmla="*/ 9 h 16"/>
                <a:gd name="T98" fmla="*/ 16 w 18"/>
                <a:gd name="T99" fmla="*/ 6 h 16"/>
                <a:gd name="T100" fmla="*/ 15 w 18"/>
                <a:gd name="T101" fmla="*/ 5 h 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"/>
                <a:gd name="T154" fmla="*/ 0 h 16"/>
                <a:gd name="T155" fmla="*/ 18 w 18"/>
                <a:gd name="T156" fmla="*/ 16 h 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" h="16">
                  <a:moveTo>
                    <a:pt x="15" y="5"/>
                  </a:moveTo>
                  <a:cubicBezTo>
                    <a:pt x="17" y="8"/>
                    <a:pt x="18" y="10"/>
                    <a:pt x="18" y="13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3"/>
                    <a:pt x="12" y="11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0"/>
                    <a:pt x="5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6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7" y="3"/>
                    <a:pt x="9" y="6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1"/>
                    <a:pt x="10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1" y="4"/>
                    <a:pt x="9" y="2"/>
                  </a:cubicBezTo>
                  <a:cubicBezTo>
                    <a:pt x="11" y="3"/>
                    <a:pt x="13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8" name="Freeform 241"/>
            <p:cNvSpPr>
              <a:spLocks noChangeArrowheads="1"/>
            </p:cNvSpPr>
            <p:nvPr/>
          </p:nvSpPr>
          <p:spPr bwMode="auto">
            <a:xfrm>
              <a:off x="1230312" y="504825"/>
              <a:ext cx="30163" cy="11112"/>
            </a:xfrm>
            <a:custGeom>
              <a:avLst/>
              <a:gdLst>
                <a:gd name="T0" fmla="*/ 1 w 8"/>
                <a:gd name="T1" fmla="*/ 1 h 3"/>
                <a:gd name="T2" fmla="*/ 0 w 8"/>
                <a:gd name="T3" fmla="*/ 0 h 3"/>
                <a:gd name="T4" fmla="*/ 1 w 8"/>
                <a:gd name="T5" fmla="*/ 0 h 3"/>
                <a:gd name="T6" fmla="*/ 6 w 8"/>
                <a:gd name="T7" fmla="*/ 0 h 3"/>
                <a:gd name="T8" fmla="*/ 8 w 8"/>
                <a:gd name="T9" fmla="*/ 0 h 3"/>
                <a:gd name="T10" fmla="*/ 4 w 8"/>
                <a:gd name="T11" fmla="*/ 2 h 3"/>
                <a:gd name="T12" fmla="*/ 1 w 8"/>
                <a:gd name="T13" fmla="*/ 1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"/>
                <a:gd name="T23" fmla="*/ 8 w 8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7" y="1"/>
                    <a:pt x="6" y="2"/>
                    <a:pt x="4" y="2"/>
                  </a:cubicBezTo>
                  <a:cubicBezTo>
                    <a:pt x="3" y="3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79" name="Freeform 242"/>
            <p:cNvSpPr>
              <a:spLocks noChangeArrowheads="1"/>
            </p:cNvSpPr>
            <p:nvPr/>
          </p:nvSpPr>
          <p:spPr bwMode="auto">
            <a:xfrm>
              <a:off x="1441450" y="493712"/>
              <a:ext cx="3175" cy="1905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1 h 5"/>
                <a:gd name="T6" fmla="*/ 1 w 1"/>
                <a:gd name="T7" fmla="*/ 3 h 5"/>
                <a:gd name="T8" fmla="*/ 1 w 1"/>
                <a:gd name="T9" fmla="*/ 5 h 5"/>
                <a:gd name="T10" fmla="*/ 1 w 1"/>
                <a:gd name="T11" fmla="*/ 5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5"/>
                <a:gd name="T32" fmla="*/ 1 w 1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0" name="Freeform 243"/>
            <p:cNvSpPr>
              <a:spLocks noChangeArrowheads="1"/>
            </p:cNvSpPr>
            <p:nvPr/>
          </p:nvSpPr>
          <p:spPr bwMode="auto">
            <a:xfrm>
              <a:off x="1203325" y="523875"/>
              <a:ext cx="63500" cy="30162"/>
            </a:xfrm>
            <a:custGeom>
              <a:avLst/>
              <a:gdLst>
                <a:gd name="T0" fmla="*/ 17 w 17"/>
                <a:gd name="T1" fmla="*/ 0 h 8"/>
                <a:gd name="T2" fmla="*/ 16 w 17"/>
                <a:gd name="T3" fmla="*/ 2 h 8"/>
                <a:gd name="T4" fmla="*/ 15 w 17"/>
                <a:gd name="T5" fmla="*/ 5 h 8"/>
                <a:gd name="T6" fmla="*/ 6 w 17"/>
                <a:gd name="T7" fmla="*/ 7 h 8"/>
                <a:gd name="T8" fmla="*/ 0 w 17"/>
                <a:gd name="T9" fmla="*/ 5 h 8"/>
                <a:gd name="T10" fmla="*/ 13 w 17"/>
                <a:gd name="T11" fmla="*/ 2 h 8"/>
                <a:gd name="T12" fmla="*/ 17 w 1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17" y="0"/>
                  </a:moveTo>
                  <a:cubicBezTo>
                    <a:pt x="17" y="1"/>
                    <a:pt x="16" y="2"/>
                    <a:pt x="16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8"/>
                    <a:pt x="10" y="8"/>
                    <a:pt x="6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3" y="5"/>
                    <a:pt x="7" y="3"/>
                    <a:pt x="13" y="2"/>
                  </a:cubicBezTo>
                  <a:cubicBezTo>
                    <a:pt x="13" y="2"/>
                    <a:pt x="15" y="1"/>
                    <a:pt x="17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1" name="Rectangle 244"/>
            <p:cNvSpPr>
              <a:spLocks noChangeArrowheads="1"/>
            </p:cNvSpPr>
            <p:nvPr/>
          </p:nvSpPr>
          <p:spPr bwMode="auto">
            <a:xfrm>
              <a:off x="1233487" y="482600"/>
              <a:ext cx="1588" cy="158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2" name="Freeform 245"/>
            <p:cNvSpPr>
              <a:spLocks noChangeArrowheads="1"/>
            </p:cNvSpPr>
            <p:nvPr/>
          </p:nvSpPr>
          <p:spPr bwMode="auto">
            <a:xfrm>
              <a:off x="1274762" y="603250"/>
              <a:ext cx="173038" cy="66675"/>
            </a:xfrm>
            <a:custGeom>
              <a:avLst/>
              <a:gdLst>
                <a:gd name="T0" fmla="*/ 0 w 46"/>
                <a:gd name="T1" fmla="*/ 4 h 18"/>
                <a:gd name="T2" fmla="*/ 2 w 46"/>
                <a:gd name="T3" fmla="*/ 2 h 18"/>
                <a:gd name="T4" fmla="*/ 7 w 46"/>
                <a:gd name="T5" fmla="*/ 2 h 18"/>
                <a:gd name="T6" fmla="*/ 12 w 46"/>
                <a:gd name="T7" fmla="*/ 2 h 18"/>
                <a:gd name="T8" fmla="*/ 16 w 46"/>
                <a:gd name="T9" fmla="*/ 1 h 18"/>
                <a:gd name="T10" fmla="*/ 20 w 46"/>
                <a:gd name="T11" fmla="*/ 0 h 18"/>
                <a:gd name="T12" fmla="*/ 30 w 46"/>
                <a:gd name="T13" fmla="*/ 3 h 18"/>
                <a:gd name="T14" fmla="*/ 43 w 46"/>
                <a:gd name="T15" fmla="*/ 7 h 18"/>
                <a:gd name="T16" fmla="*/ 45 w 46"/>
                <a:gd name="T17" fmla="*/ 8 h 18"/>
                <a:gd name="T18" fmla="*/ 46 w 46"/>
                <a:gd name="T19" fmla="*/ 9 h 18"/>
                <a:gd name="T20" fmla="*/ 40 w 46"/>
                <a:gd name="T21" fmla="*/ 10 h 18"/>
                <a:gd name="T22" fmla="*/ 19 w 46"/>
                <a:gd name="T23" fmla="*/ 4 h 18"/>
                <a:gd name="T24" fmla="*/ 17 w 46"/>
                <a:gd name="T25" fmla="*/ 4 h 18"/>
                <a:gd name="T26" fmla="*/ 16 w 46"/>
                <a:gd name="T27" fmla="*/ 5 h 18"/>
                <a:gd name="T28" fmla="*/ 17 w 46"/>
                <a:gd name="T29" fmla="*/ 6 h 18"/>
                <a:gd name="T30" fmla="*/ 36 w 46"/>
                <a:gd name="T31" fmla="*/ 13 h 18"/>
                <a:gd name="T32" fmla="*/ 35 w 46"/>
                <a:gd name="T33" fmla="*/ 14 h 18"/>
                <a:gd name="T34" fmla="*/ 34 w 46"/>
                <a:gd name="T35" fmla="*/ 14 h 18"/>
                <a:gd name="T36" fmla="*/ 34 w 46"/>
                <a:gd name="T37" fmla="*/ 14 h 18"/>
                <a:gd name="T38" fmla="*/ 12 w 46"/>
                <a:gd name="T39" fmla="*/ 9 h 18"/>
                <a:gd name="T40" fmla="*/ 10 w 46"/>
                <a:gd name="T41" fmla="*/ 8 h 18"/>
                <a:gd name="T42" fmla="*/ 10 w 46"/>
                <a:gd name="T43" fmla="*/ 9 h 18"/>
                <a:gd name="T44" fmla="*/ 10 w 46"/>
                <a:gd name="T45" fmla="*/ 10 h 18"/>
                <a:gd name="T46" fmla="*/ 28 w 46"/>
                <a:gd name="T47" fmla="*/ 17 h 18"/>
                <a:gd name="T48" fmla="*/ 28 w 46"/>
                <a:gd name="T49" fmla="*/ 18 h 18"/>
                <a:gd name="T50" fmla="*/ 21 w 46"/>
                <a:gd name="T51" fmla="*/ 18 h 18"/>
                <a:gd name="T52" fmla="*/ 21 w 46"/>
                <a:gd name="T53" fmla="*/ 18 h 18"/>
                <a:gd name="T54" fmla="*/ 20 w 46"/>
                <a:gd name="T55" fmla="*/ 18 h 18"/>
                <a:gd name="T56" fmla="*/ 8 w 46"/>
                <a:gd name="T57" fmla="*/ 14 h 18"/>
                <a:gd name="T58" fmla="*/ 0 w 46"/>
                <a:gd name="T59" fmla="*/ 4 h 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18"/>
                <a:gd name="T92" fmla="*/ 46 w 46"/>
                <a:gd name="T93" fmla="*/ 18 h 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18">
                  <a:moveTo>
                    <a:pt x="0" y="4"/>
                  </a:moveTo>
                  <a:cubicBezTo>
                    <a:pt x="0" y="3"/>
                    <a:pt x="0" y="3"/>
                    <a:pt x="2" y="2"/>
                  </a:cubicBezTo>
                  <a:cubicBezTo>
                    <a:pt x="3" y="1"/>
                    <a:pt x="5" y="2"/>
                    <a:pt x="7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2"/>
                    <a:pt x="30" y="3"/>
                  </a:cubicBezTo>
                  <a:cubicBezTo>
                    <a:pt x="33" y="6"/>
                    <a:pt x="37" y="8"/>
                    <a:pt x="43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6" y="8"/>
                    <a:pt x="46" y="9"/>
                  </a:cubicBezTo>
                  <a:cubicBezTo>
                    <a:pt x="44" y="9"/>
                    <a:pt x="40" y="10"/>
                    <a:pt x="40" y="10"/>
                  </a:cubicBezTo>
                  <a:cubicBezTo>
                    <a:pt x="33" y="11"/>
                    <a:pt x="26" y="9"/>
                    <a:pt x="19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23" y="11"/>
                    <a:pt x="29" y="13"/>
                    <a:pt x="36" y="13"/>
                  </a:cubicBezTo>
                  <a:cubicBezTo>
                    <a:pt x="35" y="13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9" y="15"/>
                    <a:pt x="17" y="16"/>
                    <a:pt x="12" y="9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6"/>
                    <a:pt x="21" y="18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6" y="17"/>
                    <a:pt x="12" y="16"/>
                    <a:pt x="8" y="14"/>
                  </a:cubicBezTo>
                  <a:cubicBezTo>
                    <a:pt x="5" y="13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3" name="Freeform 246"/>
            <p:cNvSpPr>
              <a:spLocks noChangeArrowheads="1"/>
            </p:cNvSpPr>
            <p:nvPr/>
          </p:nvSpPr>
          <p:spPr bwMode="auto">
            <a:xfrm>
              <a:off x="1120775" y="271462"/>
              <a:ext cx="139700" cy="109537"/>
            </a:xfrm>
            <a:custGeom>
              <a:avLst/>
              <a:gdLst>
                <a:gd name="T0" fmla="*/ 37 w 37"/>
                <a:gd name="T1" fmla="*/ 23 h 29"/>
                <a:gd name="T2" fmla="*/ 36 w 37"/>
                <a:gd name="T3" fmla="*/ 23 h 29"/>
                <a:gd name="T4" fmla="*/ 34 w 37"/>
                <a:gd name="T5" fmla="*/ 25 h 29"/>
                <a:gd name="T6" fmla="*/ 32 w 37"/>
                <a:gd name="T7" fmla="*/ 24 h 29"/>
                <a:gd name="T8" fmla="*/ 30 w 37"/>
                <a:gd name="T9" fmla="*/ 23 h 29"/>
                <a:gd name="T10" fmla="*/ 23 w 37"/>
                <a:gd name="T11" fmla="*/ 18 h 29"/>
                <a:gd name="T12" fmla="*/ 14 w 37"/>
                <a:gd name="T13" fmla="*/ 8 h 29"/>
                <a:gd name="T14" fmla="*/ 14 w 37"/>
                <a:gd name="T15" fmla="*/ 7 h 29"/>
                <a:gd name="T16" fmla="*/ 13 w 37"/>
                <a:gd name="T17" fmla="*/ 7 h 29"/>
                <a:gd name="T18" fmla="*/ 13 w 37"/>
                <a:gd name="T19" fmla="*/ 7 h 29"/>
                <a:gd name="T20" fmla="*/ 12 w 37"/>
                <a:gd name="T21" fmla="*/ 8 h 29"/>
                <a:gd name="T22" fmla="*/ 11 w 37"/>
                <a:gd name="T23" fmla="*/ 8 h 29"/>
                <a:gd name="T24" fmla="*/ 11 w 37"/>
                <a:gd name="T25" fmla="*/ 8 h 29"/>
                <a:gd name="T26" fmla="*/ 21 w 37"/>
                <a:gd name="T27" fmla="*/ 20 h 29"/>
                <a:gd name="T28" fmla="*/ 29 w 37"/>
                <a:gd name="T29" fmla="*/ 25 h 29"/>
                <a:gd name="T30" fmla="*/ 31 w 37"/>
                <a:gd name="T31" fmla="*/ 26 h 29"/>
                <a:gd name="T32" fmla="*/ 35 w 37"/>
                <a:gd name="T33" fmla="*/ 29 h 29"/>
                <a:gd name="T34" fmla="*/ 36 w 37"/>
                <a:gd name="T35" fmla="*/ 29 h 29"/>
                <a:gd name="T36" fmla="*/ 34 w 37"/>
                <a:gd name="T37" fmla="*/ 29 h 29"/>
                <a:gd name="T38" fmla="*/ 25 w 37"/>
                <a:gd name="T39" fmla="*/ 24 h 29"/>
                <a:gd name="T40" fmla="*/ 14 w 37"/>
                <a:gd name="T41" fmla="*/ 18 h 29"/>
                <a:gd name="T42" fmla="*/ 3 w 37"/>
                <a:gd name="T43" fmla="*/ 6 h 29"/>
                <a:gd name="T44" fmla="*/ 1 w 37"/>
                <a:gd name="T45" fmla="*/ 4 h 29"/>
                <a:gd name="T46" fmla="*/ 0 w 37"/>
                <a:gd name="T47" fmla="*/ 3 h 29"/>
                <a:gd name="T48" fmla="*/ 0 w 37"/>
                <a:gd name="T49" fmla="*/ 3 h 29"/>
                <a:gd name="T50" fmla="*/ 0 w 37"/>
                <a:gd name="T51" fmla="*/ 1 h 29"/>
                <a:gd name="T52" fmla="*/ 3 w 37"/>
                <a:gd name="T53" fmla="*/ 2 h 29"/>
                <a:gd name="T54" fmla="*/ 4 w 37"/>
                <a:gd name="T55" fmla="*/ 3 h 29"/>
                <a:gd name="T56" fmla="*/ 9 w 37"/>
                <a:gd name="T57" fmla="*/ 4 h 29"/>
                <a:gd name="T58" fmla="*/ 11 w 37"/>
                <a:gd name="T59" fmla="*/ 1 h 29"/>
                <a:gd name="T60" fmla="*/ 12 w 37"/>
                <a:gd name="T61" fmla="*/ 0 h 29"/>
                <a:gd name="T62" fmla="*/ 13 w 37"/>
                <a:gd name="T63" fmla="*/ 0 h 29"/>
                <a:gd name="T64" fmla="*/ 19 w 37"/>
                <a:gd name="T65" fmla="*/ 6 h 29"/>
                <a:gd name="T66" fmla="*/ 22 w 37"/>
                <a:gd name="T67" fmla="*/ 9 h 29"/>
                <a:gd name="T68" fmla="*/ 22 w 37"/>
                <a:gd name="T69" fmla="*/ 10 h 29"/>
                <a:gd name="T70" fmla="*/ 23 w 37"/>
                <a:gd name="T71" fmla="*/ 9 h 29"/>
                <a:gd name="T72" fmla="*/ 37 w 37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29"/>
                <a:gd name="T113" fmla="*/ 37 w 37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29">
                  <a:moveTo>
                    <a:pt x="37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5" y="23"/>
                    <a:pt x="34" y="24"/>
                    <a:pt x="34" y="25"/>
                  </a:cubicBezTo>
                  <a:cubicBezTo>
                    <a:pt x="33" y="24"/>
                    <a:pt x="32" y="24"/>
                    <a:pt x="32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5" y="12"/>
                    <a:pt x="14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1"/>
                    <a:pt x="15" y="15"/>
                    <a:pt x="21" y="2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7"/>
                    <a:pt x="34" y="28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4" y="29"/>
                    <a:pt x="34" y="29"/>
                  </a:cubicBezTo>
                  <a:cubicBezTo>
                    <a:pt x="33" y="29"/>
                    <a:pt x="25" y="24"/>
                    <a:pt x="25" y="24"/>
                  </a:cubicBezTo>
                  <a:cubicBezTo>
                    <a:pt x="21" y="22"/>
                    <a:pt x="18" y="21"/>
                    <a:pt x="14" y="18"/>
                  </a:cubicBezTo>
                  <a:cubicBezTo>
                    <a:pt x="10" y="15"/>
                    <a:pt x="7" y="10"/>
                    <a:pt x="3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7" y="4"/>
                    <a:pt x="9" y="4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3"/>
                    <a:pt x="19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8" y="15"/>
                    <a:pt x="32" y="20"/>
                    <a:pt x="37" y="2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4" name="Freeform 247"/>
            <p:cNvSpPr>
              <a:spLocks noChangeArrowheads="1"/>
            </p:cNvSpPr>
            <p:nvPr/>
          </p:nvSpPr>
          <p:spPr bwMode="auto">
            <a:xfrm>
              <a:off x="1203325" y="255587"/>
              <a:ext cx="169863" cy="112712"/>
            </a:xfrm>
            <a:custGeom>
              <a:avLst/>
              <a:gdLst>
                <a:gd name="T0" fmla="*/ 24 w 45"/>
                <a:gd name="T1" fmla="*/ 7 h 30"/>
                <a:gd name="T2" fmla="*/ 31 w 45"/>
                <a:gd name="T3" fmla="*/ 12 h 30"/>
                <a:gd name="T4" fmla="*/ 33 w 45"/>
                <a:gd name="T5" fmla="*/ 12 h 30"/>
                <a:gd name="T6" fmla="*/ 35 w 45"/>
                <a:gd name="T7" fmla="*/ 13 h 30"/>
                <a:gd name="T8" fmla="*/ 37 w 45"/>
                <a:gd name="T9" fmla="*/ 18 h 30"/>
                <a:gd name="T10" fmla="*/ 38 w 45"/>
                <a:gd name="T11" fmla="*/ 19 h 30"/>
                <a:gd name="T12" fmla="*/ 45 w 45"/>
                <a:gd name="T13" fmla="*/ 30 h 30"/>
                <a:gd name="T14" fmla="*/ 45 w 45"/>
                <a:gd name="T15" fmla="*/ 30 h 30"/>
                <a:gd name="T16" fmla="*/ 39 w 45"/>
                <a:gd name="T17" fmla="*/ 29 h 30"/>
                <a:gd name="T18" fmla="*/ 34 w 45"/>
                <a:gd name="T19" fmla="*/ 20 h 30"/>
                <a:gd name="T20" fmla="*/ 34 w 45"/>
                <a:gd name="T21" fmla="*/ 19 h 30"/>
                <a:gd name="T22" fmla="*/ 34 w 45"/>
                <a:gd name="T23" fmla="*/ 18 h 30"/>
                <a:gd name="T24" fmla="*/ 34 w 45"/>
                <a:gd name="T25" fmla="*/ 18 h 30"/>
                <a:gd name="T26" fmla="*/ 33 w 45"/>
                <a:gd name="T27" fmla="*/ 17 h 30"/>
                <a:gd name="T28" fmla="*/ 32 w 45"/>
                <a:gd name="T29" fmla="*/ 19 h 30"/>
                <a:gd name="T30" fmla="*/ 32 w 45"/>
                <a:gd name="T31" fmla="*/ 20 h 30"/>
                <a:gd name="T32" fmla="*/ 35 w 45"/>
                <a:gd name="T33" fmla="*/ 27 h 30"/>
                <a:gd name="T34" fmla="*/ 33 w 45"/>
                <a:gd name="T35" fmla="*/ 27 h 30"/>
                <a:gd name="T36" fmla="*/ 24 w 45"/>
                <a:gd name="T37" fmla="*/ 12 h 30"/>
                <a:gd name="T38" fmla="*/ 24 w 45"/>
                <a:gd name="T39" fmla="*/ 11 h 30"/>
                <a:gd name="T40" fmla="*/ 22 w 45"/>
                <a:gd name="T41" fmla="*/ 10 h 30"/>
                <a:gd name="T42" fmla="*/ 21 w 45"/>
                <a:gd name="T43" fmla="*/ 11 h 30"/>
                <a:gd name="T44" fmla="*/ 21 w 45"/>
                <a:gd name="T45" fmla="*/ 11 h 30"/>
                <a:gd name="T46" fmla="*/ 21 w 45"/>
                <a:gd name="T47" fmla="*/ 12 h 30"/>
                <a:gd name="T48" fmla="*/ 21 w 45"/>
                <a:gd name="T49" fmla="*/ 12 h 30"/>
                <a:gd name="T50" fmla="*/ 28 w 45"/>
                <a:gd name="T51" fmla="*/ 25 h 30"/>
                <a:gd name="T52" fmla="*/ 27 w 45"/>
                <a:gd name="T53" fmla="*/ 25 h 30"/>
                <a:gd name="T54" fmla="*/ 25 w 45"/>
                <a:gd name="T55" fmla="*/ 24 h 30"/>
                <a:gd name="T56" fmla="*/ 23 w 45"/>
                <a:gd name="T57" fmla="*/ 24 h 30"/>
                <a:gd name="T58" fmla="*/ 22 w 45"/>
                <a:gd name="T59" fmla="*/ 23 h 30"/>
                <a:gd name="T60" fmla="*/ 17 w 45"/>
                <a:gd name="T61" fmla="*/ 16 h 30"/>
                <a:gd name="T62" fmla="*/ 16 w 45"/>
                <a:gd name="T63" fmla="*/ 12 h 30"/>
                <a:gd name="T64" fmla="*/ 16 w 45"/>
                <a:gd name="T65" fmla="*/ 7 h 30"/>
                <a:gd name="T66" fmla="*/ 14 w 45"/>
                <a:gd name="T67" fmla="*/ 7 h 30"/>
                <a:gd name="T68" fmla="*/ 13 w 45"/>
                <a:gd name="T69" fmla="*/ 8 h 30"/>
                <a:gd name="T70" fmla="*/ 13 w 45"/>
                <a:gd name="T71" fmla="*/ 8 h 30"/>
                <a:gd name="T72" fmla="*/ 14 w 45"/>
                <a:gd name="T73" fmla="*/ 12 h 30"/>
                <a:gd name="T74" fmla="*/ 14 w 45"/>
                <a:gd name="T75" fmla="*/ 17 h 30"/>
                <a:gd name="T76" fmla="*/ 19 w 45"/>
                <a:gd name="T77" fmla="*/ 24 h 30"/>
                <a:gd name="T78" fmla="*/ 18 w 45"/>
                <a:gd name="T79" fmla="*/ 24 h 30"/>
                <a:gd name="T80" fmla="*/ 10 w 45"/>
                <a:gd name="T81" fmla="*/ 10 h 30"/>
                <a:gd name="T82" fmla="*/ 8 w 45"/>
                <a:gd name="T83" fmla="*/ 6 h 30"/>
                <a:gd name="T84" fmla="*/ 8 w 45"/>
                <a:gd name="T85" fmla="*/ 5 h 30"/>
                <a:gd name="T86" fmla="*/ 7 w 45"/>
                <a:gd name="T87" fmla="*/ 5 h 30"/>
                <a:gd name="T88" fmla="*/ 7 w 45"/>
                <a:gd name="T89" fmla="*/ 5 h 30"/>
                <a:gd name="T90" fmla="*/ 6 w 45"/>
                <a:gd name="T91" fmla="*/ 6 h 30"/>
                <a:gd name="T92" fmla="*/ 6 w 45"/>
                <a:gd name="T93" fmla="*/ 7 h 30"/>
                <a:gd name="T94" fmla="*/ 7 w 45"/>
                <a:gd name="T95" fmla="*/ 10 h 30"/>
                <a:gd name="T96" fmla="*/ 12 w 45"/>
                <a:gd name="T97" fmla="*/ 21 h 30"/>
                <a:gd name="T98" fmla="*/ 2 w 45"/>
                <a:gd name="T99" fmla="*/ 10 h 30"/>
                <a:gd name="T100" fmla="*/ 1 w 45"/>
                <a:gd name="T101" fmla="*/ 9 h 30"/>
                <a:gd name="T102" fmla="*/ 0 w 45"/>
                <a:gd name="T103" fmla="*/ 7 h 30"/>
                <a:gd name="T104" fmla="*/ 2 w 45"/>
                <a:gd name="T105" fmla="*/ 5 h 30"/>
                <a:gd name="T106" fmla="*/ 3 w 45"/>
                <a:gd name="T107" fmla="*/ 5 h 30"/>
                <a:gd name="T108" fmla="*/ 3 w 45"/>
                <a:gd name="T109" fmla="*/ 4 h 30"/>
                <a:gd name="T110" fmla="*/ 3 w 45"/>
                <a:gd name="T111" fmla="*/ 4 h 30"/>
                <a:gd name="T112" fmla="*/ 2 w 45"/>
                <a:gd name="T113" fmla="*/ 1 h 30"/>
                <a:gd name="T114" fmla="*/ 3 w 45"/>
                <a:gd name="T115" fmla="*/ 0 h 30"/>
                <a:gd name="T116" fmla="*/ 7 w 45"/>
                <a:gd name="T117" fmla="*/ 1 h 30"/>
                <a:gd name="T118" fmla="*/ 9 w 45"/>
                <a:gd name="T119" fmla="*/ 2 h 30"/>
                <a:gd name="T120" fmla="*/ 15 w 45"/>
                <a:gd name="T121" fmla="*/ 2 h 30"/>
                <a:gd name="T122" fmla="*/ 20 w 45"/>
                <a:gd name="T123" fmla="*/ 3 h 30"/>
                <a:gd name="T124" fmla="*/ 24 w 45"/>
                <a:gd name="T125" fmla="*/ 7 h 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"/>
                <a:gd name="T190" fmla="*/ 0 h 30"/>
                <a:gd name="T191" fmla="*/ 45 w 45"/>
                <a:gd name="T192" fmla="*/ 30 h 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" h="30">
                  <a:moveTo>
                    <a:pt x="24" y="7"/>
                  </a:moveTo>
                  <a:cubicBezTo>
                    <a:pt x="25" y="9"/>
                    <a:pt x="27" y="11"/>
                    <a:pt x="31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2"/>
                    <a:pt x="34" y="12"/>
                    <a:pt x="35" y="13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24"/>
                    <a:pt x="41" y="27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27"/>
                    <a:pt x="35" y="22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7"/>
                    <a:pt x="32" y="18"/>
                    <a:pt x="32" y="19"/>
                  </a:cubicBezTo>
                  <a:cubicBezTo>
                    <a:pt x="32" y="19"/>
                    <a:pt x="32" y="19"/>
                    <a:pt x="32" y="20"/>
                  </a:cubicBezTo>
                  <a:cubicBezTo>
                    <a:pt x="32" y="22"/>
                    <a:pt x="33" y="25"/>
                    <a:pt x="35" y="27"/>
                  </a:cubicBezTo>
                  <a:cubicBezTo>
                    <a:pt x="34" y="27"/>
                    <a:pt x="33" y="27"/>
                    <a:pt x="33" y="27"/>
                  </a:cubicBezTo>
                  <a:cubicBezTo>
                    <a:pt x="28" y="24"/>
                    <a:pt x="24" y="18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10"/>
                    <a:pt x="22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7"/>
                    <a:pt x="24" y="22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18" y="19"/>
                    <a:pt x="17" y="1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6"/>
                    <a:pt x="14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20"/>
                    <a:pt x="17" y="22"/>
                    <a:pt x="19" y="24"/>
                  </a:cubicBezTo>
                  <a:cubicBezTo>
                    <a:pt x="19" y="24"/>
                    <a:pt x="19" y="24"/>
                    <a:pt x="18" y="24"/>
                  </a:cubicBezTo>
                  <a:cubicBezTo>
                    <a:pt x="14" y="21"/>
                    <a:pt x="11" y="15"/>
                    <a:pt x="10" y="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4"/>
                    <a:pt x="9" y="18"/>
                    <a:pt x="12" y="21"/>
                  </a:cubicBezTo>
                  <a:cubicBezTo>
                    <a:pt x="8" y="18"/>
                    <a:pt x="5" y="14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7"/>
                    <a:pt x="0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6" y="1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3" y="2"/>
                    <a:pt x="15" y="2"/>
                  </a:cubicBezTo>
                  <a:cubicBezTo>
                    <a:pt x="17" y="1"/>
                    <a:pt x="18" y="1"/>
                    <a:pt x="20" y="3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5" name="Freeform 248"/>
            <p:cNvSpPr>
              <a:spLocks noChangeArrowheads="1"/>
            </p:cNvSpPr>
            <p:nvPr/>
          </p:nvSpPr>
          <p:spPr bwMode="auto">
            <a:xfrm>
              <a:off x="1441450" y="214312"/>
              <a:ext cx="90488" cy="161925"/>
            </a:xfrm>
            <a:custGeom>
              <a:avLst/>
              <a:gdLst>
                <a:gd name="T0" fmla="*/ 16 w 24"/>
                <a:gd name="T1" fmla="*/ 20 h 43"/>
                <a:gd name="T2" fmla="*/ 17 w 24"/>
                <a:gd name="T3" fmla="*/ 22 h 43"/>
                <a:gd name="T4" fmla="*/ 11 w 24"/>
                <a:gd name="T5" fmla="*/ 17 h 43"/>
                <a:gd name="T6" fmla="*/ 9 w 24"/>
                <a:gd name="T7" fmla="*/ 17 h 43"/>
                <a:gd name="T8" fmla="*/ 9 w 24"/>
                <a:gd name="T9" fmla="*/ 18 h 43"/>
                <a:gd name="T10" fmla="*/ 9 w 24"/>
                <a:gd name="T11" fmla="*/ 19 h 43"/>
                <a:gd name="T12" fmla="*/ 9 w 24"/>
                <a:gd name="T13" fmla="*/ 19 h 43"/>
                <a:gd name="T14" fmla="*/ 17 w 24"/>
                <a:gd name="T15" fmla="*/ 25 h 43"/>
                <a:gd name="T16" fmla="*/ 18 w 24"/>
                <a:gd name="T17" fmla="*/ 26 h 43"/>
                <a:gd name="T18" fmla="*/ 18 w 24"/>
                <a:gd name="T19" fmla="*/ 27 h 43"/>
                <a:gd name="T20" fmla="*/ 20 w 24"/>
                <a:gd name="T21" fmla="*/ 31 h 43"/>
                <a:gd name="T22" fmla="*/ 13 w 24"/>
                <a:gd name="T23" fmla="*/ 30 h 43"/>
                <a:gd name="T24" fmla="*/ 12 w 24"/>
                <a:gd name="T25" fmla="*/ 31 h 43"/>
                <a:gd name="T26" fmla="*/ 11 w 24"/>
                <a:gd name="T27" fmla="*/ 31 h 43"/>
                <a:gd name="T28" fmla="*/ 13 w 24"/>
                <a:gd name="T29" fmla="*/ 32 h 43"/>
                <a:gd name="T30" fmla="*/ 23 w 24"/>
                <a:gd name="T31" fmla="*/ 33 h 43"/>
                <a:gd name="T32" fmla="*/ 24 w 24"/>
                <a:gd name="T33" fmla="*/ 34 h 43"/>
                <a:gd name="T34" fmla="*/ 23 w 24"/>
                <a:gd name="T35" fmla="*/ 34 h 43"/>
                <a:gd name="T36" fmla="*/ 20 w 24"/>
                <a:gd name="T37" fmla="*/ 40 h 43"/>
                <a:gd name="T38" fmla="*/ 20 w 24"/>
                <a:gd name="T39" fmla="*/ 40 h 43"/>
                <a:gd name="T40" fmla="*/ 21 w 24"/>
                <a:gd name="T41" fmla="*/ 42 h 43"/>
                <a:gd name="T42" fmla="*/ 18 w 24"/>
                <a:gd name="T43" fmla="*/ 43 h 43"/>
                <a:gd name="T44" fmla="*/ 14 w 24"/>
                <a:gd name="T45" fmla="*/ 38 h 43"/>
                <a:gd name="T46" fmla="*/ 12 w 24"/>
                <a:gd name="T47" fmla="*/ 36 h 43"/>
                <a:gd name="T48" fmla="*/ 12 w 24"/>
                <a:gd name="T49" fmla="*/ 35 h 43"/>
                <a:gd name="T50" fmla="*/ 12 w 24"/>
                <a:gd name="T51" fmla="*/ 32 h 43"/>
                <a:gd name="T52" fmla="*/ 10 w 24"/>
                <a:gd name="T53" fmla="*/ 31 h 43"/>
                <a:gd name="T54" fmla="*/ 10 w 24"/>
                <a:gd name="T55" fmla="*/ 30 h 43"/>
                <a:gd name="T56" fmla="*/ 9 w 24"/>
                <a:gd name="T57" fmla="*/ 29 h 43"/>
                <a:gd name="T58" fmla="*/ 8 w 24"/>
                <a:gd name="T59" fmla="*/ 27 h 43"/>
                <a:gd name="T60" fmla="*/ 8 w 24"/>
                <a:gd name="T61" fmla="*/ 27 h 43"/>
                <a:gd name="T62" fmla="*/ 8 w 24"/>
                <a:gd name="T63" fmla="*/ 27 h 43"/>
                <a:gd name="T64" fmla="*/ 8 w 24"/>
                <a:gd name="T65" fmla="*/ 27 h 43"/>
                <a:gd name="T66" fmla="*/ 9 w 24"/>
                <a:gd name="T67" fmla="*/ 27 h 43"/>
                <a:gd name="T68" fmla="*/ 9 w 24"/>
                <a:gd name="T69" fmla="*/ 27 h 43"/>
                <a:gd name="T70" fmla="*/ 13 w 24"/>
                <a:gd name="T71" fmla="*/ 26 h 43"/>
                <a:gd name="T72" fmla="*/ 8 w 24"/>
                <a:gd name="T73" fmla="*/ 23 h 43"/>
                <a:gd name="T74" fmla="*/ 6 w 24"/>
                <a:gd name="T75" fmla="*/ 21 h 43"/>
                <a:gd name="T76" fmla="*/ 6 w 24"/>
                <a:gd name="T77" fmla="*/ 20 h 43"/>
                <a:gd name="T78" fmla="*/ 5 w 24"/>
                <a:gd name="T79" fmla="*/ 16 h 43"/>
                <a:gd name="T80" fmla="*/ 4 w 24"/>
                <a:gd name="T81" fmla="*/ 15 h 43"/>
                <a:gd name="T82" fmla="*/ 1 w 24"/>
                <a:gd name="T83" fmla="*/ 12 h 43"/>
                <a:gd name="T84" fmla="*/ 2 w 24"/>
                <a:gd name="T85" fmla="*/ 11 h 43"/>
                <a:gd name="T86" fmla="*/ 3 w 24"/>
                <a:gd name="T87" fmla="*/ 11 h 43"/>
                <a:gd name="T88" fmla="*/ 3 w 24"/>
                <a:gd name="T89" fmla="*/ 10 h 43"/>
                <a:gd name="T90" fmla="*/ 4 w 24"/>
                <a:gd name="T91" fmla="*/ 8 h 43"/>
                <a:gd name="T92" fmla="*/ 1 w 24"/>
                <a:gd name="T93" fmla="*/ 3 h 43"/>
                <a:gd name="T94" fmla="*/ 0 w 24"/>
                <a:gd name="T95" fmla="*/ 0 h 43"/>
                <a:gd name="T96" fmla="*/ 4 w 24"/>
                <a:gd name="T97" fmla="*/ 4 h 43"/>
                <a:gd name="T98" fmla="*/ 6 w 24"/>
                <a:gd name="T99" fmla="*/ 7 h 43"/>
                <a:gd name="T100" fmla="*/ 11 w 24"/>
                <a:gd name="T101" fmla="*/ 10 h 43"/>
                <a:gd name="T102" fmla="*/ 12 w 24"/>
                <a:gd name="T103" fmla="*/ 11 h 43"/>
                <a:gd name="T104" fmla="*/ 12 w 24"/>
                <a:gd name="T105" fmla="*/ 11 h 43"/>
                <a:gd name="T106" fmla="*/ 12 w 24"/>
                <a:gd name="T107" fmla="*/ 11 h 43"/>
                <a:gd name="T108" fmla="*/ 18 w 24"/>
                <a:gd name="T109" fmla="*/ 16 h 43"/>
                <a:gd name="T110" fmla="*/ 18 w 24"/>
                <a:gd name="T111" fmla="*/ 17 h 43"/>
                <a:gd name="T112" fmla="*/ 16 w 24"/>
                <a:gd name="T113" fmla="*/ 20 h 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"/>
                <a:gd name="T172" fmla="*/ 0 h 43"/>
                <a:gd name="T173" fmla="*/ 24 w 24"/>
                <a:gd name="T174" fmla="*/ 43 h 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" h="43">
                  <a:moveTo>
                    <a:pt x="16" y="20"/>
                  </a:moveTo>
                  <a:cubicBezTo>
                    <a:pt x="16" y="20"/>
                    <a:pt x="16" y="21"/>
                    <a:pt x="17" y="22"/>
                  </a:cubicBezTo>
                  <a:cubicBezTo>
                    <a:pt x="15" y="21"/>
                    <a:pt x="13" y="19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2" y="22"/>
                    <a:pt x="14" y="24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18" y="27"/>
                    <a:pt x="20" y="29"/>
                    <a:pt x="20" y="31"/>
                  </a:cubicBezTo>
                  <a:cubicBezTo>
                    <a:pt x="18" y="31"/>
                    <a:pt x="16" y="31"/>
                    <a:pt x="13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2" y="32"/>
                    <a:pt x="13" y="32"/>
                  </a:cubicBezTo>
                  <a:cubicBezTo>
                    <a:pt x="16" y="33"/>
                    <a:pt x="19" y="34"/>
                    <a:pt x="23" y="33"/>
                  </a:cubicBezTo>
                  <a:cubicBezTo>
                    <a:pt x="23" y="34"/>
                    <a:pt x="23" y="34"/>
                    <a:pt x="24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5"/>
                    <a:pt x="20" y="38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1"/>
                    <a:pt x="21" y="42"/>
                  </a:cubicBezTo>
                  <a:cubicBezTo>
                    <a:pt x="20" y="42"/>
                    <a:pt x="19" y="42"/>
                    <a:pt x="18" y="43"/>
                  </a:cubicBezTo>
                  <a:cubicBezTo>
                    <a:pt x="17" y="41"/>
                    <a:pt x="16" y="39"/>
                    <a:pt x="14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3" y="7"/>
                    <a:pt x="2" y="5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3" y="2"/>
                    <a:pt x="4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8" y="15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6" name="Freeform 249"/>
            <p:cNvSpPr>
              <a:spLocks noChangeArrowheads="1"/>
            </p:cNvSpPr>
            <p:nvPr/>
          </p:nvSpPr>
          <p:spPr bwMode="auto">
            <a:xfrm>
              <a:off x="1266825" y="134937"/>
              <a:ext cx="215900" cy="158750"/>
            </a:xfrm>
            <a:custGeom>
              <a:avLst/>
              <a:gdLst>
                <a:gd name="T0" fmla="*/ 52 w 57"/>
                <a:gd name="T1" fmla="*/ 23 h 42"/>
                <a:gd name="T2" fmla="*/ 43 w 57"/>
                <a:gd name="T3" fmla="*/ 18 h 42"/>
                <a:gd name="T4" fmla="*/ 43 w 57"/>
                <a:gd name="T5" fmla="*/ 18 h 42"/>
                <a:gd name="T6" fmla="*/ 43 w 57"/>
                <a:gd name="T7" fmla="*/ 20 h 42"/>
                <a:gd name="T8" fmla="*/ 42 w 57"/>
                <a:gd name="T9" fmla="*/ 21 h 42"/>
                <a:gd name="T10" fmla="*/ 37 w 57"/>
                <a:gd name="T11" fmla="*/ 15 h 42"/>
                <a:gd name="T12" fmla="*/ 32 w 57"/>
                <a:gd name="T13" fmla="*/ 14 h 42"/>
                <a:gd name="T14" fmla="*/ 29 w 57"/>
                <a:gd name="T15" fmla="*/ 16 h 42"/>
                <a:gd name="T16" fmla="*/ 20 w 57"/>
                <a:gd name="T17" fmla="*/ 11 h 42"/>
                <a:gd name="T18" fmla="*/ 15 w 57"/>
                <a:gd name="T19" fmla="*/ 18 h 42"/>
                <a:gd name="T20" fmla="*/ 15 w 57"/>
                <a:gd name="T21" fmla="*/ 18 h 42"/>
                <a:gd name="T22" fmla="*/ 10 w 57"/>
                <a:gd name="T23" fmla="*/ 19 h 42"/>
                <a:gd name="T24" fmla="*/ 8 w 57"/>
                <a:gd name="T25" fmla="*/ 21 h 42"/>
                <a:gd name="T26" fmla="*/ 8 w 57"/>
                <a:gd name="T27" fmla="*/ 22 h 42"/>
                <a:gd name="T28" fmla="*/ 9 w 57"/>
                <a:gd name="T29" fmla="*/ 24 h 42"/>
                <a:gd name="T30" fmla="*/ 6 w 57"/>
                <a:gd name="T31" fmla="*/ 27 h 42"/>
                <a:gd name="T32" fmla="*/ 6 w 57"/>
                <a:gd name="T33" fmla="*/ 28 h 42"/>
                <a:gd name="T34" fmla="*/ 15 w 57"/>
                <a:gd name="T35" fmla="*/ 40 h 42"/>
                <a:gd name="T36" fmla="*/ 16 w 57"/>
                <a:gd name="T37" fmla="*/ 41 h 42"/>
                <a:gd name="T38" fmla="*/ 17 w 57"/>
                <a:gd name="T39" fmla="*/ 42 h 42"/>
                <a:gd name="T40" fmla="*/ 16 w 57"/>
                <a:gd name="T41" fmla="*/ 42 h 42"/>
                <a:gd name="T42" fmla="*/ 14 w 57"/>
                <a:gd name="T43" fmla="*/ 42 h 42"/>
                <a:gd name="T44" fmla="*/ 9 w 57"/>
                <a:gd name="T45" fmla="*/ 37 h 42"/>
                <a:gd name="T46" fmla="*/ 5 w 57"/>
                <a:gd name="T47" fmla="*/ 33 h 42"/>
                <a:gd name="T48" fmla="*/ 3 w 57"/>
                <a:gd name="T49" fmla="*/ 32 h 42"/>
                <a:gd name="T50" fmla="*/ 3 w 57"/>
                <a:gd name="T51" fmla="*/ 31 h 42"/>
                <a:gd name="T52" fmla="*/ 3 w 57"/>
                <a:gd name="T53" fmla="*/ 30 h 42"/>
                <a:gd name="T54" fmla="*/ 2 w 57"/>
                <a:gd name="T55" fmla="*/ 30 h 42"/>
                <a:gd name="T56" fmla="*/ 0 w 57"/>
                <a:gd name="T57" fmla="*/ 26 h 42"/>
                <a:gd name="T58" fmla="*/ 0 w 57"/>
                <a:gd name="T59" fmla="*/ 26 h 42"/>
                <a:gd name="T60" fmla="*/ 3 w 57"/>
                <a:gd name="T61" fmla="*/ 18 h 42"/>
                <a:gd name="T62" fmla="*/ 5 w 57"/>
                <a:gd name="T63" fmla="*/ 17 h 42"/>
                <a:gd name="T64" fmla="*/ 8 w 57"/>
                <a:gd name="T65" fmla="*/ 16 h 42"/>
                <a:gd name="T66" fmla="*/ 9 w 57"/>
                <a:gd name="T67" fmla="*/ 14 h 42"/>
                <a:gd name="T68" fmla="*/ 8 w 57"/>
                <a:gd name="T69" fmla="*/ 13 h 42"/>
                <a:gd name="T70" fmla="*/ 8 w 57"/>
                <a:gd name="T71" fmla="*/ 11 h 42"/>
                <a:gd name="T72" fmla="*/ 10 w 57"/>
                <a:gd name="T73" fmla="*/ 9 h 42"/>
                <a:gd name="T74" fmla="*/ 14 w 57"/>
                <a:gd name="T75" fmla="*/ 9 h 42"/>
                <a:gd name="T76" fmla="*/ 15 w 57"/>
                <a:gd name="T77" fmla="*/ 9 h 42"/>
                <a:gd name="T78" fmla="*/ 16 w 57"/>
                <a:gd name="T79" fmla="*/ 8 h 42"/>
                <a:gd name="T80" fmla="*/ 22 w 57"/>
                <a:gd name="T81" fmla="*/ 4 h 42"/>
                <a:gd name="T82" fmla="*/ 23 w 57"/>
                <a:gd name="T83" fmla="*/ 4 h 42"/>
                <a:gd name="T84" fmla="*/ 23 w 57"/>
                <a:gd name="T85" fmla="*/ 4 h 42"/>
                <a:gd name="T86" fmla="*/ 24 w 57"/>
                <a:gd name="T87" fmla="*/ 3 h 42"/>
                <a:gd name="T88" fmla="*/ 27 w 57"/>
                <a:gd name="T89" fmla="*/ 0 h 42"/>
                <a:gd name="T90" fmla="*/ 32 w 57"/>
                <a:gd name="T91" fmla="*/ 2 h 42"/>
                <a:gd name="T92" fmla="*/ 37 w 57"/>
                <a:gd name="T93" fmla="*/ 7 h 42"/>
                <a:gd name="T94" fmla="*/ 38 w 57"/>
                <a:gd name="T95" fmla="*/ 9 h 42"/>
                <a:gd name="T96" fmla="*/ 41 w 57"/>
                <a:gd name="T97" fmla="*/ 13 h 42"/>
                <a:gd name="T98" fmla="*/ 41 w 57"/>
                <a:gd name="T99" fmla="*/ 13 h 42"/>
                <a:gd name="T100" fmla="*/ 42 w 57"/>
                <a:gd name="T101" fmla="*/ 13 h 42"/>
                <a:gd name="T102" fmla="*/ 42 w 57"/>
                <a:gd name="T103" fmla="*/ 12 h 42"/>
                <a:gd name="T104" fmla="*/ 44 w 57"/>
                <a:gd name="T105" fmla="*/ 11 h 42"/>
                <a:gd name="T106" fmla="*/ 50 w 57"/>
                <a:gd name="T107" fmla="*/ 17 h 42"/>
                <a:gd name="T108" fmla="*/ 51 w 57"/>
                <a:gd name="T109" fmla="*/ 18 h 42"/>
                <a:gd name="T110" fmla="*/ 52 w 57"/>
                <a:gd name="T111" fmla="*/ 17 h 42"/>
                <a:gd name="T112" fmla="*/ 53 w 57"/>
                <a:gd name="T113" fmla="*/ 17 h 42"/>
                <a:gd name="T114" fmla="*/ 57 w 57"/>
                <a:gd name="T115" fmla="*/ 28 h 42"/>
                <a:gd name="T116" fmla="*/ 54 w 57"/>
                <a:gd name="T117" fmla="*/ 26 h 42"/>
                <a:gd name="T118" fmla="*/ 52 w 57"/>
                <a:gd name="T119" fmla="*/ 23 h 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"/>
                <a:gd name="T181" fmla="*/ 0 h 42"/>
                <a:gd name="T182" fmla="*/ 57 w 57"/>
                <a:gd name="T183" fmla="*/ 42 h 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" h="42">
                  <a:moveTo>
                    <a:pt x="52" y="23"/>
                  </a:moveTo>
                  <a:cubicBezTo>
                    <a:pt x="49" y="20"/>
                    <a:pt x="46" y="16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20"/>
                    <a:pt x="43" y="20"/>
                  </a:cubicBezTo>
                  <a:cubicBezTo>
                    <a:pt x="43" y="20"/>
                    <a:pt x="42" y="20"/>
                    <a:pt x="42" y="21"/>
                  </a:cubicBezTo>
                  <a:cubicBezTo>
                    <a:pt x="41" y="19"/>
                    <a:pt x="39" y="16"/>
                    <a:pt x="37" y="15"/>
                  </a:cubicBezTo>
                  <a:cubicBezTo>
                    <a:pt x="35" y="14"/>
                    <a:pt x="34" y="13"/>
                    <a:pt x="32" y="14"/>
                  </a:cubicBezTo>
                  <a:cubicBezTo>
                    <a:pt x="31" y="14"/>
                    <a:pt x="30" y="15"/>
                    <a:pt x="29" y="16"/>
                  </a:cubicBezTo>
                  <a:cubicBezTo>
                    <a:pt x="27" y="12"/>
                    <a:pt x="24" y="10"/>
                    <a:pt x="20" y="11"/>
                  </a:cubicBezTo>
                  <a:cubicBezTo>
                    <a:pt x="15" y="12"/>
                    <a:pt x="15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1" y="18"/>
                    <a:pt x="10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3"/>
                    <a:pt x="9" y="24"/>
                    <a:pt x="9" y="24"/>
                  </a:cubicBezTo>
                  <a:cubicBezTo>
                    <a:pt x="7" y="25"/>
                    <a:pt x="6" y="26"/>
                    <a:pt x="6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6" y="31"/>
                    <a:pt x="10" y="35"/>
                    <a:pt x="15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2" y="41"/>
                    <a:pt x="10" y="39"/>
                    <a:pt x="9" y="3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4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2" y="19"/>
                    <a:pt x="3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1" y="8"/>
                    <a:pt x="13" y="8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3"/>
                    <a:pt x="17" y="3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6" y="1"/>
                    <a:pt x="27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34" y="3"/>
                    <a:pt x="36" y="5"/>
                    <a:pt x="37" y="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9" y="12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5" y="11"/>
                    <a:pt x="49" y="14"/>
                    <a:pt x="50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8"/>
                    <a:pt x="56" y="20"/>
                    <a:pt x="57" y="28"/>
                  </a:cubicBezTo>
                  <a:cubicBezTo>
                    <a:pt x="56" y="27"/>
                    <a:pt x="54" y="26"/>
                    <a:pt x="54" y="26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7" name="Freeform 250"/>
            <p:cNvSpPr>
              <a:spLocks noChangeArrowheads="1"/>
            </p:cNvSpPr>
            <p:nvPr/>
          </p:nvSpPr>
          <p:spPr bwMode="auto">
            <a:xfrm>
              <a:off x="1079500" y="290512"/>
              <a:ext cx="161925" cy="244475"/>
            </a:xfrm>
            <a:custGeom>
              <a:avLst/>
              <a:gdLst>
                <a:gd name="T0" fmla="*/ 35 w 43"/>
                <a:gd name="T1" fmla="*/ 22 h 65"/>
                <a:gd name="T2" fmla="*/ 42 w 43"/>
                <a:gd name="T3" fmla="*/ 27 h 65"/>
                <a:gd name="T4" fmla="*/ 43 w 43"/>
                <a:gd name="T5" fmla="*/ 31 h 65"/>
                <a:gd name="T6" fmla="*/ 17 w 43"/>
                <a:gd name="T7" fmla="*/ 16 h 65"/>
                <a:gd name="T8" fmla="*/ 15 w 43"/>
                <a:gd name="T9" fmla="*/ 17 h 65"/>
                <a:gd name="T10" fmla="*/ 16 w 43"/>
                <a:gd name="T11" fmla="*/ 18 h 65"/>
                <a:gd name="T12" fmla="*/ 36 w 43"/>
                <a:gd name="T13" fmla="*/ 32 h 65"/>
                <a:gd name="T14" fmla="*/ 27 w 43"/>
                <a:gd name="T15" fmla="*/ 30 h 65"/>
                <a:gd name="T16" fmla="*/ 5 w 43"/>
                <a:gd name="T17" fmla="*/ 19 h 65"/>
                <a:gd name="T18" fmla="*/ 2 w 43"/>
                <a:gd name="T19" fmla="*/ 19 h 65"/>
                <a:gd name="T20" fmla="*/ 27 w 43"/>
                <a:gd name="T21" fmla="*/ 33 h 65"/>
                <a:gd name="T22" fmla="*/ 35 w 43"/>
                <a:gd name="T23" fmla="*/ 34 h 65"/>
                <a:gd name="T24" fmla="*/ 31 w 43"/>
                <a:gd name="T25" fmla="*/ 36 h 65"/>
                <a:gd name="T26" fmla="*/ 10 w 43"/>
                <a:gd name="T27" fmla="*/ 30 h 65"/>
                <a:gd name="T28" fmla="*/ 8 w 43"/>
                <a:gd name="T29" fmla="*/ 33 h 65"/>
                <a:gd name="T30" fmla="*/ 26 w 43"/>
                <a:gd name="T31" fmla="*/ 38 h 65"/>
                <a:gd name="T32" fmla="*/ 25 w 43"/>
                <a:gd name="T33" fmla="*/ 41 h 65"/>
                <a:gd name="T34" fmla="*/ 26 w 43"/>
                <a:gd name="T35" fmla="*/ 42 h 65"/>
                <a:gd name="T36" fmla="*/ 13 w 43"/>
                <a:gd name="T37" fmla="*/ 38 h 65"/>
                <a:gd name="T38" fmla="*/ 13 w 43"/>
                <a:gd name="T39" fmla="*/ 40 h 65"/>
                <a:gd name="T40" fmla="*/ 24 w 43"/>
                <a:gd name="T41" fmla="*/ 47 h 65"/>
                <a:gd name="T42" fmla="*/ 31 w 43"/>
                <a:gd name="T43" fmla="*/ 54 h 65"/>
                <a:gd name="T44" fmla="*/ 32 w 43"/>
                <a:gd name="T45" fmla="*/ 57 h 65"/>
                <a:gd name="T46" fmla="*/ 39 w 43"/>
                <a:gd name="T47" fmla="*/ 60 h 65"/>
                <a:gd name="T48" fmla="*/ 30 w 43"/>
                <a:gd name="T49" fmla="*/ 64 h 65"/>
                <a:gd name="T50" fmla="*/ 23 w 43"/>
                <a:gd name="T51" fmla="*/ 59 h 65"/>
                <a:gd name="T52" fmla="*/ 21 w 43"/>
                <a:gd name="T53" fmla="*/ 62 h 65"/>
                <a:gd name="T54" fmla="*/ 20 w 43"/>
                <a:gd name="T55" fmla="*/ 61 h 65"/>
                <a:gd name="T56" fmla="*/ 19 w 43"/>
                <a:gd name="T57" fmla="*/ 60 h 65"/>
                <a:gd name="T58" fmla="*/ 18 w 43"/>
                <a:gd name="T59" fmla="*/ 56 h 65"/>
                <a:gd name="T60" fmla="*/ 12 w 43"/>
                <a:gd name="T61" fmla="*/ 52 h 65"/>
                <a:gd name="T62" fmla="*/ 8 w 43"/>
                <a:gd name="T63" fmla="*/ 43 h 65"/>
                <a:gd name="T64" fmla="*/ 6 w 43"/>
                <a:gd name="T65" fmla="*/ 40 h 65"/>
                <a:gd name="T66" fmla="*/ 0 w 43"/>
                <a:gd name="T67" fmla="*/ 32 h 65"/>
                <a:gd name="T68" fmla="*/ 7 w 43"/>
                <a:gd name="T69" fmla="*/ 30 h 65"/>
                <a:gd name="T70" fmla="*/ 8 w 43"/>
                <a:gd name="T71" fmla="*/ 30 h 65"/>
                <a:gd name="T72" fmla="*/ 1 w 43"/>
                <a:gd name="T73" fmla="*/ 18 h 65"/>
                <a:gd name="T74" fmla="*/ 2 w 43"/>
                <a:gd name="T75" fmla="*/ 16 h 65"/>
                <a:gd name="T76" fmla="*/ 12 w 43"/>
                <a:gd name="T77" fmla="*/ 21 h 65"/>
                <a:gd name="T78" fmla="*/ 13 w 43"/>
                <a:gd name="T79" fmla="*/ 20 h 65"/>
                <a:gd name="T80" fmla="*/ 11 w 43"/>
                <a:gd name="T81" fmla="*/ 14 h 65"/>
                <a:gd name="T82" fmla="*/ 10 w 43"/>
                <a:gd name="T83" fmla="*/ 11 h 65"/>
                <a:gd name="T84" fmla="*/ 10 w 43"/>
                <a:gd name="T85" fmla="*/ 7 h 65"/>
                <a:gd name="T86" fmla="*/ 9 w 43"/>
                <a:gd name="T87" fmla="*/ 1 h 65"/>
                <a:gd name="T88" fmla="*/ 11 w 43"/>
                <a:gd name="T89" fmla="*/ 1 h 65"/>
                <a:gd name="T90" fmla="*/ 24 w 43"/>
                <a:gd name="T91" fmla="*/ 15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"/>
                <a:gd name="T139" fmla="*/ 0 h 65"/>
                <a:gd name="T140" fmla="*/ 43 w 43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" h="65">
                  <a:moveTo>
                    <a:pt x="24" y="15"/>
                  </a:moveTo>
                  <a:cubicBezTo>
                    <a:pt x="27" y="18"/>
                    <a:pt x="31" y="20"/>
                    <a:pt x="35" y="22"/>
                  </a:cubicBezTo>
                  <a:cubicBezTo>
                    <a:pt x="35" y="22"/>
                    <a:pt x="42" y="25"/>
                    <a:pt x="43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0"/>
                    <a:pt x="43" y="31"/>
                    <a:pt x="43" y="31"/>
                  </a:cubicBezTo>
                  <a:cubicBezTo>
                    <a:pt x="32" y="29"/>
                    <a:pt x="23" y="24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4"/>
                    <a:pt x="28" y="29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0"/>
                    <a:pt x="20" y="29"/>
                    <a:pt x="17" y="28"/>
                  </a:cubicBezTo>
                  <a:cubicBezTo>
                    <a:pt x="13" y="26"/>
                    <a:pt x="5" y="21"/>
                    <a:pt x="5" y="19"/>
                  </a:cubicBezTo>
                  <a:cubicBezTo>
                    <a:pt x="5" y="19"/>
                    <a:pt x="5" y="18"/>
                    <a:pt x="4" y="18"/>
                  </a:cubicBezTo>
                  <a:cubicBezTo>
                    <a:pt x="3" y="18"/>
                    <a:pt x="3" y="18"/>
                    <a:pt x="2" y="19"/>
                  </a:cubicBezTo>
                  <a:cubicBezTo>
                    <a:pt x="2" y="23"/>
                    <a:pt x="16" y="30"/>
                    <a:pt x="16" y="30"/>
                  </a:cubicBezTo>
                  <a:cubicBezTo>
                    <a:pt x="19" y="31"/>
                    <a:pt x="23" y="32"/>
                    <a:pt x="27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6" y="35"/>
                    <a:pt x="36" y="36"/>
                  </a:cubicBezTo>
                  <a:cubicBezTo>
                    <a:pt x="34" y="36"/>
                    <a:pt x="31" y="36"/>
                    <a:pt x="31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0" y="35"/>
                    <a:pt x="13" y="33"/>
                    <a:pt x="10" y="30"/>
                  </a:cubicBezTo>
                  <a:cubicBezTo>
                    <a:pt x="9" y="30"/>
                    <a:pt x="8" y="30"/>
                    <a:pt x="8" y="31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13" y="36"/>
                    <a:pt x="22" y="38"/>
                    <a:pt x="25" y="38"/>
                  </a:cubicBezTo>
                  <a:cubicBezTo>
                    <a:pt x="25" y="38"/>
                    <a:pt x="26" y="38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9"/>
                    <a:pt x="25" y="40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2" y="42"/>
                    <a:pt x="17" y="41"/>
                    <a:pt x="15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6" y="43"/>
                    <a:pt x="21" y="45"/>
                    <a:pt x="24" y="45"/>
                  </a:cubicBezTo>
                  <a:cubicBezTo>
                    <a:pt x="24" y="46"/>
                    <a:pt x="24" y="46"/>
                    <a:pt x="24" y="47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5" y="52"/>
                    <a:pt x="29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2" y="57"/>
                    <a:pt x="32" y="57"/>
                  </a:cubicBezTo>
                  <a:cubicBezTo>
                    <a:pt x="34" y="59"/>
                    <a:pt x="37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0" y="61"/>
                    <a:pt x="41" y="62"/>
                    <a:pt x="43" y="62"/>
                  </a:cubicBezTo>
                  <a:cubicBezTo>
                    <a:pt x="38" y="63"/>
                    <a:pt x="32" y="65"/>
                    <a:pt x="30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7" y="62"/>
                    <a:pt x="25" y="59"/>
                    <a:pt x="23" y="59"/>
                  </a:cubicBezTo>
                  <a:cubicBezTo>
                    <a:pt x="23" y="60"/>
                    <a:pt x="22" y="60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4"/>
                    <a:pt x="15" y="53"/>
                    <a:pt x="14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7" y="50"/>
                    <a:pt x="7" y="48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39"/>
                    <a:pt x="1" y="37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2"/>
                    <a:pt x="2" y="32"/>
                  </a:cubicBezTo>
                  <a:cubicBezTo>
                    <a:pt x="4" y="32"/>
                    <a:pt x="6" y="32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1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8" y="19"/>
                    <a:pt x="9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18"/>
                    <a:pt x="12" y="16"/>
                    <a:pt x="11" y="14"/>
                  </a:cubicBezTo>
                  <a:cubicBezTo>
                    <a:pt x="10" y="13"/>
                    <a:pt x="9" y="12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6" y="7"/>
                    <a:pt x="19" y="12"/>
                    <a:pt x="24" y="1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8" name="Freeform 251"/>
            <p:cNvSpPr>
              <a:spLocks noChangeArrowheads="1"/>
            </p:cNvSpPr>
            <p:nvPr/>
          </p:nvSpPr>
          <p:spPr bwMode="auto">
            <a:xfrm>
              <a:off x="1233487" y="63341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89" name="Freeform 252"/>
            <p:cNvSpPr>
              <a:spLocks noChangeArrowheads="1"/>
            </p:cNvSpPr>
            <p:nvPr/>
          </p:nvSpPr>
          <p:spPr bwMode="auto">
            <a:xfrm>
              <a:off x="992187" y="57626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6390" name="Rectangle 256"/>
          <p:cNvSpPr>
            <a:spLocks noChangeArrowheads="1"/>
          </p:cNvSpPr>
          <p:nvPr/>
        </p:nvSpPr>
        <p:spPr bwMode="auto">
          <a:xfrm>
            <a:off x="5614988" y="31369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1" name="Freeform 257"/>
          <p:cNvSpPr>
            <a:spLocks noChangeArrowheads="1"/>
          </p:cNvSpPr>
          <p:nvPr/>
        </p:nvSpPr>
        <p:spPr bwMode="auto">
          <a:xfrm>
            <a:off x="5614988" y="3136900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2" name="Freeform 258"/>
          <p:cNvSpPr>
            <a:spLocks noChangeArrowheads="1"/>
          </p:cNvSpPr>
          <p:nvPr/>
        </p:nvSpPr>
        <p:spPr bwMode="auto">
          <a:xfrm>
            <a:off x="5649913" y="3208338"/>
            <a:ext cx="3175" cy="1587"/>
          </a:xfrm>
          <a:custGeom>
            <a:avLst/>
            <a:gdLst>
              <a:gd name="T0" fmla="*/ 1 w 1"/>
              <a:gd name="T1" fmla="*/ 0 h 635"/>
              <a:gd name="T2" fmla="*/ 0 w 1"/>
              <a:gd name="T3" fmla="*/ 0 h 635"/>
              <a:gd name="T4" fmla="*/ 1 w 1"/>
              <a:gd name="T5" fmla="*/ 0 h 635"/>
              <a:gd name="T6" fmla="*/ 0 60000 65536"/>
              <a:gd name="T7" fmla="*/ 0 60000 65536"/>
              <a:gd name="T8" fmla="*/ 0 60000 65536"/>
              <a:gd name="T9" fmla="*/ 0 w 1"/>
              <a:gd name="T10" fmla="*/ 0 h 635"/>
              <a:gd name="T11" fmla="*/ 1 w 1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35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3" name="Freeform 259"/>
          <p:cNvSpPr>
            <a:spLocks noChangeArrowheads="1"/>
          </p:cNvSpPr>
          <p:nvPr/>
        </p:nvSpPr>
        <p:spPr bwMode="auto">
          <a:xfrm>
            <a:off x="5735638" y="3359150"/>
            <a:ext cx="7937" cy="3175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2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4" name="Freeform 260"/>
          <p:cNvSpPr>
            <a:spLocks noChangeArrowheads="1"/>
          </p:cNvSpPr>
          <p:nvPr/>
        </p:nvSpPr>
        <p:spPr bwMode="auto">
          <a:xfrm>
            <a:off x="5724525" y="3359150"/>
            <a:ext cx="11113" cy="3175"/>
          </a:xfrm>
          <a:custGeom>
            <a:avLst/>
            <a:gdLst>
              <a:gd name="T0" fmla="*/ 1 w 3"/>
              <a:gd name="T1" fmla="*/ 0 h 1"/>
              <a:gd name="T2" fmla="*/ 0 w 3"/>
              <a:gd name="T3" fmla="*/ 1 h 1"/>
              <a:gd name="T4" fmla="*/ 2 w 3"/>
              <a:gd name="T5" fmla="*/ 0 h 1"/>
              <a:gd name="T6" fmla="*/ 3 w 3"/>
              <a:gd name="T7" fmla="*/ 0 h 1"/>
              <a:gd name="T8" fmla="*/ 1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5" name="Freeform 261"/>
          <p:cNvSpPr>
            <a:spLocks noChangeArrowheads="1"/>
          </p:cNvSpPr>
          <p:nvPr/>
        </p:nvSpPr>
        <p:spPr bwMode="auto">
          <a:xfrm>
            <a:off x="5611813" y="3128963"/>
            <a:ext cx="3175" cy="3175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6" name="Freeform 262"/>
          <p:cNvSpPr>
            <a:spLocks noChangeArrowheads="1"/>
          </p:cNvSpPr>
          <p:nvPr/>
        </p:nvSpPr>
        <p:spPr bwMode="auto">
          <a:xfrm>
            <a:off x="5611813" y="3128963"/>
            <a:ext cx="3175" cy="3175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7" name="Freeform 263"/>
          <p:cNvSpPr>
            <a:spLocks noChangeArrowheads="1"/>
          </p:cNvSpPr>
          <p:nvPr/>
        </p:nvSpPr>
        <p:spPr bwMode="auto">
          <a:xfrm>
            <a:off x="5513388" y="2782888"/>
            <a:ext cx="11112" cy="14287"/>
          </a:xfrm>
          <a:custGeom>
            <a:avLst/>
            <a:gdLst>
              <a:gd name="T0" fmla="*/ 3 w 3"/>
              <a:gd name="T1" fmla="*/ 0 h 4"/>
              <a:gd name="T2" fmla="*/ 0 w 3"/>
              <a:gd name="T3" fmla="*/ 1 h 4"/>
              <a:gd name="T4" fmla="*/ 0 w 3"/>
              <a:gd name="T5" fmla="*/ 4 h 4"/>
              <a:gd name="T6" fmla="*/ 3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0" y="4"/>
                  <a:pt x="0" y="4"/>
                  <a:pt x="0" y="4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8" name="Freeform 264"/>
          <p:cNvSpPr>
            <a:spLocks noChangeArrowheads="1"/>
          </p:cNvSpPr>
          <p:nvPr/>
        </p:nvSpPr>
        <p:spPr bwMode="auto">
          <a:xfrm>
            <a:off x="5483225" y="2914650"/>
            <a:ext cx="7938" cy="22225"/>
          </a:xfrm>
          <a:custGeom>
            <a:avLst/>
            <a:gdLst>
              <a:gd name="T0" fmla="*/ 1 w 2"/>
              <a:gd name="T1" fmla="*/ 0 h 6"/>
              <a:gd name="T2" fmla="*/ 0 w 2"/>
              <a:gd name="T3" fmla="*/ 5 h 6"/>
              <a:gd name="T4" fmla="*/ 2 w 2"/>
              <a:gd name="T5" fmla="*/ 6 h 6"/>
              <a:gd name="T6" fmla="*/ 1 w 2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6"/>
              <a:gd name="T14" fmla="*/ 2 w 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6">
                <a:moveTo>
                  <a:pt x="1" y="0"/>
                </a:moveTo>
                <a:cubicBezTo>
                  <a:pt x="0" y="5"/>
                  <a:pt x="0" y="5"/>
                  <a:pt x="0" y="5"/>
                </a:cubicBezTo>
                <a:cubicBezTo>
                  <a:pt x="2" y="6"/>
                  <a:pt x="2" y="6"/>
                  <a:pt x="2" y="6"/>
                </a:cubicBezTo>
                <a:cubicBezTo>
                  <a:pt x="1" y="4"/>
                  <a:pt x="2" y="2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399" name="Freeform 265"/>
          <p:cNvSpPr>
            <a:spLocks noChangeArrowheads="1"/>
          </p:cNvSpPr>
          <p:nvPr/>
        </p:nvSpPr>
        <p:spPr bwMode="auto">
          <a:xfrm>
            <a:off x="5491163" y="2936875"/>
            <a:ext cx="3175" cy="4763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cubicBezTo>
                  <a:pt x="0" y="0"/>
                  <a:pt x="1" y="0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0" name="Freeform 266"/>
          <p:cNvSpPr>
            <a:spLocks noChangeArrowheads="1"/>
          </p:cNvSpPr>
          <p:nvPr/>
        </p:nvSpPr>
        <p:spPr bwMode="auto">
          <a:xfrm>
            <a:off x="5911850" y="3535363"/>
            <a:ext cx="23813" cy="22225"/>
          </a:xfrm>
          <a:custGeom>
            <a:avLst/>
            <a:gdLst>
              <a:gd name="T0" fmla="*/ 6 w 6"/>
              <a:gd name="T1" fmla="*/ 0 h 6"/>
              <a:gd name="T2" fmla="*/ 0 w 6"/>
              <a:gd name="T3" fmla="*/ 3 h 6"/>
              <a:gd name="T4" fmla="*/ 4 w 6"/>
              <a:gd name="T5" fmla="*/ 6 h 6"/>
              <a:gd name="T6" fmla="*/ 4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cubicBezTo>
                  <a:pt x="0" y="3"/>
                  <a:pt x="0" y="3"/>
                  <a:pt x="0" y="3"/>
                </a:cubicBezTo>
                <a:cubicBezTo>
                  <a:pt x="1" y="4"/>
                  <a:pt x="3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1" name="Freeform 267"/>
          <p:cNvSpPr>
            <a:spLocks noChangeArrowheads="1"/>
          </p:cNvSpPr>
          <p:nvPr/>
        </p:nvSpPr>
        <p:spPr bwMode="auto">
          <a:xfrm>
            <a:off x="5611813" y="3121025"/>
            <a:ext cx="22225" cy="4763"/>
          </a:xfrm>
          <a:custGeom>
            <a:avLst/>
            <a:gdLst>
              <a:gd name="T0" fmla="*/ 6 w 6"/>
              <a:gd name="T1" fmla="*/ 0 h 1"/>
              <a:gd name="T2" fmla="*/ 0 w 6"/>
              <a:gd name="T3" fmla="*/ 0 h 1"/>
              <a:gd name="T4" fmla="*/ 0 w 6"/>
              <a:gd name="T5" fmla="*/ 1 h 1"/>
              <a:gd name="T6" fmla="*/ 0 w 6"/>
              <a:gd name="T7" fmla="*/ 1 h 1"/>
              <a:gd name="T8" fmla="*/ 0 w 6"/>
              <a:gd name="T9" fmla="*/ 1 h 1"/>
              <a:gd name="T10" fmla="*/ 6 w 6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"/>
              <a:gd name="T20" fmla="*/ 6 w 6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"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2" name="Freeform 268"/>
          <p:cNvSpPr>
            <a:spLocks noChangeArrowheads="1"/>
          </p:cNvSpPr>
          <p:nvPr/>
        </p:nvSpPr>
        <p:spPr bwMode="auto">
          <a:xfrm>
            <a:off x="5611813" y="3125788"/>
            <a:ext cx="1587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0 h 2"/>
              <a:gd name="T4" fmla="*/ 0 w 635"/>
              <a:gd name="T5" fmla="*/ 2 h 2"/>
              <a:gd name="T6" fmla="*/ 0 w 63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2"/>
              <a:gd name="T14" fmla="*/ 635 w 63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3" name="Freeform 269"/>
          <p:cNvSpPr>
            <a:spLocks noChangeArrowheads="1"/>
          </p:cNvSpPr>
          <p:nvPr/>
        </p:nvSpPr>
        <p:spPr bwMode="auto">
          <a:xfrm>
            <a:off x="5611813" y="3125788"/>
            <a:ext cx="1587" cy="3175"/>
          </a:xfrm>
          <a:custGeom>
            <a:avLst/>
            <a:gdLst>
              <a:gd name="T0" fmla="*/ 0 w 635"/>
              <a:gd name="T1" fmla="*/ 0 h 2"/>
              <a:gd name="T2" fmla="*/ 0 w 635"/>
              <a:gd name="T3" fmla="*/ 0 h 2"/>
              <a:gd name="T4" fmla="*/ 0 w 635"/>
              <a:gd name="T5" fmla="*/ 2 h 2"/>
              <a:gd name="T6" fmla="*/ 0 w 63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2"/>
              <a:gd name="T14" fmla="*/ 635 w 63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4" name="Line 270"/>
          <p:cNvSpPr>
            <a:spLocks noChangeShapeType="1"/>
          </p:cNvSpPr>
          <p:nvPr/>
        </p:nvSpPr>
        <p:spPr bwMode="auto">
          <a:xfrm>
            <a:off x="5611813" y="31257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5" name="Line 271"/>
          <p:cNvSpPr>
            <a:spLocks noChangeShapeType="1"/>
          </p:cNvSpPr>
          <p:nvPr/>
        </p:nvSpPr>
        <p:spPr bwMode="auto">
          <a:xfrm>
            <a:off x="5611813" y="31257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6" name="Freeform 272"/>
          <p:cNvSpPr>
            <a:spLocks noChangeArrowheads="1"/>
          </p:cNvSpPr>
          <p:nvPr/>
        </p:nvSpPr>
        <p:spPr bwMode="auto">
          <a:xfrm>
            <a:off x="7534275" y="4035425"/>
            <a:ext cx="3175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7" name="Freeform 273"/>
          <p:cNvSpPr>
            <a:spLocks noChangeArrowheads="1"/>
          </p:cNvSpPr>
          <p:nvPr/>
        </p:nvSpPr>
        <p:spPr bwMode="auto">
          <a:xfrm>
            <a:off x="5472113" y="2681288"/>
            <a:ext cx="4762" cy="1587"/>
          </a:xfrm>
          <a:custGeom>
            <a:avLst/>
            <a:gdLst>
              <a:gd name="T0" fmla="*/ 1 w 1"/>
              <a:gd name="T1" fmla="*/ 0 h 635"/>
              <a:gd name="T2" fmla="*/ 0 w 1"/>
              <a:gd name="T3" fmla="*/ 0 h 635"/>
              <a:gd name="T4" fmla="*/ 1 w 1"/>
              <a:gd name="T5" fmla="*/ 0 h 635"/>
              <a:gd name="T6" fmla="*/ 1 w 1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35"/>
              <a:gd name="T14" fmla="*/ 1 w 1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3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8" name="Freeform 274"/>
          <p:cNvSpPr>
            <a:spLocks noChangeArrowheads="1"/>
          </p:cNvSpPr>
          <p:nvPr/>
        </p:nvSpPr>
        <p:spPr bwMode="auto">
          <a:xfrm>
            <a:off x="8342313" y="3614738"/>
            <a:ext cx="19050" cy="11112"/>
          </a:xfrm>
          <a:custGeom>
            <a:avLst/>
            <a:gdLst>
              <a:gd name="T0" fmla="*/ 2 w 5"/>
              <a:gd name="T1" fmla="*/ 0 h 3"/>
              <a:gd name="T2" fmla="*/ 4 w 5"/>
              <a:gd name="T3" fmla="*/ 3 h 3"/>
              <a:gd name="T4" fmla="*/ 3 w 5"/>
              <a:gd name="T5" fmla="*/ 2 h 3"/>
              <a:gd name="T6" fmla="*/ 2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2" y="0"/>
                </a:moveTo>
                <a:cubicBezTo>
                  <a:pt x="0" y="2"/>
                  <a:pt x="2" y="3"/>
                  <a:pt x="4" y="3"/>
                </a:cubicBezTo>
                <a:cubicBezTo>
                  <a:pt x="5" y="3"/>
                  <a:pt x="5" y="2"/>
                  <a:pt x="3" y="2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09" name="Rectangle 275"/>
          <p:cNvSpPr>
            <a:spLocks noChangeArrowheads="1"/>
          </p:cNvSpPr>
          <p:nvPr/>
        </p:nvSpPr>
        <p:spPr bwMode="auto">
          <a:xfrm>
            <a:off x="5927725" y="3557588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0" name="Rectangle 276"/>
          <p:cNvSpPr>
            <a:spLocks noChangeArrowheads="1"/>
          </p:cNvSpPr>
          <p:nvPr/>
        </p:nvSpPr>
        <p:spPr bwMode="auto">
          <a:xfrm>
            <a:off x="5927725" y="3557588"/>
            <a:ext cx="158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1" name="Freeform 277"/>
          <p:cNvSpPr>
            <a:spLocks noChangeArrowheads="1"/>
          </p:cNvSpPr>
          <p:nvPr/>
        </p:nvSpPr>
        <p:spPr bwMode="auto">
          <a:xfrm>
            <a:off x="9020175" y="2530475"/>
            <a:ext cx="7938" cy="4763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0"/>
                </a:moveTo>
                <a:cubicBezTo>
                  <a:pt x="0" y="0"/>
                  <a:pt x="1" y="1"/>
                  <a:pt x="2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2" name="Freeform 278"/>
          <p:cNvSpPr>
            <a:spLocks noChangeArrowheads="1"/>
          </p:cNvSpPr>
          <p:nvPr/>
        </p:nvSpPr>
        <p:spPr bwMode="auto">
          <a:xfrm>
            <a:off x="8669338" y="3257550"/>
            <a:ext cx="4762" cy="0"/>
          </a:xfrm>
          <a:custGeom>
            <a:avLst/>
            <a:gdLst>
              <a:gd name="T0" fmla="*/ 0 w 1"/>
              <a:gd name="T1" fmla="*/ 0 h 635"/>
              <a:gd name="T2" fmla="*/ 0 w 1"/>
              <a:gd name="T3" fmla="*/ 0 h 635"/>
              <a:gd name="T4" fmla="*/ 1 w 1"/>
              <a:gd name="T5" fmla="*/ 0 h 635"/>
              <a:gd name="T6" fmla="*/ 0 w 1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35"/>
              <a:gd name="T14" fmla="*/ 1 w 1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3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3" name="Freeform 279"/>
          <p:cNvSpPr>
            <a:spLocks noChangeArrowheads="1"/>
          </p:cNvSpPr>
          <p:nvPr/>
        </p:nvSpPr>
        <p:spPr bwMode="auto">
          <a:xfrm>
            <a:off x="8347075" y="3609975"/>
            <a:ext cx="3175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4" name="Freeform 280"/>
          <p:cNvSpPr>
            <a:spLocks noChangeArrowheads="1"/>
          </p:cNvSpPr>
          <p:nvPr/>
        </p:nvSpPr>
        <p:spPr bwMode="auto">
          <a:xfrm>
            <a:off x="7202488" y="4084638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w 635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35"/>
              <a:gd name="T14" fmla="*/ 635 w 635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3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5" name="Freeform 281"/>
          <p:cNvSpPr>
            <a:spLocks noChangeArrowheads="1"/>
          </p:cNvSpPr>
          <p:nvPr/>
        </p:nvSpPr>
        <p:spPr bwMode="auto">
          <a:xfrm>
            <a:off x="6175375" y="3790950"/>
            <a:ext cx="4763" cy="15875"/>
          </a:xfrm>
          <a:custGeom>
            <a:avLst/>
            <a:gdLst>
              <a:gd name="T0" fmla="*/ 0 w 1"/>
              <a:gd name="T1" fmla="*/ 0 h 4"/>
              <a:gd name="T2" fmla="*/ 1 w 1"/>
              <a:gd name="T3" fmla="*/ 4 h 4"/>
              <a:gd name="T4" fmla="*/ 0 w 1"/>
              <a:gd name="T5" fmla="*/ 0 h 4"/>
              <a:gd name="T6" fmla="*/ 0 60000 65536"/>
              <a:gd name="T7" fmla="*/ 0 60000 65536"/>
              <a:gd name="T8" fmla="*/ 0 60000 65536"/>
              <a:gd name="T9" fmla="*/ 0 w 1"/>
              <a:gd name="T10" fmla="*/ 0 h 4"/>
              <a:gd name="T11" fmla="*/ 1 w 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">
                <a:moveTo>
                  <a:pt x="0" y="0"/>
                </a:moveTo>
                <a:cubicBezTo>
                  <a:pt x="0" y="1"/>
                  <a:pt x="0" y="2"/>
                  <a:pt x="1" y="4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6" name="Freeform 282"/>
          <p:cNvSpPr>
            <a:spLocks noChangeArrowheads="1"/>
          </p:cNvSpPr>
          <p:nvPr/>
        </p:nvSpPr>
        <p:spPr bwMode="auto">
          <a:xfrm>
            <a:off x="6145213" y="3768725"/>
            <a:ext cx="4762" cy="317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7" name="Freeform 283"/>
          <p:cNvSpPr>
            <a:spLocks noChangeArrowheads="1"/>
          </p:cNvSpPr>
          <p:nvPr/>
        </p:nvSpPr>
        <p:spPr bwMode="auto">
          <a:xfrm>
            <a:off x="6323013" y="3840163"/>
            <a:ext cx="1587" cy="7937"/>
          </a:xfrm>
          <a:custGeom>
            <a:avLst/>
            <a:gdLst>
              <a:gd name="T0" fmla="*/ 0 w 635"/>
              <a:gd name="T1" fmla="*/ 0 h 2"/>
              <a:gd name="T2" fmla="*/ 0 w 635"/>
              <a:gd name="T3" fmla="*/ 2 h 2"/>
              <a:gd name="T4" fmla="*/ 0 w 635"/>
              <a:gd name="T5" fmla="*/ 0 h 2"/>
              <a:gd name="T6" fmla="*/ 0 60000 65536"/>
              <a:gd name="T7" fmla="*/ 0 60000 65536"/>
              <a:gd name="T8" fmla="*/ 0 60000 65536"/>
              <a:gd name="T9" fmla="*/ 0 w 635"/>
              <a:gd name="T10" fmla="*/ 0 h 2"/>
              <a:gd name="T11" fmla="*/ 635 w 63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8" name="Freeform 284"/>
          <p:cNvSpPr>
            <a:spLocks noChangeArrowheads="1"/>
          </p:cNvSpPr>
          <p:nvPr/>
        </p:nvSpPr>
        <p:spPr bwMode="auto">
          <a:xfrm>
            <a:off x="8432800" y="1333500"/>
            <a:ext cx="4763" cy="15875"/>
          </a:xfrm>
          <a:custGeom>
            <a:avLst/>
            <a:gdLst>
              <a:gd name="T0" fmla="*/ 0 w 1"/>
              <a:gd name="T1" fmla="*/ 0 h 4"/>
              <a:gd name="T2" fmla="*/ 1 w 1"/>
              <a:gd name="T3" fmla="*/ 4 h 4"/>
              <a:gd name="T4" fmla="*/ 1 w 1"/>
              <a:gd name="T5" fmla="*/ 4 h 4"/>
              <a:gd name="T6" fmla="*/ 1 w 1"/>
              <a:gd name="T7" fmla="*/ 4 h 4"/>
              <a:gd name="T8" fmla="*/ 0 w 1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4"/>
              <a:gd name="T17" fmla="*/ 1 w 1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4">
                <a:moveTo>
                  <a:pt x="0" y="0"/>
                </a:moveTo>
                <a:cubicBezTo>
                  <a:pt x="0" y="2"/>
                  <a:pt x="0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1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19" name="Freeform 285"/>
          <p:cNvSpPr>
            <a:spLocks noChangeArrowheads="1"/>
          </p:cNvSpPr>
          <p:nvPr/>
        </p:nvSpPr>
        <p:spPr bwMode="auto">
          <a:xfrm>
            <a:off x="7345363" y="833438"/>
            <a:ext cx="4762" cy="7937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1 w 1"/>
              <a:gd name="T7" fmla="*/ 2 h 2"/>
              <a:gd name="T8" fmla="*/ 0 w 1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0" name="Freeform 286"/>
          <p:cNvSpPr>
            <a:spLocks noChangeArrowheads="1"/>
          </p:cNvSpPr>
          <p:nvPr/>
        </p:nvSpPr>
        <p:spPr bwMode="auto">
          <a:xfrm>
            <a:off x="7624763" y="874713"/>
            <a:ext cx="11112" cy="19050"/>
          </a:xfrm>
          <a:custGeom>
            <a:avLst/>
            <a:gdLst>
              <a:gd name="T0" fmla="*/ 3 w 3"/>
              <a:gd name="T1" fmla="*/ 0 h 5"/>
              <a:gd name="T2" fmla="*/ 0 w 3"/>
              <a:gd name="T3" fmla="*/ 5 h 5"/>
              <a:gd name="T4" fmla="*/ 3 w 3"/>
              <a:gd name="T5" fmla="*/ 0 h 5"/>
              <a:gd name="T6" fmla="*/ 0 60000 65536"/>
              <a:gd name="T7" fmla="*/ 0 60000 65536"/>
              <a:gd name="T8" fmla="*/ 0 60000 65536"/>
              <a:gd name="T9" fmla="*/ 0 w 3"/>
              <a:gd name="T10" fmla="*/ 0 h 5"/>
              <a:gd name="T11" fmla="*/ 3 w 3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5">
                <a:moveTo>
                  <a:pt x="3" y="0"/>
                </a:moveTo>
                <a:cubicBezTo>
                  <a:pt x="1" y="0"/>
                  <a:pt x="1" y="3"/>
                  <a:pt x="0" y="5"/>
                </a:cubicBezTo>
                <a:cubicBezTo>
                  <a:pt x="2" y="3"/>
                  <a:pt x="2" y="2"/>
                  <a:pt x="3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1" name="Freeform 287"/>
          <p:cNvSpPr>
            <a:spLocks noChangeArrowheads="1"/>
          </p:cNvSpPr>
          <p:nvPr/>
        </p:nvSpPr>
        <p:spPr bwMode="auto">
          <a:xfrm>
            <a:off x="7462838" y="830263"/>
            <a:ext cx="14287" cy="1587"/>
          </a:xfrm>
          <a:custGeom>
            <a:avLst/>
            <a:gdLst>
              <a:gd name="T0" fmla="*/ 2 w 4"/>
              <a:gd name="T1" fmla="*/ 0 h 635"/>
              <a:gd name="T2" fmla="*/ 0 w 4"/>
              <a:gd name="T3" fmla="*/ 0 h 635"/>
              <a:gd name="T4" fmla="*/ 4 w 4"/>
              <a:gd name="T5" fmla="*/ 0 h 635"/>
              <a:gd name="T6" fmla="*/ 2 w 4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635"/>
              <a:gd name="T14" fmla="*/ 4 w 4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635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2" name="Freeform 288"/>
          <p:cNvSpPr>
            <a:spLocks noChangeArrowheads="1"/>
          </p:cNvSpPr>
          <p:nvPr/>
        </p:nvSpPr>
        <p:spPr bwMode="auto">
          <a:xfrm>
            <a:off x="6938963" y="935038"/>
            <a:ext cx="4762" cy="4762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3" name="Freeform 289"/>
          <p:cNvSpPr>
            <a:spLocks noChangeArrowheads="1"/>
          </p:cNvSpPr>
          <p:nvPr/>
        </p:nvSpPr>
        <p:spPr bwMode="auto">
          <a:xfrm>
            <a:off x="6985000" y="901700"/>
            <a:ext cx="3175" cy="793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0" y="0"/>
                </a:moveTo>
                <a:cubicBezTo>
                  <a:pt x="0" y="0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4" name="Freeform 290"/>
          <p:cNvSpPr>
            <a:spLocks noChangeArrowheads="1"/>
          </p:cNvSpPr>
          <p:nvPr/>
        </p:nvSpPr>
        <p:spPr bwMode="auto">
          <a:xfrm>
            <a:off x="6985000" y="909638"/>
            <a:ext cx="3175" cy="11112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1 w 1"/>
              <a:gd name="T5" fmla="*/ 0 h 3"/>
              <a:gd name="T6" fmla="*/ 1 w 1"/>
              <a:gd name="T7" fmla="*/ 0 h 3"/>
              <a:gd name="T8" fmla="*/ 0 w 1"/>
              <a:gd name="T9" fmla="*/ 3 h 3"/>
              <a:gd name="T10" fmla="*/ 0 w 1"/>
              <a:gd name="T11" fmla="*/ 3 h 3"/>
              <a:gd name="T12" fmla="*/ 0 w 1"/>
              <a:gd name="T13" fmla="*/ 3 h 3"/>
              <a:gd name="T14" fmla="*/ 1 w 1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"/>
              <a:gd name="T25" fmla="*/ 0 h 3"/>
              <a:gd name="T26" fmla="*/ 1 w 1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" h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5" name="Freeform 291"/>
          <p:cNvSpPr>
            <a:spLocks noChangeArrowheads="1"/>
          </p:cNvSpPr>
          <p:nvPr/>
        </p:nvSpPr>
        <p:spPr bwMode="auto">
          <a:xfrm>
            <a:off x="6318250" y="1187450"/>
            <a:ext cx="4763" cy="0"/>
          </a:xfrm>
          <a:custGeom>
            <a:avLst/>
            <a:gdLst>
              <a:gd name="T0" fmla="*/ 0 w 1"/>
              <a:gd name="T1" fmla="*/ 0 h 635"/>
              <a:gd name="T2" fmla="*/ 1 w 1"/>
              <a:gd name="T3" fmla="*/ 0 h 635"/>
              <a:gd name="T4" fmla="*/ 1 w 1"/>
              <a:gd name="T5" fmla="*/ 0 h 635"/>
              <a:gd name="T6" fmla="*/ 0 w 1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35"/>
              <a:gd name="T14" fmla="*/ 1 w 1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35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6" name="Freeform 292"/>
          <p:cNvSpPr>
            <a:spLocks noChangeArrowheads="1"/>
          </p:cNvSpPr>
          <p:nvPr/>
        </p:nvSpPr>
        <p:spPr bwMode="auto">
          <a:xfrm>
            <a:off x="8963025" y="2571750"/>
            <a:ext cx="7938" cy="4763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0"/>
                </a:moveTo>
                <a:cubicBezTo>
                  <a:pt x="0" y="0"/>
                  <a:pt x="1" y="1"/>
                  <a:pt x="2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7" name="Freeform 294"/>
          <p:cNvSpPr>
            <a:spLocks noEditPoints="1" noChangeArrowheads="1"/>
          </p:cNvSpPr>
          <p:nvPr/>
        </p:nvSpPr>
        <p:spPr bwMode="auto">
          <a:xfrm>
            <a:off x="5472113" y="893763"/>
            <a:ext cx="2938462" cy="2855912"/>
          </a:xfrm>
          <a:custGeom>
            <a:avLst/>
            <a:gdLst>
              <a:gd name="T0" fmla="*/ 723 w 781"/>
              <a:gd name="T1" fmla="*/ 759 h 759"/>
              <a:gd name="T2" fmla="*/ 723 w 781"/>
              <a:gd name="T3" fmla="*/ 759 h 759"/>
              <a:gd name="T4" fmla="*/ 723 w 781"/>
              <a:gd name="T5" fmla="*/ 759 h 759"/>
              <a:gd name="T6" fmla="*/ 781 w 781"/>
              <a:gd name="T7" fmla="*/ 708 h 759"/>
              <a:gd name="T8" fmla="*/ 781 w 781"/>
              <a:gd name="T9" fmla="*/ 708 h 759"/>
              <a:gd name="T10" fmla="*/ 781 w 781"/>
              <a:gd name="T11" fmla="*/ 708 h 759"/>
              <a:gd name="T12" fmla="*/ 27 w 781"/>
              <a:gd name="T13" fmla="*/ 565 h 759"/>
              <a:gd name="T14" fmla="*/ 28 w 781"/>
              <a:gd name="T15" fmla="*/ 565 h 759"/>
              <a:gd name="T16" fmla="*/ 27 w 781"/>
              <a:gd name="T17" fmla="*/ 565 h 759"/>
              <a:gd name="T18" fmla="*/ 0 w 781"/>
              <a:gd name="T19" fmla="*/ 450 h 759"/>
              <a:gd name="T20" fmla="*/ 1 w 781"/>
              <a:gd name="T21" fmla="*/ 451 h 759"/>
              <a:gd name="T22" fmla="*/ 0 w 781"/>
              <a:gd name="T23" fmla="*/ 450 h 759"/>
              <a:gd name="T24" fmla="*/ 680 w 781"/>
              <a:gd name="T25" fmla="*/ 60 h 759"/>
              <a:gd name="T26" fmla="*/ 679 w 781"/>
              <a:gd name="T27" fmla="*/ 60 h 759"/>
              <a:gd name="T28" fmla="*/ 680 w 781"/>
              <a:gd name="T29" fmla="*/ 60 h 759"/>
              <a:gd name="T30" fmla="*/ 575 w 781"/>
              <a:gd name="T31" fmla="*/ 0 h 759"/>
              <a:gd name="T32" fmla="*/ 575 w 781"/>
              <a:gd name="T33" fmla="*/ 2 h 759"/>
              <a:gd name="T34" fmla="*/ 575 w 781"/>
              <a:gd name="T35" fmla="*/ 0 h 7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81"/>
              <a:gd name="T55" fmla="*/ 0 h 759"/>
              <a:gd name="T56" fmla="*/ 781 w 781"/>
              <a:gd name="T57" fmla="*/ 759 h 7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81" h="759">
                <a:moveTo>
                  <a:pt x="723" y="759"/>
                </a:moveTo>
                <a:cubicBezTo>
                  <a:pt x="723" y="759"/>
                  <a:pt x="723" y="759"/>
                  <a:pt x="723" y="759"/>
                </a:cubicBezTo>
                <a:cubicBezTo>
                  <a:pt x="723" y="759"/>
                  <a:pt x="723" y="759"/>
                  <a:pt x="723" y="759"/>
                </a:cubicBezTo>
                <a:moveTo>
                  <a:pt x="781" y="708"/>
                </a:moveTo>
                <a:cubicBezTo>
                  <a:pt x="781" y="708"/>
                  <a:pt x="781" y="708"/>
                  <a:pt x="781" y="708"/>
                </a:cubicBezTo>
                <a:cubicBezTo>
                  <a:pt x="781" y="708"/>
                  <a:pt x="781" y="708"/>
                  <a:pt x="781" y="708"/>
                </a:cubicBezTo>
                <a:moveTo>
                  <a:pt x="27" y="565"/>
                </a:moveTo>
                <a:cubicBezTo>
                  <a:pt x="28" y="565"/>
                  <a:pt x="28" y="565"/>
                  <a:pt x="28" y="565"/>
                </a:cubicBezTo>
                <a:cubicBezTo>
                  <a:pt x="27" y="565"/>
                  <a:pt x="27" y="565"/>
                  <a:pt x="27" y="565"/>
                </a:cubicBezTo>
                <a:moveTo>
                  <a:pt x="0" y="450"/>
                </a:moveTo>
                <a:cubicBezTo>
                  <a:pt x="1" y="451"/>
                  <a:pt x="1" y="451"/>
                  <a:pt x="1" y="451"/>
                </a:cubicBezTo>
                <a:cubicBezTo>
                  <a:pt x="1" y="451"/>
                  <a:pt x="1" y="451"/>
                  <a:pt x="0" y="450"/>
                </a:cubicBezTo>
                <a:moveTo>
                  <a:pt x="680" y="60"/>
                </a:moveTo>
                <a:cubicBezTo>
                  <a:pt x="680" y="60"/>
                  <a:pt x="680" y="60"/>
                  <a:pt x="679" y="60"/>
                </a:cubicBezTo>
                <a:cubicBezTo>
                  <a:pt x="680" y="60"/>
                  <a:pt x="680" y="60"/>
                  <a:pt x="680" y="60"/>
                </a:cubicBezTo>
                <a:moveTo>
                  <a:pt x="575" y="0"/>
                </a:moveTo>
                <a:cubicBezTo>
                  <a:pt x="575" y="1"/>
                  <a:pt x="575" y="2"/>
                  <a:pt x="575" y="2"/>
                </a:cubicBezTo>
                <a:cubicBezTo>
                  <a:pt x="575" y="2"/>
                  <a:pt x="575" y="1"/>
                  <a:pt x="575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8" name="Freeform 295"/>
          <p:cNvSpPr>
            <a:spLocks noChangeArrowheads="1"/>
          </p:cNvSpPr>
          <p:nvPr/>
        </p:nvSpPr>
        <p:spPr bwMode="auto">
          <a:xfrm>
            <a:off x="8613775" y="1476375"/>
            <a:ext cx="3175" cy="0"/>
          </a:xfrm>
          <a:custGeom>
            <a:avLst/>
            <a:gdLst>
              <a:gd name="T0" fmla="*/ 1 w 1"/>
              <a:gd name="T1" fmla="*/ 0 h 635"/>
              <a:gd name="T2" fmla="*/ 0 w 1"/>
              <a:gd name="T3" fmla="*/ 0 h 635"/>
              <a:gd name="T4" fmla="*/ 1 w 1"/>
              <a:gd name="T5" fmla="*/ 0 h 635"/>
              <a:gd name="T6" fmla="*/ 0 60000 65536"/>
              <a:gd name="T7" fmla="*/ 0 60000 65536"/>
              <a:gd name="T8" fmla="*/ 0 60000 65536"/>
              <a:gd name="T9" fmla="*/ 0 w 1"/>
              <a:gd name="T10" fmla="*/ 0 h 635"/>
              <a:gd name="T11" fmla="*/ 1 w 1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3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29" name="Freeform 296"/>
          <p:cNvSpPr>
            <a:spLocks noChangeArrowheads="1"/>
          </p:cNvSpPr>
          <p:nvPr/>
        </p:nvSpPr>
        <p:spPr bwMode="auto">
          <a:xfrm>
            <a:off x="7850188" y="3908425"/>
            <a:ext cx="3175" cy="0"/>
          </a:xfrm>
          <a:custGeom>
            <a:avLst/>
            <a:gdLst>
              <a:gd name="T0" fmla="*/ 2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0 60000 65536"/>
              <a:gd name="T7" fmla="*/ 0 60000 65536"/>
              <a:gd name="T8" fmla="*/ 0 60000 65536"/>
              <a:gd name="T9" fmla="*/ 0 w 2"/>
              <a:gd name="T10" fmla="*/ 0 h 635"/>
              <a:gd name="T11" fmla="*/ 2 w 2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3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0" name="Freeform 297"/>
          <p:cNvSpPr>
            <a:spLocks noChangeArrowheads="1"/>
          </p:cNvSpPr>
          <p:nvPr/>
        </p:nvSpPr>
        <p:spPr bwMode="auto">
          <a:xfrm>
            <a:off x="7850188" y="3908425"/>
            <a:ext cx="3175" cy="0"/>
          </a:xfrm>
          <a:custGeom>
            <a:avLst/>
            <a:gdLst>
              <a:gd name="T0" fmla="*/ 2 w 2"/>
              <a:gd name="T1" fmla="*/ 0 h 635"/>
              <a:gd name="T2" fmla="*/ 0 w 2"/>
              <a:gd name="T3" fmla="*/ 0 h 635"/>
              <a:gd name="T4" fmla="*/ 2 w 2"/>
              <a:gd name="T5" fmla="*/ 0 h 635"/>
              <a:gd name="T6" fmla="*/ 0 60000 65536"/>
              <a:gd name="T7" fmla="*/ 0 60000 65536"/>
              <a:gd name="T8" fmla="*/ 0 60000 65536"/>
              <a:gd name="T9" fmla="*/ 0 w 2"/>
              <a:gd name="T10" fmla="*/ 0 h 635"/>
              <a:gd name="T11" fmla="*/ 2 w 2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3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1" name="Freeform 298"/>
          <p:cNvSpPr>
            <a:spLocks noChangeArrowheads="1"/>
          </p:cNvSpPr>
          <p:nvPr/>
        </p:nvSpPr>
        <p:spPr bwMode="auto">
          <a:xfrm>
            <a:off x="5416550" y="2316163"/>
            <a:ext cx="17463" cy="15875"/>
          </a:xfrm>
          <a:custGeom>
            <a:avLst/>
            <a:gdLst>
              <a:gd name="T0" fmla="*/ 4 w 5"/>
              <a:gd name="T1" fmla="*/ 0 h 4"/>
              <a:gd name="T2" fmla="*/ 0 w 5"/>
              <a:gd name="T3" fmla="*/ 2 h 4"/>
              <a:gd name="T4" fmla="*/ 2 w 5"/>
              <a:gd name="T5" fmla="*/ 4 h 4"/>
              <a:gd name="T6" fmla="*/ 2 w 5"/>
              <a:gd name="T7" fmla="*/ 4 h 4"/>
              <a:gd name="T8" fmla="*/ 4 w 5"/>
              <a:gd name="T9" fmla="*/ 2 h 4"/>
              <a:gd name="T10" fmla="*/ 4 w 5"/>
              <a:gd name="T11" fmla="*/ 2 h 4"/>
              <a:gd name="T12" fmla="*/ 5 w 5"/>
              <a:gd name="T13" fmla="*/ 3 h 4"/>
              <a:gd name="T14" fmla="*/ 4 w 5"/>
              <a:gd name="T15" fmla="*/ 0 h 4"/>
              <a:gd name="T16" fmla="*/ 4 w 5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4"/>
              <a:gd name="T29" fmla="*/ 5 w 5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4">
                <a:moveTo>
                  <a:pt x="4" y="0"/>
                </a:moveTo>
                <a:cubicBezTo>
                  <a:pt x="3" y="0"/>
                  <a:pt x="2" y="2"/>
                  <a:pt x="0" y="2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2" name="Freeform 299"/>
          <p:cNvSpPr>
            <a:spLocks noChangeArrowheads="1"/>
          </p:cNvSpPr>
          <p:nvPr/>
        </p:nvSpPr>
        <p:spPr bwMode="auto">
          <a:xfrm>
            <a:off x="5434013" y="2327275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3" name="Freeform 300"/>
          <p:cNvSpPr>
            <a:spLocks noChangeArrowheads="1"/>
          </p:cNvSpPr>
          <p:nvPr/>
        </p:nvSpPr>
        <p:spPr bwMode="auto">
          <a:xfrm>
            <a:off x="5434013" y="2327275"/>
            <a:ext cx="1587" cy="0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4" name="Rectangle 301"/>
          <p:cNvSpPr>
            <a:spLocks noChangeArrowheads="1"/>
          </p:cNvSpPr>
          <p:nvPr/>
        </p:nvSpPr>
        <p:spPr bwMode="auto">
          <a:xfrm>
            <a:off x="5422900" y="2332038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5" name="Rectangle 302"/>
          <p:cNvSpPr>
            <a:spLocks noChangeArrowheads="1"/>
          </p:cNvSpPr>
          <p:nvPr/>
        </p:nvSpPr>
        <p:spPr bwMode="auto">
          <a:xfrm>
            <a:off x="5422900" y="2332038"/>
            <a:ext cx="158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6" name="Freeform 303"/>
          <p:cNvSpPr>
            <a:spLocks noChangeArrowheads="1"/>
          </p:cNvSpPr>
          <p:nvPr/>
        </p:nvSpPr>
        <p:spPr bwMode="auto">
          <a:xfrm>
            <a:off x="5422900" y="233203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7" name="Freeform 304"/>
          <p:cNvSpPr>
            <a:spLocks noChangeArrowheads="1"/>
          </p:cNvSpPr>
          <p:nvPr/>
        </p:nvSpPr>
        <p:spPr bwMode="auto">
          <a:xfrm>
            <a:off x="5422900" y="233203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8" name="Freeform 305"/>
          <p:cNvSpPr>
            <a:spLocks noChangeArrowheads="1"/>
          </p:cNvSpPr>
          <p:nvPr/>
        </p:nvSpPr>
        <p:spPr bwMode="auto">
          <a:xfrm>
            <a:off x="5653088" y="3208338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39" name="Freeform 306"/>
          <p:cNvSpPr>
            <a:spLocks noChangeArrowheads="1"/>
          </p:cNvSpPr>
          <p:nvPr/>
        </p:nvSpPr>
        <p:spPr bwMode="auto">
          <a:xfrm>
            <a:off x="5653088" y="3208338"/>
            <a:ext cx="1587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0" name="Freeform 307"/>
          <p:cNvSpPr>
            <a:spLocks noChangeArrowheads="1"/>
          </p:cNvSpPr>
          <p:nvPr/>
        </p:nvSpPr>
        <p:spPr bwMode="auto">
          <a:xfrm>
            <a:off x="6054725" y="1330325"/>
            <a:ext cx="26988" cy="26988"/>
          </a:xfrm>
          <a:custGeom>
            <a:avLst/>
            <a:gdLst>
              <a:gd name="T0" fmla="*/ 6 w 7"/>
              <a:gd name="T1" fmla="*/ 0 h 7"/>
              <a:gd name="T2" fmla="*/ 2 w 7"/>
              <a:gd name="T3" fmla="*/ 7 h 7"/>
              <a:gd name="T4" fmla="*/ 7 w 7"/>
              <a:gd name="T5" fmla="*/ 0 h 7"/>
              <a:gd name="T6" fmla="*/ 6 w 7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7"/>
              <a:gd name="T14" fmla="*/ 7 w 7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7">
                <a:moveTo>
                  <a:pt x="6" y="0"/>
                </a:moveTo>
                <a:cubicBezTo>
                  <a:pt x="6" y="4"/>
                  <a:pt x="0" y="2"/>
                  <a:pt x="2" y="7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1" name="Freeform 308"/>
          <p:cNvSpPr>
            <a:spLocks noChangeArrowheads="1"/>
          </p:cNvSpPr>
          <p:nvPr/>
        </p:nvSpPr>
        <p:spPr bwMode="auto">
          <a:xfrm>
            <a:off x="6119813" y="1247775"/>
            <a:ext cx="19050" cy="11113"/>
          </a:xfrm>
          <a:custGeom>
            <a:avLst/>
            <a:gdLst>
              <a:gd name="T0" fmla="*/ 7 w 12"/>
              <a:gd name="T1" fmla="*/ 0 h 7"/>
              <a:gd name="T2" fmla="*/ 0 w 12"/>
              <a:gd name="T3" fmla="*/ 7 h 7"/>
              <a:gd name="T4" fmla="*/ 12 w 12"/>
              <a:gd name="T5" fmla="*/ 7 h 7"/>
              <a:gd name="T6" fmla="*/ 7 w 1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7"/>
              <a:gd name="T14" fmla="*/ 12 w 1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7">
                <a:moveTo>
                  <a:pt x="7" y="0"/>
                </a:moveTo>
                <a:lnTo>
                  <a:pt x="0" y="7"/>
                </a:lnTo>
                <a:lnTo>
                  <a:pt x="12" y="7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2" name="Freeform 309"/>
          <p:cNvSpPr>
            <a:spLocks noChangeArrowheads="1"/>
          </p:cNvSpPr>
          <p:nvPr/>
        </p:nvSpPr>
        <p:spPr bwMode="auto">
          <a:xfrm>
            <a:off x="6119813" y="1247775"/>
            <a:ext cx="19050" cy="11113"/>
          </a:xfrm>
          <a:custGeom>
            <a:avLst/>
            <a:gdLst>
              <a:gd name="T0" fmla="*/ 7 w 12"/>
              <a:gd name="T1" fmla="*/ 0 h 7"/>
              <a:gd name="T2" fmla="*/ 0 w 12"/>
              <a:gd name="T3" fmla="*/ 7 h 7"/>
              <a:gd name="T4" fmla="*/ 12 w 12"/>
              <a:gd name="T5" fmla="*/ 7 h 7"/>
              <a:gd name="T6" fmla="*/ 7 w 1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7"/>
              <a:gd name="T14" fmla="*/ 12 w 1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7">
                <a:moveTo>
                  <a:pt x="7" y="0"/>
                </a:moveTo>
                <a:lnTo>
                  <a:pt x="0" y="7"/>
                </a:lnTo>
                <a:lnTo>
                  <a:pt x="12" y="7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3" name="Freeform 310"/>
          <p:cNvSpPr>
            <a:spLocks noChangeArrowheads="1"/>
          </p:cNvSpPr>
          <p:nvPr/>
        </p:nvSpPr>
        <p:spPr bwMode="auto">
          <a:xfrm>
            <a:off x="8575675" y="1624013"/>
            <a:ext cx="4763" cy="11112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1 w 1"/>
              <a:gd name="T5" fmla="*/ 0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1" y="0"/>
                </a:moveTo>
                <a:cubicBezTo>
                  <a:pt x="0" y="1"/>
                  <a:pt x="0" y="2"/>
                  <a:pt x="0" y="3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4" name="Freeform 311"/>
          <p:cNvSpPr>
            <a:spLocks noChangeArrowheads="1"/>
          </p:cNvSpPr>
          <p:nvPr/>
        </p:nvSpPr>
        <p:spPr bwMode="auto">
          <a:xfrm>
            <a:off x="7820025" y="927100"/>
            <a:ext cx="0" cy="12700"/>
          </a:xfrm>
          <a:custGeom>
            <a:avLst/>
            <a:gdLst>
              <a:gd name="T0" fmla="*/ 0 w 635"/>
              <a:gd name="T1" fmla="*/ 0 h 3"/>
              <a:gd name="T2" fmla="*/ 0 w 635"/>
              <a:gd name="T3" fmla="*/ 3 h 3"/>
              <a:gd name="T4" fmla="*/ 0 w 635"/>
              <a:gd name="T5" fmla="*/ 0 h 3"/>
              <a:gd name="T6" fmla="*/ 0 60000 65536"/>
              <a:gd name="T7" fmla="*/ 0 60000 65536"/>
              <a:gd name="T8" fmla="*/ 0 60000 65536"/>
              <a:gd name="T9" fmla="*/ 0 w 635"/>
              <a:gd name="T10" fmla="*/ 0 h 3"/>
              <a:gd name="T11" fmla="*/ 635 w 63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5" name="Freeform 312"/>
          <p:cNvSpPr>
            <a:spLocks noChangeArrowheads="1"/>
          </p:cNvSpPr>
          <p:nvPr/>
        </p:nvSpPr>
        <p:spPr bwMode="auto">
          <a:xfrm>
            <a:off x="5487988" y="2538413"/>
            <a:ext cx="1587" cy="3175"/>
          </a:xfrm>
          <a:custGeom>
            <a:avLst/>
            <a:gdLst>
              <a:gd name="T0" fmla="*/ 0 w 635"/>
              <a:gd name="T1" fmla="*/ 0 h 1"/>
              <a:gd name="T2" fmla="*/ 0 w 635"/>
              <a:gd name="T3" fmla="*/ 1 h 1"/>
              <a:gd name="T4" fmla="*/ 0 w 635"/>
              <a:gd name="T5" fmla="*/ 1 h 1"/>
              <a:gd name="T6" fmla="*/ 0 w 63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"/>
              <a:gd name="T14" fmla="*/ 635 w 635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6" name="Freeform 313"/>
          <p:cNvSpPr>
            <a:spLocks noChangeArrowheads="1"/>
          </p:cNvSpPr>
          <p:nvPr/>
        </p:nvSpPr>
        <p:spPr bwMode="auto">
          <a:xfrm>
            <a:off x="8105775" y="1112838"/>
            <a:ext cx="11113" cy="6350"/>
          </a:xfrm>
          <a:custGeom>
            <a:avLst/>
            <a:gdLst>
              <a:gd name="T0" fmla="*/ 0 w 3"/>
              <a:gd name="T1" fmla="*/ 0 h 2"/>
              <a:gd name="T2" fmla="*/ 2 w 3"/>
              <a:gd name="T3" fmla="*/ 2 h 2"/>
              <a:gd name="T4" fmla="*/ 0 w 3"/>
              <a:gd name="T5" fmla="*/ 0 h 2"/>
              <a:gd name="T6" fmla="*/ 0 60000 65536"/>
              <a:gd name="T7" fmla="*/ 0 60000 65536"/>
              <a:gd name="T8" fmla="*/ 0 60000 65536"/>
              <a:gd name="T9" fmla="*/ 0 w 3"/>
              <a:gd name="T10" fmla="*/ 0 h 2"/>
              <a:gd name="T11" fmla="*/ 3 w 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">
                <a:moveTo>
                  <a:pt x="0" y="0"/>
                </a:moveTo>
                <a:cubicBezTo>
                  <a:pt x="2" y="2"/>
                  <a:pt x="2" y="2"/>
                  <a:pt x="2" y="2"/>
                </a:cubicBezTo>
                <a:cubicBezTo>
                  <a:pt x="3" y="1"/>
                  <a:pt x="2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7" name="Freeform 314"/>
          <p:cNvSpPr>
            <a:spLocks noChangeArrowheads="1"/>
          </p:cNvSpPr>
          <p:nvPr/>
        </p:nvSpPr>
        <p:spPr bwMode="auto">
          <a:xfrm>
            <a:off x="8207375" y="1292225"/>
            <a:ext cx="7938" cy="4763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2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8" name="Freeform 315"/>
          <p:cNvSpPr>
            <a:spLocks noChangeArrowheads="1"/>
          </p:cNvSpPr>
          <p:nvPr/>
        </p:nvSpPr>
        <p:spPr bwMode="auto">
          <a:xfrm>
            <a:off x="5762625" y="1624013"/>
            <a:ext cx="6350" cy="11112"/>
          </a:xfrm>
          <a:custGeom>
            <a:avLst/>
            <a:gdLst>
              <a:gd name="T0" fmla="*/ 2 w 2"/>
              <a:gd name="T1" fmla="*/ 0 h 3"/>
              <a:gd name="T2" fmla="*/ 0 w 2"/>
              <a:gd name="T3" fmla="*/ 3 h 3"/>
              <a:gd name="T4" fmla="*/ 2 w 2"/>
              <a:gd name="T5" fmla="*/ 0 h 3"/>
              <a:gd name="T6" fmla="*/ 0 60000 65536"/>
              <a:gd name="T7" fmla="*/ 0 60000 65536"/>
              <a:gd name="T8" fmla="*/ 0 60000 65536"/>
              <a:gd name="T9" fmla="*/ 0 w 2"/>
              <a:gd name="T10" fmla="*/ 0 h 3"/>
              <a:gd name="T11" fmla="*/ 2 w 2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3">
                <a:moveTo>
                  <a:pt x="2" y="0"/>
                </a:move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2"/>
                  <a:pt x="2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49" name="Freeform 316"/>
          <p:cNvSpPr>
            <a:spLocks noChangeArrowheads="1"/>
          </p:cNvSpPr>
          <p:nvPr/>
        </p:nvSpPr>
        <p:spPr bwMode="auto">
          <a:xfrm>
            <a:off x="5751513" y="1590675"/>
            <a:ext cx="25400" cy="33338"/>
          </a:xfrm>
          <a:custGeom>
            <a:avLst/>
            <a:gdLst>
              <a:gd name="T0" fmla="*/ 1 w 7"/>
              <a:gd name="T1" fmla="*/ 0 h 9"/>
              <a:gd name="T2" fmla="*/ 5 w 7"/>
              <a:gd name="T3" fmla="*/ 9 h 9"/>
              <a:gd name="T4" fmla="*/ 7 w 7"/>
              <a:gd name="T5" fmla="*/ 8 h 9"/>
              <a:gd name="T6" fmla="*/ 1 w 7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9"/>
              <a:gd name="T14" fmla="*/ 7 w 7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9">
                <a:moveTo>
                  <a:pt x="1" y="0"/>
                </a:moveTo>
                <a:cubicBezTo>
                  <a:pt x="0" y="1"/>
                  <a:pt x="6" y="6"/>
                  <a:pt x="5" y="9"/>
                </a:cubicBezTo>
                <a:cubicBezTo>
                  <a:pt x="7" y="8"/>
                  <a:pt x="7" y="8"/>
                  <a:pt x="7" y="8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0" name="Freeform 317"/>
          <p:cNvSpPr>
            <a:spLocks noChangeArrowheads="1"/>
          </p:cNvSpPr>
          <p:nvPr/>
        </p:nvSpPr>
        <p:spPr bwMode="auto">
          <a:xfrm>
            <a:off x="5762625" y="1668463"/>
            <a:ext cx="6350" cy="4762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0"/>
                </a:moveTo>
                <a:cubicBezTo>
                  <a:pt x="0" y="0"/>
                  <a:pt x="1" y="1"/>
                  <a:pt x="2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1" name="Freeform 318"/>
          <p:cNvSpPr>
            <a:spLocks noChangeArrowheads="1"/>
          </p:cNvSpPr>
          <p:nvPr/>
        </p:nvSpPr>
        <p:spPr bwMode="auto">
          <a:xfrm>
            <a:off x="5422900" y="233203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2" name="Freeform 319"/>
          <p:cNvSpPr>
            <a:spLocks noChangeArrowheads="1"/>
          </p:cNvSpPr>
          <p:nvPr/>
        </p:nvSpPr>
        <p:spPr bwMode="auto">
          <a:xfrm>
            <a:off x="5422900" y="2332038"/>
            <a:ext cx="0" cy="1587"/>
          </a:xfrm>
          <a:custGeom>
            <a:avLst/>
            <a:gdLst>
              <a:gd name="T0" fmla="*/ 0 w 635"/>
              <a:gd name="T1" fmla="*/ 0 h 635"/>
              <a:gd name="T2" fmla="*/ 0 w 635"/>
              <a:gd name="T3" fmla="*/ 0 h 635"/>
              <a:gd name="T4" fmla="*/ 0 w 635"/>
              <a:gd name="T5" fmla="*/ 0 h 635"/>
              <a:gd name="T6" fmla="*/ 0 60000 65536"/>
              <a:gd name="T7" fmla="*/ 0 60000 65536"/>
              <a:gd name="T8" fmla="*/ 0 60000 65536"/>
              <a:gd name="T9" fmla="*/ 0 w 635"/>
              <a:gd name="T10" fmla="*/ 0 h 635"/>
              <a:gd name="T11" fmla="*/ 635 w 635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6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3" name="Freeform 320"/>
          <p:cNvSpPr>
            <a:spLocks noChangeArrowheads="1"/>
          </p:cNvSpPr>
          <p:nvPr/>
        </p:nvSpPr>
        <p:spPr bwMode="auto">
          <a:xfrm>
            <a:off x="5422900" y="2332038"/>
            <a:ext cx="0" cy="3175"/>
          </a:xfrm>
          <a:custGeom>
            <a:avLst/>
            <a:gdLst>
              <a:gd name="T0" fmla="*/ 0 w 635"/>
              <a:gd name="T1" fmla="*/ 0 h 1"/>
              <a:gd name="T2" fmla="*/ 0 w 635"/>
              <a:gd name="T3" fmla="*/ 1 h 1"/>
              <a:gd name="T4" fmla="*/ 0 w 635"/>
              <a:gd name="T5" fmla="*/ 0 h 1"/>
              <a:gd name="T6" fmla="*/ 0 60000 65536"/>
              <a:gd name="T7" fmla="*/ 0 60000 65536"/>
              <a:gd name="T8" fmla="*/ 0 60000 65536"/>
              <a:gd name="T9" fmla="*/ 0 w 635"/>
              <a:gd name="T10" fmla="*/ 0 h 1"/>
              <a:gd name="T11" fmla="*/ 635 w 63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4" name="Freeform 321"/>
          <p:cNvSpPr>
            <a:spLocks noChangeArrowheads="1"/>
          </p:cNvSpPr>
          <p:nvPr/>
        </p:nvSpPr>
        <p:spPr bwMode="auto">
          <a:xfrm>
            <a:off x="5540375" y="2135188"/>
            <a:ext cx="11113" cy="1587"/>
          </a:xfrm>
          <a:custGeom>
            <a:avLst/>
            <a:gdLst>
              <a:gd name="T0" fmla="*/ 2 w 3"/>
              <a:gd name="T1" fmla="*/ 0 h 635"/>
              <a:gd name="T2" fmla="*/ 0 w 3"/>
              <a:gd name="T3" fmla="*/ 0 h 635"/>
              <a:gd name="T4" fmla="*/ 3 w 3"/>
              <a:gd name="T5" fmla="*/ 0 h 635"/>
              <a:gd name="T6" fmla="*/ 2 w 3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635"/>
              <a:gd name="T14" fmla="*/ 3 w 3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635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5" name="Freeform 75"/>
          <p:cNvSpPr>
            <a:spLocks noEditPoints="1" noChangeArrowheads="1"/>
          </p:cNvSpPr>
          <p:nvPr/>
        </p:nvSpPr>
        <p:spPr bwMode="auto">
          <a:xfrm>
            <a:off x="1905000" y="1624013"/>
            <a:ext cx="1763713" cy="1435100"/>
          </a:xfrm>
          <a:custGeom>
            <a:avLst/>
            <a:gdLst>
              <a:gd name="T0" fmla="*/ 95 w 927"/>
              <a:gd name="T1" fmla="*/ 639 h 755"/>
              <a:gd name="T2" fmla="*/ 73 w 927"/>
              <a:gd name="T3" fmla="*/ 187 h 755"/>
              <a:gd name="T4" fmla="*/ 623 w 927"/>
              <a:gd name="T5" fmla="*/ 30 h 755"/>
              <a:gd name="T6" fmla="*/ 296 w 927"/>
              <a:gd name="T7" fmla="*/ 715 h 755"/>
              <a:gd name="T8" fmla="*/ 221 w 927"/>
              <a:gd name="T9" fmla="*/ 681 h 755"/>
              <a:gd name="T10" fmla="*/ 894 w 927"/>
              <a:gd name="T11" fmla="*/ 549 h 755"/>
              <a:gd name="T12" fmla="*/ 811 w 927"/>
              <a:gd name="T13" fmla="*/ 338 h 755"/>
              <a:gd name="T14" fmla="*/ 846 w 927"/>
              <a:gd name="T15" fmla="*/ 195 h 755"/>
              <a:gd name="T16" fmla="*/ 816 w 927"/>
              <a:gd name="T17" fmla="*/ 160 h 755"/>
              <a:gd name="T18" fmla="*/ 315 w 927"/>
              <a:gd name="T19" fmla="*/ 116 h 755"/>
              <a:gd name="T20" fmla="*/ 722 w 927"/>
              <a:gd name="T21" fmla="*/ 73 h 755"/>
              <a:gd name="T22" fmla="*/ 605 w 927"/>
              <a:gd name="T23" fmla="*/ 21 h 755"/>
              <a:gd name="T24" fmla="*/ 409 w 927"/>
              <a:gd name="T25" fmla="*/ 14 h 755"/>
              <a:gd name="T26" fmla="*/ 389 w 927"/>
              <a:gd name="T27" fmla="*/ 9 h 755"/>
              <a:gd name="T28" fmla="*/ 349 w 927"/>
              <a:gd name="T29" fmla="*/ 37 h 755"/>
              <a:gd name="T30" fmla="*/ 314 w 927"/>
              <a:gd name="T31" fmla="*/ 80 h 755"/>
              <a:gd name="T32" fmla="*/ 270 w 927"/>
              <a:gd name="T33" fmla="*/ 99 h 755"/>
              <a:gd name="T34" fmla="*/ 269 w 927"/>
              <a:gd name="T35" fmla="*/ 162 h 755"/>
              <a:gd name="T36" fmla="*/ 219 w 927"/>
              <a:gd name="T37" fmla="*/ 142 h 755"/>
              <a:gd name="T38" fmla="*/ 159 w 927"/>
              <a:gd name="T39" fmla="*/ 159 h 755"/>
              <a:gd name="T40" fmla="*/ 104 w 927"/>
              <a:gd name="T41" fmla="*/ 173 h 755"/>
              <a:gd name="T42" fmla="*/ 60 w 927"/>
              <a:gd name="T43" fmla="*/ 208 h 755"/>
              <a:gd name="T44" fmla="*/ 31 w 927"/>
              <a:gd name="T45" fmla="*/ 259 h 755"/>
              <a:gd name="T46" fmla="*/ 26 w 927"/>
              <a:gd name="T47" fmla="*/ 291 h 755"/>
              <a:gd name="T48" fmla="*/ 38 w 927"/>
              <a:gd name="T49" fmla="*/ 339 h 755"/>
              <a:gd name="T50" fmla="*/ 9 w 927"/>
              <a:gd name="T51" fmla="*/ 398 h 755"/>
              <a:gd name="T52" fmla="*/ 12 w 927"/>
              <a:gd name="T53" fmla="*/ 454 h 755"/>
              <a:gd name="T54" fmla="*/ 23 w 927"/>
              <a:gd name="T55" fmla="*/ 516 h 755"/>
              <a:gd name="T56" fmla="*/ 40 w 927"/>
              <a:gd name="T57" fmla="*/ 564 h 755"/>
              <a:gd name="T58" fmla="*/ 63 w 927"/>
              <a:gd name="T59" fmla="*/ 609 h 755"/>
              <a:gd name="T60" fmla="*/ 108 w 927"/>
              <a:gd name="T61" fmla="*/ 644 h 755"/>
              <a:gd name="T62" fmla="*/ 162 w 927"/>
              <a:gd name="T63" fmla="*/ 660 h 755"/>
              <a:gd name="T64" fmla="*/ 207 w 927"/>
              <a:gd name="T65" fmla="*/ 682 h 755"/>
              <a:gd name="T66" fmla="*/ 249 w 927"/>
              <a:gd name="T67" fmla="*/ 691 h 755"/>
              <a:gd name="T68" fmla="*/ 290 w 927"/>
              <a:gd name="T69" fmla="*/ 716 h 755"/>
              <a:gd name="T70" fmla="*/ 337 w 927"/>
              <a:gd name="T71" fmla="*/ 717 h 755"/>
              <a:gd name="T72" fmla="*/ 386 w 927"/>
              <a:gd name="T73" fmla="*/ 729 h 755"/>
              <a:gd name="T74" fmla="*/ 455 w 927"/>
              <a:gd name="T75" fmla="*/ 734 h 755"/>
              <a:gd name="T76" fmla="*/ 510 w 927"/>
              <a:gd name="T77" fmla="*/ 742 h 755"/>
              <a:gd name="T78" fmla="*/ 561 w 927"/>
              <a:gd name="T79" fmla="*/ 752 h 755"/>
              <a:gd name="T80" fmla="*/ 638 w 927"/>
              <a:gd name="T81" fmla="*/ 745 h 755"/>
              <a:gd name="T82" fmla="*/ 681 w 927"/>
              <a:gd name="T83" fmla="*/ 722 h 755"/>
              <a:gd name="T84" fmla="*/ 717 w 927"/>
              <a:gd name="T85" fmla="*/ 707 h 755"/>
              <a:gd name="T86" fmla="*/ 759 w 927"/>
              <a:gd name="T87" fmla="*/ 674 h 755"/>
              <a:gd name="T88" fmla="*/ 795 w 927"/>
              <a:gd name="T89" fmla="*/ 650 h 755"/>
              <a:gd name="T90" fmla="*/ 851 w 927"/>
              <a:gd name="T91" fmla="*/ 610 h 755"/>
              <a:gd name="T92" fmla="*/ 873 w 927"/>
              <a:gd name="T93" fmla="*/ 574 h 755"/>
              <a:gd name="T94" fmla="*/ 904 w 927"/>
              <a:gd name="T95" fmla="*/ 531 h 755"/>
              <a:gd name="T96" fmla="*/ 914 w 927"/>
              <a:gd name="T97" fmla="*/ 480 h 755"/>
              <a:gd name="T98" fmla="*/ 911 w 927"/>
              <a:gd name="T99" fmla="*/ 432 h 755"/>
              <a:gd name="T100" fmla="*/ 901 w 927"/>
              <a:gd name="T101" fmla="*/ 384 h 755"/>
              <a:gd name="T102" fmla="*/ 887 w 927"/>
              <a:gd name="T103" fmla="*/ 344 h 755"/>
              <a:gd name="T104" fmla="*/ 889 w 927"/>
              <a:gd name="T105" fmla="*/ 297 h 755"/>
              <a:gd name="T106" fmla="*/ 861 w 927"/>
              <a:gd name="T107" fmla="*/ 249 h 755"/>
              <a:gd name="T108" fmla="*/ 849 w 927"/>
              <a:gd name="T109" fmla="*/ 198 h 755"/>
              <a:gd name="T110" fmla="*/ 804 w 927"/>
              <a:gd name="T111" fmla="*/ 148 h 755"/>
              <a:gd name="T112" fmla="*/ 758 w 927"/>
              <a:gd name="T113" fmla="*/ 117 h 755"/>
              <a:gd name="T114" fmla="*/ 714 w 927"/>
              <a:gd name="T115" fmla="*/ 65 h 755"/>
              <a:gd name="T116" fmla="*/ 648 w 927"/>
              <a:gd name="T117" fmla="*/ 44 h 755"/>
              <a:gd name="T118" fmla="*/ 596 w 927"/>
              <a:gd name="T119" fmla="*/ 19 h 755"/>
              <a:gd name="T120" fmla="*/ 540 w 927"/>
              <a:gd name="T121" fmla="*/ 9 h 755"/>
              <a:gd name="T122" fmla="*/ 486 w 927"/>
              <a:gd name="T123" fmla="*/ 17 h 7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7"/>
              <a:gd name="T187" fmla="*/ 0 h 755"/>
              <a:gd name="T188" fmla="*/ 927 w 927"/>
              <a:gd name="T189" fmla="*/ 755 h 7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7" h="755">
                <a:moveTo>
                  <a:pt x="421" y="735"/>
                </a:moveTo>
                <a:cubicBezTo>
                  <a:pt x="420" y="736"/>
                  <a:pt x="420" y="736"/>
                  <a:pt x="420" y="736"/>
                </a:cubicBezTo>
                <a:cubicBezTo>
                  <a:pt x="421" y="736"/>
                  <a:pt x="421" y="736"/>
                  <a:pt x="421" y="735"/>
                </a:cubicBezTo>
                <a:moveTo>
                  <a:pt x="428" y="732"/>
                </a:moveTo>
                <a:cubicBezTo>
                  <a:pt x="428" y="732"/>
                  <a:pt x="428" y="732"/>
                  <a:pt x="428" y="732"/>
                </a:cubicBezTo>
                <a:cubicBezTo>
                  <a:pt x="428" y="732"/>
                  <a:pt x="428" y="732"/>
                  <a:pt x="428" y="732"/>
                </a:cubicBezTo>
                <a:moveTo>
                  <a:pt x="373" y="728"/>
                </a:moveTo>
                <a:cubicBezTo>
                  <a:pt x="373" y="728"/>
                  <a:pt x="372" y="729"/>
                  <a:pt x="372" y="729"/>
                </a:cubicBezTo>
                <a:cubicBezTo>
                  <a:pt x="373" y="729"/>
                  <a:pt x="373" y="729"/>
                  <a:pt x="373" y="729"/>
                </a:cubicBezTo>
                <a:cubicBezTo>
                  <a:pt x="373" y="729"/>
                  <a:pt x="373" y="729"/>
                  <a:pt x="373" y="728"/>
                </a:cubicBezTo>
                <a:moveTo>
                  <a:pt x="373" y="728"/>
                </a:move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moveTo>
                  <a:pt x="705" y="715"/>
                </a:moveTo>
                <a:cubicBezTo>
                  <a:pt x="705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5" y="715"/>
                  <a:pt x="705" y="715"/>
                </a:cubicBezTo>
                <a:moveTo>
                  <a:pt x="702" y="715"/>
                </a:moveTo>
                <a:cubicBezTo>
                  <a:pt x="703" y="715"/>
                  <a:pt x="704" y="715"/>
                  <a:pt x="705" y="715"/>
                </a:cubicBezTo>
                <a:cubicBezTo>
                  <a:pt x="704" y="715"/>
                  <a:pt x="704" y="715"/>
                  <a:pt x="703" y="715"/>
                </a:cubicBezTo>
                <a:cubicBezTo>
                  <a:pt x="703" y="715"/>
                  <a:pt x="703" y="715"/>
                  <a:pt x="702" y="715"/>
                </a:cubicBezTo>
                <a:moveTo>
                  <a:pt x="689" y="714"/>
                </a:move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moveTo>
                  <a:pt x="329" y="713"/>
                </a:moveTo>
                <a:cubicBezTo>
                  <a:pt x="329" y="713"/>
                  <a:pt x="329" y="714"/>
                  <a:pt x="329" y="714"/>
                </a:cubicBezTo>
                <a:cubicBezTo>
                  <a:pt x="329" y="714"/>
                  <a:pt x="329" y="714"/>
                  <a:pt x="329" y="714"/>
                </a:cubicBezTo>
                <a:cubicBezTo>
                  <a:pt x="329" y="714"/>
                  <a:pt x="329" y="714"/>
                  <a:pt x="329" y="713"/>
                </a:cubicBezTo>
                <a:moveTo>
                  <a:pt x="693" y="710"/>
                </a:move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moveTo>
                  <a:pt x="254" y="704"/>
                </a:moveTo>
                <a:cubicBezTo>
                  <a:pt x="254" y="705"/>
                  <a:pt x="254" y="705"/>
                  <a:pt x="254" y="705"/>
                </a:cubicBezTo>
                <a:cubicBezTo>
                  <a:pt x="254" y="705"/>
                  <a:pt x="254" y="704"/>
                  <a:pt x="254" y="704"/>
                </a:cubicBezTo>
                <a:moveTo>
                  <a:pt x="217" y="690"/>
                </a:moveTo>
                <a:cubicBezTo>
                  <a:pt x="217" y="690"/>
                  <a:pt x="217" y="690"/>
                  <a:pt x="217" y="690"/>
                </a:cubicBezTo>
                <a:cubicBezTo>
                  <a:pt x="217" y="690"/>
                  <a:pt x="217" y="690"/>
                  <a:pt x="217" y="690"/>
                </a:cubicBezTo>
                <a:moveTo>
                  <a:pt x="219" y="688"/>
                </a:move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moveTo>
                  <a:pt x="113" y="646"/>
                </a:moveTo>
                <a:cubicBezTo>
                  <a:pt x="113" y="647"/>
                  <a:pt x="113" y="647"/>
                  <a:pt x="113" y="647"/>
                </a:cubicBezTo>
                <a:cubicBezTo>
                  <a:pt x="113" y="647"/>
                  <a:pt x="113" y="647"/>
                  <a:pt x="113" y="646"/>
                </a:cubicBezTo>
                <a:moveTo>
                  <a:pt x="95" y="639"/>
                </a:moveTo>
                <a:cubicBezTo>
                  <a:pt x="95" y="639"/>
                  <a:pt x="95" y="639"/>
                  <a:pt x="95" y="639"/>
                </a:cubicBezTo>
                <a:cubicBezTo>
                  <a:pt x="95" y="639"/>
                  <a:pt x="95" y="639"/>
                  <a:pt x="95" y="639"/>
                </a:cubicBezTo>
                <a:moveTo>
                  <a:pt x="87" y="633"/>
                </a:moveTo>
                <a:cubicBezTo>
                  <a:pt x="87" y="633"/>
                  <a:pt x="87" y="633"/>
                  <a:pt x="87" y="633"/>
                </a:cubicBezTo>
                <a:cubicBezTo>
                  <a:pt x="87" y="633"/>
                  <a:pt x="87" y="633"/>
                  <a:pt x="87" y="633"/>
                </a:cubicBezTo>
                <a:moveTo>
                  <a:pt x="85" y="632"/>
                </a:moveTo>
                <a:cubicBezTo>
                  <a:pt x="85" y="632"/>
                  <a:pt x="84" y="632"/>
                  <a:pt x="84" y="632"/>
                </a:cubicBezTo>
                <a:cubicBezTo>
                  <a:pt x="84" y="632"/>
                  <a:pt x="85" y="632"/>
                  <a:pt x="85" y="632"/>
                </a:cubicBezTo>
                <a:moveTo>
                  <a:pt x="852" y="611"/>
                </a:moveTo>
                <a:cubicBezTo>
                  <a:pt x="852" y="611"/>
                  <a:pt x="852" y="611"/>
                  <a:pt x="852" y="611"/>
                </a:cubicBezTo>
                <a:cubicBezTo>
                  <a:pt x="852" y="611"/>
                  <a:pt x="852" y="611"/>
                  <a:pt x="852" y="611"/>
                </a:cubicBezTo>
                <a:moveTo>
                  <a:pt x="54" y="579"/>
                </a:move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4" y="579"/>
                  <a:pt x="54" y="579"/>
                </a:cubicBezTo>
                <a:moveTo>
                  <a:pt x="919" y="437"/>
                </a:moveTo>
                <a:cubicBezTo>
                  <a:pt x="920" y="437"/>
                  <a:pt x="920" y="437"/>
                  <a:pt x="920" y="437"/>
                </a:cubicBezTo>
                <a:cubicBezTo>
                  <a:pt x="919" y="437"/>
                  <a:pt x="919" y="437"/>
                  <a:pt x="919" y="437"/>
                </a:cubicBezTo>
                <a:moveTo>
                  <a:pt x="14" y="426"/>
                </a:moveTo>
                <a:cubicBezTo>
                  <a:pt x="14" y="426"/>
                  <a:pt x="14" y="427"/>
                  <a:pt x="15" y="427"/>
                </a:cubicBezTo>
                <a:cubicBezTo>
                  <a:pt x="15" y="427"/>
                  <a:pt x="15" y="426"/>
                  <a:pt x="15" y="426"/>
                </a:cubicBezTo>
                <a:cubicBezTo>
                  <a:pt x="15" y="426"/>
                  <a:pt x="14" y="426"/>
                  <a:pt x="14" y="426"/>
                </a:cubicBezTo>
                <a:moveTo>
                  <a:pt x="909" y="425"/>
                </a:moveTo>
                <a:cubicBezTo>
                  <a:pt x="909" y="425"/>
                  <a:pt x="909" y="425"/>
                  <a:pt x="909" y="425"/>
                </a:cubicBezTo>
                <a:cubicBezTo>
                  <a:pt x="909" y="425"/>
                  <a:pt x="909" y="425"/>
                  <a:pt x="910" y="425"/>
                </a:cubicBezTo>
                <a:cubicBezTo>
                  <a:pt x="909" y="425"/>
                  <a:pt x="909" y="425"/>
                  <a:pt x="909" y="425"/>
                </a:cubicBezTo>
                <a:moveTo>
                  <a:pt x="22" y="366"/>
                </a:moveTo>
                <a:cubicBezTo>
                  <a:pt x="22" y="366"/>
                  <a:pt x="22" y="367"/>
                  <a:pt x="22" y="367"/>
                </a:cubicBezTo>
                <a:cubicBezTo>
                  <a:pt x="22" y="367"/>
                  <a:pt x="22" y="366"/>
                  <a:pt x="22" y="366"/>
                </a:cubicBezTo>
                <a:moveTo>
                  <a:pt x="891" y="296"/>
                </a:moveTo>
                <a:cubicBezTo>
                  <a:pt x="891" y="296"/>
                  <a:pt x="891" y="296"/>
                  <a:pt x="890" y="296"/>
                </a:cubicBezTo>
                <a:cubicBezTo>
                  <a:pt x="890" y="296"/>
                  <a:pt x="891" y="296"/>
                  <a:pt x="891" y="296"/>
                </a:cubicBezTo>
                <a:cubicBezTo>
                  <a:pt x="891" y="296"/>
                  <a:pt x="891" y="296"/>
                  <a:pt x="891" y="296"/>
                </a:cubicBezTo>
                <a:moveTo>
                  <a:pt x="31" y="259"/>
                </a:moveTo>
                <a:cubicBezTo>
                  <a:pt x="31" y="259"/>
                  <a:pt x="31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moveTo>
                  <a:pt x="864" y="249"/>
                </a:moveTo>
                <a:cubicBezTo>
                  <a:pt x="864" y="249"/>
                  <a:pt x="864" y="250"/>
                  <a:pt x="864" y="250"/>
                </a:cubicBezTo>
                <a:cubicBezTo>
                  <a:pt x="864" y="249"/>
                  <a:pt x="864" y="249"/>
                  <a:pt x="864" y="249"/>
                </a:cubicBezTo>
                <a:moveTo>
                  <a:pt x="858" y="238"/>
                </a:moveTo>
                <a:cubicBezTo>
                  <a:pt x="858" y="238"/>
                  <a:pt x="858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moveTo>
                  <a:pt x="50" y="236"/>
                </a:move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moveTo>
                  <a:pt x="852" y="210"/>
                </a:moveTo>
                <a:cubicBezTo>
                  <a:pt x="851" y="211"/>
                  <a:pt x="851" y="211"/>
                  <a:pt x="850" y="211"/>
                </a:cubicBezTo>
                <a:cubicBezTo>
                  <a:pt x="852" y="210"/>
                  <a:pt x="852" y="210"/>
                  <a:pt x="852" y="210"/>
                </a:cubicBezTo>
                <a:moveTo>
                  <a:pt x="73" y="187"/>
                </a:moveTo>
                <a:cubicBezTo>
                  <a:pt x="73" y="187"/>
                  <a:pt x="73" y="188"/>
                  <a:pt x="73" y="188"/>
                </a:cubicBezTo>
                <a:cubicBezTo>
                  <a:pt x="73" y="188"/>
                  <a:pt x="73" y="187"/>
                  <a:pt x="73" y="187"/>
                </a:cubicBezTo>
                <a:moveTo>
                  <a:pt x="185" y="141"/>
                </a:moveTo>
                <a:cubicBezTo>
                  <a:pt x="185" y="141"/>
                  <a:pt x="185" y="141"/>
                  <a:pt x="185" y="142"/>
                </a:cubicBezTo>
                <a:cubicBezTo>
                  <a:pt x="185" y="141"/>
                  <a:pt x="185" y="141"/>
                  <a:pt x="185" y="141"/>
                </a:cubicBezTo>
                <a:moveTo>
                  <a:pt x="800" y="138"/>
                </a:move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moveTo>
                  <a:pt x="793" y="135"/>
                </a:moveTo>
                <a:cubicBezTo>
                  <a:pt x="793" y="135"/>
                  <a:pt x="794" y="135"/>
                  <a:pt x="794" y="135"/>
                </a:cubicBezTo>
                <a:cubicBezTo>
                  <a:pt x="794" y="135"/>
                  <a:pt x="793" y="135"/>
                  <a:pt x="793" y="135"/>
                </a:cubicBezTo>
                <a:moveTo>
                  <a:pt x="779" y="131"/>
                </a:moveTo>
                <a:cubicBezTo>
                  <a:pt x="779" y="131"/>
                  <a:pt x="778" y="131"/>
                  <a:pt x="778" y="131"/>
                </a:cubicBezTo>
                <a:cubicBezTo>
                  <a:pt x="778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moveTo>
                  <a:pt x="275" y="96"/>
                </a:moveTo>
                <a:cubicBezTo>
                  <a:pt x="275" y="96"/>
                  <a:pt x="275" y="97"/>
                  <a:pt x="276" y="97"/>
                </a:cubicBezTo>
                <a:cubicBezTo>
                  <a:pt x="275" y="96"/>
                  <a:pt x="275" y="96"/>
                  <a:pt x="275" y="96"/>
                </a:cubicBezTo>
                <a:moveTo>
                  <a:pt x="737" y="90"/>
                </a:moveTo>
                <a:cubicBezTo>
                  <a:pt x="736" y="90"/>
                  <a:pt x="736" y="91"/>
                  <a:pt x="736" y="91"/>
                </a:cubicBezTo>
                <a:cubicBezTo>
                  <a:pt x="736" y="91"/>
                  <a:pt x="736" y="90"/>
                  <a:pt x="737" y="90"/>
                </a:cubicBezTo>
                <a:moveTo>
                  <a:pt x="740" y="90"/>
                </a:moveTo>
                <a:cubicBezTo>
                  <a:pt x="740" y="90"/>
                  <a:pt x="740" y="90"/>
                  <a:pt x="740" y="90"/>
                </a:cubicBezTo>
                <a:cubicBezTo>
                  <a:pt x="740" y="90"/>
                  <a:pt x="740" y="90"/>
                  <a:pt x="740" y="90"/>
                </a:cubicBezTo>
                <a:moveTo>
                  <a:pt x="736" y="87"/>
                </a:move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6" y="87"/>
                  <a:pt x="736" y="87"/>
                </a:cubicBezTo>
                <a:cubicBezTo>
                  <a:pt x="736" y="87"/>
                  <a:pt x="736" y="87"/>
                  <a:pt x="736" y="87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710" y="64"/>
                </a:moveTo>
                <a:cubicBezTo>
                  <a:pt x="710" y="64"/>
                  <a:pt x="710" y="64"/>
                  <a:pt x="710" y="64"/>
                </a:cubicBezTo>
                <a:cubicBezTo>
                  <a:pt x="710" y="64"/>
                  <a:pt x="710" y="64"/>
                  <a:pt x="710" y="64"/>
                </a:cubicBezTo>
                <a:moveTo>
                  <a:pt x="684" y="43"/>
                </a:moveTo>
                <a:cubicBezTo>
                  <a:pt x="686" y="43"/>
                  <a:pt x="686" y="43"/>
                  <a:pt x="686" y="43"/>
                </a:cubicBezTo>
                <a:cubicBezTo>
                  <a:pt x="685" y="43"/>
                  <a:pt x="685" y="43"/>
                  <a:pt x="684" y="43"/>
                </a:cubicBezTo>
                <a:moveTo>
                  <a:pt x="621" y="31"/>
                </a:moveTo>
                <a:cubicBezTo>
                  <a:pt x="621" y="31"/>
                  <a:pt x="621" y="31"/>
                  <a:pt x="621" y="31"/>
                </a:cubicBezTo>
                <a:cubicBezTo>
                  <a:pt x="621" y="31"/>
                  <a:pt x="621" y="31"/>
                  <a:pt x="621" y="31"/>
                </a:cubicBezTo>
                <a:moveTo>
                  <a:pt x="623" y="30"/>
                </a:moveTo>
                <a:cubicBezTo>
                  <a:pt x="623" y="30"/>
                  <a:pt x="623" y="31"/>
                  <a:pt x="623" y="31"/>
                </a:cubicBezTo>
                <a:cubicBezTo>
                  <a:pt x="623" y="31"/>
                  <a:pt x="623" y="30"/>
                  <a:pt x="623" y="30"/>
                </a:cubicBezTo>
                <a:moveTo>
                  <a:pt x="623" y="30"/>
                </a:moveTo>
                <a:cubicBezTo>
                  <a:pt x="623" y="30"/>
                  <a:pt x="623" y="30"/>
                  <a:pt x="623" y="30"/>
                </a:cubicBezTo>
                <a:cubicBezTo>
                  <a:pt x="623" y="30"/>
                  <a:pt x="623" y="30"/>
                  <a:pt x="623" y="30"/>
                </a:cubicBezTo>
                <a:moveTo>
                  <a:pt x="478" y="17"/>
                </a:move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moveTo>
                  <a:pt x="469" y="13"/>
                </a:moveTo>
                <a:cubicBezTo>
                  <a:pt x="469" y="13"/>
                  <a:pt x="469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moveTo>
                  <a:pt x="464" y="10"/>
                </a:moveTo>
                <a:cubicBezTo>
                  <a:pt x="463" y="11"/>
                  <a:pt x="463" y="11"/>
                  <a:pt x="463" y="12"/>
                </a:cubicBezTo>
                <a:cubicBezTo>
                  <a:pt x="463" y="11"/>
                  <a:pt x="464" y="11"/>
                  <a:pt x="464" y="10"/>
                </a:cubicBezTo>
                <a:moveTo>
                  <a:pt x="534" y="9"/>
                </a:moveTo>
                <a:cubicBezTo>
                  <a:pt x="534" y="9"/>
                  <a:pt x="535" y="9"/>
                  <a:pt x="535" y="9"/>
                </a:cubicBezTo>
                <a:cubicBezTo>
                  <a:pt x="534" y="9"/>
                  <a:pt x="534" y="9"/>
                  <a:pt x="534" y="9"/>
                </a:cubicBezTo>
                <a:moveTo>
                  <a:pt x="543" y="7"/>
                </a:moveTo>
                <a:cubicBezTo>
                  <a:pt x="543" y="7"/>
                  <a:pt x="544" y="7"/>
                  <a:pt x="544" y="7"/>
                </a:cubicBezTo>
                <a:cubicBezTo>
                  <a:pt x="543" y="7"/>
                  <a:pt x="543" y="7"/>
                  <a:pt x="543" y="7"/>
                </a:cubicBezTo>
                <a:moveTo>
                  <a:pt x="431" y="6"/>
                </a:move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moveTo>
                  <a:pt x="553" y="750"/>
                </a:moveTo>
                <a:cubicBezTo>
                  <a:pt x="552" y="750"/>
                  <a:pt x="554" y="749"/>
                  <a:pt x="554" y="749"/>
                </a:cubicBezTo>
                <a:cubicBezTo>
                  <a:pt x="554" y="750"/>
                  <a:pt x="554" y="750"/>
                  <a:pt x="553" y="750"/>
                </a:cubicBezTo>
                <a:moveTo>
                  <a:pt x="666" y="738"/>
                </a:moveTo>
                <a:cubicBezTo>
                  <a:pt x="664" y="737"/>
                  <a:pt x="664" y="737"/>
                  <a:pt x="664" y="737"/>
                </a:cubicBezTo>
                <a:cubicBezTo>
                  <a:pt x="666" y="736"/>
                  <a:pt x="666" y="736"/>
                  <a:pt x="666" y="736"/>
                </a:cubicBezTo>
                <a:cubicBezTo>
                  <a:pt x="667" y="736"/>
                  <a:pt x="665" y="737"/>
                  <a:pt x="666" y="738"/>
                </a:cubicBezTo>
                <a:moveTo>
                  <a:pt x="665" y="734"/>
                </a:moveTo>
                <a:cubicBezTo>
                  <a:pt x="664" y="734"/>
                  <a:pt x="660" y="733"/>
                  <a:pt x="663" y="731"/>
                </a:cubicBezTo>
                <a:cubicBezTo>
                  <a:pt x="661" y="733"/>
                  <a:pt x="665" y="732"/>
                  <a:pt x="665" y="734"/>
                </a:cubicBezTo>
                <a:moveTo>
                  <a:pt x="674" y="729"/>
                </a:moveTo>
                <a:cubicBezTo>
                  <a:pt x="675" y="728"/>
                  <a:pt x="675" y="728"/>
                  <a:pt x="675" y="728"/>
                </a:cubicBezTo>
                <a:cubicBezTo>
                  <a:pt x="676" y="728"/>
                  <a:pt x="676" y="728"/>
                  <a:pt x="676" y="728"/>
                </a:cubicBezTo>
                <a:cubicBezTo>
                  <a:pt x="675" y="729"/>
                  <a:pt x="674" y="728"/>
                  <a:pt x="674" y="729"/>
                </a:cubicBezTo>
                <a:moveTo>
                  <a:pt x="677" y="726"/>
                </a:moveTo>
                <a:cubicBezTo>
                  <a:pt x="675" y="726"/>
                  <a:pt x="675" y="726"/>
                  <a:pt x="675" y="726"/>
                </a:cubicBezTo>
                <a:cubicBezTo>
                  <a:pt x="675" y="726"/>
                  <a:pt x="675" y="726"/>
                  <a:pt x="676" y="726"/>
                </a:cubicBezTo>
                <a:cubicBezTo>
                  <a:pt x="676" y="726"/>
                  <a:pt x="676" y="726"/>
                  <a:pt x="676" y="726"/>
                </a:cubicBezTo>
                <a:cubicBezTo>
                  <a:pt x="676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moveTo>
                  <a:pt x="404" y="724"/>
                </a:moveTo>
                <a:cubicBezTo>
                  <a:pt x="404" y="723"/>
                  <a:pt x="402" y="724"/>
                  <a:pt x="403" y="722"/>
                </a:cubicBezTo>
                <a:cubicBezTo>
                  <a:pt x="404" y="724"/>
                  <a:pt x="404" y="724"/>
                  <a:pt x="404" y="724"/>
                </a:cubicBezTo>
                <a:moveTo>
                  <a:pt x="675" y="724"/>
                </a:moveTo>
                <a:cubicBezTo>
                  <a:pt x="674" y="722"/>
                  <a:pt x="677" y="724"/>
                  <a:pt x="676" y="722"/>
                </a:cubicBezTo>
                <a:cubicBezTo>
                  <a:pt x="678" y="722"/>
                  <a:pt x="678" y="722"/>
                  <a:pt x="678" y="722"/>
                </a:cubicBezTo>
                <a:cubicBezTo>
                  <a:pt x="675" y="724"/>
                  <a:pt x="675" y="724"/>
                  <a:pt x="675" y="724"/>
                </a:cubicBezTo>
                <a:moveTo>
                  <a:pt x="295" y="717"/>
                </a:moveTo>
                <a:cubicBezTo>
                  <a:pt x="296" y="715"/>
                  <a:pt x="296" y="715"/>
                  <a:pt x="296" y="715"/>
                </a:cubicBezTo>
                <a:cubicBezTo>
                  <a:pt x="297" y="716"/>
                  <a:pt x="297" y="716"/>
                  <a:pt x="297" y="716"/>
                </a:cubicBezTo>
                <a:cubicBezTo>
                  <a:pt x="295" y="717"/>
                  <a:pt x="295" y="717"/>
                  <a:pt x="295" y="717"/>
                </a:cubicBezTo>
                <a:moveTo>
                  <a:pt x="569" y="714"/>
                </a:moveTo>
                <a:cubicBezTo>
                  <a:pt x="569" y="714"/>
                  <a:pt x="568" y="714"/>
                  <a:pt x="568" y="713"/>
                </a:cubicBezTo>
                <a:cubicBezTo>
                  <a:pt x="568" y="713"/>
                  <a:pt x="569" y="713"/>
                  <a:pt x="570" y="713"/>
                </a:cubicBezTo>
                <a:cubicBezTo>
                  <a:pt x="571" y="713"/>
                  <a:pt x="571" y="713"/>
                  <a:pt x="571" y="713"/>
                </a:cubicBezTo>
                <a:cubicBezTo>
                  <a:pt x="571" y="713"/>
                  <a:pt x="570" y="714"/>
                  <a:pt x="569" y="714"/>
                </a:cubicBezTo>
                <a:moveTo>
                  <a:pt x="298" y="713"/>
                </a:moveTo>
                <a:cubicBezTo>
                  <a:pt x="297" y="712"/>
                  <a:pt x="298" y="712"/>
                  <a:pt x="298" y="711"/>
                </a:cubicBezTo>
                <a:cubicBezTo>
                  <a:pt x="298" y="711"/>
                  <a:pt x="298" y="711"/>
                  <a:pt x="298" y="711"/>
                </a:cubicBezTo>
                <a:cubicBezTo>
                  <a:pt x="299" y="711"/>
                  <a:pt x="299" y="712"/>
                  <a:pt x="299" y="712"/>
                </a:cubicBezTo>
                <a:cubicBezTo>
                  <a:pt x="300" y="711"/>
                  <a:pt x="301" y="712"/>
                  <a:pt x="302" y="711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1" y="712"/>
                  <a:pt x="301" y="713"/>
                  <a:pt x="301" y="713"/>
                </a:cubicBezTo>
                <a:cubicBezTo>
                  <a:pt x="301" y="713"/>
                  <a:pt x="301" y="714"/>
                  <a:pt x="301" y="714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0" y="713"/>
                  <a:pt x="299" y="712"/>
                  <a:pt x="298" y="713"/>
                </a:cubicBezTo>
                <a:moveTo>
                  <a:pt x="708" y="710"/>
                </a:moveTo>
                <a:cubicBezTo>
                  <a:pt x="707" y="710"/>
                  <a:pt x="707" y="710"/>
                  <a:pt x="707" y="710"/>
                </a:cubicBezTo>
                <a:cubicBezTo>
                  <a:pt x="707" y="710"/>
                  <a:pt x="708" y="709"/>
                  <a:pt x="708" y="709"/>
                </a:cubicBezTo>
                <a:cubicBezTo>
                  <a:pt x="708" y="709"/>
                  <a:pt x="708" y="709"/>
                  <a:pt x="708" y="710"/>
                </a:cubicBezTo>
                <a:moveTo>
                  <a:pt x="289" y="710"/>
                </a:moveTo>
                <a:cubicBezTo>
                  <a:pt x="287" y="709"/>
                  <a:pt x="287" y="709"/>
                  <a:pt x="287" y="709"/>
                </a:cubicBezTo>
                <a:cubicBezTo>
                  <a:pt x="287" y="708"/>
                  <a:pt x="287" y="708"/>
                  <a:pt x="287" y="708"/>
                </a:cubicBezTo>
                <a:cubicBezTo>
                  <a:pt x="288" y="708"/>
                  <a:pt x="288" y="708"/>
                  <a:pt x="288" y="708"/>
                </a:cubicBezTo>
                <a:cubicBezTo>
                  <a:pt x="289" y="708"/>
                  <a:pt x="288" y="709"/>
                  <a:pt x="289" y="710"/>
                </a:cubicBezTo>
                <a:moveTo>
                  <a:pt x="274" y="705"/>
                </a:moveTo>
                <a:cubicBezTo>
                  <a:pt x="273" y="703"/>
                  <a:pt x="273" y="703"/>
                  <a:pt x="273" y="703"/>
                </a:cubicBezTo>
                <a:cubicBezTo>
                  <a:pt x="276" y="705"/>
                  <a:pt x="276" y="705"/>
                  <a:pt x="276" y="705"/>
                </a:cubicBezTo>
                <a:cubicBezTo>
                  <a:pt x="274" y="705"/>
                  <a:pt x="274" y="705"/>
                  <a:pt x="274" y="705"/>
                </a:cubicBezTo>
                <a:moveTo>
                  <a:pt x="722" y="699"/>
                </a:moveTo>
                <a:cubicBezTo>
                  <a:pt x="720" y="697"/>
                  <a:pt x="720" y="697"/>
                  <a:pt x="720" y="697"/>
                </a:cubicBezTo>
                <a:cubicBezTo>
                  <a:pt x="722" y="698"/>
                  <a:pt x="722" y="698"/>
                  <a:pt x="722" y="698"/>
                </a:cubicBezTo>
                <a:cubicBezTo>
                  <a:pt x="722" y="699"/>
                  <a:pt x="722" y="699"/>
                  <a:pt x="722" y="699"/>
                </a:cubicBezTo>
                <a:moveTo>
                  <a:pt x="261" y="695"/>
                </a:moveTo>
                <a:cubicBezTo>
                  <a:pt x="260" y="695"/>
                  <a:pt x="261" y="693"/>
                  <a:pt x="261" y="693"/>
                </a:cubicBezTo>
                <a:cubicBezTo>
                  <a:pt x="261" y="693"/>
                  <a:pt x="261" y="694"/>
                  <a:pt x="262" y="694"/>
                </a:cubicBezTo>
                <a:cubicBezTo>
                  <a:pt x="261" y="694"/>
                  <a:pt x="261" y="695"/>
                  <a:pt x="261" y="695"/>
                </a:cubicBezTo>
                <a:moveTo>
                  <a:pt x="721" y="691"/>
                </a:moveTo>
                <a:cubicBezTo>
                  <a:pt x="720" y="691"/>
                  <a:pt x="720" y="691"/>
                  <a:pt x="720" y="691"/>
                </a:cubicBezTo>
                <a:cubicBezTo>
                  <a:pt x="721" y="691"/>
                  <a:pt x="721" y="691"/>
                  <a:pt x="721" y="691"/>
                </a:cubicBezTo>
                <a:cubicBezTo>
                  <a:pt x="721" y="691"/>
                  <a:pt x="721" y="691"/>
                  <a:pt x="721" y="691"/>
                </a:cubicBezTo>
                <a:moveTo>
                  <a:pt x="213" y="682"/>
                </a:moveTo>
                <a:cubicBezTo>
                  <a:pt x="213" y="679"/>
                  <a:pt x="213" y="679"/>
                  <a:pt x="213" y="679"/>
                </a:cubicBezTo>
                <a:cubicBezTo>
                  <a:pt x="214" y="682"/>
                  <a:pt x="214" y="682"/>
                  <a:pt x="214" y="682"/>
                </a:cubicBezTo>
                <a:cubicBezTo>
                  <a:pt x="213" y="682"/>
                  <a:pt x="213" y="682"/>
                  <a:pt x="213" y="682"/>
                </a:cubicBezTo>
                <a:moveTo>
                  <a:pt x="221" y="681"/>
                </a:moveTo>
                <a:cubicBezTo>
                  <a:pt x="221" y="679"/>
                  <a:pt x="221" y="679"/>
                  <a:pt x="221" y="679"/>
                </a:cubicBezTo>
                <a:cubicBezTo>
                  <a:pt x="222" y="680"/>
                  <a:pt x="222" y="680"/>
                  <a:pt x="222" y="680"/>
                </a:cubicBezTo>
                <a:cubicBezTo>
                  <a:pt x="221" y="681"/>
                  <a:pt x="221" y="681"/>
                  <a:pt x="221" y="681"/>
                </a:cubicBezTo>
                <a:moveTo>
                  <a:pt x="207" y="680"/>
                </a:moveTo>
                <a:cubicBezTo>
                  <a:pt x="207" y="680"/>
                  <a:pt x="206" y="680"/>
                  <a:pt x="206" y="680"/>
                </a:cubicBezTo>
                <a:cubicBezTo>
                  <a:pt x="207" y="679"/>
                  <a:pt x="207" y="679"/>
                  <a:pt x="207" y="679"/>
                </a:cubicBezTo>
                <a:cubicBezTo>
                  <a:pt x="207" y="679"/>
                  <a:pt x="207" y="680"/>
                  <a:pt x="207" y="680"/>
                </a:cubicBezTo>
                <a:cubicBezTo>
                  <a:pt x="207" y="680"/>
                  <a:pt x="207" y="680"/>
                  <a:pt x="207" y="680"/>
                </a:cubicBezTo>
                <a:moveTo>
                  <a:pt x="214" y="672"/>
                </a:moveTo>
                <a:cubicBezTo>
                  <a:pt x="214" y="672"/>
                  <a:pt x="214" y="671"/>
                  <a:pt x="214" y="671"/>
                </a:cubicBezTo>
                <a:cubicBezTo>
                  <a:pt x="215" y="671"/>
                  <a:pt x="215" y="671"/>
                  <a:pt x="215" y="671"/>
                </a:cubicBezTo>
                <a:cubicBezTo>
                  <a:pt x="215" y="671"/>
                  <a:pt x="216" y="671"/>
                  <a:pt x="216" y="672"/>
                </a:cubicBezTo>
                <a:cubicBezTo>
                  <a:pt x="216" y="672"/>
                  <a:pt x="215" y="672"/>
                  <a:pt x="215" y="672"/>
                </a:cubicBezTo>
                <a:cubicBezTo>
                  <a:pt x="215" y="672"/>
                  <a:pt x="215" y="672"/>
                  <a:pt x="214" y="672"/>
                </a:cubicBezTo>
                <a:cubicBezTo>
                  <a:pt x="214" y="672"/>
                  <a:pt x="214" y="672"/>
                  <a:pt x="214" y="672"/>
                </a:cubicBezTo>
                <a:moveTo>
                  <a:pt x="166" y="663"/>
                </a:moveTo>
                <a:cubicBezTo>
                  <a:pt x="166" y="663"/>
                  <a:pt x="167" y="663"/>
                  <a:pt x="167" y="662"/>
                </a:cubicBezTo>
                <a:cubicBezTo>
                  <a:pt x="167" y="661"/>
                  <a:pt x="167" y="661"/>
                  <a:pt x="167" y="661"/>
                </a:cubicBezTo>
                <a:cubicBezTo>
                  <a:pt x="168" y="662"/>
                  <a:pt x="168" y="662"/>
                  <a:pt x="168" y="662"/>
                </a:cubicBezTo>
                <a:cubicBezTo>
                  <a:pt x="166" y="663"/>
                  <a:pt x="166" y="663"/>
                  <a:pt x="166" y="663"/>
                </a:cubicBezTo>
                <a:moveTo>
                  <a:pt x="145" y="661"/>
                </a:moveTo>
                <a:cubicBezTo>
                  <a:pt x="145" y="660"/>
                  <a:pt x="145" y="660"/>
                  <a:pt x="145" y="660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5" y="661"/>
                  <a:pt x="145" y="661"/>
                  <a:pt x="145" y="661"/>
                </a:cubicBezTo>
                <a:moveTo>
                  <a:pt x="778" y="650"/>
                </a:moveTo>
                <a:cubicBezTo>
                  <a:pt x="779" y="648"/>
                  <a:pt x="779" y="648"/>
                  <a:pt x="779" y="648"/>
                </a:cubicBezTo>
                <a:cubicBezTo>
                  <a:pt x="781" y="652"/>
                  <a:pt x="781" y="652"/>
                  <a:pt x="781" y="652"/>
                </a:cubicBezTo>
                <a:cubicBezTo>
                  <a:pt x="780" y="652"/>
                  <a:pt x="780" y="650"/>
                  <a:pt x="779" y="650"/>
                </a:cubicBezTo>
                <a:cubicBezTo>
                  <a:pt x="778" y="650"/>
                  <a:pt x="778" y="650"/>
                  <a:pt x="778" y="650"/>
                </a:cubicBezTo>
                <a:moveTo>
                  <a:pt x="121" y="639"/>
                </a:moveTo>
                <a:cubicBezTo>
                  <a:pt x="120" y="639"/>
                  <a:pt x="120" y="639"/>
                  <a:pt x="120" y="639"/>
                </a:cubicBezTo>
                <a:cubicBezTo>
                  <a:pt x="120" y="638"/>
                  <a:pt x="121" y="638"/>
                  <a:pt x="121" y="638"/>
                </a:cubicBezTo>
                <a:cubicBezTo>
                  <a:pt x="121" y="638"/>
                  <a:pt x="122" y="638"/>
                  <a:pt x="122" y="638"/>
                </a:cubicBezTo>
                <a:cubicBezTo>
                  <a:pt x="121" y="639"/>
                  <a:pt x="121" y="639"/>
                  <a:pt x="121" y="639"/>
                </a:cubicBezTo>
                <a:moveTo>
                  <a:pt x="823" y="638"/>
                </a:moveTo>
                <a:cubicBezTo>
                  <a:pt x="822" y="638"/>
                  <a:pt x="822" y="638"/>
                  <a:pt x="822" y="638"/>
                </a:cubicBezTo>
                <a:cubicBezTo>
                  <a:pt x="822" y="637"/>
                  <a:pt x="823" y="637"/>
                  <a:pt x="823" y="637"/>
                </a:cubicBezTo>
                <a:cubicBezTo>
                  <a:pt x="823" y="637"/>
                  <a:pt x="824" y="637"/>
                  <a:pt x="824" y="638"/>
                </a:cubicBezTo>
                <a:cubicBezTo>
                  <a:pt x="824" y="638"/>
                  <a:pt x="823" y="638"/>
                  <a:pt x="823" y="638"/>
                </a:cubicBezTo>
                <a:moveTo>
                  <a:pt x="88" y="631"/>
                </a:moveTo>
                <a:cubicBezTo>
                  <a:pt x="88" y="631"/>
                  <a:pt x="88" y="631"/>
                  <a:pt x="88" y="631"/>
                </a:cubicBezTo>
                <a:cubicBezTo>
                  <a:pt x="87" y="630"/>
                  <a:pt x="87" y="630"/>
                  <a:pt x="87" y="630"/>
                </a:cubicBezTo>
                <a:cubicBezTo>
                  <a:pt x="87" y="630"/>
                  <a:pt x="87" y="630"/>
                  <a:pt x="88" y="630"/>
                </a:cubicBezTo>
                <a:cubicBezTo>
                  <a:pt x="88" y="630"/>
                  <a:pt x="88" y="630"/>
                  <a:pt x="88" y="630"/>
                </a:cubicBezTo>
                <a:cubicBezTo>
                  <a:pt x="89" y="630"/>
                  <a:pt x="88" y="631"/>
                  <a:pt x="88" y="631"/>
                </a:cubicBezTo>
                <a:moveTo>
                  <a:pt x="61" y="600"/>
                </a:moveTo>
                <a:cubicBezTo>
                  <a:pt x="61" y="599"/>
                  <a:pt x="61" y="599"/>
                  <a:pt x="61" y="599"/>
                </a:cubicBezTo>
                <a:cubicBezTo>
                  <a:pt x="62" y="599"/>
                  <a:pt x="62" y="599"/>
                  <a:pt x="62" y="599"/>
                </a:cubicBezTo>
                <a:cubicBezTo>
                  <a:pt x="62" y="599"/>
                  <a:pt x="62" y="600"/>
                  <a:pt x="61" y="600"/>
                </a:cubicBezTo>
                <a:moveTo>
                  <a:pt x="894" y="549"/>
                </a:moveTo>
                <a:cubicBezTo>
                  <a:pt x="895" y="549"/>
                  <a:pt x="895" y="549"/>
                  <a:pt x="895" y="549"/>
                </a:cubicBezTo>
                <a:cubicBezTo>
                  <a:pt x="897" y="549"/>
                  <a:pt x="897" y="549"/>
                  <a:pt x="897" y="549"/>
                </a:cubicBezTo>
                <a:cubicBezTo>
                  <a:pt x="894" y="549"/>
                  <a:pt x="894" y="549"/>
                  <a:pt x="894" y="549"/>
                </a:cubicBezTo>
                <a:moveTo>
                  <a:pt x="15" y="492"/>
                </a:moveTo>
                <a:cubicBezTo>
                  <a:pt x="15" y="492"/>
                  <a:pt x="15" y="492"/>
                  <a:pt x="14" y="492"/>
                </a:cubicBezTo>
                <a:cubicBezTo>
                  <a:pt x="15" y="492"/>
                  <a:pt x="15" y="491"/>
                  <a:pt x="16" y="491"/>
                </a:cubicBezTo>
                <a:cubicBezTo>
                  <a:pt x="16" y="491"/>
                  <a:pt x="16" y="492"/>
                  <a:pt x="16" y="492"/>
                </a:cubicBezTo>
                <a:cubicBezTo>
                  <a:pt x="16" y="492"/>
                  <a:pt x="16" y="492"/>
                  <a:pt x="15" y="492"/>
                </a:cubicBezTo>
                <a:moveTo>
                  <a:pt x="907" y="468"/>
                </a:moveTo>
                <a:cubicBezTo>
                  <a:pt x="907" y="466"/>
                  <a:pt x="907" y="466"/>
                  <a:pt x="907" y="466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07" y="468"/>
                  <a:pt x="907" y="468"/>
                  <a:pt x="907" y="468"/>
                </a:cubicBezTo>
                <a:moveTo>
                  <a:pt x="921" y="452"/>
                </a:moveTo>
                <a:cubicBezTo>
                  <a:pt x="920" y="452"/>
                  <a:pt x="920" y="452"/>
                  <a:pt x="920" y="451"/>
                </a:cubicBezTo>
                <a:cubicBezTo>
                  <a:pt x="921" y="452"/>
                  <a:pt x="921" y="452"/>
                  <a:pt x="921" y="452"/>
                </a:cubicBezTo>
                <a:moveTo>
                  <a:pt x="915" y="447"/>
                </a:moveTo>
                <a:cubicBezTo>
                  <a:pt x="914" y="446"/>
                  <a:pt x="914" y="443"/>
                  <a:pt x="916" y="443"/>
                </a:cubicBezTo>
                <a:cubicBezTo>
                  <a:pt x="915" y="444"/>
                  <a:pt x="916" y="444"/>
                  <a:pt x="916" y="445"/>
                </a:cubicBezTo>
                <a:cubicBezTo>
                  <a:pt x="915" y="445"/>
                  <a:pt x="915" y="446"/>
                  <a:pt x="915" y="447"/>
                </a:cubicBezTo>
                <a:moveTo>
                  <a:pt x="34" y="387"/>
                </a:moveTo>
                <a:cubicBezTo>
                  <a:pt x="34" y="386"/>
                  <a:pt x="34" y="386"/>
                  <a:pt x="34" y="386"/>
                </a:cubicBezTo>
                <a:cubicBezTo>
                  <a:pt x="35" y="386"/>
                  <a:pt x="35" y="386"/>
                  <a:pt x="35" y="386"/>
                </a:cubicBezTo>
                <a:cubicBezTo>
                  <a:pt x="34" y="387"/>
                  <a:pt x="34" y="387"/>
                  <a:pt x="34" y="387"/>
                </a:cubicBezTo>
                <a:moveTo>
                  <a:pt x="21" y="385"/>
                </a:moveTo>
                <a:cubicBezTo>
                  <a:pt x="21" y="384"/>
                  <a:pt x="21" y="384"/>
                  <a:pt x="21" y="384"/>
                </a:cubicBezTo>
                <a:cubicBezTo>
                  <a:pt x="22" y="384"/>
                  <a:pt x="22" y="384"/>
                  <a:pt x="22" y="384"/>
                </a:cubicBezTo>
                <a:cubicBezTo>
                  <a:pt x="21" y="385"/>
                  <a:pt x="21" y="385"/>
                  <a:pt x="21" y="385"/>
                </a:cubicBezTo>
                <a:moveTo>
                  <a:pt x="896" y="367"/>
                </a:moveTo>
                <a:cubicBezTo>
                  <a:pt x="895" y="365"/>
                  <a:pt x="895" y="365"/>
                  <a:pt x="895" y="365"/>
                </a:cubicBezTo>
                <a:cubicBezTo>
                  <a:pt x="896" y="365"/>
                  <a:pt x="896" y="365"/>
                  <a:pt x="896" y="365"/>
                </a:cubicBezTo>
                <a:cubicBezTo>
                  <a:pt x="896" y="367"/>
                  <a:pt x="896" y="367"/>
                  <a:pt x="896" y="367"/>
                </a:cubicBezTo>
                <a:moveTo>
                  <a:pt x="883" y="346"/>
                </a:moveTo>
                <a:cubicBezTo>
                  <a:pt x="884" y="346"/>
                  <a:pt x="884" y="346"/>
                  <a:pt x="885" y="345"/>
                </a:cubicBezTo>
                <a:cubicBezTo>
                  <a:pt x="885" y="345"/>
                  <a:pt x="885" y="344"/>
                  <a:pt x="885" y="344"/>
                </a:cubicBezTo>
                <a:cubicBezTo>
                  <a:pt x="886" y="344"/>
                  <a:pt x="886" y="345"/>
                  <a:pt x="887" y="345"/>
                </a:cubicBezTo>
                <a:cubicBezTo>
                  <a:pt x="887" y="345"/>
                  <a:pt x="887" y="345"/>
                  <a:pt x="886" y="345"/>
                </a:cubicBezTo>
                <a:cubicBezTo>
                  <a:pt x="886" y="345"/>
                  <a:pt x="885" y="345"/>
                  <a:pt x="885" y="346"/>
                </a:cubicBezTo>
                <a:cubicBezTo>
                  <a:pt x="884" y="346"/>
                  <a:pt x="884" y="346"/>
                  <a:pt x="884" y="346"/>
                </a:cubicBezTo>
                <a:cubicBezTo>
                  <a:pt x="883" y="346"/>
                  <a:pt x="883" y="346"/>
                  <a:pt x="883" y="346"/>
                </a:cubicBezTo>
                <a:cubicBezTo>
                  <a:pt x="883" y="346"/>
                  <a:pt x="883" y="346"/>
                  <a:pt x="883" y="346"/>
                </a:cubicBezTo>
                <a:moveTo>
                  <a:pt x="875" y="338"/>
                </a:moveTo>
                <a:cubicBezTo>
                  <a:pt x="874" y="337"/>
                  <a:pt x="874" y="337"/>
                  <a:pt x="874" y="337"/>
                </a:cubicBezTo>
                <a:cubicBezTo>
                  <a:pt x="875" y="337"/>
                  <a:pt x="875" y="337"/>
                  <a:pt x="875" y="337"/>
                </a:cubicBezTo>
                <a:cubicBezTo>
                  <a:pt x="875" y="338"/>
                  <a:pt x="875" y="338"/>
                  <a:pt x="875" y="338"/>
                </a:cubicBezTo>
                <a:moveTo>
                  <a:pt x="877" y="336"/>
                </a:moveTo>
                <a:cubicBezTo>
                  <a:pt x="878" y="335"/>
                  <a:pt x="878" y="335"/>
                  <a:pt x="878" y="335"/>
                </a:cubicBezTo>
                <a:cubicBezTo>
                  <a:pt x="878" y="336"/>
                  <a:pt x="878" y="336"/>
                  <a:pt x="878" y="336"/>
                </a:cubicBezTo>
                <a:cubicBezTo>
                  <a:pt x="877" y="336"/>
                  <a:pt x="877" y="336"/>
                  <a:pt x="877" y="336"/>
                </a:cubicBezTo>
                <a:moveTo>
                  <a:pt x="880" y="335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5"/>
                  <a:pt x="881" y="335"/>
                </a:cubicBezTo>
                <a:cubicBezTo>
                  <a:pt x="880" y="335"/>
                  <a:pt x="880" y="335"/>
                  <a:pt x="880" y="335"/>
                </a:cubicBezTo>
                <a:moveTo>
                  <a:pt x="811" y="338"/>
                </a:moveTo>
                <a:cubicBezTo>
                  <a:pt x="809" y="336"/>
                  <a:pt x="814" y="333"/>
                  <a:pt x="815" y="331"/>
                </a:cubicBezTo>
                <a:cubicBezTo>
                  <a:pt x="817" y="334"/>
                  <a:pt x="812" y="335"/>
                  <a:pt x="811" y="338"/>
                </a:cubicBezTo>
                <a:moveTo>
                  <a:pt x="877" y="317"/>
                </a:moveTo>
                <a:cubicBezTo>
                  <a:pt x="875" y="316"/>
                  <a:pt x="875" y="316"/>
                  <a:pt x="875" y="316"/>
                </a:cubicBezTo>
                <a:cubicBezTo>
                  <a:pt x="876" y="316"/>
                  <a:pt x="877" y="317"/>
                  <a:pt x="878" y="317"/>
                </a:cubicBezTo>
                <a:cubicBezTo>
                  <a:pt x="877" y="317"/>
                  <a:pt x="877" y="317"/>
                  <a:pt x="877" y="317"/>
                </a:cubicBezTo>
                <a:moveTo>
                  <a:pt x="32" y="299"/>
                </a:moveTo>
                <a:cubicBezTo>
                  <a:pt x="30" y="296"/>
                  <a:pt x="30" y="296"/>
                  <a:pt x="30" y="296"/>
                </a:cubicBezTo>
                <a:cubicBezTo>
                  <a:pt x="30" y="296"/>
                  <a:pt x="31" y="296"/>
                  <a:pt x="31" y="296"/>
                </a:cubicBezTo>
                <a:cubicBezTo>
                  <a:pt x="32" y="296"/>
                  <a:pt x="33" y="298"/>
                  <a:pt x="32" y="299"/>
                </a:cubicBezTo>
                <a:moveTo>
                  <a:pt x="41" y="271"/>
                </a:moveTo>
                <a:cubicBezTo>
                  <a:pt x="40" y="271"/>
                  <a:pt x="40" y="271"/>
                  <a:pt x="40" y="27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41" y="270"/>
                  <a:pt x="41" y="271"/>
                  <a:pt x="41" y="271"/>
                </a:cubicBezTo>
                <a:moveTo>
                  <a:pt x="34" y="272"/>
                </a:moveTo>
                <a:cubicBezTo>
                  <a:pt x="36" y="270"/>
                  <a:pt x="36" y="270"/>
                  <a:pt x="36" y="270"/>
                </a:cubicBezTo>
                <a:cubicBezTo>
                  <a:pt x="36" y="271"/>
                  <a:pt x="36" y="271"/>
                  <a:pt x="36" y="271"/>
                </a:cubicBezTo>
                <a:cubicBezTo>
                  <a:pt x="34" y="272"/>
                  <a:pt x="34" y="272"/>
                  <a:pt x="34" y="272"/>
                </a:cubicBezTo>
                <a:moveTo>
                  <a:pt x="32" y="268"/>
                </a:moveTo>
                <a:cubicBezTo>
                  <a:pt x="31" y="268"/>
                  <a:pt x="31" y="267"/>
                  <a:pt x="30" y="267"/>
                </a:cubicBezTo>
                <a:cubicBezTo>
                  <a:pt x="30" y="267"/>
                  <a:pt x="31" y="267"/>
                  <a:pt x="32" y="267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32" y="267"/>
                  <a:pt x="32" y="268"/>
                  <a:pt x="32" y="268"/>
                </a:cubicBezTo>
                <a:moveTo>
                  <a:pt x="855" y="236"/>
                </a:moveTo>
                <a:cubicBezTo>
                  <a:pt x="854" y="234"/>
                  <a:pt x="854" y="234"/>
                  <a:pt x="854" y="234"/>
                </a:cubicBezTo>
                <a:cubicBezTo>
                  <a:pt x="855" y="235"/>
                  <a:pt x="855" y="235"/>
                  <a:pt x="855" y="236"/>
                </a:cubicBezTo>
                <a:cubicBezTo>
                  <a:pt x="855" y="236"/>
                  <a:pt x="855" y="236"/>
                  <a:pt x="855" y="236"/>
                </a:cubicBezTo>
                <a:moveTo>
                  <a:pt x="854" y="234"/>
                </a:moveTo>
                <a:cubicBezTo>
                  <a:pt x="854" y="234"/>
                  <a:pt x="853" y="234"/>
                  <a:pt x="853" y="234"/>
                </a:cubicBezTo>
                <a:cubicBezTo>
                  <a:pt x="854" y="233"/>
                  <a:pt x="854" y="233"/>
                  <a:pt x="854" y="233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moveTo>
                  <a:pt x="101" y="203"/>
                </a:moveTo>
                <a:cubicBezTo>
                  <a:pt x="101" y="203"/>
                  <a:pt x="99" y="202"/>
                  <a:pt x="98" y="202"/>
                </a:cubicBezTo>
                <a:cubicBezTo>
                  <a:pt x="100" y="202"/>
                  <a:pt x="100" y="202"/>
                  <a:pt x="101" y="203"/>
                </a:cubicBezTo>
                <a:moveTo>
                  <a:pt x="75" y="203"/>
                </a:moveTo>
                <a:cubicBezTo>
                  <a:pt x="75" y="203"/>
                  <a:pt x="75" y="203"/>
                  <a:pt x="74" y="203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76" y="202"/>
                  <a:pt x="76" y="203"/>
                  <a:pt x="75" y="203"/>
                </a:cubicBezTo>
                <a:moveTo>
                  <a:pt x="100" y="196"/>
                </a:moveTo>
                <a:cubicBezTo>
                  <a:pt x="102" y="195"/>
                  <a:pt x="102" y="195"/>
                  <a:pt x="102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0" y="196"/>
                  <a:pt x="100" y="196"/>
                  <a:pt x="100" y="196"/>
                </a:cubicBezTo>
                <a:moveTo>
                  <a:pt x="845" y="195"/>
                </a:moveTo>
                <a:cubicBezTo>
                  <a:pt x="844" y="195"/>
                  <a:pt x="844" y="195"/>
                  <a:pt x="844" y="195"/>
                </a:cubicBezTo>
                <a:cubicBezTo>
                  <a:pt x="844" y="194"/>
                  <a:pt x="844" y="194"/>
                  <a:pt x="845" y="194"/>
                </a:cubicBezTo>
                <a:cubicBezTo>
                  <a:pt x="845" y="194"/>
                  <a:pt x="845" y="194"/>
                  <a:pt x="846" y="195"/>
                </a:cubicBezTo>
                <a:cubicBezTo>
                  <a:pt x="846" y="195"/>
                  <a:pt x="846" y="195"/>
                  <a:pt x="847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6" y="195"/>
                  <a:pt x="845" y="195"/>
                  <a:pt x="845" y="195"/>
                </a:cubicBezTo>
                <a:moveTo>
                  <a:pt x="94" y="193"/>
                </a:moveTo>
                <a:cubicBezTo>
                  <a:pt x="91" y="192"/>
                  <a:pt x="91" y="192"/>
                  <a:pt x="91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6" y="192"/>
                  <a:pt x="99" y="193"/>
                  <a:pt x="98" y="195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4" y="193"/>
                  <a:pt x="94" y="193"/>
                  <a:pt x="94" y="193"/>
                </a:cubicBezTo>
                <a:moveTo>
                  <a:pt x="98" y="185"/>
                </a:moveTo>
                <a:cubicBezTo>
                  <a:pt x="93" y="185"/>
                  <a:pt x="93" y="185"/>
                  <a:pt x="93" y="185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8" y="185"/>
                  <a:pt x="98" y="185"/>
                  <a:pt x="98" y="185"/>
                </a:cubicBezTo>
                <a:moveTo>
                  <a:pt x="838" y="176"/>
                </a:moveTo>
                <a:cubicBezTo>
                  <a:pt x="839" y="175"/>
                  <a:pt x="839" y="175"/>
                  <a:pt x="839" y="175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8" y="176"/>
                  <a:pt x="838" y="176"/>
                  <a:pt x="838" y="176"/>
                </a:cubicBezTo>
                <a:moveTo>
                  <a:pt x="822" y="168"/>
                </a:moveTo>
                <a:cubicBezTo>
                  <a:pt x="822" y="166"/>
                  <a:pt x="822" y="166"/>
                  <a:pt x="822" y="166"/>
                </a:cubicBezTo>
                <a:cubicBezTo>
                  <a:pt x="823" y="168"/>
                  <a:pt x="823" y="168"/>
                  <a:pt x="823" y="168"/>
                </a:cubicBezTo>
                <a:cubicBezTo>
                  <a:pt x="822" y="168"/>
                  <a:pt x="822" y="168"/>
                  <a:pt x="822" y="168"/>
                </a:cubicBezTo>
                <a:moveTo>
                  <a:pt x="275" y="166"/>
                </a:moveTo>
                <a:cubicBezTo>
                  <a:pt x="275" y="166"/>
                  <a:pt x="275" y="165"/>
                  <a:pt x="276" y="165"/>
                </a:cubicBezTo>
                <a:cubicBezTo>
                  <a:pt x="276" y="165"/>
                  <a:pt x="276" y="165"/>
                  <a:pt x="277" y="165"/>
                </a:cubicBezTo>
                <a:cubicBezTo>
                  <a:pt x="277" y="165"/>
                  <a:pt x="277" y="165"/>
                  <a:pt x="276" y="165"/>
                </a:cubicBezTo>
                <a:cubicBezTo>
                  <a:pt x="276" y="165"/>
                  <a:pt x="276" y="166"/>
                  <a:pt x="275" y="166"/>
                </a:cubicBezTo>
                <a:moveTo>
                  <a:pt x="280" y="165"/>
                </a:moveTo>
                <a:cubicBezTo>
                  <a:pt x="278" y="164"/>
                  <a:pt x="278" y="164"/>
                  <a:pt x="278" y="164"/>
                </a:cubicBezTo>
                <a:cubicBezTo>
                  <a:pt x="280" y="164"/>
                  <a:pt x="280" y="164"/>
                  <a:pt x="280" y="164"/>
                </a:cubicBezTo>
                <a:cubicBezTo>
                  <a:pt x="280" y="165"/>
                  <a:pt x="280" y="165"/>
                  <a:pt x="280" y="165"/>
                </a:cubicBezTo>
                <a:moveTo>
                  <a:pt x="145" y="165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5"/>
                  <a:pt x="145" y="165"/>
                  <a:pt x="145" y="165"/>
                </a:cubicBezTo>
                <a:moveTo>
                  <a:pt x="282" y="169"/>
                </a:moveTo>
                <a:cubicBezTo>
                  <a:pt x="280" y="167"/>
                  <a:pt x="283" y="167"/>
                  <a:pt x="283" y="165"/>
                </a:cubicBezTo>
                <a:cubicBezTo>
                  <a:pt x="283" y="164"/>
                  <a:pt x="283" y="163"/>
                  <a:pt x="283" y="162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64"/>
                  <a:pt x="283" y="165"/>
                  <a:pt x="283" y="165"/>
                </a:cubicBezTo>
                <a:cubicBezTo>
                  <a:pt x="284" y="166"/>
                  <a:pt x="283" y="168"/>
                  <a:pt x="282" y="169"/>
                </a:cubicBezTo>
                <a:moveTo>
                  <a:pt x="130" y="164"/>
                </a:moveTo>
                <a:cubicBezTo>
                  <a:pt x="132" y="162"/>
                  <a:pt x="132" y="162"/>
                  <a:pt x="132" y="162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0" y="164"/>
                  <a:pt x="130" y="164"/>
                  <a:pt x="130" y="164"/>
                </a:cubicBezTo>
                <a:moveTo>
                  <a:pt x="815" y="161"/>
                </a:moveTo>
                <a:cubicBezTo>
                  <a:pt x="814" y="161"/>
                  <a:pt x="814" y="161"/>
                  <a:pt x="814" y="161"/>
                </a:cubicBezTo>
                <a:cubicBezTo>
                  <a:pt x="814" y="160"/>
                  <a:pt x="815" y="160"/>
                  <a:pt x="815" y="160"/>
                </a:cubicBezTo>
                <a:cubicBezTo>
                  <a:pt x="815" y="160"/>
                  <a:pt x="815" y="160"/>
                  <a:pt x="816" y="160"/>
                </a:cubicBezTo>
                <a:cubicBezTo>
                  <a:pt x="815" y="161"/>
                  <a:pt x="815" y="161"/>
                  <a:pt x="815" y="161"/>
                </a:cubicBezTo>
                <a:moveTo>
                  <a:pt x="174" y="156"/>
                </a:moveTo>
                <a:cubicBezTo>
                  <a:pt x="171" y="155"/>
                  <a:pt x="171" y="155"/>
                  <a:pt x="171" y="155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4" y="156"/>
                  <a:pt x="174" y="156"/>
                  <a:pt x="174" y="156"/>
                </a:cubicBezTo>
                <a:moveTo>
                  <a:pt x="241" y="155"/>
                </a:moveTo>
                <a:cubicBezTo>
                  <a:pt x="240" y="153"/>
                  <a:pt x="240" y="153"/>
                  <a:pt x="240" y="153"/>
                </a:cubicBezTo>
                <a:cubicBezTo>
                  <a:pt x="241" y="155"/>
                  <a:pt x="241" y="155"/>
                  <a:pt x="241" y="155"/>
                </a:cubicBezTo>
                <a:cubicBezTo>
                  <a:pt x="241" y="155"/>
                  <a:pt x="241" y="155"/>
                  <a:pt x="241" y="155"/>
                </a:cubicBezTo>
                <a:moveTo>
                  <a:pt x="283" y="162"/>
                </a:moveTo>
                <a:cubicBezTo>
                  <a:pt x="281" y="157"/>
                  <a:pt x="281" y="157"/>
                  <a:pt x="281" y="157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2" y="158"/>
                  <a:pt x="282" y="158"/>
                  <a:pt x="282" y="158"/>
                </a:cubicBezTo>
                <a:cubicBezTo>
                  <a:pt x="282" y="159"/>
                  <a:pt x="282" y="161"/>
                  <a:pt x="283" y="162"/>
                </a:cubicBezTo>
                <a:moveTo>
                  <a:pt x="804" y="151"/>
                </a:moveTo>
                <a:cubicBezTo>
                  <a:pt x="802" y="150"/>
                  <a:pt x="802" y="150"/>
                  <a:pt x="802" y="150"/>
                </a:cubicBezTo>
                <a:cubicBezTo>
                  <a:pt x="802" y="150"/>
                  <a:pt x="802" y="150"/>
                  <a:pt x="803" y="150"/>
                </a:cubicBezTo>
                <a:cubicBezTo>
                  <a:pt x="804" y="150"/>
                  <a:pt x="805" y="150"/>
                  <a:pt x="804" y="151"/>
                </a:cubicBezTo>
                <a:moveTo>
                  <a:pt x="176" y="148"/>
                </a:moveTo>
                <a:cubicBezTo>
                  <a:pt x="175" y="147"/>
                  <a:pt x="175" y="147"/>
                  <a:pt x="175" y="147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moveTo>
                  <a:pt x="235" y="149"/>
                </a:moveTo>
                <a:cubicBezTo>
                  <a:pt x="235" y="147"/>
                  <a:pt x="235" y="147"/>
                  <a:pt x="235" y="147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8"/>
                  <a:pt x="235" y="149"/>
                  <a:pt x="235" y="149"/>
                </a:cubicBezTo>
                <a:moveTo>
                  <a:pt x="176" y="145"/>
                </a:moveTo>
                <a:cubicBezTo>
                  <a:pt x="176" y="145"/>
                  <a:pt x="176" y="145"/>
                  <a:pt x="176" y="145"/>
                </a:cubicBezTo>
                <a:cubicBezTo>
                  <a:pt x="177" y="145"/>
                  <a:pt x="177" y="145"/>
                  <a:pt x="177" y="145"/>
                </a:cubicBezTo>
                <a:cubicBezTo>
                  <a:pt x="176" y="145"/>
                  <a:pt x="176" y="145"/>
                  <a:pt x="176" y="145"/>
                </a:cubicBezTo>
                <a:moveTo>
                  <a:pt x="224" y="137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7"/>
                  <a:pt x="224" y="137"/>
                  <a:pt x="224" y="137"/>
                </a:cubicBezTo>
                <a:cubicBezTo>
                  <a:pt x="224" y="137"/>
                  <a:pt x="224" y="137"/>
                  <a:pt x="224" y="137"/>
                </a:cubicBezTo>
                <a:moveTo>
                  <a:pt x="753" y="116"/>
                </a:moveTo>
                <a:cubicBezTo>
                  <a:pt x="753" y="116"/>
                  <a:pt x="754" y="116"/>
                  <a:pt x="754" y="116"/>
                </a:cubicBezTo>
                <a:cubicBezTo>
                  <a:pt x="755" y="116"/>
                  <a:pt x="757" y="116"/>
                  <a:pt x="755" y="118"/>
                </a:cubicBezTo>
                <a:cubicBezTo>
                  <a:pt x="755" y="118"/>
                  <a:pt x="755" y="118"/>
                  <a:pt x="755" y="118"/>
                </a:cubicBezTo>
                <a:cubicBezTo>
                  <a:pt x="755" y="118"/>
                  <a:pt x="755" y="117"/>
                  <a:pt x="754" y="117"/>
                </a:cubicBezTo>
                <a:cubicBezTo>
                  <a:pt x="754" y="117"/>
                  <a:pt x="754" y="116"/>
                  <a:pt x="753" y="116"/>
                </a:cubicBezTo>
                <a:cubicBezTo>
                  <a:pt x="753" y="116"/>
                  <a:pt x="753" y="116"/>
                  <a:pt x="753" y="116"/>
                </a:cubicBezTo>
                <a:moveTo>
                  <a:pt x="315" y="116"/>
                </a:moveTo>
                <a:cubicBezTo>
                  <a:pt x="315" y="116"/>
                  <a:pt x="316" y="115"/>
                  <a:pt x="316" y="115"/>
                </a:cubicBezTo>
                <a:cubicBezTo>
                  <a:pt x="316" y="115"/>
                  <a:pt x="316" y="115"/>
                  <a:pt x="316" y="115"/>
                </a:cubicBezTo>
                <a:cubicBezTo>
                  <a:pt x="317" y="115"/>
                  <a:pt x="317" y="115"/>
                  <a:pt x="317" y="115"/>
                </a:cubicBezTo>
                <a:cubicBezTo>
                  <a:pt x="317" y="115"/>
                  <a:pt x="317" y="116"/>
                  <a:pt x="316" y="116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116"/>
                  <a:pt x="315" y="116"/>
                  <a:pt x="315" y="116"/>
                </a:cubicBezTo>
                <a:moveTo>
                  <a:pt x="262" y="109"/>
                </a:moveTo>
                <a:cubicBezTo>
                  <a:pt x="263" y="108"/>
                  <a:pt x="263" y="108"/>
                  <a:pt x="263" y="108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9"/>
                  <a:pt x="262" y="109"/>
                  <a:pt x="262" y="109"/>
                </a:cubicBezTo>
                <a:moveTo>
                  <a:pt x="744" y="107"/>
                </a:moveTo>
                <a:cubicBezTo>
                  <a:pt x="741" y="106"/>
                  <a:pt x="741" y="106"/>
                  <a:pt x="741" y="106"/>
                </a:cubicBezTo>
                <a:cubicBezTo>
                  <a:pt x="746" y="106"/>
                  <a:pt x="746" y="106"/>
                  <a:pt x="746" y="106"/>
                </a:cubicBezTo>
                <a:cubicBezTo>
                  <a:pt x="744" y="107"/>
                  <a:pt x="744" y="107"/>
                  <a:pt x="744" y="107"/>
                </a:cubicBezTo>
                <a:moveTo>
                  <a:pt x="744" y="105"/>
                </a:moveTo>
                <a:cubicBezTo>
                  <a:pt x="744" y="104"/>
                  <a:pt x="744" y="104"/>
                  <a:pt x="744" y="104"/>
                </a:cubicBezTo>
                <a:cubicBezTo>
                  <a:pt x="744" y="104"/>
                  <a:pt x="745" y="104"/>
                  <a:pt x="745" y="103"/>
                </a:cubicBezTo>
                <a:cubicBezTo>
                  <a:pt x="746" y="103"/>
                  <a:pt x="746" y="102"/>
                  <a:pt x="746" y="102"/>
                </a:cubicBezTo>
                <a:cubicBezTo>
                  <a:pt x="746" y="103"/>
                  <a:pt x="746" y="103"/>
                  <a:pt x="745" y="103"/>
                </a:cubicBezTo>
                <a:cubicBezTo>
                  <a:pt x="745" y="104"/>
                  <a:pt x="745" y="104"/>
                  <a:pt x="744" y="105"/>
                </a:cubicBezTo>
                <a:moveTo>
                  <a:pt x="300" y="103"/>
                </a:moveTo>
                <a:cubicBezTo>
                  <a:pt x="300" y="101"/>
                  <a:pt x="300" y="101"/>
                  <a:pt x="300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300" y="103"/>
                  <a:pt x="300" y="103"/>
                  <a:pt x="300" y="103"/>
                </a:cubicBezTo>
                <a:moveTo>
                  <a:pt x="289" y="101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1"/>
                  <a:pt x="292" y="101"/>
                  <a:pt x="292" y="101"/>
                </a:cubicBezTo>
                <a:cubicBezTo>
                  <a:pt x="289" y="101"/>
                  <a:pt x="289" y="101"/>
                  <a:pt x="289" y="101"/>
                </a:cubicBezTo>
                <a:moveTo>
                  <a:pt x="730" y="85"/>
                </a:moveTo>
                <a:cubicBezTo>
                  <a:pt x="730" y="85"/>
                  <a:pt x="731" y="85"/>
                  <a:pt x="731" y="84"/>
                </a:cubicBezTo>
                <a:cubicBezTo>
                  <a:pt x="731" y="83"/>
                  <a:pt x="731" y="83"/>
                  <a:pt x="731" y="83"/>
                </a:cubicBezTo>
                <a:cubicBezTo>
                  <a:pt x="731" y="86"/>
                  <a:pt x="733" y="88"/>
                  <a:pt x="732" y="90"/>
                </a:cubicBezTo>
                <a:cubicBezTo>
                  <a:pt x="731" y="90"/>
                  <a:pt x="731" y="90"/>
                  <a:pt x="731" y="90"/>
                </a:cubicBezTo>
                <a:cubicBezTo>
                  <a:pt x="732" y="89"/>
                  <a:pt x="732" y="89"/>
                  <a:pt x="732" y="87"/>
                </a:cubicBezTo>
                <a:cubicBezTo>
                  <a:pt x="732" y="87"/>
                  <a:pt x="732" y="87"/>
                  <a:pt x="731" y="87"/>
                </a:cubicBezTo>
                <a:cubicBezTo>
                  <a:pt x="731" y="87"/>
                  <a:pt x="731" y="87"/>
                  <a:pt x="731" y="87"/>
                </a:cubicBezTo>
                <a:cubicBezTo>
                  <a:pt x="730" y="86"/>
                  <a:pt x="730" y="86"/>
                  <a:pt x="730" y="86"/>
                </a:cubicBezTo>
                <a:cubicBezTo>
                  <a:pt x="730" y="87"/>
                  <a:pt x="729" y="87"/>
                  <a:pt x="729" y="87"/>
                </a:cubicBezTo>
                <a:cubicBezTo>
                  <a:pt x="729" y="87"/>
                  <a:pt x="729" y="87"/>
                  <a:pt x="728" y="87"/>
                </a:cubicBezTo>
                <a:cubicBezTo>
                  <a:pt x="728" y="86"/>
                  <a:pt x="728" y="86"/>
                  <a:pt x="727" y="86"/>
                </a:cubicBezTo>
                <a:cubicBezTo>
                  <a:pt x="728" y="85"/>
                  <a:pt x="728" y="84"/>
                  <a:pt x="728" y="83"/>
                </a:cubicBezTo>
                <a:cubicBezTo>
                  <a:pt x="728" y="84"/>
                  <a:pt x="729" y="85"/>
                  <a:pt x="730" y="85"/>
                </a:cubicBezTo>
                <a:moveTo>
                  <a:pt x="723" y="73"/>
                </a:move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2"/>
                  <a:pt x="723" y="72"/>
                  <a:pt x="723" y="72"/>
                </a:cubicBezTo>
                <a:cubicBezTo>
                  <a:pt x="724" y="72"/>
                  <a:pt x="724" y="72"/>
                  <a:pt x="724" y="72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26" y="73"/>
                  <a:pt x="726" y="73"/>
                  <a:pt x="726" y="73"/>
                </a:cubicBezTo>
                <a:cubicBezTo>
                  <a:pt x="726" y="74"/>
                  <a:pt x="726" y="74"/>
                  <a:pt x="726" y="74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2" y="73"/>
                  <a:pt x="722" y="73"/>
                  <a:pt x="722" y="73"/>
                </a:cubicBezTo>
                <a:cubicBezTo>
                  <a:pt x="721" y="73"/>
                  <a:pt x="721" y="73"/>
                  <a:pt x="721" y="73"/>
                </a:cubicBezTo>
                <a:cubicBezTo>
                  <a:pt x="721" y="72"/>
                  <a:pt x="722" y="72"/>
                  <a:pt x="722" y="72"/>
                </a:cubicBezTo>
                <a:cubicBezTo>
                  <a:pt x="722" y="72"/>
                  <a:pt x="722" y="73"/>
                  <a:pt x="722" y="73"/>
                </a:cubicBezTo>
                <a:cubicBezTo>
                  <a:pt x="723" y="73"/>
                  <a:pt x="723" y="73"/>
                  <a:pt x="723" y="73"/>
                </a:cubicBezTo>
                <a:moveTo>
                  <a:pt x="725" y="71"/>
                </a:moveTo>
                <a:cubicBezTo>
                  <a:pt x="725" y="71"/>
                  <a:pt x="725" y="71"/>
                  <a:pt x="725" y="71"/>
                </a:cubicBezTo>
                <a:cubicBezTo>
                  <a:pt x="727" y="70"/>
                  <a:pt x="727" y="70"/>
                  <a:pt x="727" y="70"/>
                </a:cubicBezTo>
                <a:cubicBezTo>
                  <a:pt x="727" y="72"/>
                  <a:pt x="729" y="72"/>
                  <a:pt x="727" y="74"/>
                </a:cubicBezTo>
                <a:cubicBezTo>
                  <a:pt x="728" y="73"/>
                  <a:pt x="726" y="71"/>
                  <a:pt x="725" y="71"/>
                </a:cubicBezTo>
                <a:cubicBezTo>
                  <a:pt x="725" y="71"/>
                  <a:pt x="725" y="71"/>
                  <a:pt x="725" y="71"/>
                </a:cubicBezTo>
                <a:moveTo>
                  <a:pt x="316" y="72"/>
                </a:moveTo>
                <a:cubicBezTo>
                  <a:pt x="314" y="70"/>
                  <a:pt x="314" y="70"/>
                  <a:pt x="314" y="70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6" y="72"/>
                  <a:pt x="316" y="72"/>
                  <a:pt x="316" y="72"/>
                </a:cubicBezTo>
                <a:moveTo>
                  <a:pt x="708" y="67"/>
                </a:moveTo>
                <a:cubicBezTo>
                  <a:pt x="707" y="66"/>
                  <a:pt x="707" y="66"/>
                  <a:pt x="707" y="66"/>
                </a:cubicBezTo>
                <a:cubicBezTo>
                  <a:pt x="708" y="66"/>
                  <a:pt x="708" y="66"/>
                  <a:pt x="708" y="66"/>
                </a:cubicBezTo>
                <a:cubicBezTo>
                  <a:pt x="708" y="67"/>
                  <a:pt x="708" y="67"/>
                  <a:pt x="708" y="67"/>
                </a:cubicBezTo>
                <a:moveTo>
                  <a:pt x="345" y="53"/>
                </a:moveTo>
                <a:cubicBezTo>
                  <a:pt x="345" y="53"/>
                  <a:pt x="345" y="53"/>
                  <a:pt x="346" y="53"/>
                </a:cubicBezTo>
                <a:cubicBezTo>
                  <a:pt x="346" y="53"/>
                  <a:pt x="346" y="53"/>
                  <a:pt x="347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8" y="53"/>
                  <a:pt x="347" y="54"/>
                  <a:pt x="346" y="54"/>
                </a:cubicBezTo>
                <a:cubicBezTo>
                  <a:pt x="346" y="54"/>
                  <a:pt x="345" y="53"/>
                  <a:pt x="345" y="53"/>
                </a:cubicBezTo>
                <a:cubicBezTo>
                  <a:pt x="345" y="53"/>
                  <a:pt x="345" y="53"/>
                  <a:pt x="345" y="53"/>
                </a:cubicBezTo>
                <a:moveTo>
                  <a:pt x="352" y="44"/>
                </a:moveTo>
                <a:cubicBezTo>
                  <a:pt x="351" y="43"/>
                  <a:pt x="351" y="43"/>
                  <a:pt x="351" y="43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4"/>
                  <a:pt x="352" y="44"/>
                  <a:pt x="352" y="44"/>
                </a:cubicBezTo>
                <a:moveTo>
                  <a:pt x="349" y="43"/>
                </a:moveTo>
                <a:cubicBezTo>
                  <a:pt x="348" y="43"/>
                  <a:pt x="348" y="43"/>
                  <a:pt x="348" y="43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49" y="43"/>
                  <a:pt x="349" y="43"/>
                  <a:pt x="349" y="43"/>
                </a:cubicBezTo>
                <a:moveTo>
                  <a:pt x="369" y="39"/>
                </a:moveTo>
                <a:cubicBezTo>
                  <a:pt x="368" y="38"/>
                  <a:pt x="368" y="38"/>
                  <a:pt x="368" y="38"/>
                </a:cubicBezTo>
                <a:cubicBezTo>
                  <a:pt x="368" y="38"/>
                  <a:pt x="369" y="38"/>
                  <a:pt x="369" y="39"/>
                </a:cubicBezTo>
                <a:cubicBezTo>
                  <a:pt x="369" y="39"/>
                  <a:pt x="369" y="39"/>
                  <a:pt x="369" y="39"/>
                </a:cubicBezTo>
                <a:moveTo>
                  <a:pt x="623" y="35"/>
                </a:moveTo>
                <a:cubicBezTo>
                  <a:pt x="623" y="35"/>
                  <a:pt x="623" y="35"/>
                  <a:pt x="624" y="35"/>
                </a:cubicBezTo>
                <a:cubicBezTo>
                  <a:pt x="624" y="34"/>
                  <a:pt x="624" y="34"/>
                  <a:pt x="624" y="34"/>
                </a:cubicBezTo>
                <a:cubicBezTo>
                  <a:pt x="624" y="34"/>
                  <a:pt x="625" y="34"/>
                  <a:pt x="625" y="34"/>
                </a:cubicBezTo>
                <a:cubicBezTo>
                  <a:pt x="625" y="35"/>
                  <a:pt x="624" y="36"/>
                  <a:pt x="623" y="36"/>
                </a:cubicBezTo>
                <a:cubicBezTo>
                  <a:pt x="622" y="36"/>
                  <a:pt x="622" y="35"/>
                  <a:pt x="623" y="35"/>
                </a:cubicBezTo>
                <a:cubicBezTo>
                  <a:pt x="623" y="35"/>
                  <a:pt x="623" y="35"/>
                  <a:pt x="623" y="35"/>
                </a:cubicBezTo>
                <a:moveTo>
                  <a:pt x="370" y="26"/>
                </a:moveTo>
                <a:cubicBezTo>
                  <a:pt x="369" y="26"/>
                  <a:pt x="369" y="26"/>
                  <a:pt x="369" y="26"/>
                </a:cubicBezTo>
                <a:cubicBezTo>
                  <a:pt x="370" y="25"/>
                  <a:pt x="370" y="25"/>
                  <a:pt x="370" y="25"/>
                </a:cubicBezTo>
                <a:cubicBezTo>
                  <a:pt x="370" y="26"/>
                  <a:pt x="370" y="26"/>
                  <a:pt x="370" y="26"/>
                </a:cubicBezTo>
                <a:moveTo>
                  <a:pt x="368" y="25"/>
                </a:moveTo>
                <a:cubicBezTo>
                  <a:pt x="368" y="23"/>
                  <a:pt x="368" y="23"/>
                  <a:pt x="368" y="23"/>
                </a:cubicBezTo>
                <a:cubicBezTo>
                  <a:pt x="369" y="24"/>
                  <a:pt x="369" y="24"/>
                  <a:pt x="369" y="24"/>
                </a:cubicBezTo>
                <a:cubicBezTo>
                  <a:pt x="368" y="25"/>
                  <a:pt x="368" y="25"/>
                  <a:pt x="368" y="25"/>
                </a:cubicBezTo>
                <a:moveTo>
                  <a:pt x="605" y="21"/>
                </a:moveTo>
                <a:cubicBezTo>
                  <a:pt x="608" y="20"/>
                  <a:pt x="608" y="20"/>
                  <a:pt x="608" y="20"/>
                </a:cubicBezTo>
                <a:cubicBezTo>
                  <a:pt x="608" y="21"/>
                  <a:pt x="608" y="22"/>
                  <a:pt x="607" y="22"/>
                </a:cubicBezTo>
                <a:cubicBezTo>
                  <a:pt x="607" y="22"/>
                  <a:pt x="606" y="21"/>
                  <a:pt x="606" y="21"/>
                </a:cubicBezTo>
                <a:cubicBezTo>
                  <a:pt x="606" y="21"/>
                  <a:pt x="606" y="21"/>
                  <a:pt x="605" y="21"/>
                </a:cubicBezTo>
                <a:cubicBezTo>
                  <a:pt x="605" y="21"/>
                  <a:pt x="605" y="21"/>
                  <a:pt x="605" y="21"/>
                </a:cubicBezTo>
                <a:moveTo>
                  <a:pt x="478" y="19"/>
                </a:moveTo>
                <a:cubicBezTo>
                  <a:pt x="477" y="18"/>
                  <a:pt x="477" y="18"/>
                  <a:pt x="477" y="18"/>
                </a:cubicBezTo>
                <a:cubicBezTo>
                  <a:pt x="477" y="18"/>
                  <a:pt x="478" y="19"/>
                  <a:pt x="478" y="19"/>
                </a:cubicBezTo>
                <a:moveTo>
                  <a:pt x="581" y="19"/>
                </a:moveTo>
                <a:cubicBezTo>
                  <a:pt x="583" y="16"/>
                  <a:pt x="583" y="16"/>
                  <a:pt x="583" y="16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1" y="19"/>
                  <a:pt x="581" y="19"/>
                  <a:pt x="581" y="19"/>
                </a:cubicBezTo>
                <a:moveTo>
                  <a:pt x="464" y="18"/>
                </a:moveTo>
                <a:cubicBezTo>
                  <a:pt x="462" y="17"/>
                  <a:pt x="462" y="17"/>
                  <a:pt x="462" y="17"/>
                </a:cubicBezTo>
                <a:cubicBezTo>
                  <a:pt x="463" y="16"/>
                  <a:pt x="463" y="16"/>
                  <a:pt x="463" y="16"/>
                </a:cubicBezTo>
                <a:cubicBezTo>
                  <a:pt x="464" y="18"/>
                  <a:pt x="464" y="18"/>
                  <a:pt x="464" y="18"/>
                </a:cubicBezTo>
                <a:moveTo>
                  <a:pt x="436" y="19"/>
                </a:moveTo>
                <a:cubicBezTo>
                  <a:pt x="434" y="17"/>
                  <a:pt x="436" y="17"/>
                  <a:pt x="435" y="15"/>
                </a:cubicBezTo>
                <a:cubicBezTo>
                  <a:pt x="437" y="16"/>
                  <a:pt x="436" y="17"/>
                  <a:pt x="436" y="19"/>
                </a:cubicBezTo>
                <a:moveTo>
                  <a:pt x="400" y="15"/>
                </a:moveTo>
                <a:cubicBezTo>
                  <a:pt x="399" y="14"/>
                  <a:pt x="399" y="14"/>
                  <a:pt x="399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0" y="15"/>
                  <a:pt x="400" y="15"/>
                  <a:pt x="400" y="15"/>
                </a:cubicBezTo>
                <a:moveTo>
                  <a:pt x="440" y="16"/>
                </a:moveTo>
                <a:cubicBezTo>
                  <a:pt x="439" y="15"/>
                  <a:pt x="439" y="15"/>
                  <a:pt x="439" y="15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6"/>
                  <a:pt x="440" y="16"/>
                  <a:pt x="440" y="16"/>
                </a:cubicBezTo>
                <a:moveTo>
                  <a:pt x="603" y="16"/>
                </a:moveTo>
                <a:cubicBezTo>
                  <a:pt x="602" y="16"/>
                  <a:pt x="602" y="16"/>
                  <a:pt x="602" y="16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5"/>
                  <a:pt x="603" y="15"/>
                  <a:pt x="603" y="16"/>
                </a:cubicBezTo>
                <a:cubicBezTo>
                  <a:pt x="603" y="16"/>
                  <a:pt x="603" y="16"/>
                  <a:pt x="603" y="16"/>
                </a:cubicBezTo>
                <a:moveTo>
                  <a:pt x="397" y="15"/>
                </a:moveTo>
                <a:cubicBezTo>
                  <a:pt x="394" y="14"/>
                  <a:pt x="394" y="14"/>
                  <a:pt x="394" y="14"/>
                </a:cubicBezTo>
                <a:cubicBezTo>
                  <a:pt x="395" y="13"/>
                  <a:pt x="395" y="13"/>
                  <a:pt x="395" y="13"/>
                </a:cubicBezTo>
                <a:cubicBezTo>
                  <a:pt x="395" y="14"/>
                  <a:pt x="395" y="14"/>
                  <a:pt x="395" y="14"/>
                </a:cubicBezTo>
                <a:cubicBezTo>
                  <a:pt x="397" y="15"/>
                  <a:pt x="397" y="15"/>
                  <a:pt x="397" y="15"/>
                </a:cubicBezTo>
                <a:moveTo>
                  <a:pt x="415" y="13"/>
                </a:moveTo>
                <a:cubicBezTo>
                  <a:pt x="415" y="13"/>
                  <a:pt x="415" y="13"/>
                  <a:pt x="415" y="1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6" y="12"/>
                  <a:pt x="416" y="12"/>
                  <a:pt x="416" y="12"/>
                </a:cubicBezTo>
                <a:cubicBezTo>
                  <a:pt x="415" y="13"/>
                  <a:pt x="415" y="13"/>
                  <a:pt x="415" y="13"/>
                </a:cubicBezTo>
                <a:moveTo>
                  <a:pt x="410" y="14"/>
                </a:moveTo>
                <a:cubicBezTo>
                  <a:pt x="412" y="14"/>
                  <a:pt x="408" y="13"/>
                  <a:pt x="411" y="12"/>
                </a:cubicBezTo>
                <a:cubicBezTo>
                  <a:pt x="410" y="12"/>
                  <a:pt x="410" y="14"/>
                  <a:pt x="412" y="14"/>
                </a:cubicBezTo>
                <a:cubicBezTo>
                  <a:pt x="412" y="14"/>
                  <a:pt x="412" y="14"/>
                  <a:pt x="412" y="14"/>
                </a:cubicBezTo>
                <a:cubicBezTo>
                  <a:pt x="412" y="14"/>
                  <a:pt x="411" y="15"/>
                  <a:pt x="410" y="15"/>
                </a:cubicBezTo>
                <a:cubicBezTo>
                  <a:pt x="410" y="15"/>
                  <a:pt x="410" y="15"/>
                  <a:pt x="409" y="14"/>
                </a:cubicBezTo>
                <a:cubicBezTo>
                  <a:pt x="410" y="14"/>
                  <a:pt x="410" y="14"/>
                  <a:pt x="410" y="14"/>
                </a:cubicBezTo>
                <a:moveTo>
                  <a:pt x="379" y="13"/>
                </a:moveTo>
                <a:cubicBezTo>
                  <a:pt x="377" y="12"/>
                  <a:pt x="377" y="12"/>
                  <a:pt x="377" y="12"/>
                </a:cubicBezTo>
                <a:cubicBezTo>
                  <a:pt x="377" y="11"/>
                  <a:pt x="378" y="11"/>
                  <a:pt x="378" y="11"/>
                </a:cubicBezTo>
                <a:cubicBezTo>
                  <a:pt x="378" y="11"/>
                  <a:pt x="379" y="11"/>
                  <a:pt x="379" y="11"/>
                </a:cubicBezTo>
                <a:cubicBezTo>
                  <a:pt x="378" y="11"/>
                  <a:pt x="378" y="11"/>
                  <a:pt x="378" y="11"/>
                </a:cubicBezTo>
                <a:cubicBezTo>
                  <a:pt x="379" y="13"/>
                  <a:pt x="379" y="13"/>
                  <a:pt x="379" y="13"/>
                </a:cubicBezTo>
                <a:moveTo>
                  <a:pt x="546" y="10"/>
                </a:moveTo>
                <a:cubicBezTo>
                  <a:pt x="547" y="8"/>
                  <a:pt x="547" y="8"/>
                  <a:pt x="547" y="8"/>
                </a:cubicBezTo>
                <a:cubicBezTo>
                  <a:pt x="546" y="9"/>
                  <a:pt x="546" y="9"/>
                  <a:pt x="546" y="9"/>
                </a:cubicBezTo>
                <a:cubicBezTo>
                  <a:pt x="546" y="10"/>
                  <a:pt x="546" y="10"/>
                  <a:pt x="546" y="10"/>
                </a:cubicBezTo>
                <a:moveTo>
                  <a:pt x="549" y="8"/>
                </a:moveTo>
                <a:cubicBezTo>
                  <a:pt x="549" y="7"/>
                  <a:pt x="549" y="7"/>
                  <a:pt x="549" y="7"/>
                </a:cubicBezTo>
                <a:cubicBezTo>
                  <a:pt x="550" y="7"/>
                  <a:pt x="550" y="7"/>
                  <a:pt x="550" y="7"/>
                </a:cubicBezTo>
                <a:cubicBezTo>
                  <a:pt x="549" y="8"/>
                  <a:pt x="549" y="8"/>
                  <a:pt x="549" y="8"/>
                </a:cubicBezTo>
                <a:moveTo>
                  <a:pt x="423" y="7"/>
                </a:moveTo>
                <a:cubicBezTo>
                  <a:pt x="422" y="7"/>
                  <a:pt x="422" y="7"/>
                  <a:pt x="422" y="7"/>
                </a:cubicBezTo>
                <a:cubicBezTo>
                  <a:pt x="423" y="6"/>
                  <a:pt x="423" y="6"/>
                  <a:pt x="423" y="6"/>
                </a:cubicBezTo>
                <a:cubicBezTo>
                  <a:pt x="423" y="7"/>
                  <a:pt x="423" y="7"/>
                  <a:pt x="423" y="7"/>
                </a:cubicBezTo>
                <a:moveTo>
                  <a:pt x="378" y="7"/>
                </a:moveTo>
                <a:cubicBezTo>
                  <a:pt x="378" y="6"/>
                  <a:pt x="378" y="6"/>
                  <a:pt x="378" y="6"/>
                </a:cubicBezTo>
                <a:cubicBezTo>
                  <a:pt x="380" y="6"/>
                  <a:pt x="380" y="6"/>
                  <a:pt x="380" y="6"/>
                </a:cubicBezTo>
                <a:cubicBezTo>
                  <a:pt x="378" y="7"/>
                  <a:pt x="378" y="7"/>
                  <a:pt x="378" y="7"/>
                </a:cubicBezTo>
                <a:moveTo>
                  <a:pt x="419" y="0"/>
                </a:moveTo>
                <a:cubicBezTo>
                  <a:pt x="416" y="1"/>
                  <a:pt x="418" y="9"/>
                  <a:pt x="414" y="9"/>
                </a:cubicBezTo>
                <a:cubicBezTo>
                  <a:pt x="414" y="9"/>
                  <a:pt x="413" y="9"/>
                  <a:pt x="412" y="9"/>
                </a:cubicBezTo>
                <a:cubicBezTo>
                  <a:pt x="412" y="7"/>
                  <a:pt x="413" y="4"/>
                  <a:pt x="410" y="4"/>
                </a:cubicBezTo>
                <a:cubicBezTo>
                  <a:pt x="412" y="5"/>
                  <a:pt x="410" y="7"/>
                  <a:pt x="412" y="8"/>
                </a:cubicBezTo>
                <a:cubicBezTo>
                  <a:pt x="411" y="8"/>
                  <a:pt x="410" y="8"/>
                  <a:pt x="409" y="8"/>
                </a:cubicBezTo>
                <a:cubicBezTo>
                  <a:pt x="406" y="8"/>
                  <a:pt x="404" y="7"/>
                  <a:pt x="404" y="7"/>
                </a:cubicBezTo>
                <a:cubicBezTo>
                  <a:pt x="404" y="8"/>
                  <a:pt x="404" y="8"/>
                  <a:pt x="404" y="8"/>
                </a:cubicBezTo>
                <a:cubicBezTo>
                  <a:pt x="401" y="9"/>
                  <a:pt x="401" y="9"/>
                  <a:pt x="401" y="9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13"/>
                  <a:pt x="403" y="13"/>
                  <a:pt x="403" y="13"/>
                </a:cubicBezTo>
                <a:cubicBezTo>
                  <a:pt x="402" y="13"/>
                  <a:pt x="401" y="13"/>
                  <a:pt x="401" y="12"/>
                </a:cubicBezTo>
                <a:cubicBezTo>
                  <a:pt x="401" y="11"/>
                  <a:pt x="401" y="10"/>
                  <a:pt x="400" y="10"/>
                </a:cubicBezTo>
                <a:cubicBezTo>
                  <a:pt x="400" y="10"/>
                  <a:pt x="399" y="10"/>
                  <a:pt x="399" y="11"/>
                </a:cubicBezTo>
                <a:cubicBezTo>
                  <a:pt x="398" y="11"/>
                  <a:pt x="398" y="11"/>
                  <a:pt x="397" y="11"/>
                </a:cubicBezTo>
                <a:cubicBezTo>
                  <a:pt x="397" y="11"/>
                  <a:pt x="396" y="11"/>
                  <a:pt x="396" y="10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5" y="12"/>
                  <a:pt x="395" y="12"/>
                  <a:pt x="39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394" y="11"/>
                  <a:pt x="394" y="11"/>
                  <a:pt x="393" y="11"/>
                </a:cubicBezTo>
                <a:cubicBezTo>
                  <a:pt x="393" y="11"/>
                  <a:pt x="393" y="11"/>
                  <a:pt x="393" y="11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1" y="11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91" y="10"/>
                  <a:pt x="389" y="10"/>
                  <a:pt x="389" y="9"/>
                </a:cubicBezTo>
                <a:cubicBezTo>
                  <a:pt x="389" y="9"/>
                  <a:pt x="389" y="9"/>
                  <a:pt x="389" y="9"/>
                </a:cubicBezTo>
                <a:cubicBezTo>
                  <a:pt x="388" y="10"/>
                  <a:pt x="388" y="10"/>
                  <a:pt x="388" y="10"/>
                </a:cubicBezTo>
                <a:cubicBezTo>
                  <a:pt x="388" y="9"/>
                  <a:pt x="387" y="9"/>
                  <a:pt x="387" y="9"/>
                </a:cubicBezTo>
                <a:cubicBezTo>
                  <a:pt x="386" y="9"/>
                  <a:pt x="386" y="10"/>
                  <a:pt x="385" y="10"/>
                </a:cubicBezTo>
                <a:cubicBezTo>
                  <a:pt x="385" y="11"/>
                  <a:pt x="385" y="11"/>
                  <a:pt x="384" y="11"/>
                </a:cubicBezTo>
                <a:cubicBezTo>
                  <a:pt x="384" y="11"/>
                  <a:pt x="384" y="11"/>
                  <a:pt x="383" y="10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9"/>
                  <a:pt x="383" y="7"/>
                  <a:pt x="383" y="6"/>
                </a:cubicBezTo>
                <a:cubicBezTo>
                  <a:pt x="383" y="5"/>
                  <a:pt x="381" y="4"/>
                  <a:pt x="380" y="4"/>
                </a:cubicBezTo>
                <a:cubicBezTo>
                  <a:pt x="380" y="4"/>
                  <a:pt x="380" y="4"/>
                  <a:pt x="380" y="5"/>
                </a:cubicBezTo>
                <a:cubicBezTo>
                  <a:pt x="378" y="5"/>
                  <a:pt x="376" y="7"/>
                  <a:pt x="377" y="8"/>
                </a:cubicBezTo>
                <a:cubicBezTo>
                  <a:pt x="377" y="9"/>
                  <a:pt x="377" y="9"/>
                  <a:pt x="376" y="10"/>
                </a:cubicBezTo>
                <a:cubicBezTo>
                  <a:pt x="375" y="9"/>
                  <a:pt x="375" y="9"/>
                  <a:pt x="375" y="8"/>
                </a:cubicBezTo>
                <a:cubicBezTo>
                  <a:pt x="375" y="8"/>
                  <a:pt x="375" y="8"/>
                  <a:pt x="375" y="8"/>
                </a:cubicBezTo>
                <a:cubicBezTo>
                  <a:pt x="375" y="8"/>
                  <a:pt x="375" y="9"/>
                  <a:pt x="375" y="9"/>
                </a:cubicBezTo>
                <a:cubicBezTo>
                  <a:pt x="375" y="10"/>
                  <a:pt x="375" y="11"/>
                  <a:pt x="374" y="11"/>
                </a:cubicBezTo>
                <a:cubicBezTo>
                  <a:pt x="374" y="11"/>
                  <a:pt x="374" y="11"/>
                  <a:pt x="374" y="10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5" y="14"/>
                  <a:pt x="375" y="14"/>
                  <a:pt x="375" y="14"/>
                </a:cubicBezTo>
                <a:cubicBezTo>
                  <a:pt x="373" y="13"/>
                  <a:pt x="373" y="13"/>
                  <a:pt x="373" y="13"/>
                </a:cubicBezTo>
                <a:cubicBezTo>
                  <a:pt x="374" y="15"/>
                  <a:pt x="374" y="15"/>
                  <a:pt x="374" y="15"/>
                </a:cubicBezTo>
                <a:cubicBezTo>
                  <a:pt x="374" y="15"/>
                  <a:pt x="373" y="15"/>
                  <a:pt x="373" y="15"/>
                </a:cubicBezTo>
                <a:cubicBezTo>
                  <a:pt x="372" y="15"/>
                  <a:pt x="371" y="15"/>
                  <a:pt x="371" y="16"/>
                </a:cubicBezTo>
                <a:cubicBezTo>
                  <a:pt x="371" y="17"/>
                  <a:pt x="370" y="17"/>
                  <a:pt x="370" y="17"/>
                </a:cubicBezTo>
                <a:cubicBezTo>
                  <a:pt x="369" y="17"/>
                  <a:pt x="369" y="17"/>
                  <a:pt x="368" y="17"/>
                </a:cubicBezTo>
                <a:cubicBezTo>
                  <a:pt x="369" y="19"/>
                  <a:pt x="369" y="19"/>
                  <a:pt x="369" y="19"/>
                </a:cubicBezTo>
                <a:cubicBezTo>
                  <a:pt x="366" y="19"/>
                  <a:pt x="366" y="19"/>
                  <a:pt x="366" y="19"/>
                </a:cubicBezTo>
                <a:cubicBezTo>
                  <a:pt x="367" y="20"/>
                  <a:pt x="368" y="21"/>
                  <a:pt x="368" y="21"/>
                </a:cubicBezTo>
                <a:cubicBezTo>
                  <a:pt x="369" y="21"/>
                  <a:pt x="370" y="20"/>
                  <a:pt x="371" y="20"/>
                </a:cubicBezTo>
                <a:cubicBezTo>
                  <a:pt x="371" y="19"/>
                  <a:pt x="372" y="19"/>
                  <a:pt x="373" y="19"/>
                </a:cubicBezTo>
                <a:cubicBezTo>
                  <a:pt x="373" y="19"/>
                  <a:pt x="374" y="19"/>
                  <a:pt x="375" y="20"/>
                </a:cubicBezTo>
                <a:cubicBezTo>
                  <a:pt x="374" y="21"/>
                  <a:pt x="373" y="21"/>
                  <a:pt x="372" y="22"/>
                </a:cubicBezTo>
                <a:cubicBezTo>
                  <a:pt x="372" y="22"/>
                  <a:pt x="371" y="22"/>
                  <a:pt x="370" y="22"/>
                </a:cubicBezTo>
                <a:cubicBezTo>
                  <a:pt x="368" y="22"/>
                  <a:pt x="366" y="20"/>
                  <a:pt x="364" y="20"/>
                </a:cubicBezTo>
                <a:cubicBezTo>
                  <a:pt x="364" y="21"/>
                  <a:pt x="364" y="21"/>
                  <a:pt x="364" y="21"/>
                </a:cubicBezTo>
                <a:cubicBezTo>
                  <a:pt x="364" y="21"/>
                  <a:pt x="364" y="21"/>
                  <a:pt x="365" y="21"/>
                </a:cubicBezTo>
                <a:cubicBezTo>
                  <a:pt x="362" y="22"/>
                  <a:pt x="362" y="22"/>
                  <a:pt x="362" y="22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3" y="28"/>
                  <a:pt x="363" y="28"/>
                  <a:pt x="363" y="28"/>
                </a:cubicBezTo>
                <a:cubicBezTo>
                  <a:pt x="363" y="28"/>
                  <a:pt x="362" y="28"/>
                  <a:pt x="361" y="28"/>
                </a:cubicBezTo>
                <a:cubicBezTo>
                  <a:pt x="360" y="28"/>
                  <a:pt x="358" y="28"/>
                  <a:pt x="357" y="28"/>
                </a:cubicBezTo>
                <a:cubicBezTo>
                  <a:pt x="359" y="29"/>
                  <a:pt x="359" y="29"/>
                  <a:pt x="359" y="29"/>
                </a:cubicBezTo>
                <a:cubicBezTo>
                  <a:pt x="354" y="32"/>
                  <a:pt x="354" y="32"/>
                  <a:pt x="354" y="32"/>
                </a:cubicBezTo>
                <a:cubicBezTo>
                  <a:pt x="358" y="33"/>
                  <a:pt x="352" y="33"/>
                  <a:pt x="354" y="34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55" y="35"/>
                  <a:pt x="356" y="36"/>
                  <a:pt x="355" y="37"/>
                </a:cubicBezTo>
                <a:cubicBezTo>
                  <a:pt x="354" y="37"/>
                  <a:pt x="351" y="37"/>
                  <a:pt x="351" y="40"/>
                </a:cubicBezTo>
                <a:cubicBezTo>
                  <a:pt x="351" y="39"/>
                  <a:pt x="350" y="39"/>
                  <a:pt x="351" y="38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8" y="37"/>
                  <a:pt x="348" y="37"/>
                  <a:pt x="349" y="37"/>
                </a:cubicBezTo>
                <a:cubicBezTo>
                  <a:pt x="349" y="37"/>
                  <a:pt x="349" y="37"/>
                  <a:pt x="349" y="37"/>
                </a:cubicBezTo>
                <a:cubicBezTo>
                  <a:pt x="349" y="37"/>
                  <a:pt x="349" y="37"/>
                  <a:pt x="348" y="36"/>
                </a:cubicBezTo>
                <a:cubicBezTo>
                  <a:pt x="346" y="40"/>
                  <a:pt x="346" y="40"/>
                  <a:pt x="346" y="40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4" y="41"/>
                  <a:pt x="346" y="41"/>
                  <a:pt x="347" y="41"/>
                </a:cubicBezTo>
                <a:cubicBezTo>
                  <a:pt x="342" y="45"/>
                  <a:pt x="342" y="45"/>
                  <a:pt x="342" y="4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3" y="48"/>
                  <a:pt x="344" y="48"/>
                  <a:pt x="344" y="48"/>
                </a:cubicBezTo>
                <a:cubicBezTo>
                  <a:pt x="344" y="48"/>
                  <a:pt x="345" y="48"/>
                  <a:pt x="345" y="48"/>
                </a:cubicBezTo>
                <a:cubicBezTo>
                  <a:pt x="345" y="48"/>
                  <a:pt x="346" y="48"/>
                  <a:pt x="346" y="48"/>
                </a:cubicBezTo>
                <a:cubicBezTo>
                  <a:pt x="346" y="48"/>
                  <a:pt x="347" y="48"/>
                  <a:pt x="347" y="49"/>
                </a:cubicBezTo>
                <a:cubicBezTo>
                  <a:pt x="344" y="51"/>
                  <a:pt x="344" y="50"/>
                  <a:pt x="342" y="52"/>
                </a:cubicBezTo>
                <a:cubicBezTo>
                  <a:pt x="342" y="52"/>
                  <a:pt x="342" y="51"/>
                  <a:pt x="341" y="51"/>
                </a:cubicBezTo>
                <a:cubicBezTo>
                  <a:pt x="340" y="51"/>
                  <a:pt x="340" y="52"/>
                  <a:pt x="340" y="52"/>
                </a:cubicBezTo>
                <a:cubicBezTo>
                  <a:pt x="340" y="53"/>
                  <a:pt x="342" y="54"/>
                  <a:pt x="340" y="55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40" y="58"/>
                  <a:pt x="339" y="58"/>
                  <a:pt x="338" y="59"/>
                </a:cubicBezTo>
                <a:cubicBezTo>
                  <a:pt x="338" y="59"/>
                  <a:pt x="338" y="59"/>
                  <a:pt x="338" y="58"/>
                </a:cubicBezTo>
                <a:cubicBezTo>
                  <a:pt x="337" y="58"/>
                  <a:pt x="337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4" y="58"/>
                  <a:pt x="333" y="58"/>
                  <a:pt x="332" y="57"/>
                </a:cubicBezTo>
                <a:cubicBezTo>
                  <a:pt x="331" y="58"/>
                  <a:pt x="329" y="58"/>
                  <a:pt x="330" y="59"/>
                </a:cubicBezTo>
                <a:cubicBezTo>
                  <a:pt x="330" y="60"/>
                  <a:pt x="329" y="60"/>
                  <a:pt x="328" y="60"/>
                </a:cubicBezTo>
                <a:cubicBezTo>
                  <a:pt x="328" y="60"/>
                  <a:pt x="328" y="60"/>
                  <a:pt x="328" y="60"/>
                </a:cubicBezTo>
                <a:cubicBezTo>
                  <a:pt x="329" y="61"/>
                  <a:pt x="329" y="62"/>
                  <a:pt x="329" y="63"/>
                </a:cubicBezTo>
                <a:cubicBezTo>
                  <a:pt x="328" y="64"/>
                  <a:pt x="328" y="64"/>
                  <a:pt x="328" y="64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29" y="66"/>
                  <a:pt x="328" y="67"/>
                  <a:pt x="328" y="67"/>
                </a:cubicBezTo>
                <a:cubicBezTo>
                  <a:pt x="327" y="67"/>
                  <a:pt x="325" y="64"/>
                  <a:pt x="325" y="64"/>
                </a:cubicBezTo>
                <a:cubicBezTo>
                  <a:pt x="325" y="65"/>
                  <a:pt x="325" y="65"/>
                  <a:pt x="324" y="65"/>
                </a:cubicBezTo>
                <a:cubicBezTo>
                  <a:pt x="324" y="65"/>
                  <a:pt x="323" y="65"/>
                  <a:pt x="323" y="65"/>
                </a:cubicBezTo>
                <a:cubicBezTo>
                  <a:pt x="323" y="65"/>
                  <a:pt x="322" y="64"/>
                  <a:pt x="322" y="64"/>
                </a:cubicBezTo>
                <a:cubicBezTo>
                  <a:pt x="321" y="64"/>
                  <a:pt x="321" y="65"/>
                  <a:pt x="320" y="65"/>
                </a:cubicBezTo>
                <a:cubicBezTo>
                  <a:pt x="322" y="68"/>
                  <a:pt x="322" y="68"/>
                  <a:pt x="322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19" y="68"/>
                  <a:pt x="317" y="67"/>
                </a:cubicBezTo>
                <a:cubicBezTo>
                  <a:pt x="316" y="67"/>
                  <a:pt x="315" y="66"/>
                  <a:pt x="314" y="66"/>
                </a:cubicBezTo>
                <a:cubicBezTo>
                  <a:pt x="313" y="66"/>
                  <a:pt x="313" y="66"/>
                  <a:pt x="313" y="66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9"/>
                  <a:pt x="310" y="69"/>
                  <a:pt x="310" y="69"/>
                </a:cubicBezTo>
                <a:cubicBezTo>
                  <a:pt x="310" y="70"/>
                  <a:pt x="311" y="70"/>
                  <a:pt x="311" y="70"/>
                </a:cubicBezTo>
                <a:cubicBezTo>
                  <a:pt x="310" y="72"/>
                  <a:pt x="311" y="74"/>
                  <a:pt x="308" y="74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1" y="78"/>
                  <a:pt x="311" y="78"/>
                  <a:pt x="311" y="78"/>
                </a:cubicBezTo>
                <a:cubicBezTo>
                  <a:pt x="313" y="78"/>
                  <a:pt x="314" y="79"/>
                  <a:pt x="314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21" y="84"/>
                  <a:pt x="317" y="86"/>
                </a:cubicBezTo>
                <a:cubicBezTo>
                  <a:pt x="322" y="90"/>
                  <a:pt x="314" y="91"/>
                  <a:pt x="318" y="97"/>
                </a:cubicBezTo>
                <a:cubicBezTo>
                  <a:pt x="317" y="98"/>
                  <a:pt x="317" y="101"/>
                  <a:pt x="315" y="101"/>
                </a:cubicBezTo>
                <a:cubicBezTo>
                  <a:pt x="315" y="101"/>
                  <a:pt x="314" y="101"/>
                  <a:pt x="314" y="100"/>
                </a:cubicBezTo>
                <a:cubicBezTo>
                  <a:pt x="315" y="102"/>
                  <a:pt x="315" y="102"/>
                  <a:pt x="315" y="102"/>
                </a:cubicBezTo>
                <a:cubicBezTo>
                  <a:pt x="313" y="103"/>
                  <a:pt x="316" y="106"/>
                  <a:pt x="314" y="106"/>
                </a:cubicBezTo>
                <a:cubicBezTo>
                  <a:pt x="313" y="105"/>
                  <a:pt x="313" y="105"/>
                  <a:pt x="313" y="105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08" y="108"/>
                  <a:pt x="307" y="102"/>
                  <a:pt x="306" y="100"/>
                </a:cubicBezTo>
                <a:cubicBezTo>
                  <a:pt x="307" y="99"/>
                  <a:pt x="308" y="97"/>
                  <a:pt x="307" y="96"/>
                </a:cubicBezTo>
                <a:cubicBezTo>
                  <a:pt x="306" y="96"/>
                  <a:pt x="306" y="96"/>
                  <a:pt x="306" y="96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0" y="98"/>
                  <a:pt x="302" y="101"/>
                  <a:pt x="299" y="101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300" y="98"/>
                  <a:pt x="295" y="95"/>
                  <a:pt x="293" y="94"/>
                </a:cubicBezTo>
                <a:cubicBezTo>
                  <a:pt x="292" y="94"/>
                  <a:pt x="293" y="95"/>
                  <a:pt x="292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0" y="92"/>
                  <a:pt x="287" y="94"/>
                  <a:pt x="284" y="92"/>
                </a:cubicBezTo>
                <a:cubicBezTo>
                  <a:pt x="286" y="92"/>
                  <a:pt x="286" y="92"/>
                  <a:pt x="286" y="92"/>
                </a:cubicBezTo>
                <a:cubicBezTo>
                  <a:pt x="285" y="92"/>
                  <a:pt x="284" y="92"/>
                  <a:pt x="283" y="92"/>
                </a:cubicBezTo>
                <a:cubicBezTo>
                  <a:pt x="283" y="92"/>
                  <a:pt x="282" y="92"/>
                  <a:pt x="282" y="92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2" y="89"/>
                  <a:pt x="282" y="89"/>
                  <a:pt x="282" y="89"/>
                </a:cubicBezTo>
                <a:cubicBezTo>
                  <a:pt x="282" y="90"/>
                  <a:pt x="281" y="90"/>
                  <a:pt x="281" y="90"/>
                </a:cubicBezTo>
                <a:cubicBezTo>
                  <a:pt x="280" y="90"/>
                  <a:pt x="280" y="90"/>
                  <a:pt x="279" y="90"/>
                </a:cubicBezTo>
                <a:cubicBezTo>
                  <a:pt x="279" y="89"/>
                  <a:pt x="278" y="89"/>
                  <a:pt x="278" y="89"/>
                </a:cubicBezTo>
                <a:cubicBezTo>
                  <a:pt x="278" y="89"/>
                  <a:pt x="278" y="89"/>
                  <a:pt x="278" y="89"/>
                </a:cubicBezTo>
                <a:cubicBezTo>
                  <a:pt x="279" y="92"/>
                  <a:pt x="279" y="92"/>
                  <a:pt x="279" y="92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281" y="92"/>
                  <a:pt x="280" y="94"/>
                  <a:pt x="279" y="94"/>
                </a:cubicBezTo>
                <a:cubicBezTo>
                  <a:pt x="279" y="94"/>
                  <a:pt x="279" y="94"/>
                  <a:pt x="278" y="94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7" y="97"/>
                  <a:pt x="277" y="97"/>
                </a:cubicBezTo>
                <a:cubicBezTo>
                  <a:pt x="277" y="97"/>
                  <a:pt x="276" y="97"/>
                  <a:pt x="276" y="97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5" y="98"/>
                  <a:pt x="274" y="97"/>
                  <a:pt x="274" y="96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0" y="97"/>
                  <a:pt x="270" y="97"/>
                  <a:pt x="270" y="97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0" y="99"/>
                  <a:pt x="270" y="99"/>
                  <a:pt x="270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0" y="100"/>
                  <a:pt x="270" y="102"/>
                  <a:pt x="270" y="103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04"/>
                  <a:pt x="267" y="105"/>
                  <a:pt x="266" y="105"/>
                </a:cubicBezTo>
                <a:cubicBezTo>
                  <a:pt x="266" y="105"/>
                  <a:pt x="265" y="104"/>
                  <a:pt x="265" y="104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4" y="105"/>
                  <a:pt x="266" y="106"/>
                  <a:pt x="264" y="107"/>
                </a:cubicBezTo>
                <a:cubicBezTo>
                  <a:pt x="262" y="104"/>
                  <a:pt x="262" y="104"/>
                  <a:pt x="262" y="104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4" y="106"/>
                  <a:pt x="262" y="108"/>
                  <a:pt x="261" y="109"/>
                </a:cubicBezTo>
                <a:cubicBezTo>
                  <a:pt x="262" y="112"/>
                  <a:pt x="266" y="112"/>
                  <a:pt x="262" y="115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59" y="114"/>
                  <a:pt x="259" y="114"/>
                  <a:pt x="259" y="114"/>
                </a:cubicBezTo>
                <a:cubicBezTo>
                  <a:pt x="260" y="116"/>
                  <a:pt x="260" y="119"/>
                  <a:pt x="262" y="119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2" y="121"/>
                  <a:pt x="262" y="121"/>
                  <a:pt x="262" y="121"/>
                </a:cubicBezTo>
                <a:cubicBezTo>
                  <a:pt x="259" y="123"/>
                  <a:pt x="261" y="124"/>
                  <a:pt x="261" y="127"/>
                </a:cubicBezTo>
                <a:cubicBezTo>
                  <a:pt x="255" y="129"/>
                  <a:pt x="262" y="130"/>
                  <a:pt x="260" y="133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33"/>
                  <a:pt x="260" y="133"/>
                  <a:pt x="261" y="133"/>
                </a:cubicBezTo>
                <a:cubicBezTo>
                  <a:pt x="262" y="133"/>
                  <a:pt x="262" y="133"/>
                  <a:pt x="262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0" y="140"/>
                  <a:pt x="266" y="137"/>
                  <a:pt x="264" y="141"/>
                </a:cubicBezTo>
                <a:cubicBezTo>
                  <a:pt x="271" y="146"/>
                  <a:pt x="271" y="153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9" y="157"/>
                  <a:pt x="282" y="160"/>
                  <a:pt x="281" y="162"/>
                </a:cubicBezTo>
                <a:cubicBezTo>
                  <a:pt x="281" y="162"/>
                  <a:pt x="281" y="162"/>
                  <a:pt x="281" y="162"/>
                </a:cubicBezTo>
                <a:cubicBezTo>
                  <a:pt x="280" y="162"/>
                  <a:pt x="280" y="161"/>
                  <a:pt x="279" y="160"/>
                </a:cubicBezTo>
                <a:cubicBezTo>
                  <a:pt x="279" y="160"/>
                  <a:pt x="279" y="160"/>
                  <a:pt x="279" y="160"/>
                </a:cubicBezTo>
                <a:cubicBezTo>
                  <a:pt x="278" y="160"/>
                  <a:pt x="278" y="160"/>
                  <a:pt x="277" y="159"/>
                </a:cubicBezTo>
                <a:cubicBezTo>
                  <a:pt x="276" y="159"/>
                  <a:pt x="276" y="158"/>
                  <a:pt x="275" y="158"/>
                </a:cubicBezTo>
                <a:cubicBezTo>
                  <a:pt x="275" y="158"/>
                  <a:pt x="275" y="158"/>
                  <a:pt x="274" y="159"/>
                </a:cubicBezTo>
                <a:cubicBezTo>
                  <a:pt x="277" y="159"/>
                  <a:pt x="276" y="161"/>
                  <a:pt x="278" y="163"/>
                </a:cubicBezTo>
                <a:cubicBezTo>
                  <a:pt x="277" y="164"/>
                  <a:pt x="277" y="165"/>
                  <a:pt x="276" y="165"/>
                </a:cubicBezTo>
                <a:cubicBezTo>
                  <a:pt x="275" y="165"/>
                  <a:pt x="274" y="164"/>
                  <a:pt x="273" y="164"/>
                </a:cubicBezTo>
                <a:cubicBezTo>
                  <a:pt x="273" y="164"/>
                  <a:pt x="272" y="163"/>
                  <a:pt x="271" y="163"/>
                </a:cubicBezTo>
                <a:cubicBezTo>
                  <a:pt x="271" y="163"/>
                  <a:pt x="271" y="163"/>
                  <a:pt x="270" y="164"/>
                </a:cubicBezTo>
                <a:cubicBezTo>
                  <a:pt x="271" y="163"/>
                  <a:pt x="271" y="163"/>
                  <a:pt x="272" y="163"/>
                </a:cubicBezTo>
                <a:cubicBezTo>
                  <a:pt x="272" y="163"/>
                  <a:pt x="272" y="163"/>
                  <a:pt x="272" y="163"/>
                </a:cubicBezTo>
                <a:cubicBezTo>
                  <a:pt x="272" y="163"/>
                  <a:pt x="272" y="163"/>
                  <a:pt x="273" y="163"/>
                </a:cubicBezTo>
                <a:cubicBezTo>
                  <a:pt x="273" y="163"/>
                  <a:pt x="273" y="163"/>
                  <a:pt x="274" y="163"/>
                </a:cubicBezTo>
                <a:cubicBezTo>
                  <a:pt x="273" y="162"/>
                  <a:pt x="272" y="163"/>
                  <a:pt x="272" y="162"/>
                </a:cubicBezTo>
                <a:cubicBezTo>
                  <a:pt x="271" y="162"/>
                  <a:pt x="270" y="163"/>
                  <a:pt x="269" y="163"/>
                </a:cubicBezTo>
                <a:cubicBezTo>
                  <a:pt x="269" y="163"/>
                  <a:pt x="269" y="163"/>
                  <a:pt x="269" y="162"/>
                </a:cubicBezTo>
                <a:cubicBezTo>
                  <a:pt x="269" y="162"/>
                  <a:pt x="268" y="162"/>
                  <a:pt x="269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67" y="159"/>
                  <a:pt x="266" y="159"/>
                  <a:pt x="265" y="159"/>
                </a:cubicBezTo>
                <a:cubicBezTo>
                  <a:pt x="264" y="159"/>
                  <a:pt x="264" y="159"/>
                  <a:pt x="264" y="159"/>
                </a:cubicBezTo>
                <a:cubicBezTo>
                  <a:pt x="263" y="159"/>
                  <a:pt x="263" y="159"/>
                  <a:pt x="262" y="159"/>
                </a:cubicBezTo>
                <a:cubicBezTo>
                  <a:pt x="261" y="159"/>
                  <a:pt x="259" y="158"/>
                  <a:pt x="259" y="156"/>
                </a:cubicBezTo>
                <a:cubicBezTo>
                  <a:pt x="259" y="156"/>
                  <a:pt x="258" y="156"/>
                  <a:pt x="258" y="156"/>
                </a:cubicBezTo>
                <a:cubicBezTo>
                  <a:pt x="258" y="156"/>
                  <a:pt x="258" y="156"/>
                  <a:pt x="257" y="156"/>
                </a:cubicBezTo>
                <a:cubicBezTo>
                  <a:pt x="259" y="154"/>
                  <a:pt x="259" y="154"/>
                  <a:pt x="259" y="154"/>
                </a:cubicBezTo>
                <a:cubicBezTo>
                  <a:pt x="258" y="154"/>
                  <a:pt x="257" y="154"/>
                  <a:pt x="257" y="154"/>
                </a:cubicBezTo>
                <a:cubicBezTo>
                  <a:pt x="257" y="154"/>
                  <a:pt x="257" y="154"/>
                  <a:pt x="256" y="154"/>
                </a:cubicBezTo>
                <a:cubicBezTo>
                  <a:pt x="257" y="153"/>
                  <a:pt x="257" y="153"/>
                  <a:pt x="257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5" y="153"/>
                  <a:pt x="254" y="153"/>
                </a:cubicBezTo>
                <a:cubicBezTo>
                  <a:pt x="254" y="153"/>
                  <a:pt x="253" y="154"/>
                  <a:pt x="252" y="154"/>
                </a:cubicBezTo>
                <a:cubicBezTo>
                  <a:pt x="252" y="154"/>
                  <a:pt x="251" y="153"/>
                  <a:pt x="251" y="152"/>
                </a:cubicBezTo>
                <a:cubicBezTo>
                  <a:pt x="253" y="152"/>
                  <a:pt x="253" y="152"/>
                  <a:pt x="253" y="152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49" y="153"/>
                  <a:pt x="248" y="153"/>
                </a:cubicBezTo>
                <a:cubicBezTo>
                  <a:pt x="246" y="153"/>
                  <a:pt x="245" y="151"/>
                  <a:pt x="244" y="151"/>
                </a:cubicBezTo>
                <a:cubicBezTo>
                  <a:pt x="243" y="151"/>
                  <a:pt x="242" y="150"/>
                  <a:pt x="242" y="149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42" y="149"/>
                  <a:pt x="240" y="148"/>
                </a:cubicBezTo>
                <a:cubicBezTo>
                  <a:pt x="240" y="149"/>
                  <a:pt x="239" y="151"/>
                  <a:pt x="238" y="151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37" y="150"/>
                  <a:pt x="237" y="149"/>
                  <a:pt x="238" y="149"/>
                </a:cubicBezTo>
                <a:cubicBezTo>
                  <a:pt x="238" y="149"/>
                  <a:pt x="236" y="148"/>
                  <a:pt x="236" y="146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4" y="142"/>
                  <a:pt x="234" y="142"/>
                  <a:pt x="233" y="142"/>
                </a:cubicBezTo>
                <a:cubicBezTo>
                  <a:pt x="233" y="142"/>
                  <a:pt x="233" y="142"/>
                  <a:pt x="232" y="142"/>
                </a:cubicBezTo>
                <a:cubicBezTo>
                  <a:pt x="232" y="142"/>
                  <a:pt x="232" y="142"/>
                  <a:pt x="231" y="142"/>
                </a:cubicBezTo>
                <a:cubicBezTo>
                  <a:pt x="231" y="142"/>
                  <a:pt x="231" y="142"/>
                  <a:pt x="230" y="143"/>
                </a:cubicBezTo>
                <a:cubicBezTo>
                  <a:pt x="231" y="141"/>
                  <a:pt x="229" y="140"/>
                  <a:pt x="228" y="140"/>
                </a:cubicBezTo>
                <a:cubicBezTo>
                  <a:pt x="228" y="140"/>
                  <a:pt x="228" y="141"/>
                  <a:pt x="228" y="141"/>
                </a:cubicBezTo>
                <a:cubicBezTo>
                  <a:pt x="227" y="139"/>
                  <a:pt x="227" y="139"/>
                  <a:pt x="227" y="139"/>
                </a:cubicBezTo>
                <a:cubicBezTo>
                  <a:pt x="225" y="138"/>
                  <a:pt x="224" y="135"/>
                  <a:pt x="221" y="135"/>
                </a:cubicBezTo>
                <a:cubicBezTo>
                  <a:pt x="221" y="135"/>
                  <a:pt x="221" y="135"/>
                  <a:pt x="220" y="135"/>
                </a:cubicBezTo>
                <a:cubicBezTo>
                  <a:pt x="221" y="136"/>
                  <a:pt x="221" y="136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8" y="137"/>
                  <a:pt x="219" y="138"/>
                </a:cubicBezTo>
                <a:cubicBezTo>
                  <a:pt x="219" y="138"/>
                  <a:pt x="219" y="138"/>
                  <a:pt x="219" y="138"/>
                </a:cubicBezTo>
                <a:cubicBezTo>
                  <a:pt x="219" y="138"/>
                  <a:pt x="219" y="138"/>
                  <a:pt x="220" y="137"/>
                </a:cubicBezTo>
                <a:cubicBezTo>
                  <a:pt x="220" y="137"/>
                  <a:pt x="220" y="137"/>
                  <a:pt x="221" y="137"/>
                </a:cubicBezTo>
                <a:cubicBezTo>
                  <a:pt x="221" y="137"/>
                  <a:pt x="221" y="137"/>
                  <a:pt x="221" y="138"/>
                </a:cubicBezTo>
                <a:cubicBezTo>
                  <a:pt x="221" y="139"/>
                  <a:pt x="218" y="141"/>
                  <a:pt x="216" y="141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9" y="142"/>
                  <a:pt x="219" y="142"/>
                  <a:pt x="219" y="142"/>
                </a:cubicBezTo>
                <a:cubicBezTo>
                  <a:pt x="220" y="146"/>
                  <a:pt x="215" y="144"/>
                  <a:pt x="216" y="147"/>
                </a:cubicBezTo>
                <a:cubicBezTo>
                  <a:pt x="215" y="147"/>
                  <a:pt x="214" y="147"/>
                  <a:pt x="214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7" y="144"/>
                  <a:pt x="207" y="143"/>
                  <a:pt x="207" y="142"/>
                </a:cubicBezTo>
                <a:cubicBezTo>
                  <a:pt x="207" y="141"/>
                  <a:pt x="207" y="139"/>
                  <a:pt x="206" y="139"/>
                </a:cubicBezTo>
                <a:cubicBezTo>
                  <a:pt x="206" y="139"/>
                  <a:pt x="205" y="139"/>
                  <a:pt x="205" y="139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3" y="138"/>
                  <a:pt x="200" y="139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9"/>
                  <a:pt x="197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5" y="139"/>
                </a:cubicBezTo>
                <a:cubicBezTo>
                  <a:pt x="193" y="139"/>
                  <a:pt x="195" y="143"/>
                  <a:pt x="195" y="143"/>
                </a:cubicBezTo>
                <a:cubicBezTo>
                  <a:pt x="194" y="143"/>
                  <a:pt x="192" y="143"/>
                  <a:pt x="191" y="141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43"/>
                  <a:pt x="191" y="142"/>
                  <a:pt x="193" y="143"/>
                </a:cubicBezTo>
                <a:cubicBezTo>
                  <a:pt x="193" y="144"/>
                  <a:pt x="192" y="144"/>
                  <a:pt x="191" y="144"/>
                </a:cubicBezTo>
                <a:cubicBezTo>
                  <a:pt x="191" y="144"/>
                  <a:pt x="191" y="144"/>
                  <a:pt x="190" y="144"/>
                </a:cubicBezTo>
                <a:cubicBezTo>
                  <a:pt x="190" y="144"/>
                  <a:pt x="190" y="144"/>
                  <a:pt x="190" y="144"/>
                </a:cubicBezTo>
                <a:cubicBezTo>
                  <a:pt x="189" y="144"/>
                  <a:pt x="188" y="144"/>
                  <a:pt x="188" y="145"/>
                </a:cubicBezTo>
                <a:cubicBezTo>
                  <a:pt x="187" y="143"/>
                  <a:pt x="185" y="143"/>
                  <a:pt x="185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85" y="144"/>
                  <a:pt x="184" y="144"/>
                  <a:pt x="184" y="144"/>
                </a:cubicBezTo>
                <a:cubicBezTo>
                  <a:pt x="183" y="144"/>
                  <a:pt x="182" y="144"/>
                  <a:pt x="182" y="144"/>
                </a:cubicBezTo>
                <a:cubicBezTo>
                  <a:pt x="181" y="144"/>
                  <a:pt x="181" y="143"/>
                  <a:pt x="180" y="143"/>
                </a:cubicBezTo>
                <a:cubicBezTo>
                  <a:pt x="180" y="143"/>
                  <a:pt x="180" y="143"/>
                  <a:pt x="180" y="144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80" y="143"/>
                  <a:pt x="179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3"/>
                  <a:pt x="174" y="142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4" y="143"/>
                  <a:pt x="176" y="145"/>
                  <a:pt x="174" y="14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1" y="144"/>
                  <a:pt x="171" y="144"/>
                  <a:pt x="171" y="144"/>
                </a:cubicBezTo>
                <a:cubicBezTo>
                  <a:pt x="172" y="149"/>
                  <a:pt x="167" y="149"/>
                  <a:pt x="171" y="153"/>
                </a:cubicBezTo>
                <a:cubicBezTo>
                  <a:pt x="168" y="154"/>
                  <a:pt x="166" y="156"/>
                  <a:pt x="165" y="156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3" y="156"/>
                  <a:pt x="164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160" y="157"/>
                  <a:pt x="160" y="157"/>
                  <a:pt x="160" y="156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8"/>
                  <a:pt x="158" y="158"/>
                  <a:pt x="158" y="157"/>
                </a:cubicBezTo>
                <a:cubicBezTo>
                  <a:pt x="157" y="157"/>
                  <a:pt x="156" y="156"/>
                  <a:pt x="155" y="156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3" y="157"/>
                  <a:pt x="153" y="157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160"/>
                  <a:pt x="150" y="160"/>
                  <a:pt x="150" y="160"/>
                </a:cubicBezTo>
                <a:cubicBezTo>
                  <a:pt x="151" y="162"/>
                  <a:pt x="149" y="163"/>
                  <a:pt x="147" y="163"/>
                </a:cubicBezTo>
                <a:cubicBezTo>
                  <a:pt x="146" y="163"/>
                  <a:pt x="145" y="163"/>
                  <a:pt x="145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5" y="162"/>
                  <a:pt x="144" y="162"/>
                  <a:pt x="144" y="162"/>
                </a:cubicBezTo>
                <a:cubicBezTo>
                  <a:pt x="143" y="162"/>
                  <a:pt x="142" y="161"/>
                  <a:pt x="141" y="159"/>
                </a:cubicBezTo>
                <a:cubicBezTo>
                  <a:pt x="141" y="158"/>
                  <a:pt x="140" y="157"/>
                  <a:pt x="139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8" y="159"/>
                  <a:pt x="138" y="160"/>
                  <a:pt x="138" y="161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0"/>
                  <a:pt x="136" y="160"/>
                  <a:pt x="136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59"/>
                  <a:pt x="135" y="159"/>
                  <a:pt x="134" y="160"/>
                </a:cubicBezTo>
                <a:cubicBezTo>
                  <a:pt x="134" y="160"/>
                  <a:pt x="134" y="160"/>
                  <a:pt x="133" y="160"/>
                </a:cubicBezTo>
                <a:cubicBezTo>
                  <a:pt x="133" y="159"/>
                  <a:pt x="132" y="159"/>
                  <a:pt x="131" y="159"/>
                </a:cubicBezTo>
                <a:cubicBezTo>
                  <a:pt x="129" y="159"/>
                  <a:pt x="127" y="161"/>
                  <a:pt x="126" y="16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6"/>
                  <a:pt x="127" y="167"/>
                  <a:pt x="126" y="167"/>
                </a:cubicBezTo>
                <a:cubicBezTo>
                  <a:pt x="125" y="167"/>
                  <a:pt x="125" y="166"/>
                  <a:pt x="124" y="166"/>
                </a:cubicBezTo>
                <a:cubicBezTo>
                  <a:pt x="123" y="166"/>
                  <a:pt x="122" y="165"/>
                  <a:pt x="121" y="165"/>
                </a:cubicBezTo>
                <a:cubicBezTo>
                  <a:pt x="121" y="165"/>
                  <a:pt x="121" y="165"/>
                  <a:pt x="120" y="166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19" y="173"/>
                  <a:pt x="118" y="175"/>
                  <a:pt x="119" y="176"/>
                </a:cubicBezTo>
                <a:cubicBezTo>
                  <a:pt x="118" y="177"/>
                  <a:pt x="118" y="177"/>
                  <a:pt x="117" y="177"/>
                </a:cubicBezTo>
                <a:cubicBezTo>
                  <a:pt x="114" y="177"/>
                  <a:pt x="111" y="172"/>
                  <a:pt x="108" y="170"/>
                </a:cubicBezTo>
                <a:cubicBezTo>
                  <a:pt x="109" y="172"/>
                  <a:pt x="110" y="174"/>
                  <a:pt x="112" y="174"/>
                </a:cubicBezTo>
                <a:cubicBezTo>
                  <a:pt x="112" y="175"/>
                  <a:pt x="111" y="175"/>
                  <a:pt x="110" y="175"/>
                </a:cubicBezTo>
                <a:cubicBezTo>
                  <a:pt x="109" y="175"/>
                  <a:pt x="108" y="175"/>
                  <a:pt x="107" y="174"/>
                </a:cubicBezTo>
                <a:cubicBezTo>
                  <a:pt x="106" y="175"/>
                  <a:pt x="105" y="175"/>
                  <a:pt x="105" y="175"/>
                </a:cubicBezTo>
                <a:cubicBezTo>
                  <a:pt x="105" y="175"/>
                  <a:pt x="104" y="174"/>
                  <a:pt x="104" y="173"/>
                </a:cubicBezTo>
                <a:cubicBezTo>
                  <a:pt x="103" y="173"/>
                  <a:pt x="103" y="172"/>
                  <a:pt x="102" y="172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6"/>
                  <a:pt x="101" y="176"/>
                  <a:pt x="99" y="176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8"/>
                  <a:pt x="98" y="178"/>
                  <a:pt x="98" y="178"/>
                </a:cubicBezTo>
                <a:cubicBezTo>
                  <a:pt x="98" y="178"/>
                  <a:pt x="98" y="177"/>
                  <a:pt x="98" y="177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7" y="182"/>
                  <a:pt x="96" y="181"/>
                  <a:pt x="96" y="181"/>
                </a:cubicBezTo>
                <a:cubicBezTo>
                  <a:pt x="94" y="181"/>
                  <a:pt x="93" y="186"/>
                  <a:pt x="91" y="186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0" y="185"/>
                  <a:pt x="90" y="185"/>
                  <a:pt x="89" y="185"/>
                </a:cubicBezTo>
                <a:cubicBezTo>
                  <a:pt x="88" y="185"/>
                  <a:pt x="87" y="186"/>
                  <a:pt x="87" y="186"/>
                </a:cubicBezTo>
                <a:cubicBezTo>
                  <a:pt x="86" y="190"/>
                  <a:pt x="90" y="188"/>
                  <a:pt x="91" y="191"/>
                </a:cubicBezTo>
                <a:cubicBezTo>
                  <a:pt x="90" y="193"/>
                  <a:pt x="89" y="191"/>
                  <a:pt x="88" y="193"/>
                </a:cubicBezTo>
                <a:cubicBezTo>
                  <a:pt x="88" y="192"/>
                  <a:pt x="88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6" y="191"/>
                  <a:pt x="85" y="191"/>
                  <a:pt x="85" y="191"/>
                </a:cubicBezTo>
                <a:cubicBezTo>
                  <a:pt x="81" y="191"/>
                  <a:pt x="83" y="186"/>
                  <a:pt x="81" y="185"/>
                </a:cubicBezTo>
                <a:cubicBezTo>
                  <a:pt x="81" y="185"/>
                  <a:pt x="80" y="185"/>
                  <a:pt x="80" y="185"/>
                </a:cubicBezTo>
                <a:cubicBezTo>
                  <a:pt x="79" y="185"/>
                  <a:pt x="78" y="186"/>
                  <a:pt x="77" y="187"/>
                </a:cubicBezTo>
                <a:cubicBezTo>
                  <a:pt x="76" y="188"/>
                  <a:pt x="75" y="188"/>
                  <a:pt x="74" y="188"/>
                </a:cubicBezTo>
                <a:cubicBezTo>
                  <a:pt x="74" y="188"/>
                  <a:pt x="73" y="188"/>
                  <a:pt x="73" y="188"/>
                </a:cubicBezTo>
                <a:cubicBezTo>
                  <a:pt x="74" y="189"/>
                  <a:pt x="70" y="189"/>
                  <a:pt x="72" y="191"/>
                </a:cubicBezTo>
                <a:cubicBezTo>
                  <a:pt x="71" y="190"/>
                  <a:pt x="70" y="190"/>
                  <a:pt x="69" y="190"/>
                </a:cubicBezTo>
                <a:cubicBezTo>
                  <a:pt x="69" y="190"/>
                  <a:pt x="69" y="190"/>
                  <a:pt x="69" y="190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71" y="194"/>
                  <a:pt x="73" y="196"/>
                  <a:pt x="72" y="19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6"/>
                  <a:pt x="69" y="196"/>
                  <a:pt x="69" y="19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7" y="200"/>
                  <a:pt x="73" y="200"/>
                  <a:pt x="72" y="204"/>
                </a:cubicBezTo>
                <a:cubicBezTo>
                  <a:pt x="72" y="203"/>
                  <a:pt x="71" y="203"/>
                  <a:pt x="69" y="203"/>
                </a:cubicBezTo>
                <a:cubicBezTo>
                  <a:pt x="69" y="203"/>
                  <a:pt x="69" y="203"/>
                  <a:pt x="68" y="203"/>
                </a:cubicBezTo>
                <a:cubicBezTo>
                  <a:pt x="68" y="203"/>
                  <a:pt x="67" y="203"/>
                  <a:pt x="67" y="203"/>
                </a:cubicBezTo>
                <a:cubicBezTo>
                  <a:pt x="66" y="203"/>
                  <a:pt x="65" y="203"/>
                  <a:pt x="65" y="203"/>
                </a:cubicBezTo>
                <a:cubicBezTo>
                  <a:pt x="67" y="205"/>
                  <a:pt x="63" y="205"/>
                  <a:pt x="62" y="206"/>
                </a:cubicBezTo>
                <a:cubicBezTo>
                  <a:pt x="64" y="207"/>
                  <a:pt x="64" y="207"/>
                  <a:pt x="64" y="207"/>
                </a:cubicBezTo>
                <a:cubicBezTo>
                  <a:pt x="63" y="208"/>
                  <a:pt x="62" y="209"/>
                  <a:pt x="62" y="209"/>
                </a:cubicBezTo>
                <a:cubicBezTo>
                  <a:pt x="61" y="209"/>
                  <a:pt x="61" y="208"/>
                  <a:pt x="60" y="208"/>
                </a:cubicBezTo>
                <a:cubicBezTo>
                  <a:pt x="60" y="208"/>
                  <a:pt x="59" y="207"/>
                  <a:pt x="59" y="207"/>
                </a:cubicBezTo>
                <a:cubicBezTo>
                  <a:pt x="59" y="207"/>
                  <a:pt x="58" y="207"/>
                  <a:pt x="58" y="207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59" y="210"/>
                  <a:pt x="58" y="210"/>
                  <a:pt x="58" y="210"/>
                </a:cubicBezTo>
                <a:cubicBezTo>
                  <a:pt x="57" y="210"/>
                  <a:pt x="56" y="210"/>
                  <a:pt x="55" y="209"/>
                </a:cubicBezTo>
                <a:cubicBezTo>
                  <a:pt x="55" y="208"/>
                  <a:pt x="54" y="207"/>
                  <a:pt x="53" y="207"/>
                </a:cubicBezTo>
                <a:cubicBezTo>
                  <a:pt x="53" y="207"/>
                  <a:pt x="53" y="207"/>
                  <a:pt x="53" y="207"/>
                </a:cubicBezTo>
                <a:cubicBezTo>
                  <a:pt x="53" y="212"/>
                  <a:pt x="57" y="210"/>
                  <a:pt x="57" y="214"/>
                </a:cubicBezTo>
                <a:cubicBezTo>
                  <a:pt x="61" y="216"/>
                  <a:pt x="59" y="220"/>
                  <a:pt x="62" y="221"/>
                </a:cubicBezTo>
                <a:cubicBezTo>
                  <a:pt x="62" y="222"/>
                  <a:pt x="64" y="224"/>
                  <a:pt x="62" y="225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2" y="226"/>
                  <a:pt x="64" y="227"/>
                  <a:pt x="62" y="228"/>
                </a:cubicBezTo>
                <a:cubicBezTo>
                  <a:pt x="62" y="227"/>
                  <a:pt x="61" y="227"/>
                  <a:pt x="60" y="227"/>
                </a:cubicBezTo>
                <a:cubicBezTo>
                  <a:pt x="59" y="227"/>
                  <a:pt x="58" y="227"/>
                  <a:pt x="58" y="228"/>
                </a:cubicBezTo>
                <a:cubicBezTo>
                  <a:pt x="58" y="228"/>
                  <a:pt x="58" y="228"/>
                  <a:pt x="58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30"/>
                  <a:pt x="56" y="230"/>
                  <a:pt x="56" y="230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3"/>
                  <a:pt x="54" y="233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51" y="234"/>
                  <a:pt x="51" y="236"/>
                  <a:pt x="50" y="236"/>
                </a:cubicBezTo>
                <a:cubicBezTo>
                  <a:pt x="53" y="237"/>
                  <a:pt x="57" y="239"/>
                  <a:pt x="57" y="242"/>
                </a:cubicBezTo>
                <a:cubicBezTo>
                  <a:pt x="57" y="243"/>
                  <a:pt x="56" y="244"/>
                  <a:pt x="55" y="244"/>
                </a:cubicBezTo>
                <a:cubicBezTo>
                  <a:pt x="55" y="244"/>
                  <a:pt x="55" y="244"/>
                  <a:pt x="54" y="244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50" y="243"/>
                  <a:pt x="47" y="244"/>
                  <a:pt x="45" y="242"/>
                </a:cubicBezTo>
                <a:cubicBezTo>
                  <a:pt x="45" y="242"/>
                  <a:pt x="45" y="244"/>
                  <a:pt x="43" y="244"/>
                </a:cubicBezTo>
                <a:cubicBezTo>
                  <a:pt x="43" y="244"/>
                  <a:pt x="43" y="244"/>
                  <a:pt x="42" y="244"/>
                </a:cubicBezTo>
                <a:cubicBezTo>
                  <a:pt x="42" y="245"/>
                  <a:pt x="42" y="245"/>
                  <a:pt x="42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4" y="245"/>
                  <a:pt x="37" y="244"/>
                  <a:pt x="37" y="246"/>
                </a:cubicBezTo>
                <a:cubicBezTo>
                  <a:pt x="36" y="246"/>
                  <a:pt x="36" y="247"/>
                  <a:pt x="35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3" y="247"/>
                  <a:pt x="32" y="248"/>
                  <a:pt x="33" y="249"/>
                </a:cubicBezTo>
                <a:cubicBezTo>
                  <a:pt x="33" y="250"/>
                  <a:pt x="34" y="250"/>
                  <a:pt x="34" y="250"/>
                </a:cubicBezTo>
                <a:cubicBezTo>
                  <a:pt x="34" y="250"/>
                  <a:pt x="35" y="249"/>
                  <a:pt x="35" y="249"/>
                </a:cubicBezTo>
                <a:cubicBezTo>
                  <a:pt x="36" y="251"/>
                  <a:pt x="40" y="249"/>
                  <a:pt x="40" y="252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38" y="254"/>
                  <a:pt x="38" y="254"/>
                  <a:pt x="37" y="253"/>
                </a:cubicBezTo>
                <a:cubicBezTo>
                  <a:pt x="37" y="253"/>
                  <a:pt x="36" y="252"/>
                  <a:pt x="36" y="252"/>
                </a:cubicBezTo>
                <a:cubicBezTo>
                  <a:pt x="35" y="252"/>
                  <a:pt x="35" y="253"/>
                  <a:pt x="34" y="253"/>
                </a:cubicBezTo>
                <a:cubicBezTo>
                  <a:pt x="36" y="254"/>
                  <a:pt x="36" y="254"/>
                  <a:pt x="36" y="254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39" y="257"/>
                  <a:pt x="32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cubicBezTo>
                  <a:pt x="31" y="260"/>
                  <a:pt x="32" y="260"/>
                  <a:pt x="32" y="260"/>
                </a:cubicBezTo>
                <a:cubicBezTo>
                  <a:pt x="33" y="260"/>
                  <a:pt x="33" y="260"/>
                  <a:pt x="33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5" y="260"/>
                  <a:pt x="35" y="260"/>
                  <a:pt x="36" y="261"/>
                </a:cubicBezTo>
                <a:cubicBezTo>
                  <a:pt x="35" y="262"/>
                  <a:pt x="34" y="261"/>
                  <a:pt x="33" y="262"/>
                </a:cubicBezTo>
                <a:cubicBezTo>
                  <a:pt x="33" y="262"/>
                  <a:pt x="34" y="263"/>
                  <a:pt x="34" y="263"/>
                </a:cubicBezTo>
                <a:cubicBezTo>
                  <a:pt x="35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7" y="262"/>
                  <a:pt x="37" y="263"/>
                  <a:pt x="37" y="264"/>
                </a:cubicBezTo>
                <a:cubicBezTo>
                  <a:pt x="37" y="263"/>
                  <a:pt x="37" y="263"/>
                  <a:pt x="37" y="263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8" y="263"/>
                  <a:pt x="38" y="263"/>
                  <a:pt x="38" y="263"/>
                </a:cubicBezTo>
                <a:cubicBezTo>
                  <a:pt x="39" y="264"/>
                  <a:pt x="40" y="265"/>
                  <a:pt x="40" y="265"/>
                </a:cubicBezTo>
                <a:cubicBezTo>
                  <a:pt x="38" y="266"/>
                  <a:pt x="36" y="267"/>
                  <a:pt x="36" y="267"/>
                </a:cubicBezTo>
                <a:cubicBezTo>
                  <a:pt x="36" y="267"/>
                  <a:pt x="35" y="267"/>
                  <a:pt x="35" y="267"/>
                </a:cubicBezTo>
                <a:cubicBezTo>
                  <a:pt x="34" y="266"/>
                  <a:pt x="32" y="265"/>
                  <a:pt x="30" y="265"/>
                </a:cubicBezTo>
                <a:cubicBezTo>
                  <a:pt x="29" y="265"/>
                  <a:pt x="28" y="266"/>
                  <a:pt x="28" y="268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9" y="268"/>
                  <a:pt x="29" y="267"/>
                  <a:pt x="30" y="267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1" y="270"/>
                  <a:pt x="31" y="270"/>
                  <a:pt x="30" y="270"/>
                </a:cubicBezTo>
                <a:cubicBezTo>
                  <a:pt x="30" y="270"/>
                  <a:pt x="30" y="270"/>
                  <a:pt x="30" y="270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72"/>
                  <a:pt x="35" y="274"/>
                  <a:pt x="37" y="275"/>
                </a:cubicBezTo>
                <a:cubicBezTo>
                  <a:pt x="36" y="276"/>
                  <a:pt x="36" y="278"/>
                  <a:pt x="35" y="278"/>
                </a:cubicBezTo>
                <a:cubicBezTo>
                  <a:pt x="35" y="278"/>
                  <a:pt x="35" y="278"/>
                  <a:pt x="35" y="278"/>
                </a:cubicBezTo>
                <a:cubicBezTo>
                  <a:pt x="34" y="277"/>
                  <a:pt x="34" y="277"/>
                  <a:pt x="34" y="277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33" y="278"/>
                  <a:pt x="35" y="278"/>
                  <a:pt x="34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32" y="282"/>
                  <a:pt x="32" y="282"/>
                  <a:pt x="32" y="282"/>
                </a:cubicBezTo>
                <a:cubicBezTo>
                  <a:pt x="33" y="282"/>
                  <a:pt x="33" y="282"/>
                  <a:pt x="33" y="283"/>
                </a:cubicBezTo>
                <a:cubicBezTo>
                  <a:pt x="33" y="283"/>
                  <a:pt x="32" y="283"/>
                  <a:pt x="31" y="283"/>
                </a:cubicBezTo>
                <a:cubicBezTo>
                  <a:pt x="31" y="283"/>
                  <a:pt x="31" y="283"/>
                  <a:pt x="31" y="283"/>
                </a:cubicBezTo>
                <a:cubicBezTo>
                  <a:pt x="30" y="283"/>
                  <a:pt x="31" y="282"/>
                  <a:pt x="31" y="282"/>
                </a:cubicBezTo>
                <a:cubicBezTo>
                  <a:pt x="30" y="282"/>
                  <a:pt x="30" y="283"/>
                  <a:pt x="30" y="283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27" y="285"/>
                  <a:pt x="28" y="285"/>
                  <a:pt x="29" y="287"/>
                </a:cubicBezTo>
                <a:cubicBezTo>
                  <a:pt x="29" y="287"/>
                  <a:pt x="28" y="287"/>
                  <a:pt x="28" y="287"/>
                </a:cubicBezTo>
                <a:cubicBezTo>
                  <a:pt x="28" y="287"/>
                  <a:pt x="27" y="287"/>
                  <a:pt x="27" y="287"/>
                </a:cubicBezTo>
                <a:cubicBezTo>
                  <a:pt x="27" y="288"/>
                  <a:pt x="27" y="288"/>
                  <a:pt x="26" y="288"/>
                </a:cubicBezTo>
                <a:cubicBezTo>
                  <a:pt x="26" y="288"/>
                  <a:pt x="25" y="288"/>
                  <a:pt x="24" y="287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89"/>
                  <a:pt x="24" y="289"/>
                  <a:pt x="24" y="289"/>
                </a:cubicBezTo>
                <a:cubicBezTo>
                  <a:pt x="24" y="289"/>
                  <a:pt x="24" y="289"/>
                  <a:pt x="24" y="289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6" y="291"/>
                  <a:pt x="26" y="292"/>
                  <a:pt x="27" y="292"/>
                </a:cubicBezTo>
                <a:cubicBezTo>
                  <a:pt x="27" y="292"/>
                  <a:pt x="28" y="292"/>
                  <a:pt x="28" y="291"/>
                </a:cubicBezTo>
                <a:cubicBezTo>
                  <a:pt x="29" y="291"/>
                  <a:pt x="29" y="291"/>
                  <a:pt x="30" y="291"/>
                </a:cubicBezTo>
                <a:cubicBezTo>
                  <a:pt x="30" y="291"/>
                  <a:pt x="31" y="291"/>
                  <a:pt x="31" y="292"/>
                </a:cubicBezTo>
                <a:cubicBezTo>
                  <a:pt x="32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2" y="294"/>
                  <a:pt x="32" y="294"/>
                  <a:pt x="32" y="294"/>
                </a:cubicBezTo>
                <a:cubicBezTo>
                  <a:pt x="28" y="296"/>
                  <a:pt x="28" y="296"/>
                  <a:pt x="28" y="296"/>
                </a:cubicBezTo>
                <a:cubicBezTo>
                  <a:pt x="31" y="298"/>
                  <a:pt x="28" y="302"/>
                  <a:pt x="33" y="302"/>
                </a:cubicBezTo>
                <a:cubicBezTo>
                  <a:pt x="33" y="303"/>
                  <a:pt x="32" y="303"/>
                  <a:pt x="31" y="303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33" y="305"/>
                  <a:pt x="32" y="305"/>
                  <a:pt x="32" y="305"/>
                </a:cubicBezTo>
                <a:cubicBezTo>
                  <a:pt x="32" y="305"/>
                  <a:pt x="31" y="305"/>
                  <a:pt x="31" y="305"/>
                </a:cubicBezTo>
                <a:cubicBezTo>
                  <a:pt x="31" y="305"/>
                  <a:pt x="31" y="305"/>
                  <a:pt x="30" y="305"/>
                </a:cubicBezTo>
                <a:cubicBezTo>
                  <a:pt x="30" y="305"/>
                  <a:pt x="30" y="305"/>
                  <a:pt x="30" y="305"/>
                </a:cubicBezTo>
                <a:cubicBezTo>
                  <a:pt x="31" y="306"/>
                  <a:pt x="31" y="306"/>
                  <a:pt x="31" y="306"/>
                </a:cubicBezTo>
                <a:cubicBezTo>
                  <a:pt x="30" y="307"/>
                  <a:pt x="30" y="307"/>
                  <a:pt x="30" y="307"/>
                </a:cubicBezTo>
                <a:cubicBezTo>
                  <a:pt x="28" y="309"/>
                  <a:pt x="26" y="310"/>
                  <a:pt x="23" y="310"/>
                </a:cubicBezTo>
                <a:cubicBezTo>
                  <a:pt x="23" y="310"/>
                  <a:pt x="23" y="310"/>
                  <a:pt x="22" y="310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4" y="312"/>
                  <a:pt x="26" y="312"/>
                  <a:pt x="27" y="313"/>
                </a:cubicBezTo>
                <a:cubicBezTo>
                  <a:pt x="26" y="314"/>
                  <a:pt x="26" y="314"/>
                  <a:pt x="26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29" y="316"/>
                  <a:pt x="28" y="315"/>
                  <a:pt x="27" y="316"/>
                </a:cubicBezTo>
                <a:cubicBezTo>
                  <a:pt x="27" y="317"/>
                  <a:pt x="27" y="317"/>
                  <a:pt x="27" y="317"/>
                </a:cubicBezTo>
                <a:cubicBezTo>
                  <a:pt x="29" y="317"/>
                  <a:pt x="29" y="317"/>
                  <a:pt x="29" y="317"/>
                </a:cubicBezTo>
                <a:cubicBezTo>
                  <a:pt x="29" y="319"/>
                  <a:pt x="30" y="319"/>
                  <a:pt x="31" y="319"/>
                </a:cubicBezTo>
                <a:cubicBezTo>
                  <a:pt x="31" y="319"/>
                  <a:pt x="31" y="319"/>
                  <a:pt x="31" y="319"/>
                </a:cubicBezTo>
                <a:cubicBezTo>
                  <a:pt x="31" y="319"/>
                  <a:pt x="31" y="319"/>
                  <a:pt x="32" y="319"/>
                </a:cubicBezTo>
                <a:cubicBezTo>
                  <a:pt x="33" y="319"/>
                  <a:pt x="34" y="319"/>
                  <a:pt x="33" y="322"/>
                </a:cubicBezTo>
                <a:cubicBezTo>
                  <a:pt x="34" y="323"/>
                  <a:pt x="35" y="323"/>
                  <a:pt x="36" y="323"/>
                </a:cubicBezTo>
                <a:cubicBezTo>
                  <a:pt x="37" y="323"/>
                  <a:pt x="38" y="323"/>
                  <a:pt x="38" y="323"/>
                </a:cubicBezTo>
                <a:cubicBezTo>
                  <a:pt x="39" y="323"/>
                  <a:pt x="40" y="323"/>
                  <a:pt x="40" y="323"/>
                </a:cubicBezTo>
                <a:cubicBezTo>
                  <a:pt x="41" y="323"/>
                  <a:pt x="42" y="323"/>
                  <a:pt x="43" y="323"/>
                </a:cubicBezTo>
                <a:cubicBezTo>
                  <a:pt x="43" y="325"/>
                  <a:pt x="41" y="323"/>
                  <a:pt x="41" y="325"/>
                </a:cubicBezTo>
                <a:cubicBezTo>
                  <a:pt x="41" y="325"/>
                  <a:pt x="41" y="325"/>
                  <a:pt x="41" y="325"/>
                </a:cubicBezTo>
                <a:cubicBezTo>
                  <a:pt x="46" y="325"/>
                  <a:pt x="47" y="330"/>
                  <a:pt x="51" y="331"/>
                </a:cubicBezTo>
                <a:cubicBezTo>
                  <a:pt x="51" y="332"/>
                  <a:pt x="51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49" y="332"/>
                  <a:pt x="49" y="332"/>
                  <a:pt x="50" y="333"/>
                </a:cubicBezTo>
                <a:cubicBezTo>
                  <a:pt x="49" y="334"/>
                  <a:pt x="48" y="334"/>
                  <a:pt x="47" y="334"/>
                </a:cubicBezTo>
                <a:cubicBezTo>
                  <a:pt x="48" y="336"/>
                  <a:pt x="48" y="336"/>
                  <a:pt x="48" y="336"/>
                </a:cubicBezTo>
                <a:cubicBezTo>
                  <a:pt x="47" y="337"/>
                  <a:pt x="47" y="337"/>
                  <a:pt x="47" y="337"/>
                </a:cubicBezTo>
                <a:cubicBezTo>
                  <a:pt x="46" y="336"/>
                  <a:pt x="46" y="336"/>
                  <a:pt x="45" y="336"/>
                </a:cubicBezTo>
                <a:cubicBezTo>
                  <a:pt x="44" y="336"/>
                  <a:pt x="43" y="337"/>
                  <a:pt x="42" y="337"/>
                </a:cubicBezTo>
                <a:cubicBezTo>
                  <a:pt x="41" y="338"/>
                  <a:pt x="40" y="339"/>
                  <a:pt x="38" y="339"/>
                </a:cubicBezTo>
                <a:cubicBezTo>
                  <a:pt x="38" y="339"/>
                  <a:pt x="38" y="339"/>
                  <a:pt x="38" y="339"/>
                </a:cubicBezTo>
                <a:cubicBezTo>
                  <a:pt x="38" y="341"/>
                  <a:pt x="41" y="341"/>
                  <a:pt x="39" y="342"/>
                </a:cubicBezTo>
                <a:cubicBezTo>
                  <a:pt x="40" y="342"/>
                  <a:pt x="40" y="342"/>
                  <a:pt x="40" y="342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7" y="346"/>
                  <a:pt x="37" y="347"/>
                  <a:pt x="36" y="347"/>
                </a:cubicBezTo>
                <a:cubicBezTo>
                  <a:pt x="36" y="347"/>
                  <a:pt x="35" y="346"/>
                  <a:pt x="34" y="346"/>
                </a:cubicBezTo>
                <a:cubicBezTo>
                  <a:pt x="34" y="346"/>
                  <a:pt x="33" y="346"/>
                  <a:pt x="33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32" y="347"/>
                  <a:pt x="32" y="347"/>
                  <a:pt x="32" y="347"/>
                </a:cubicBezTo>
                <a:cubicBezTo>
                  <a:pt x="34" y="351"/>
                  <a:pt x="27" y="351"/>
                  <a:pt x="26" y="351"/>
                </a:cubicBezTo>
                <a:cubicBezTo>
                  <a:pt x="26" y="353"/>
                  <a:pt x="26" y="353"/>
                  <a:pt x="26" y="353"/>
                </a:cubicBezTo>
                <a:cubicBezTo>
                  <a:pt x="26" y="353"/>
                  <a:pt x="25" y="353"/>
                  <a:pt x="25" y="353"/>
                </a:cubicBezTo>
                <a:cubicBezTo>
                  <a:pt x="24" y="353"/>
                  <a:pt x="22" y="353"/>
                  <a:pt x="22" y="351"/>
                </a:cubicBezTo>
                <a:cubicBezTo>
                  <a:pt x="20" y="352"/>
                  <a:pt x="20" y="352"/>
                  <a:pt x="20" y="352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0" y="354"/>
                  <a:pt x="21" y="356"/>
                  <a:pt x="20" y="356"/>
                </a:cubicBezTo>
                <a:cubicBezTo>
                  <a:pt x="20" y="356"/>
                  <a:pt x="20" y="356"/>
                  <a:pt x="19" y="356"/>
                </a:cubicBezTo>
                <a:cubicBezTo>
                  <a:pt x="23" y="357"/>
                  <a:pt x="22" y="359"/>
                  <a:pt x="22" y="363"/>
                </a:cubicBezTo>
                <a:cubicBezTo>
                  <a:pt x="24" y="362"/>
                  <a:pt x="24" y="362"/>
                  <a:pt x="24" y="362"/>
                </a:cubicBezTo>
                <a:cubicBezTo>
                  <a:pt x="25" y="363"/>
                  <a:pt x="26" y="364"/>
                  <a:pt x="26" y="365"/>
                </a:cubicBezTo>
                <a:cubicBezTo>
                  <a:pt x="26" y="365"/>
                  <a:pt x="26" y="365"/>
                  <a:pt x="25" y="365"/>
                </a:cubicBezTo>
                <a:cubicBezTo>
                  <a:pt x="25" y="365"/>
                  <a:pt x="24" y="366"/>
                  <a:pt x="24" y="366"/>
                </a:cubicBezTo>
                <a:cubicBezTo>
                  <a:pt x="24" y="366"/>
                  <a:pt x="23" y="367"/>
                  <a:pt x="23" y="367"/>
                </a:cubicBezTo>
                <a:cubicBezTo>
                  <a:pt x="23" y="367"/>
                  <a:pt x="22" y="367"/>
                  <a:pt x="22" y="367"/>
                </a:cubicBezTo>
                <a:cubicBezTo>
                  <a:pt x="30" y="372"/>
                  <a:pt x="16" y="368"/>
                  <a:pt x="19" y="372"/>
                </a:cubicBezTo>
                <a:cubicBezTo>
                  <a:pt x="19" y="373"/>
                  <a:pt x="18" y="373"/>
                  <a:pt x="17" y="374"/>
                </a:cubicBezTo>
                <a:cubicBezTo>
                  <a:pt x="18" y="374"/>
                  <a:pt x="18" y="374"/>
                  <a:pt x="18" y="374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21" y="375"/>
                  <a:pt x="21" y="375"/>
                  <a:pt x="21" y="375"/>
                </a:cubicBezTo>
                <a:cubicBezTo>
                  <a:pt x="21" y="375"/>
                  <a:pt x="22" y="376"/>
                  <a:pt x="22" y="377"/>
                </a:cubicBezTo>
                <a:cubicBezTo>
                  <a:pt x="20" y="377"/>
                  <a:pt x="20" y="377"/>
                  <a:pt x="20" y="377"/>
                </a:cubicBezTo>
                <a:cubicBezTo>
                  <a:pt x="21" y="378"/>
                  <a:pt x="19" y="379"/>
                  <a:pt x="19" y="379"/>
                </a:cubicBezTo>
                <a:cubicBezTo>
                  <a:pt x="19" y="379"/>
                  <a:pt x="19" y="379"/>
                  <a:pt x="19" y="379"/>
                </a:cubicBezTo>
                <a:cubicBezTo>
                  <a:pt x="20" y="379"/>
                  <a:pt x="20" y="380"/>
                  <a:pt x="20" y="380"/>
                </a:cubicBezTo>
                <a:cubicBezTo>
                  <a:pt x="20" y="381"/>
                  <a:pt x="20" y="382"/>
                  <a:pt x="20" y="382"/>
                </a:cubicBezTo>
                <a:cubicBezTo>
                  <a:pt x="21" y="382"/>
                  <a:pt x="21" y="382"/>
                  <a:pt x="21" y="382"/>
                </a:cubicBezTo>
                <a:cubicBezTo>
                  <a:pt x="21" y="381"/>
                  <a:pt x="22" y="381"/>
                  <a:pt x="22" y="381"/>
                </a:cubicBezTo>
                <a:cubicBezTo>
                  <a:pt x="22" y="381"/>
                  <a:pt x="23" y="381"/>
                  <a:pt x="23" y="381"/>
                </a:cubicBezTo>
                <a:cubicBezTo>
                  <a:pt x="24" y="381"/>
                  <a:pt x="24" y="382"/>
                  <a:pt x="24" y="382"/>
                </a:cubicBezTo>
                <a:cubicBezTo>
                  <a:pt x="23" y="382"/>
                  <a:pt x="23" y="382"/>
                  <a:pt x="23" y="382"/>
                </a:cubicBezTo>
                <a:cubicBezTo>
                  <a:pt x="21" y="382"/>
                  <a:pt x="19" y="384"/>
                  <a:pt x="18" y="387"/>
                </a:cubicBezTo>
                <a:cubicBezTo>
                  <a:pt x="20" y="385"/>
                  <a:pt x="20" y="385"/>
                  <a:pt x="20" y="385"/>
                </a:cubicBezTo>
                <a:cubicBezTo>
                  <a:pt x="21" y="388"/>
                  <a:pt x="16" y="389"/>
                  <a:pt x="16" y="389"/>
                </a:cubicBezTo>
                <a:cubicBezTo>
                  <a:pt x="17" y="389"/>
                  <a:pt x="18" y="389"/>
                  <a:pt x="18" y="390"/>
                </a:cubicBezTo>
                <a:cubicBezTo>
                  <a:pt x="18" y="390"/>
                  <a:pt x="18" y="391"/>
                  <a:pt x="17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91"/>
                  <a:pt x="17" y="391"/>
                  <a:pt x="16" y="391"/>
                </a:cubicBezTo>
                <a:cubicBezTo>
                  <a:pt x="15" y="391"/>
                  <a:pt x="15" y="393"/>
                  <a:pt x="14" y="393"/>
                </a:cubicBezTo>
                <a:cubicBezTo>
                  <a:pt x="14" y="393"/>
                  <a:pt x="13" y="393"/>
                  <a:pt x="13" y="393"/>
                </a:cubicBezTo>
                <a:cubicBezTo>
                  <a:pt x="8" y="393"/>
                  <a:pt x="14" y="395"/>
                  <a:pt x="9" y="398"/>
                </a:cubicBezTo>
                <a:cubicBezTo>
                  <a:pt x="12" y="399"/>
                  <a:pt x="13" y="401"/>
                  <a:pt x="12" y="403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11" y="405"/>
                  <a:pt x="11" y="405"/>
                  <a:pt x="11" y="405"/>
                </a:cubicBezTo>
                <a:cubicBezTo>
                  <a:pt x="11" y="405"/>
                  <a:pt x="10" y="405"/>
                  <a:pt x="10" y="405"/>
                </a:cubicBezTo>
                <a:cubicBezTo>
                  <a:pt x="9" y="405"/>
                  <a:pt x="9" y="404"/>
                  <a:pt x="8" y="403"/>
                </a:cubicBezTo>
                <a:cubicBezTo>
                  <a:pt x="8" y="404"/>
                  <a:pt x="7" y="406"/>
                  <a:pt x="6" y="406"/>
                </a:cubicBezTo>
                <a:cubicBezTo>
                  <a:pt x="6" y="406"/>
                  <a:pt x="6" y="406"/>
                  <a:pt x="5" y="406"/>
                </a:cubicBezTo>
                <a:cubicBezTo>
                  <a:pt x="6" y="407"/>
                  <a:pt x="11" y="407"/>
                  <a:pt x="11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3" y="410"/>
                  <a:pt x="13" y="410"/>
                  <a:pt x="13" y="410"/>
                </a:cubicBezTo>
                <a:cubicBezTo>
                  <a:pt x="13" y="412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2"/>
                  <a:pt x="9" y="412"/>
                  <a:pt x="9" y="412"/>
                </a:cubicBezTo>
                <a:cubicBezTo>
                  <a:pt x="8" y="413"/>
                  <a:pt x="9" y="414"/>
                  <a:pt x="9" y="414"/>
                </a:cubicBezTo>
                <a:cubicBezTo>
                  <a:pt x="5" y="414"/>
                  <a:pt x="5" y="414"/>
                  <a:pt x="5" y="414"/>
                </a:cubicBezTo>
                <a:cubicBezTo>
                  <a:pt x="3" y="415"/>
                  <a:pt x="6" y="416"/>
                  <a:pt x="7" y="417"/>
                </a:cubicBezTo>
                <a:cubicBezTo>
                  <a:pt x="8" y="417"/>
                  <a:pt x="8" y="417"/>
                  <a:pt x="8" y="417"/>
                </a:cubicBezTo>
                <a:cubicBezTo>
                  <a:pt x="11" y="417"/>
                  <a:pt x="12" y="419"/>
                  <a:pt x="15" y="421"/>
                </a:cubicBezTo>
                <a:cubicBezTo>
                  <a:pt x="16" y="423"/>
                  <a:pt x="14" y="423"/>
                  <a:pt x="13" y="424"/>
                </a:cubicBezTo>
                <a:cubicBezTo>
                  <a:pt x="13" y="424"/>
                  <a:pt x="14" y="424"/>
                  <a:pt x="14" y="424"/>
                </a:cubicBezTo>
                <a:cubicBezTo>
                  <a:pt x="16" y="424"/>
                  <a:pt x="18" y="425"/>
                  <a:pt x="18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26"/>
                  <a:pt x="17" y="426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5" y="426"/>
                  <a:pt x="15" y="426"/>
                  <a:pt x="15" y="426"/>
                </a:cubicBezTo>
                <a:cubicBezTo>
                  <a:pt x="18" y="427"/>
                  <a:pt x="17" y="429"/>
                  <a:pt x="19" y="431"/>
                </a:cubicBezTo>
                <a:cubicBezTo>
                  <a:pt x="19" y="431"/>
                  <a:pt x="19" y="431"/>
                  <a:pt x="19" y="431"/>
                </a:cubicBezTo>
                <a:cubicBezTo>
                  <a:pt x="17" y="431"/>
                  <a:pt x="16" y="429"/>
                  <a:pt x="15" y="429"/>
                </a:cubicBezTo>
                <a:cubicBezTo>
                  <a:pt x="16" y="431"/>
                  <a:pt x="16" y="430"/>
                  <a:pt x="17" y="432"/>
                </a:cubicBezTo>
                <a:cubicBezTo>
                  <a:pt x="18" y="436"/>
                  <a:pt x="13" y="432"/>
                  <a:pt x="13" y="436"/>
                </a:cubicBezTo>
                <a:cubicBezTo>
                  <a:pt x="12" y="435"/>
                  <a:pt x="12" y="435"/>
                  <a:pt x="12" y="435"/>
                </a:cubicBezTo>
                <a:cubicBezTo>
                  <a:pt x="11" y="437"/>
                  <a:pt x="7" y="435"/>
                  <a:pt x="7" y="439"/>
                </a:cubicBezTo>
                <a:cubicBezTo>
                  <a:pt x="8" y="439"/>
                  <a:pt x="8" y="439"/>
                  <a:pt x="8" y="439"/>
                </a:cubicBezTo>
                <a:cubicBezTo>
                  <a:pt x="7" y="441"/>
                  <a:pt x="7" y="441"/>
                  <a:pt x="7" y="441"/>
                </a:cubicBezTo>
                <a:cubicBezTo>
                  <a:pt x="7" y="441"/>
                  <a:pt x="7" y="441"/>
                  <a:pt x="7" y="441"/>
                </a:cubicBezTo>
                <a:cubicBezTo>
                  <a:pt x="8" y="441"/>
                  <a:pt x="8" y="441"/>
                  <a:pt x="9" y="441"/>
                </a:cubicBezTo>
                <a:cubicBezTo>
                  <a:pt x="9" y="441"/>
                  <a:pt x="10" y="441"/>
                  <a:pt x="10" y="441"/>
                </a:cubicBezTo>
                <a:cubicBezTo>
                  <a:pt x="11" y="441"/>
                  <a:pt x="11" y="441"/>
                  <a:pt x="11" y="442"/>
                </a:cubicBezTo>
                <a:cubicBezTo>
                  <a:pt x="13" y="441"/>
                  <a:pt x="11" y="441"/>
                  <a:pt x="13" y="440"/>
                </a:cubicBezTo>
                <a:cubicBezTo>
                  <a:pt x="14" y="442"/>
                  <a:pt x="15" y="445"/>
                  <a:pt x="14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8" y="448"/>
                  <a:pt x="18" y="448"/>
                  <a:pt x="18" y="448"/>
                </a:cubicBezTo>
                <a:cubicBezTo>
                  <a:pt x="19" y="449"/>
                  <a:pt x="19" y="451"/>
                  <a:pt x="19" y="452"/>
                </a:cubicBezTo>
                <a:cubicBezTo>
                  <a:pt x="18" y="451"/>
                  <a:pt x="17" y="451"/>
                  <a:pt x="16" y="451"/>
                </a:cubicBezTo>
                <a:cubicBezTo>
                  <a:pt x="16" y="451"/>
                  <a:pt x="15" y="451"/>
                  <a:pt x="15" y="451"/>
                </a:cubicBezTo>
                <a:cubicBezTo>
                  <a:pt x="15" y="452"/>
                  <a:pt x="15" y="452"/>
                  <a:pt x="15" y="452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9" y="454"/>
                  <a:pt x="9" y="454"/>
                  <a:pt x="9" y="454"/>
                </a:cubicBezTo>
                <a:cubicBezTo>
                  <a:pt x="9" y="454"/>
                  <a:pt x="10" y="454"/>
                  <a:pt x="11" y="455"/>
                </a:cubicBezTo>
                <a:cubicBezTo>
                  <a:pt x="10" y="456"/>
                  <a:pt x="10" y="456"/>
                  <a:pt x="10" y="456"/>
                </a:cubicBezTo>
                <a:cubicBezTo>
                  <a:pt x="10" y="456"/>
                  <a:pt x="10" y="456"/>
                  <a:pt x="9" y="456"/>
                </a:cubicBezTo>
                <a:cubicBezTo>
                  <a:pt x="9" y="456"/>
                  <a:pt x="9" y="455"/>
                  <a:pt x="8" y="455"/>
                </a:cubicBezTo>
                <a:cubicBezTo>
                  <a:pt x="8" y="455"/>
                  <a:pt x="8" y="455"/>
                  <a:pt x="8" y="456"/>
                </a:cubicBezTo>
                <a:cubicBezTo>
                  <a:pt x="8" y="457"/>
                  <a:pt x="9" y="457"/>
                  <a:pt x="9" y="457"/>
                </a:cubicBezTo>
                <a:cubicBezTo>
                  <a:pt x="10" y="457"/>
                  <a:pt x="10" y="457"/>
                  <a:pt x="11" y="457"/>
                </a:cubicBezTo>
                <a:cubicBezTo>
                  <a:pt x="11" y="457"/>
                  <a:pt x="11" y="457"/>
                  <a:pt x="12" y="457"/>
                </a:cubicBezTo>
                <a:cubicBezTo>
                  <a:pt x="12" y="457"/>
                  <a:pt x="13" y="457"/>
                  <a:pt x="13" y="458"/>
                </a:cubicBezTo>
                <a:cubicBezTo>
                  <a:pt x="12" y="459"/>
                  <a:pt x="11" y="459"/>
                  <a:pt x="10" y="459"/>
                </a:cubicBezTo>
                <a:cubicBezTo>
                  <a:pt x="9" y="459"/>
                  <a:pt x="9" y="459"/>
                  <a:pt x="8" y="459"/>
                </a:cubicBezTo>
                <a:cubicBezTo>
                  <a:pt x="8" y="459"/>
                  <a:pt x="8" y="459"/>
                  <a:pt x="8" y="459"/>
                </a:cubicBezTo>
                <a:cubicBezTo>
                  <a:pt x="8" y="459"/>
                  <a:pt x="8" y="459"/>
                  <a:pt x="7" y="459"/>
                </a:cubicBezTo>
                <a:cubicBezTo>
                  <a:pt x="11" y="461"/>
                  <a:pt x="11" y="461"/>
                  <a:pt x="11" y="461"/>
                </a:cubicBezTo>
                <a:cubicBezTo>
                  <a:pt x="9" y="462"/>
                  <a:pt x="7" y="461"/>
                  <a:pt x="7" y="463"/>
                </a:cubicBezTo>
                <a:cubicBezTo>
                  <a:pt x="9" y="464"/>
                  <a:pt x="10" y="464"/>
                  <a:pt x="11" y="466"/>
                </a:cubicBezTo>
                <a:cubicBezTo>
                  <a:pt x="11" y="468"/>
                  <a:pt x="10" y="469"/>
                  <a:pt x="9" y="469"/>
                </a:cubicBezTo>
                <a:cubicBezTo>
                  <a:pt x="8" y="469"/>
                  <a:pt x="7" y="469"/>
                  <a:pt x="6" y="469"/>
                </a:cubicBezTo>
                <a:cubicBezTo>
                  <a:pt x="5" y="468"/>
                  <a:pt x="4" y="468"/>
                  <a:pt x="4" y="468"/>
                </a:cubicBezTo>
                <a:cubicBezTo>
                  <a:pt x="3" y="468"/>
                  <a:pt x="3" y="468"/>
                  <a:pt x="3" y="469"/>
                </a:cubicBezTo>
                <a:cubicBezTo>
                  <a:pt x="3" y="470"/>
                  <a:pt x="2" y="471"/>
                  <a:pt x="1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2" y="473"/>
                  <a:pt x="5" y="474"/>
                  <a:pt x="4" y="476"/>
                </a:cubicBezTo>
                <a:cubicBezTo>
                  <a:pt x="4" y="476"/>
                  <a:pt x="5" y="477"/>
                  <a:pt x="5" y="477"/>
                </a:cubicBezTo>
                <a:cubicBezTo>
                  <a:pt x="6" y="477"/>
                  <a:pt x="6" y="476"/>
                  <a:pt x="7" y="476"/>
                </a:cubicBezTo>
                <a:cubicBezTo>
                  <a:pt x="7" y="476"/>
                  <a:pt x="8" y="476"/>
                  <a:pt x="8" y="476"/>
                </a:cubicBezTo>
                <a:cubicBezTo>
                  <a:pt x="9" y="476"/>
                  <a:pt x="9" y="477"/>
                  <a:pt x="9" y="478"/>
                </a:cubicBezTo>
                <a:cubicBezTo>
                  <a:pt x="5" y="479"/>
                  <a:pt x="5" y="479"/>
                  <a:pt x="5" y="479"/>
                </a:cubicBezTo>
                <a:cubicBezTo>
                  <a:pt x="7" y="480"/>
                  <a:pt x="7" y="482"/>
                  <a:pt x="5" y="484"/>
                </a:cubicBezTo>
                <a:cubicBezTo>
                  <a:pt x="5" y="484"/>
                  <a:pt x="9" y="485"/>
                  <a:pt x="7" y="486"/>
                </a:cubicBezTo>
                <a:cubicBezTo>
                  <a:pt x="8" y="486"/>
                  <a:pt x="9" y="486"/>
                  <a:pt x="10" y="487"/>
                </a:cubicBezTo>
                <a:cubicBezTo>
                  <a:pt x="9" y="490"/>
                  <a:pt x="12" y="489"/>
                  <a:pt x="14" y="491"/>
                </a:cubicBezTo>
                <a:cubicBezTo>
                  <a:pt x="10" y="494"/>
                  <a:pt x="10" y="494"/>
                  <a:pt x="10" y="494"/>
                </a:cubicBezTo>
                <a:cubicBezTo>
                  <a:pt x="9" y="497"/>
                  <a:pt x="9" y="497"/>
                  <a:pt x="9" y="497"/>
                </a:cubicBezTo>
                <a:cubicBezTo>
                  <a:pt x="10" y="497"/>
                  <a:pt x="10" y="497"/>
                  <a:pt x="10" y="497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2" y="498"/>
                  <a:pt x="12" y="497"/>
                  <a:pt x="13" y="497"/>
                </a:cubicBezTo>
                <a:cubicBezTo>
                  <a:pt x="14" y="497"/>
                  <a:pt x="13" y="500"/>
                  <a:pt x="14" y="500"/>
                </a:cubicBezTo>
                <a:cubicBezTo>
                  <a:pt x="15" y="500"/>
                  <a:pt x="15" y="500"/>
                  <a:pt x="15" y="500"/>
                </a:cubicBezTo>
                <a:cubicBezTo>
                  <a:pt x="17" y="500"/>
                  <a:pt x="17" y="501"/>
                  <a:pt x="18" y="502"/>
                </a:cubicBezTo>
                <a:cubicBezTo>
                  <a:pt x="18" y="502"/>
                  <a:pt x="19" y="503"/>
                  <a:pt x="20" y="503"/>
                </a:cubicBezTo>
                <a:cubicBezTo>
                  <a:pt x="21" y="503"/>
                  <a:pt x="21" y="503"/>
                  <a:pt x="22" y="503"/>
                </a:cubicBezTo>
                <a:cubicBezTo>
                  <a:pt x="18" y="505"/>
                  <a:pt x="22" y="507"/>
                  <a:pt x="22" y="509"/>
                </a:cubicBezTo>
                <a:cubicBezTo>
                  <a:pt x="22" y="509"/>
                  <a:pt x="22" y="509"/>
                  <a:pt x="22" y="509"/>
                </a:cubicBezTo>
                <a:cubicBezTo>
                  <a:pt x="22" y="509"/>
                  <a:pt x="22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0" y="513"/>
                  <a:pt x="20" y="514"/>
                  <a:pt x="23" y="516"/>
                </a:cubicBezTo>
                <a:cubicBezTo>
                  <a:pt x="19" y="516"/>
                  <a:pt x="19" y="516"/>
                  <a:pt x="19" y="516"/>
                </a:cubicBezTo>
                <a:cubicBezTo>
                  <a:pt x="20" y="518"/>
                  <a:pt x="22" y="517"/>
                  <a:pt x="21" y="519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19"/>
                  <a:pt x="21" y="519"/>
                  <a:pt x="20" y="519"/>
                </a:cubicBezTo>
                <a:cubicBezTo>
                  <a:pt x="20" y="519"/>
                  <a:pt x="20" y="519"/>
                  <a:pt x="20" y="519"/>
                </a:cubicBezTo>
                <a:cubicBezTo>
                  <a:pt x="19" y="519"/>
                  <a:pt x="19" y="519"/>
                  <a:pt x="19" y="518"/>
                </a:cubicBezTo>
                <a:cubicBezTo>
                  <a:pt x="20" y="518"/>
                  <a:pt x="20" y="518"/>
                  <a:pt x="20" y="518"/>
                </a:cubicBezTo>
                <a:cubicBezTo>
                  <a:pt x="17" y="518"/>
                  <a:pt x="17" y="518"/>
                  <a:pt x="17" y="518"/>
                </a:cubicBezTo>
                <a:cubicBezTo>
                  <a:pt x="16" y="519"/>
                  <a:pt x="19" y="520"/>
                  <a:pt x="17" y="522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17" y="522"/>
                  <a:pt x="17" y="522"/>
                  <a:pt x="18" y="522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18" y="522"/>
                  <a:pt x="18" y="522"/>
                  <a:pt x="19" y="522"/>
                </a:cubicBezTo>
                <a:cubicBezTo>
                  <a:pt x="24" y="528"/>
                  <a:pt x="11" y="525"/>
                  <a:pt x="18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15" y="532"/>
                  <a:pt x="14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2" y="532"/>
                  <a:pt x="11" y="532"/>
                  <a:pt x="12" y="534"/>
                </a:cubicBezTo>
                <a:cubicBezTo>
                  <a:pt x="14" y="533"/>
                  <a:pt x="14" y="533"/>
                  <a:pt x="14" y="533"/>
                </a:cubicBezTo>
                <a:cubicBezTo>
                  <a:pt x="17" y="533"/>
                  <a:pt x="15" y="536"/>
                  <a:pt x="17" y="536"/>
                </a:cubicBezTo>
                <a:cubicBezTo>
                  <a:pt x="17" y="536"/>
                  <a:pt x="17" y="536"/>
                  <a:pt x="18" y="536"/>
                </a:cubicBezTo>
                <a:cubicBezTo>
                  <a:pt x="17" y="535"/>
                  <a:pt x="19" y="534"/>
                  <a:pt x="18" y="533"/>
                </a:cubicBezTo>
                <a:cubicBezTo>
                  <a:pt x="18" y="533"/>
                  <a:pt x="19" y="532"/>
                  <a:pt x="19" y="532"/>
                </a:cubicBezTo>
                <a:cubicBezTo>
                  <a:pt x="19" y="532"/>
                  <a:pt x="20" y="532"/>
                  <a:pt x="20" y="533"/>
                </a:cubicBezTo>
                <a:cubicBezTo>
                  <a:pt x="23" y="534"/>
                  <a:pt x="22" y="536"/>
                  <a:pt x="21" y="537"/>
                </a:cubicBezTo>
                <a:cubicBezTo>
                  <a:pt x="21" y="537"/>
                  <a:pt x="21" y="537"/>
                  <a:pt x="21" y="537"/>
                </a:cubicBezTo>
                <a:cubicBezTo>
                  <a:pt x="20" y="537"/>
                  <a:pt x="20" y="536"/>
                  <a:pt x="20" y="536"/>
                </a:cubicBezTo>
                <a:cubicBezTo>
                  <a:pt x="20" y="537"/>
                  <a:pt x="21" y="537"/>
                  <a:pt x="20" y="538"/>
                </a:cubicBezTo>
                <a:cubicBezTo>
                  <a:pt x="25" y="538"/>
                  <a:pt x="25" y="538"/>
                  <a:pt x="25" y="538"/>
                </a:cubicBezTo>
                <a:cubicBezTo>
                  <a:pt x="25" y="544"/>
                  <a:pt x="25" y="544"/>
                  <a:pt x="25" y="544"/>
                </a:cubicBezTo>
                <a:cubicBezTo>
                  <a:pt x="24" y="544"/>
                  <a:pt x="24" y="544"/>
                  <a:pt x="24" y="544"/>
                </a:cubicBezTo>
                <a:cubicBezTo>
                  <a:pt x="22" y="544"/>
                  <a:pt x="24" y="548"/>
                  <a:pt x="23" y="548"/>
                </a:cubicBezTo>
                <a:cubicBezTo>
                  <a:pt x="23" y="548"/>
                  <a:pt x="23" y="548"/>
                  <a:pt x="23" y="548"/>
                </a:cubicBezTo>
                <a:cubicBezTo>
                  <a:pt x="23" y="549"/>
                  <a:pt x="24" y="550"/>
                  <a:pt x="25" y="550"/>
                </a:cubicBezTo>
                <a:cubicBezTo>
                  <a:pt x="25" y="550"/>
                  <a:pt x="26" y="550"/>
                  <a:pt x="26" y="549"/>
                </a:cubicBezTo>
                <a:cubicBezTo>
                  <a:pt x="26" y="551"/>
                  <a:pt x="26" y="551"/>
                  <a:pt x="26" y="551"/>
                </a:cubicBezTo>
                <a:cubicBezTo>
                  <a:pt x="30" y="551"/>
                  <a:pt x="30" y="551"/>
                  <a:pt x="30" y="551"/>
                </a:cubicBezTo>
                <a:cubicBezTo>
                  <a:pt x="33" y="552"/>
                  <a:pt x="30" y="554"/>
                  <a:pt x="31" y="554"/>
                </a:cubicBezTo>
                <a:cubicBezTo>
                  <a:pt x="31" y="554"/>
                  <a:pt x="31" y="554"/>
                  <a:pt x="32" y="553"/>
                </a:cubicBezTo>
                <a:cubicBezTo>
                  <a:pt x="34" y="555"/>
                  <a:pt x="32" y="559"/>
                  <a:pt x="35" y="560"/>
                </a:cubicBezTo>
                <a:cubicBezTo>
                  <a:pt x="37" y="557"/>
                  <a:pt x="37" y="557"/>
                  <a:pt x="37" y="557"/>
                </a:cubicBezTo>
                <a:cubicBezTo>
                  <a:pt x="37" y="558"/>
                  <a:pt x="40" y="559"/>
                  <a:pt x="39" y="559"/>
                </a:cubicBezTo>
                <a:cubicBezTo>
                  <a:pt x="39" y="559"/>
                  <a:pt x="39" y="559"/>
                  <a:pt x="39" y="559"/>
                </a:cubicBezTo>
                <a:cubicBezTo>
                  <a:pt x="36" y="559"/>
                  <a:pt x="35" y="564"/>
                  <a:pt x="32" y="564"/>
                </a:cubicBezTo>
                <a:cubicBezTo>
                  <a:pt x="36" y="563"/>
                  <a:pt x="36" y="563"/>
                  <a:pt x="36" y="563"/>
                </a:cubicBezTo>
                <a:cubicBezTo>
                  <a:pt x="37" y="564"/>
                  <a:pt x="37" y="564"/>
                  <a:pt x="37" y="564"/>
                </a:cubicBezTo>
                <a:cubicBezTo>
                  <a:pt x="37" y="564"/>
                  <a:pt x="38" y="564"/>
                  <a:pt x="39" y="564"/>
                </a:cubicBezTo>
                <a:cubicBezTo>
                  <a:pt x="39" y="564"/>
                  <a:pt x="39" y="564"/>
                  <a:pt x="39" y="564"/>
                </a:cubicBezTo>
                <a:cubicBezTo>
                  <a:pt x="40" y="564"/>
                  <a:pt x="40" y="564"/>
                  <a:pt x="40" y="564"/>
                </a:cubicBezTo>
                <a:cubicBezTo>
                  <a:pt x="42" y="564"/>
                  <a:pt x="43" y="564"/>
                  <a:pt x="44" y="563"/>
                </a:cubicBezTo>
                <a:cubicBezTo>
                  <a:pt x="45" y="564"/>
                  <a:pt x="45" y="564"/>
                  <a:pt x="45" y="564"/>
                </a:cubicBezTo>
                <a:cubicBezTo>
                  <a:pt x="44" y="564"/>
                  <a:pt x="44" y="565"/>
                  <a:pt x="44" y="565"/>
                </a:cubicBezTo>
                <a:cubicBezTo>
                  <a:pt x="46" y="566"/>
                  <a:pt x="46" y="566"/>
                  <a:pt x="46" y="566"/>
                </a:cubicBezTo>
                <a:cubicBezTo>
                  <a:pt x="46" y="568"/>
                  <a:pt x="44" y="568"/>
                  <a:pt x="43" y="568"/>
                </a:cubicBezTo>
                <a:cubicBezTo>
                  <a:pt x="44" y="568"/>
                  <a:pt x="44" y="568"/>
                  <a:pt x="44" y="568"/>
                </a:cubicBezTo>
                <a:cubicBezTo>
                  <a:pt x="44" y="568"/>
                  <a:pt x="45" y="568"/>
                  <a:pt x="45" y="568"/>
                </a:cubicBezTo>
                <a:cubicBezTo>
                  <a:pt x="46" y="571"/>
                  <a:pt x="46" y="571"/>
                  <a:pt x="46" y="571"/>
                </a:cubicBezTo>
                <a:cubicBezTo>
                  <a:pt x="47" y="571"/>
                  <a:pt x="48" y="570"/>
                  <a:pt x="48" y="570"/>
                </a:cubicBezTo>
                <a:cubicBezTo>
                  <a:pt x="49" y="570"/>
                  <a:pt x="48" y="571"/>
                  <a:pt x="48" y="571"/>
                </a:cubicBezTo>
                <a:cubicBezTo>
                  <a:pt x="48" y="572"/>
                  <a:pt x="48" y="572"/>
                  <a:pt x="49" y="572"/>
                </a:cubicBezTo>
                <a:cubicBezTo>
                  <a:pt x="49" y="572"/>
                  <a:pt x="50" y="572"/>
                  <a:pt x="50" y="572"/>
                </a:cubicBezTo>
                <a:cubicBezTo>
                  <a:pt x="47" y="574"/>
                  <a:pt x="46" y="575"/>
                  <a:pt x="47" y="578"/>
                </a:cubicBezTo>
                <a:cubicBezTo>
                  <a:pt x="47" y="578"/>
                  <a:pt x="48" y="578"/>
                  <a:pt x="49" y="578"/>
                </a:cubicBezTo>
                <a:cubicBezTo>
                  <a:pt x="49" y="578"/>
                  <a:pt x="49" y="578"/>
                  <a:pt x="50" y="578"/>
                </a:cubicBezTo>
                <a:cubicBezTo>
                  <a:pt x="49" y="579"/>
                  <a:pt x="49" y="579"/>
                  <a:pt x="49" y="579"/>
                </a:cubicBezTo>
                <a:cubicBezTo>
                  <a:pt x="50" y="578"/>
                  <a:pt x="53" y="577"/>
                  <a:pt x="55" y="577"/>
                </a:cubicBezTo>
                <a:cubicBezTo>
                  <a:pt x="56" y="577"/>
                  <a:pt x="56" y="577"/>
                  <a:pt x="57" y="577"/>
                </a:cubicBez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5" y="579"/>
                  <a:pt x="55" y="579"/>
                </a:cubicBezTo>
                <a:cubicBezTo>
                  <a:pt x="56" y="579"/>
                  <a:pt x="58" y="581"/>
                  <a:pt x="59" y="581"/>
                </a:cubicBezTo>
                <a:cubicBezTo>
                  <a:pt x="58" y="582"/>
                  <a:pt x="58" y="582"/>
                  <a:pt x="58" y="582"/>
                </a:cubicBezTo>
                <a:cubicBezTo>
                  <a:pt x="58" y="583"/>
                  <a:pt x="58" y="583"/>
                  <a:pt x="58" y="583"/>
                </a:cubicBezTo>
                <a:cubicBezTo>
                  <a:pt x="58" y="583"/>
                  <a:pt x="58" y="583"/>
                  <a:pt x="59" y="582"/>
                </a:cubicBezTo>
                <a:cubicBezTo>
                  <a:pt x="59" y="582"/>
                  <a:pt x="59" y="582"/>
                  <a:pt x="59" y="582"/>
                </a:cubicBezTo>
                <a:cubicBezTo>
                  <a:pt x="60" y="582"/>
                  <a:pt x="60" y="583"/>
                  <a:pt x="60" y="584"/>
                </a:cubicBezTo>
                <a:cubicBezTo>
                  <a:pt x="60" y="584"/>
                  <a:pt x="60" y="584"/>
                  <a:pt x="60" y="584"/>
                </a:cubicBezTo>
                <a:cubicBezTo>
                  <a:pt x="60" y="584"/>
                  <a:pt x="59" y="584"/>
                  <a:pt x="60" y="584"/>
                </a:cubicBezTo>
                <a:cubicBezTo>
                  <a:pt x="61" y="584"/>
                  <a:pt x="61" y="584"/>
                  <a:pt x="61" y="584"/>
                </a:cubicBezTo>
                <a:cubicBezTo>
                  <a:pt x="62" y="584"/>
                  <a:pt x="63" y="585"/>
                  <a:pt x="64" y="586"/>
                </a:cubicBezTo>
                <a:cubicBezTo>
                  <a:pt x="63" y="587"/>
                  <a:pt x="63" y="587"/>
                  <a:pt x="63" y="587"/>
                </a:cubicBezTo>
                <a:cubicBezTo>
                  <a:pt x="64" y="587"/>
                  <a:pt x="64" y="587"/>
                  <a:pt x="64" y="587"/>
                </a:cubicBezTo>
                <a:cubicBezTo>
                  <a:pt x="64" y="588"/>
                  <a:pt x="64" y="588"/>
                  <a:pt x="64" y="588"/>
                </a:cubicBezTo>
                <a:cubicBezTo>
                  <a:pt x="63" y="588"/>
                  <a:pt x="61" y="589"/>
                  <a:pt x="60" y="589"/>
                </a:cubicBezTo>
                <a:cubicBezTo>
                  <a:pt x="60" y="589"/>
                  <a:pt x="60" y="589"/>
                  <a:pt x="59" y="588"/>
                </a:cubicBezTo>
                <a:cubicBezTo>
                  <a:pt x="60" y="589"/>
                  <a:pt x="56" y="589"/>
                  <a:pt x="58" y="590"/>
                </a:cubicBezTo>
                <a:cubicBezTo>
                  <a:pt x="54" y="591"/>
                  <a:pt x="57" y="596"/>
                  <a:pt x="55" y="597"/>
                </a:cubicBezTo>
                <a:cubicBezTo>
                  <a:pt x="55" y="597"/>
                  <a:pt x="55" y="597"/>
                  <a:pt x="55" y="597"/>
                </a:cubicBezTo>
                <a:cubicBezTo>
                  <a:pt x="56" y="597"/>
                  <a:pt x="57" y="598"/>
                  <a:pt x="57" y="598"/>
                </a:cubicBezTo>
                <a:cubicBezTo>
                  <a:pt x="55" y="599"/>
                  <a:pt x="55" y="599"/>
                  <a:pt x="55" y="601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601"/>
                  <a:pt x="56" y="600"/>
                  <a:pt x="57" y="600"/>
                </a:cubicBezTo>
                <a:cubicBezTo>
                  <a:pt x="57" y="602"/>
                  <a:pt x="57" y="602"/>
                  <a:pt x="57" y="602"/>
                </a:cubicBezTo>
                <a:cubicBezTo>
                  <a:pt x="58" y="602"/>
                  <a:pt x="58" y="602"/>
                  <a:pt x="59" y="602"/>
                </a:cubicBezTo>
                <a:cubicBezTo>
                  <a:pt x="59" y="602"/>
                  <a:pt x="60" y="602"/>
                  <a:pt x="61" y="603"/>
                </a:cubicBezTo>
                <a:cubicBezTo>
                  <a:pt x="61" y="603"/>
                  <a:pt x="62" y="604"/>
                  <a:pt x="63" y="604"/>
                </a:cubicBezTo>
                <a:cubicBezTo>
                  <a:pt x="63" y="604"/>
                  <a:pt x="63" y="604"/>
                  <a:pt x="64" y="604"/>
                </a:cubicBezTo>
                <a:cubicBezTo>
                  <a:pt x="64" y="605"/>
                  <a:pt x="62" y="606"/>
                  <a:pt x="64" y="606"/>
                </a:cubicBezTo>
                <a:cubicBezTo>
                  <a:pt x="62" y="608"/>
                  <a:pt x="62" y="608"/>
                  <a:pt x="62" y="608"/>
                </a:cubicBezTo>
                <a:cubicBezTo>
                  <a:pt x="62" y="608"/>
                  <a:pt x="63" y="609"/>
                  <a:pt x="63" y="609"/>
                </a:cubicBezTo>
                <a:cubicBezTo>
                  <a:pt x="64" y="609"/>
                  <a:pt x="64" y="608"/>
                  <a:pt x="65" y="608"/>
                </a:cubicBezTo>
                <a:cubicBezTo>
                  <a:pt x="65" y="608"/>
                  <a:pt x="66" y="608"/>
                  <a:pt x="66" y="608"/>
                </a:cubicBezTo>
                <a:cubicBezTo>
                  <a:pt x="67" y="608"/>
                  <a:pt x="67" y="608"/>
                  <a:pt x="67" y="609"/>
                </a:cubicBezTo>
                <a:cubicBezTo>
                  <a:pt x="63" y="610"/>
                  <a:pt x="64" y="610"/>
                  <a:pt x="61" y="613"/>
                </a:cubicBezTo>
                <a:cubicBezTo>
                  <a:pt x="62" y="612"/>
                  <a:pt x="63" y="611"/>
                  <a:pt x="63" y="611"/>
                </a:cubicBezTo>
                <a:cubicBezTo>
                  <a:pt x="64" y="611"/>
                  <a:pt x="65" y="613"/>
                  <a:pt x="66" y="614"/>
                </a:cubicBezTo>
                <a:cubicBezTo>
                  <a:pt x="66" y="613"/>
                  <a:pt x="66" y="612"/>
                  <a:pt x="66" y="612"/>
                </a:cubicBezTo>
                <a:cubicBezTo>
                  <a:pt x="68" y="611"/>
                  <a:pt x="68" y="611"/>
                  <a:pt x="68" y="611"/>
                </a:cubicBezTo>
                <a:cubicBezTo>
                  <a:pt x="69" y="612"/>
                  <a:pt x="69" y="612"/>
                  <a:pt x="69" y="612"/>
                </a:cubicBezTo>
                <a:cubicBezTo>
                  <a:pt x="67" y="613"/>
                  <a:pt x="67" y="613"/>
                  <a:pt x="67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9" y="613"/>
                  <a:pt x="70" y="613"/>
                  <a:pt x="70" y="613"/>
                </a:cubicBezTo>
                <a:cubicBezTo>
                  <a:pt x="71" y="612"/>
                  <a:pt x="72" y="612"/>
                  <a:pt x="72" y="612"/>
                </a:cubicBezTo>
                <a:cubicBezTo>
                  <a:pt x="73" y="612"/>
                  <a:pt x="73" y="612"/>
                  <a:pt x="73" y="612"/>
                </a:cubicBezTo>
                <a:cubicBezTo>
                  <a:pt x="75" y="615"/>
                  <a:pt x="72" y="615"/>
                  <a:pt x="74" y="617"/>
                </a:cubicBezTo>
                <a:cubicBezTo>
                  <a:pt x="74" y="617"/>
                  <a:pt x="74" y="616"/>
                  <a:pt x="75" y="616"/>
                </a:cubicBezTo>
                <a:cubicBezTo>
                  <a:pt x="76" y="616"/>
                  <a:pt x="77" y="617"/>
                  <a:pt x="77" y="618"/>
                </a:cubicBezTo>
                <a:cubicBezTo>
                  <a:pt x="77" y="618"/>
                  <a:pt x="77" y="618"/>
                  <a:pt x="77" y="618"/>
                </a:cubicBezTo>
                <a:cubicBezTo>
                  <a:pt x="78" y="620"/>
                  <a:pt x="78" y="620"/>
                  <a:pt x="78" y="620"/>
                </a:cubicBezTo>
                <a:cubicBezTo>
                  <a:pt x="78" y="620"/>
                  <a:pt x="78" y="620"/>
                  <a:pt x="77" y="620"/>
                </a:cubicBezTo>
                <a:cubicBezTo>
                  <a:pt x="77" y="620"/>
                  <a:pt x="77" y="620"/>
                  <a:pt x="77" y="620"/>
                </a:cubicBezTo>
                <a:cubicBezTo>
                  <a:pt x="77" y="619"/>
                  <a:pt x="76" y="619"/>
                  <a:pt x="76" y="619"/>
                </a:cubicBezTo>
                <a:cubicBezTo>
                  <a:pt x="76" y="619"/>
                  <a:pt x="76" y="619"/>
                  <a:pt x="76" y="620"/>
                </a:cubicBezTo>
                <a:cubicBezTo>
                  <a:pt x="76" y="620"/>
                  <a:pt x="76" y="620"/>
                  <a:pt x="76" y="620"/>
                </a:cubicBezTo>
                <a:cubicBezTo>
                  <a:pt x="78" y="620"/>
                  <a:pt x="77" y="622"/>
                  <a:pt x="80" y="622"/>
                </a:cubicBezTo>
                <a:cubicBezTo>
                  <a:pt x="79" y="623"/>
                  <a:pt x="78" y="624"/>
                  <a:pt x="77" y="624"/>
                </a:cubicBezTo>
                <a:cubicBezTo>
                  <a:pt x="77" y="624"/>
                  <a:pt x="76" y="624"/>
                  <a:pt x="76" y="624"/>
                </a:cubicBezTo>
                <a:cubicBezTo>
                  <a:pt x="77" y="626"/>
                  <a:pt x="79" y="626"/>
                  <a:pt x="80" y="626"/>
                </a:cubicBezTo>
                <a:cubicBezTo>
                  <a:pt x="80" y="627"/>
                  <a:pt x="80" y="627"/>
                  <a:pt x="80" y="627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5" y="625"/>
                  <a:pt x="85" y="628"/>
                  <a:pt x="86" y="630"/>
                </a:cubicBezTo>
                <a:cubicBezTo>
                  <a:pt x="87" y="630"/>
                  <a:pt x="86" y="631"/>
                  <a:pt x="85" y="632"/>
                </a:cubicBezTo>
                <a:cubicBezTo>
                  <a:pt x="85" y="632"/>
                  <a:pt x="85" y="632"/>
                  <a:pt x="85" y="631"/>
                </a:cubicBezTo>
                <a:cubicBezTo>
                  <a:pt x="89" y="632"/>
                  <a:pt x="89" y="632"/>
                  <a:pt x="89" y="632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7" y="633"/>
                  <a:pt x="87" y="633"/>
                  <a:pt x="87" y="633"/>
                </a:cubicBezTo>
                <a:cubicBezTo>
                  <a:pt x="88" y="633"/>
                  <a:pt x="88" y="635"/>
                  <a:pt x="88" y="635"/>
                </a:cubicBezTo>
                <a:cubicBezTo>
                  <a:pt x="88" y="635"/>
                  <a:pt x="88" y="635"/>
                  <a:pt x="88" y="634"/>
                </a:cubicBezTo>
                <a:cubicBezTo>
                  <a:pt x="90" y="633"/>
                  <a:pt x="90" y="633"/>
                  <a:pt x="90" y="633"/>
                </a:cubicBezTo>
                <a:cubicBezTo>
                  <a:pt x="90" y="635"/>
                  <a:pt x="95" y="639"/>
                  <a:pt x="95" y="639"/>
                </a:cubicBezTo>
                <a:cubicBezTo>
                  <a:pt x="95" y="639"/>
                  <a:pt x="96" y="638"/>
                  <a:pt x="97" y="638"/>
                </a:cubicBezTo>
                <a:cubicBezTo>
                  <a:pt x="98" y="638"/>
                  <a:pt x="98" y="638"/>
                  <a:pt x="98" y="638"/>
                </a:cubicBezTo>
                <a:cubicBezTo>
                  <a:pt x="100" y="640"/>
                  <a:pt x="97" y="640"/>
                  <a:pt x="98" y="641"/>
                </a:cubicBezTo>
                <a:cubicBezTo>
                  <a:pt x="99" y="639"/>
                  <a:pt x="100" y="639"/>
                  <a:pt x="101" y="639"/>
                </a:cubicBezTo>
                <a:cubicBezTo>
                  <a:pt x="102" y="639"/>
                  <a:pt x="103" y="639"/>
                  <a:pt x="104" y="640"/>
                </a:cubicBezTo>
                <a:cubicBezTo>
                  <a:pt x="106" y="641"/>
                  <a:pt x="107" y="642"/>
                  <a:pt x="108" y="642"/>
                </a:cubicBezTo>
                <a:cubicBezTo>
                  <a:pt x="108" y="642"/>
                  <a:pt x="109" y="641"/>
                  <a:pt x="109" y="641"/>
                </a:cubicBezTo>
                <a:cubicBezTo>
                  <a:pt x="110" y="643"/>
                  <a:pt x="108" y="643"/>
                  <a:pt x="108" y="644"/>
                </a:cubicBezTo>
                <a:cubicBezTo>
                  <a:pt x="111" y="645"/>
                  <a:pt x="108" y="647"/>
                  <a:pt x="111" y="648"/>
                </a:cubicBezTo>
                <a:cubicBezTo>
                  <a:pt x="111" y="647"/>
                  <a:pt x="111" y="647"/>
                  <a:pt x="111" y="647"/>
                </a:cubicBezTo>
                <a:cubicBezTo>
                  <a:pt x="110" y="646"/>
                  <a:pt x="112" y="645"/>
                  <a:pt x="113" y="645"/>
                </a:cubicBezTo>
                <a:cubicBezTo>
                  <a:pt x="113" y="645"/>
                  <a:pt x="113" y="645"/>
                  <a:pt x="114" y="645"/>
                </a:cubicBezTo>
                <a:cubicBezTo>
                  <a:pt x="113" y="646"/>
                  <a:pt x="113" y="646"/>
                  <a:pt x="113" y="646"/>
                </a:cubicBezTo>
                <a:cubicBezTo>
                  <a:pt x="117" y="645"/>
                  <a:pt x="114" y="641"/>
                  <a:pt x="119" y="641"/>
                </a:cubicBezTo>
                <a:cubicBezTo>
                  <a:pt x="120" y="641"/>
                  <a:pt x="119" y="642"/>
                  <a:pt x="119" y="642"/>
                </a:cubicBezTo>
                <a:cubicBezTo>
                  <a:pt x="122" y="642"/>
                  <a:pt x="122" y="642"/>
                  <a:pt x="122" y="642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1" y="645"/>
                  <a:pt x="122" y="645"/>
                  <a:pt x="123" y="645"/>
                </a:cubicBezTo>
                <a:cubicBezTo>
                  <a:pt x="123" y="645"/>
                  <a:pt x="124" y="645"/>
                  <a:pt x="124" y="645"/>
                </a:cubicBezTo>
                <a:cubicBezTo>
                  <a:pt x="124" y="645"/>
                  <a:pt x="125" y="645"/>
                  <a:pt x="125" y="645"/>
                </a:cubicBezTo>
                <a:cubicBezTo>
                  <a:pt x="126" y="645"/>
                  <a:pt x="127" y="645"/>
                  <a:pt x="127" y="644"/>
                </a:cubicBezTo>
                <a:cubicBezTo>
                  <a:pt x="126" y="643"/>
                  <a:pt x="126" y="643"/>
                  <a:pt x="126" y="643"/>
                </a:cubicBezTo>
                <a:cubicBezTo>
                  <a:pt x="127" y="643"/>
                  <a:pt x="128" y="642"/>
                  <a:pt x="129" y="642"/>
                </a:cubicBezTo>
                <a:cubicBezTo>
                  <a:pt x="129" y="642"/>
                  <a:pt x="129" y="642"/>
                  <a:pt x="130" y="642"/>
                </a:cubicBezTo>
                <a:cubicBezTo>
                  <a:pt x="130" y="642"/>
                  <a:pt x="130" y="642"/>
                  <a:pt x="129" y="643"/>
                </a:cubicBezTo>
                <a:cubicBezTo>
                  <a:pt x="129" y="643"/>
                  <a:pt x="129" y="643"/>
                  <a:pt x="129" y="643"/>
                </a:cubicBezTo>
                <a:cubicBezTo>
                  <a:pt x="129" y="643"/>
                  <a:pt x="130" y="643"/>
                  <a:pt x="131" y="643"/>
                </a:cubicBezTo>
                <a:cubicBezTo>
                  <a:pt x="131" y="643"/>
                  <a:pt x="132" y="643"/>
                  <a:pt x="133" y="643"/>
                </a:cubicBezTo>
                <a:cubicBezTo>
                  <a:pt x="133" y="643"/>
                  <a:pt x="133" y="643"/>
                  <a:pt x="134" y="643"/>
                </a:cubicBezTo>
                <a:cubicBezTo>
                  <a:pt x="135" y="644"/>
                  <a:pt x="132" y="645"/>
                  <a:pt x="134" y="646"/>
                </a:cubicBezTo>
                <a:cubicBezTo>
                  <a:pt x="132" y="647"/>
                  <a:pt x="132" y="647"/>
                  <a:pt x="132" y="647"/>
                </a:cubicBezTo>
                <a:cubicBezTo>
                  <a:pt x="132" y="649"/>
                  <a:pt x="132" y="649"/>
                  <a:pt x="131" y="651"/>
                </a:cubicBezTo>
                <a:cubicBezTo>
                  <a:pt x="133" y="650"/>
                  <a:pt x="133" y="650"/>
                  <a:pt x="133" y="650"/>
                </a:cubicBezTo>
                <a:cubicBezTo>
                  <a:pt x="136" y="652"/>
                  <a:pt x="131" y="652"/>
                  <a:pt x="132" y="654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6" y="653"/>
                  <a:pt x="137" y="656"/>
                  <a:pt x="136" y="657"/>
                </a:cubicBezTo>
                <a:cubicBezTo>
                  <a:pt x="136" y="657"/>
                  <a:pt x="136" y="657"/>
                  <a:pt x="136" y="657"/>
                </a:cubicBezTo>
                <a:cubicBezTo>
                  <a:pt x="136" y="657"/>
                  <a:pt x="137" y="657"/>
                  <a:pt x="137" y="657"/>
                </a:cubicBezTo>
                <a:cubicBezTo>
                  <a:pt x="137" y="657"/>
                  <a:pt x="138" y="657"/>
                  <a:pt x="138" y="657"/>
                </a:cubicBezTo>
                <a:cubicBezTo>
                  <a:pt x="139" y="657"/>
                  <a:pt x="141" y="658"/>
                  <a:pt x="141" y="659"/>
                </a:cubicBezTo>
                <a:cubicBezTo>
                  <a:pt x="143" y="661"/>
                  <a:pt x="142" y="661"/>
                  <a:pt x="141" y="661"/>
                </a:cubicBezTo>
                <a:cubicBezTo>
                  <a:pt x="141" y="661"/>
                  <a:pt x="141" y="661"/>
                  <a:pt x="141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1" y="662"/>
                  <a:pt x="143" y="662"/>
                  <a:pt x="142" y="663"/>
                </a:cubicBezTo>
                <a:cubicBezTo>
                  <a:pt x="145" y="663"/>
                  <a:pt x="145" y="663"/>
                  <a:pt x="145" y="663"/>
                </a:cubicBezTo>
                <a:cubicBezTo>
                  <a:pt x="143" y="664"/>
                  <a:pt x="146" y="665"/>
                  <a:pt x="145" y="667"/>
                </a:cubicBezTo>
                <a:cubicBezTo>
                  <a:pt x="147" y="666"/>
                  <a:pt x="147" y="666"/>
                  <a:pt x="147" y="666"/>
                </a:cubicBezTo>
                <a:cubicBezTo>
                  <a:pt x="147" y="666"/>
                  <a:pt x="147" y="666"/>
                  <a:pt x="148" y="666"/>
                </a:cubicBezTo>
                <a:cubicBezTo>
                  <a:pt x="149" y="666"/>
                  <a:pt x="149" y="666"/>
                  <a:pt x="150" y="665"/>
                </a:cubicBezTo>
                <a:cubicBezTo>
                  <a:pt x="151" y="665"/>
                  <a:pt x="152" y="664"/>
                  <a:pt x="152" y="664"/>
                </a:cubicBezTo>
                <a:cubicBezTo>
                  <a:pt x="153" y="664"/>
                  <a:pt x="154" y="665"/>
                  <a:pt x="155" y="665"/>
                </a:cubicBezTo>
                <a:cubicBezTo>
                  <a:pt x="158" y="666"/>
                  <a:pt x="155" y="669"/>
                  <a:pt x="156" y="671"/>
                </a:cubicBezTo>
                <a:cubicBezTo>
                  <a:pt x="160" y="670"/>
                  <a:pt x="159" y="665"/>
                  <a:pt x="162" y="665"/>
                </a:cubicBezTo>
                <a:cubicBezTo>
                  <a:pt x="162" y="665"/>
                  <a:pt x="163" y="665"/>
                  <a:pt x="163" y="665"/>
                </a:cubicBezTo>
                <a:cubicBezTo>
                  <a:pt x="162" y="664"/>
                  <a:pt x="162" y="664"/>
                  <a:pt x="162" y="664"/>
                </a:cubicBezTo>
                <a:cubicBezTo>
                  <a:pt x="161" y="662"/>
                  <a:pt x="161" y="661"/>
                  <a:pt x="162" y="660"/>
                </a:cubicBezTo>
                <a:cubicBezTo>
                  <a:pt x="163" y="661"/>
                  <a:pt x="163" y="661"/>
                  <a:pt x="163" y="661"/>
                </a:cubicBezTo>
                <a:cubicBezTo>
                  <a:pt x="164" y="659"/>
                  <a:pt x="163" y="659"/>
                  <a:pt x="162" y="659"/>
                </a:cubicBezTo>
                <a:cubicBezTo>
                  <a:pt x="162" y="658"/>
                  <a:pt x="163" y="658"/>
                  <a:pt x="163" y="658"/>
                </a:cubicBezTo>
                <a:cubicBezTo>
                  <a:pt x="163" y="658"/>
                  <a:pt x="164" y="658"/>
                  <a:pt x="164" y="658"/>
                </a:cubicBezTo>
                <a:cubicBezTo>
                  <a:pt x="164" y="658"/>
                  <a:pt x="165" y="659"/>
                  <a:pt x="165" y="659"/>
                </a:cubicBezTo>
                <a:cubicBezTo>
                  <a:pt x="165" y="659"/>
                  <a:pt x="165" y="658"/>
                  <a:pt x="166" y="658"/>
                </a:cubicBezTo>
                <a:cubicBezTo>
                  <a:pt x="165" y="661"/>
                  <a:pt x="164" y="665"/>
                  <a:pt x="167" y="665"/>
                </a:cubicBezTo>
                <a:cubicBezTo>
                  <a:pt x="167" y="666"/>
                  <a:pt x="165" y="665"/>
                  <a:pt x="166" y="667"/>
                </a:cubicBezTo>
                <a:cubicBezTo>
                  <a:pt x="167" y="668"/>
                  <a:pt x="169" y="670"/>
                  <a:pt x="167" y="672"/>
                </a:cubicBezTo>
                <a:cubicBezTo>
                  <a:pt x="168" y="672"/>
                  <a:pt x="168" y="672"/>
                  <a:pt x="168" y="672"/>
                </a:cubicBezTo>
                <a:cubicBezTo>
                  <a:pt x="167" y="669"/>
                  <a:pt x="171" y="669"/>
                  <a:pt x="172" y="668"/>
                </a:cubicBezTo>
                <a:cubicBezTo>
                  <a:pt x="172" y="668"/>
                  <a:pt x="173" y="667"/>
                  <a:pt x="173" y="667"/>
                </a:cubicBezTo>
                <a:cubicBezTo>
                  <a:pt x="174" y="667"/>
                  <a:pt x="175" y="669"/>
                  <a:pt x="175" y="670"/>
                </a:cubicBezTo>
                <a:cubicBezTo>
                  <a:pt x="175" y="669"/>
                  <a:pt x="175" y="669"/>
                  <a:pt x="175" y="669"/>
                </a:cubicBezTo>
                <a:cubicBezTo>
                  <a:pt x="175" y="668"/>
                  <a:pt x="176" y="668"/>
                  <a:pt x="177" y="668"/>
                </a:cubicBezTo>
                <a:cubicBezTo>
                  <a:pt x="177" y="668"/>
                  <a:pt x="177" y="668"/>
                  <a:pt x="177" y="668"/>
                </a:cubicBezTo>
                <a:cubicBezTo>
                  <a:pt x="175" y="667"/>
                  <a:pt x="177" y="665"/>
                  <a:pt x="177" y="664"/>
                </a:cubicBezTo>
                <a:cubicBezTo>
                  <a:pt x="178" y="666"/>
                  <a:pt x="179" y="666"/>
                  <a:pt x="179" y="667"/>
                </a:cubicBezTo>
                <a:cubicBezTo>
                  <a:pt x="179" y="668"/>
                  <a:pt x="179" y="672"/>
                  <a:pt x="181" y="672"/>
                </a:cubicBezTo>
                <a:cubicBezTo>
                  <a:pt x="181" y="672"/>
                  <a:pt x="181" y="672"/>
                  <a:pt x="181" y="671"/>
                </a:cubicBezTo>
                <a:cubicBezTo>
                  <a:pt x="180" y="670"/>
                  <a:pt x="180" y="670"/>
                  <a:pt x="180" y="670"/>
                </a:cubicBezTo>
                <a:cubicBezTo>
                  <a:pt x="181" y="670"/>
                  <a:pt x="181" y="670"/>
                  <a:pt x="181" y="670"/>
                </a:cubicBezTo>
                <a:cubicBezTo>
                  <a:pt x="182" y="670"/>
                  <a:pt x="182" y="670"/>
                  <a:pt x="182" y="669"/>
                </a:cubicBezTo>
                <a:cubicBezTo>
                  <a:pt x="183" y="669"/>
                  <a:pt x="183" y="668"/>
                  <a:pt x="183" y="668"/>
                </a:cubicBezTo>
                <a:cubicBezTo>
                  <a:pt x="184" y="668"/>
                  <a:pt x="184" y="668"/>
                  <a:pt x="185" y="669"/>
                </a:cubicBezTo>
                <a:cubicBezTo>
                  <a:pt x="183" y="667"/>
                  <a:pt x="183" y="667"/>
                  <a:pt x="183" y="667"/>
                </a:cubicBezTo>
                <a:cubicBezTo>
                  <a:pt x="183" y="667"/>
                  <a:pt x="183" y="667"/>
                  <a:pt x="184" y="667"/>
                </a:cubicBezTo>
                <a:cubicBezTo>
                  <a:pt x="184" y="667"/>
                  <a:pt x="185" y="667"/>
                  <a:pt x="185" y="668"/>
                </a:cubicBezTo>
                <a:cubicBezTo>
                  <a:pt x="186" y="668"/>
                  <a:pt x="186" y="668"/>
                  <a:pt x="187" y="668"/>
                </a:cubicBezTo>
                <a:cubicBezTo>
                  <a:pt x="187" y="668"/>
                  <a:pt x="188" y="668"/>
                  <a:pt x="189" y="667"/>
                </a:cubicBezTo>
                <a:cubicBezTo>
                  <a:pt x="190" y="669"/>
                  <a:pt x="188" y="668"/>
                  <a:pt x="188" y="670"/>
                </a:cubicBezTo>
                <a:cubicBezTo>
                  <a:pt x="189" y="669"/>
                  <a:pt x="189" y="669"/>
                  <a:pt x="190" y="669"/>
                </a:cubicBezTo>
                <a:cubicBezTo>
                  <a:pt x="191" y="669"/>
                  <a:pt x="190" y="672"/>
                  <a:pt x="192" y="673"/>
                </a:cubicBezTo>
                <a:cubicBezTo>
                  <a:pt x="190" y="673"/>
                  <a:pt x="190" y="673"/>
                  <a:pt x="190" y="673"/>
                </a:cubicBezTo>
                <a:cubicBezTo>
                  <a:pt x="192" y="674"/>
                  <a:pt x="192" y="674"/>
                  <a:pt x="192" y="674"/>
                </a:cubicBezTo>
                <a:cubicBezTo>
                  <a:pt x="190" y="675"/>
                  <a:pt x="194" y="676"/>
                  <a:pt x="192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193" y="674"/>
                  <a:pt x="196" y="674"/>
                </a:cubicBezTo>
                <a:cubicBezTo>
                  <a:pt x="198" y="670"/>
                  <a:pt x="200" y="666"/>
                  <a:pt x="203" y="662"/>
                </a:cubicBezTo>
                <a:cubicBezTo>
                  <a:pt x="203" y="663"/>
                  <a:pt x="203" y="663"/>
                  <a:pt x="203" y="664"/>
                </a:cubicBezTo>
                <a:cubicBezTo>
                  <a:pt x="205" y="663"/>
                  <a:pt x="205" y="663"/>
                  <a:pt x="205" y="663"/>
                </a:cubicBezTo>
                <a:cubicBezTo>
                  <a:pt x="204" y="667"/>
                  <a:pt x="204" y="667"/>
                  <a:pt x="204" y="667"/>
                </a:cubicBezTo>
                <a:cubicBezTo>
                  <a:pt x="204" y="667"/>
                  <a:pt x="204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6" y="667"/>
                  <a:pt x="206" y="667"/>
                  <a:pt x="206" y="668"/>
                </a:cubicBezTo>
                <a:cubicBezTo>
                  <a:pt x="205" y="670"/>
                  <a:pt x="201" y="673"/>
                  <a:pt x="204" y="676"/>
                </a:cubicBezTo>
                <a:cubicBezTo>
                  <a:pt x="205" y="679"/>
                  <a:pt x="204" y="681"/>
                  <a:pt x="203" y="683"/>
                </a:cubicBezTo>
                <a:cubicBezTo>
                  <a:pt x="204" y="682"/>
                  <a:pt x="204" y="681"/>
                  <a:pt x="205" y="681"/>
                </a:cubicBezTo>
                <a:cubicBezTo>
                  <a:pt x="205" y="681"/>
                  <a:pt x="206" y="682"/>
                  <a:pt x="207" y="682"/>
                </a:cubicBezTo>
                <a:cubicBezTo>
                  <a:pt x="207" y="682"/>
                  <a:pt x="208" y="683"/>
                  <a:pt x="209" y="683"/>
                </a:cubicBezTo>
                <a:cubicBezTo>
                  <a:pt x="210" y="683"/>
                  <a:pt x="210" y="682"/>
                  <a:pt x="211" y="682"/>
                </a:cubicBezTo>
                <a:cubicBezTo>
                  <a:pt x="211" y="683"/>
                  <a:pt x="211" y="683"/>
                  <a:pt x="211" y="683"/>
                </a:cubicBezTo>
                <a:cubicBezTo>
                  <a:pt x="210" y="683"/>
                  <a:pt x="210" y="683"/>
                  <a:pt x="210" y="683"/>
                </a:cubicBezTo>
                <a:cubicBezTo>
                  <a:pt x="212" y="684"/>
                  <a:pt x="212" y="684"/>
                  <a:pt x="212" y="684"/>
                </a:cubicBezTo>
                <a:cubicBezTo>
                  <a:pt x="212" y="684"/>
                  <a:pt x="212" y="683"/>
                  <a:pt x="213" y="683"/>
                </a:cubicBezTo>
                <a:cubicBezTo>
                  <a:pt x="213" y="683"/>
                  <a:pt x="213" y="683"/>
                  <a:pt x="214" y="684"/>
                </a:cubicBezTo>
                <a:cubicBezTo>
                  <a:pt x="214" y="684"/>
                  <a:pt x="215" y="684"/>
                  <a:pt x="215" y="684"/>
                </a:cubicBezTo>
                <a:cubicBezTo>
                  <a:pt x="215" y="684"/>
                  <a:pt x="215" y="684"/>
                  <a:pt x="215" y="684"/>
                </a:cubicBezTo>
                <a:cubicBezTo>
                  <a:pt x="217" y="686"/>
                  <a:pt x="217" y="687"/>
                  <a:pt x="217" y="690"/>
                </a:cubicBezTo>
                <a:cubicBezTo>
                  <a:pt x="217" y="689"/>
                  <a:pt x="218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21" y="688"/>
                  <a:pt x="221" y="688"/>
                  <a:pt x="221" y="688"/>
                </a:cubicBezTo>
                <a:cubicBezTo>
                  <a:pt x="220" y="686"/>
                  <a:pt x="218" y="688"/>
                  <a:pt x="218" y="685"/>
                </a:cubicBezTo>
                <a:cubicBezTo>
                  <a:pt x="219" y="685"/>
                  <a:pt x="219" y="684"/>
                  <a:pt x="220" y="684"/>
                </a:cubicBezTo>
                <a:cubicBezTo>
                  <a:pt x="220" y="684"/>
                  <a:pt x="220" y="684"/>
                  <a:pt x="221" y="685"/>
                </a:cubicBezTo>
                <a:cubicBezTo>
                  <a:pt x="218" y="683"/>
                  <a:pt x="218" y="683"/>
                  <a:pt x="218" y="683"/>
                </a:cubicBezTo>
                <a:cubicBezTo>
                  <a:pt x="221" y="682"/>
                  <a:pt x="221" y="682"/>
                  <a:pt x="221" y="682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4" y="681"/>
                  <a:pt x="224" y="678"/>
                  <a:pt x="226" y="678"/>
                </a:cubicBezTo>
                <a:cubicBezTo>
                  <a:pt x="226" y="678"/>
                  <a:pt x="227" y="678"/>
                  <a:pt x="227" y="678"/>
                </a:cubicBezTo>
                <a:cubicBezTo>
                  <a:pt x="225" y="680"/>
                  <a:pt x="227" y="681"/>
                  <a:pt x="225" y="684"/>
                </a:cubicBezTo>
                <a:cubicBezTo>
                  <a:pt x="229" y="683"/>
                  <a:pt x="229" y="683"/>
                  <a:pt x="229" y="683"/>
                </a:cubicBezTo>
                <a:cubicBezTo>
                  <a:pt x="228" y="686"/>
                  <a:pt x="228" y="686"/>
                  <a:pt x="228" y="686"/>
                </a:cubicBezTo>
                <a:cubicBezTo>
                  <a:pt x="226" y="685"/>
                  <a:pt x="226" y="685"/>
                  <a:pt x="226" y="685"/>
                </a:cubicBezTo>
                <a:cubicBezTo>
                  <a:pt x="229" y="686"/>
                  <a:pt x="229" y="686"/>
                  <a:pt x="229" y="686"/>
                </a:cubicBezTo>
                <a:cubicBezTo>
                  <a:pt x="227" y="688"/>
                  <a:pt x="227" y="688"/>
                  <a:pt x="227" y="688"/>
                </a:cubicBezTo>
                <a:cubicBezTo>
                  <a:pt x="229" y="689"/>
                  <a:pt x="229" y="689"/>
                  <a:pt x="229" y="689"/>
                </a:cubicBezTo>
                <a:cubicBezTo>
                  <a:pt x="228" y="691"/>
                  <a:pt x="228" y="691"/>
                  <a:pt x="228" y="691"/>
                </a:cubicBezTo>
                <a:cubicBezTo>
                  <a:pt x="230" y="691"/>
                  <a:pt x="230" y="687"/>
                  <a:pt x="233" y="687"/>
                </a:cubicBezTo>
                <a:cubicBezTo>
                  <a:pt x="233" y="687"/>
                  <a:pt x="233" y="687"/>
                  <a:pt x="233" y="687"/>
                </a:cubicBezTo>
                <a:cubicBezTo>
                  <a:pt x="233" y="687"/>
                  <a:pt x="232" y="687"/>
                  <a:pt x="232" y="686"/>
                </a:cubicBezTo>
                <a:cubicBezTo>
                  <a:pt x="233" y="686"/>
                  <a:pt x="234" y="686"/>
                  <a:pt x="234" y="686"/>
                </a:cubicBezTo>
                <a:cubicBezTo>
                  <a:pt x="235" y="686"/>
                  <a:pt x="235" y="686"/>
                  <a:pt x="235" y="686"/>
                </a:cubicBezTo>
                <a:cubicBezTo>
                  <a:pt x="235" y="686"/>
                  <a:pt x="236" y="686"/>
                  <a:pt x="236" y="686"/>
                </a:cubicBezTo>
                <a:cubicBezTo>
                  <a:pt x="237" y="686"/>
                  <a:pt x="238" y="686"/>
                  <a:pt x="238" y="684"/>
                </a:cubicBezTo>
                <a:cubicBezTo>
                  <a:pt x="238" y="686"/>
                  <a:pt x="238" y="686"/>
                  <a:pt x="238" y="686"/>
                </a:cubicBezTo>
                <a:cubicBezTo>
                  <a:pt x="239" y="685"/>
                  <a:pt x="238" y="684"/>
                  <a:pt x="239" y="684"/>
                </a:cubicBezTo>
                <a:cubicBezTo>
                  <a:pt x="239" y="684"/>
                  <a:pt x="239" y="684"/>
                  <a:pt x="239" y="684"/>
                </a:cubicBezTo>
                <a:cubicBezTo>
                  <a:pt x="240" y="685"/>
                  <a:pt x="241" y="685"/>
                  <a:pt x="241" y="686"/>
                </a:cubicBezTo>
                <a:cubicBezTo>
                  <a:pt x="240" y="686"/>
                  <a:pt x="240" y="686"/>
                  <a:pt x="240" y="686"/>
                </a:cubicBezTo>
                <a:cubicBezTo>
                  <a:pt x="240" y="686"/>
                  <a:pt x="241" y="686"/>
                  <a:pt x="241" y="686"/>
                </a:cubicBezTo>
                <a:cubicBezTo>
                  <a:pt x="243" y="686"/>
                  <a:pt x="241" y="691"/>
                  <a:pt x="243" y="691"/>
                </a:cubicBezTo>
                <a:cubicBezTo>
                  <a:pt x="243" y="690"/>
                  <a:pt x="243" y="690"/>
                  <a:pt x="243" y="690"/>
                </a:cubicBezTo>
                <a:cubicBezTo>
                  <a:pt x="243" y="691"/>
                  <a:pt x="243" y="691"/>
                  <a:pt x="243" y="691"/>
                </a:cubicBezTo>
                <a:cubicBezTo>
                  <a:pt x="242" y="689"/>
                  <a:pt x="246" y="688"/>
                  <a:pt x="246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6" y="689"/>
                  <a:pt x="246" y="689"/>
                  <a:pt x="246" y="689"/>
                </a:cubicBezTo>
                <a:cubicBezTo>
                  <a:pt x="249" y="687"/>
                  <a:pt x="249" y="687"/>
                  <a:pt x="249" y="687"/>
                </a:cubicBezTo>
                <a:cubicBezTo>
                  <a:pt x="249" y="691"/>
                  <a:pt x="249" y="691"/>
                  <a:pt x="249" y="691"/>
                </a:cubicBezTo>
                <a:cubicBezTo>
                  <a:pt x="249" y="692"/>
                  <a:pt x="252" y="691"/>
                  <a:pt x="252" y="693"/>
                </a:cubicBezTo>
                <a:cubicBezTo>
                  <a:pt x="253" y="693"/>
                  <a:pt x="253" y="693"/>
                  <a:pt x="253" y="693"/>
                </a:cubicBezTo>
                <a:cubicBezTo>
                  <a:pt x="253" y="694"/>
                  <a:pt x="253" y="694"/>
                  <a:pt x="253" y="694"/>
                </a:cubicBezTo>
                <a:cubicBezTo>
                  <a:pt x="255" y="693"/>
                  <a:pt x="255" y="693"/>
                  <a:pt x="255" y="693"/>
                </a:cubicBezTo>
                <a:cubicBezTo>
                  <a:pt x="256" y="695"/>
                  <a:pt x="256" y="695"/>
                  <a:pt x="256" y="695"/>
                </a:cubicBezTo>
                <a:cubicBezTo>
                  <a:pt x="251" y="697"/>
                  <a:pt x="255" y="698"/>
                  <a:pt x="255" y="702"/>
                </a:cubicBezTo>
                <a:cubicBezTo>
                  <a:pt x="255" y="701"/>
                  <a:pt x="255" y="701"/>
                  <a:pt x="255" y="701"/>
                </a:cubicBezTo>
                <a:cubicBezTo>
                  <a:pt x="253" y="701"/>
                  <a:pt x="254" y="704"/>
                  <a:pt x="254" y="704"/>
                </a:cubicBezTo>
                <a:cubicBezTo>
                  <a:pt x="254" y="704"/>
                  <a:pt x="254" y="704"/>
                  <a:pt x="254" y="704"/>
                </a:cubicBezTo>
                <a:cubicBezTo>
                  <a:pt x="256" y="706"/>
                  <a:pt x="256" y="706"/>
                  <a:pt x="256" y="706"/>
                </a:cubicBezTo>
                <a:cubicBezTo>
                  <a:pt x="256" y="705"/>
                  <a:pt x="256" y="705"/>
                  <a:pt x="256" y="705"/>
                </a:cubicBezTo>
                <a:cubicBezTo>
                  <a:pt x="255" y="705"/>
                  <a:pt x="255" y="705"/>
                  <a:pt x="255" y="705"/>
                </a:cubicBezTo>
                <a:cubicBezTo>
                  <a:pt x="255" y="704"/>
                  <a:pt x="256" y="703"/>
                  <a:pt x="256" y="703"/>
                </a:cubicBezTo>
                <a:cubicBezTo>
                  <a:pt x="257" y="703"/>
                  <a:pt x="258" y="703"/>
                  <a:pt x="258" y="704"/>
                </a:cubicBezTo>
                <a:cubicBezTo>
                  <a:pt x="259" y="702"/>
                  <a:pt x="259" y="702"/>
                  <a:pt x="259" y="702"/>
                </a:cubicBezTo>
                <a:cubicBezTo>
                  <a:pt x="261" y="703"/>
                  <a:pt x="261" y="703"/>
                  <a:pt x="261" y="703"/>
                </a:cubicBezTo>
                <a:cubicBezTo>
                  <a:pt x="258" y="705"/>
                  <a:pt x="263" y="703"/>
                  <a:pt x="263" y="706"/>
                </a:cubicBezTo>
                <a:cubicBezTo>
                  <a:pt x="262" y="706"/>
                  <a:pt x="262" y="706"/>
                  <a:pt x="262" y="706"/>
                </a:cubicBezTo>
                <a:cubicBezTo>
                  <a:pt x="263" y="707"/>
                  <a:pt x="263" y="707"/>
                  <a:pt x="263" y="708"/>
                </a:cubicBezTo>
                <a:cubicBezTo>
                  <a:pt x="264" y="709"/>
                  <a:pt x="262" y="709"/>
                  <a:pt x="262" y="710"/>
                </a:cubicBezTo>
                <a:cubicBezTo>
                  <a:pt x="265" y="711"/>
                  <a:pt x="262" y="713"/>
                  <a:pt x="265" y="714"/>
                </a:cubicBezTo>
                <a:cubicBezTo>
                  <a:pt x="266" y="714"/>
                  <a:pt x="265" y="713"/>
                  <a:pt x="265" y="712"/>
                </a:cubicBezTo>
                <a:cubicBezTo>
                  <a:pt x="266" y="712"/>
                  <a:pt x="266" y="712"/>
                  <a:pt x="266" y="712"/>
                </a:cubicBezTo>
                <a:cubicBezTo>
                  <a:pt x="266" y="712"/>
                  <a:pt x="267" y="712"/>
                  <a:pt x="267" y="712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9" y="711"/>
                  <a:pt x="269" y="711"/>
                  <a:pt x="269" y="712"/>
                </a:cubicBezTo>
                <a:cubicBezTo>
                  <a:pt x="273" y="712"/>
                  <a:pt x="270" y="708"/>
                  <a:pt x="273" y="707"/>
                </a:cubicBezTo>
                <a:cubicBezTo>
                  <a:pt x="274" y="707"/>
                  <a:pt x="274" y="707"/>
                  <a:pt x="274" y="707"/>
                </a:cubicBezTo>
                <a:cubicBezTo>
                  <a:pt x="279" y="707"/>
                  <a:pt x="274" y="712"/>
                  <a:pt x="279" y="713"/>
                </a:cubicBezTo>
                <a:cubicBezTo>
                  <a:pt x="279" y="712"/>
                  <a:pt x="279" y="712"/>
                  <a:pt x="280" y="711"/>
                </a:cubicBezTo>
                <a:cubicBezTo>
                  <a:pt x="280" y="712"/>
                  <a:pt x="283" y="712"/>
                  <a:pt x="282" y="713"/>
                </a:cubicBezTo>
                <a:cubicBezTo>
                  <a:pt x="282" y="713"/>
                  <a:pt x="281" y="713"/>
                  <a:pt x="281" y="713"/>
                </a:cubicBezTo>
                <a:cubicBezTo>
                  <a:pt x="281" y="713"/>
                  <a:pt x="281" y="713"/>
                  <a:pt x="281" y="713"/>
                </a:cubicBezTo>
                <a:cubicBezTo>
                  <a:pt x="281" y="713"/>
                  <a:pt x="280" y="713"/>
                  <a:pt x="280" y="713"/>
                </a:cubicBezTo>
                <a:cubicBezTo>
                  <a:pt x="280" y="713"/>
                  <a:pt x="280" y="713"/>
                  <a:pt x="280" y="713"/>
                </a:cubicBezTo>
                <a:cubicBezTo>
                  <a:pt x="281" y="714"/>
                  <a:pt x="281" y="714"/>
                  <a:pt x="281" y="714"/>
                </a:cubicBezTo>
                <a:cubicBezTo>
                  <a:pt x="280" y="715"/>
                  <a:pt x="280" y="715"/>
                  <a:pt x="280" y="715"/>
                </a:cubicBezTo>
                <a:cubicBezTo>
                  <a:pt x="280" y="716"/>
                  <a:pt x="278" y="718"/>
                  <a:pt x="281" y="718"/>
                </a:cubicBezTo>
                <a:cubicBezTo>
                  <a:pt x="284" y="715"/>
                  <a:pt x="279" y="715"/>
                  <a:pt x="282" y="713"/>
                </a:cubicBezTo>
                <a:cubicBezTo>
                  <a:pt x="283" y="713"/>
                  <a:pt x="283" y="714"/>
                  <a:pt x="283" y="714"/>
                </a:cubicBezTo>
                <a:cubicBezTo>
                  <a:pt x="284" y="713"/>
                  <a:pt x="282" y="711"/>
                  <a:pt x="285" y="711"/>
                </a:cubicBezTo>
                <a:cubicBezTo>
                  <a:pt x="286" y="713"/>
                  <a:pt x="286" y="713"/>
                  <a:pt x="286" y="713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9" y="712"/>
                  <a:pt x="289" y="712"/>
                  <a:pt x="289" y="712"/>
                </a:cubicBezTo>
                <a:cubicBezTo>
                  <a:pt x="289" y="712"/>
                  <a:pt x="289" y="713"/>
                  <a:pt x="288" y="713"/>
                </a:cubicBezTo>
                <a:cubicBezTo>
                  <a:pt x="288" y="713"/>
                  <a:pt x="288" y="713"/>
                  <a:pt x="288" y="713"/>
                </a:cubicBezTo>
                <a:cubicBezTo>
                  <a:pt x="288" y="714"/>
                  <a:pt x="288" y="714"/>
                  <a:pt x="288" y="714"/>
                </a:cubicBezTo>
                <a:cubicBezTo>
                  <a:pt x="289" y="714"/>
                  <a:pt x="289" y="714"/>
                  <a:pt x="290" y="714"/>
                </a:cubicBezTo>
                <a:cubicBezTo>
                  <a:pt x="290" y="714"/>
                  <a:pt x="291" y="714"/>
                  <a:pt x="292" y="715"/>
                </a:cubicBezTo>
                <a:cubicBezTo>
                  <a:pt x="291" y="715"/>
                  <a:pt x="290" y="715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1" y="716"/>
                  <a:pt x="291" y="716"/>
                  <a:pt x="291" y="717"/>
                </a:cubicBezTo>
                <a:cubicBezTo>
                  <a:pt x="293" y="716"/>
                  <a:pt x="293" y="716"/>
                  <a:pt x="293" y="716"/>
                </a:cubicBezTo>
                <a:cubicBezTo>
                  <a:pt x="293" y="719"/>
                  <a:pt x="293" y="719"/>
                  <a:pt x="293" y="719"/>
                </a:cubicBezTo>
                <a:cubicBezTo>
                  <a:pt x="294" y="718"/>
                  <a:pt x="294" y="718"/>
                  <a:pt x="295" y="718"/>
                </a:cubicBezTo>
                <a:cubicBezTo>
                  <a:pt x="296" y="718"/>
                  <a:pt x="296" y="718"/>
                  <a:pt x="297" y="718"/>
                </a:cubicBezTo>
                <a:cubicBezTo>
                  <a:pt x="298" y="718"/>
                  <a:pt x="298" y="718"/>
                  <a:pt x="298" y="718"/>
                </a:cubicBezTo>
                <a:cubicBezTo>
                  <a:pt x="299" y="718"/>
                  <a:pt x="299" y="718"/>
                  <a:pt x="299" y="718"/>
                </a:cubicBezTo>
                <a:cubicBezTo>
                  <a:pt x="299" y="717"/>
                  <a:pt x="301" y="716"/>
                  <a:pt x="302" y="716"/>
                </a:cubicBezTo>
                <a:cubicBezTo>
                  <a:pt x="302" y="716"/>
                  <a:pt x="302" y="716"/>
                  <a:pt x="303" y="716"/>
                </a:cubicBezTo>
                <a:cubicBezTo>
                  <a:pt x="303" y="716"/>
                  <a:pt x="303" y="716"/>
                  <a:pt x="303" y="716"/>
                </a:cubicBezTo>
                <a:cubicBezTo>
                  <a:pt x="303" y="717"/>
                  <a:pt x="303" y="717"/>
                  <a:pt x="302" y="717"/>
                </a:cubicBezTo>
                <a:cubicBezTo>
                  <a:pt x="305" y="719"/>
                  <a:pt x="302" y="722"/>
                  <a:pt x="304" y="725"/>
                </a:cubicBezTo>
                <a:cubicBezTo>
                  <a:pt x="305" y="723"/>
                  <a:pt x="305" y="723"/>
                  <a:pt x="305" y="723"/>
                </a:cubicBezTo>
                <a:cubicBezTo>
                  <a:pt x="307" y="724"/>
                  <a:pt x="307" y="724"/>
                  <a:pt x="307" y="724"/>
                </a:cubicBezTo>
                <a:cubicBezTo>
                  <a:pt x="305" y="722"/>
                  <a:pt x="308" y="721"/>
                  <a:pt x="309" y="720"/>
                </a:cubicBezTo>
                <a:cubicBezTo>
                  <a:pt x="307" y="717"/>
                  <a:pt x="311" y="716"/>
                  <a:pt x="313" y="715"/>
                </a:cubicBezTo>
                <a:cubicBezTo>
                  <a:pt x="314" y="715"/>
                  <a:pt x="314" y="715"/>
                  <a:pt x="314" y="717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1" y="718"/>
                  <a:pt x="311" y="718"/>
                  <a:pt x="311" y="718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3" y="718"/>
                  <a:pt x="313" y="719"/>
                  <a:pt x="313" y="719"/>
                </a:cubicBezTo>
                <a:cubicBezTo>
                  <a:pt x="314" y="717"/>
                  <a:pt x="314" y="717"/>
                  <a:pt x="314" y="717"/>
                </a:cubicBezTo>
                <a:cubicBezTo>
                  <a:pt x="315" y="717"/>
                  <a:pt x="315" y="717"/>
                  <a:pt x="315" y="717"/>
                </a:cubicBezTo>
                <a:cubicBezTo>
                  <a:pt x="316" y="716"/>
                  <a:pt x="316" y="716"/>
                  <a:pt x="316" y="716"/>
                </a:cubicBezTo>
                <a:cubicBezTo>
                  <a:pt x="319" y="720"/>
                  <a:pt x="319" y="720"/>
                  <a:pt x="319" y="720"/>
                </a:cubicBezTo>
                <a:cubicBezTo>
                  <a:pt x="318" y="720"/>
                  <a:pt x="318" y="721"/>
                  <a:pt x="317" y="721"/>
                </a:cubicBezTo>
                <a:cubicBezTo>
                  <a:pt x="319" y="722"/>
                  <a:pt x="320" y="723"/>
                  <a:pt x="320" y="725"/>
                </a:cubicBezTo>
                <a:cubicBezTo>
                  <a:pt x="322" y="725"/>
                  <a:pt x="321" y="722"/>
                  <a:pt x="322" y="722"/>
                </a:cubicBezTo>
                <a:cubicBezTo>
                  <a:pt x="322" y="722"/>
                  <a:pt x="322" y="722"/>
                  <a:pt x="323" y="722"/>
                </a:cubicBezTo>
                <a:cubicBezTo>
                  <a:pt x="322" y="722"/>
                  <a:pt x="322" y="722"/>
                  <a:pt x="322" y="722"/>
                </a:cubicBezTo>
                <a:cubicBezTo>
                  <a:pt x="322" y="721"/>
                  <a:pt x="322" y="721"/>
                  <a:pt x="323" y="721"/>
                </a:cubicBezTo>
                <a:cubicBezTo>
                  <a:pt x="323" y="721"/>
                  <a:pt x="323" y="721"/>
                  <a:pt x="323" y="721"/>
                </a:cubicBezTo>
                <a:cubicBezTo>
                  <a:pt x="323" y="721"/>
                  <a:pt x="324" y="721"/>
                  <a:pt x="324" y="721"/>
                </a:cubicBezTo>
                <a:cubicBezTo>
                  <a:pt x="324" y="721"/>
                  <a:pt x="324" y="721"/>
                  <a:pt x="324" y="721"/>
                </a:cubicBezTo>
                <a:cubicBezTo>
                  <a:pt x="324" y="720"/>
                  <a:pt x="323" y="720"/>
                  <a:pt x="324" y="719"/>
                </a:cubicBezTo>
                <a:cubicBezTo>
                  <a:pt x="324" y="719"/>
                  <a:pt x="325" y="718"/>
                  <a:pt x="325" y="718"/>
                </a:cubicBezTo>
                <a:cubicBezTo>
                  <a:pt x="325" y="718"/>
                  <a:pt x="325" y="718"/>
                  <a:pt x="325" y="718"/>
                </a:cubicBezTo>
                <a:cubicBezTo>
                  <a:pt x="326" y="716"/>
                  <a:pt x="326" y="716"/>
                  <a:pt x="326" y="716"/>
                </a:cubicBezTo>
                <a:cubicBezTo>
                  <a:pt x="327" y="716"/>
                  <a:pt x="327" y="716"/>
                  <a:pt x="327" y="716"/>
                </a:cubicBezTo>
                <a:cubicBezTo>
                  <a:pt x="327" y="715"/>
                  <a:pt x="328" y="714"/>
                  <a:pt x="329" y="714"/>
                </a:cubicBezTo>
                <a:cubicBezTo>
                  <a:pt x="328" y="714"/>
                  <a:pt x="327" y="711"/>
                  <a:pt x="328" y="711"/>
                </a:cubicBezTo>
                <a:cubicBezTo>
                  <a:pt x="328" y="711"/>
                  <a:pt x="328" y="711"/>
                  <a:pt x="328" y="711"/>
                </a:cubicBezTo>
                <a:cubicBezTo>
                  <a:pt x="331" y="711"/>
                  <a:pt x="331" y="713"/>
                  <a:pt x="331" y="714"/>
                </a:cubicBezTo>
                <a:cubicBezTo>
                  <a:pt x="334" y="717"/>
                  <a:pt x="332" y="720"/>
                  <a:pt x="336" y="720"/>
                </a:cubicBezTo>
                <a:cubicBezTo>
                  <a:pt x="336" y="720"/>
                  <a:pt x="337" y="720"/>
                  <a:pt x="337" y="720"/>
                </a:cubicBezTo>
                <a:cubicBezTo>
                  <a:pt x="335" y="718"/>
                  <a:pt x="335" y="718"/>
                  <a:pt x="335" y="718"/>
                </a:cubicBezTo>
                <a:cubicBezTo>
                  <a:pt x="336" y="717"/>
                  <a:pt x="336" y="717"/>
                  <a:pt x="337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7" y="717"/>
                  <a:pt x="338" y="718"/>
                  <a:pt x="337" y="718"/>
                </a:cubicBezTo>
                <a:cubicBezTo>
                  <a:pt x="338" y="719"/>
                  <a:pt x="342" y="718"/>
                  <a:pt x="342" y="720"/>
                </a:cubicBezTo>
                <a:cubicBezTo>
                  <a:pt x="342" y="718"/>
                  <a:pt x="340" y="716"/>
                  <a:pt x="342" y="714"/>
                </a:cubicBezTo>
                <a:cubicBezTo>
                  <a:pt x="343" y="716"/>
                  <a:pt x="343" y="717"/>
                  <a:pt x="344" y="717"/>
                </a:cubicBezTo>
                <a:cubicBezTo>
                  <a:pt x="344" y="717"/>
                  <a:pt x="344" y="717"/>
                  <a:pt x="344" y="717"/>
                </a:cubicBezTo>
                <a:cubicBezTo>
                  <a:pt x="346" y="717"/>
                  <a:pt x="345" y="714"/>
                  <a:pt x="346" y="713"/>
                </a:cubicBezTo>
                <a:cubicBezTo>
                  <a:pt x="346" y="713"/>
                  <a:pt x="346" y="713"/>
                  <a:pt x="346" y="713"/>
                </a:cubicBezTo>
                <a:cubicBezTo>
                  <a:pt x="347" y="712"/>
                  <a:pt x="347" y="712"/>
                  <a:pt x="347" y="712"/>
                </a:cubicBezTo>
                <a:cubicBezTo>
                  <a:pt x="348" y="713"/>
                  <a:pt x="349" y="713"/>
                  <a:pt x="350" y="714"/>
                </a:cubicBezTo>
                <a:cubicBezTo>
                  <a:pt x="349" y="713"/>
                  <a:pt x="349" y="710"/>
                  <a:pt x="351" y="709"/>
                </a:cubicBezTo>
                <a:cubicBezTo>
                  <a:pt x="351" y="710"/>
                  <a:pt x="351" y="710"/>
                  <a:pt x="351" y="710"/>
                </a:cubicBezTo>
                <a:cubicBezTo>
                  <a:pt x="350" y="711"/>
                  <a:pt x="352" y="713"/>
                  <a:pt x="353" y="713"/>
                </a:cubicBezTo>
                <a:cubicBezTo>
                  <a:pt x="353" y="713"/>
                  <a:pt x="353" y="713"/>
                  <a:pt x="353" y="713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5" y="710"/>
                  <a:pt x="356" y="710"/>
                  <a:pt x="357" y="711"/>
                </a:cubicBezTo>
                <a:cubicBezTo>
                  <a:pt x="358" y="711"/>
                  <a:pt x="359" y="712"/>
                  <a:pt x="359" y="712"/>
                </a:cubicBezTo>
                <a:cubicBezTo>
                  <a:pt x="359" y="712"/>
                  <a:pt x="359" y="712"/>
                  <a:pt x="359" y="712"/>
                </a:cubicBezTo>
                <a:cubicBezTo>
                  <a:pt x="358" y="714"/>
                  <a:pt x="358" y="714"/>
                  <a:pt x="358" y="714"/>
                </a:cubicBezTo>
                <a:cubicBezTo>
                  <a:pt x="358" y="714"/>
                  <a:pt x="358" y="714"/>
                  <a:pt x="359" y="714"/>
                </a:cubicBezTo>
                <a:cubicBezTo>
                  <a:pt x="359" y="714"/>
                  <a:pt x="359" y="714"/>
                  <a:pt x="359" y="714"/>
                </a:cubicBezTo>
                <a:cubicBezTo>
                  <a:pt x="362" y="717"/>
                  <a:pt x="362" y="717"/>
                  <a:pt x="362" y="717"/>
                </a:cubicBezTo>
                <a:cubicBezTo>
                  <a:pt x="362" y="718"/>
                  <a:pt x="362" y="718"/>
                  <a:pt x="362" y="718"/>
                </a:cubicBezTo>
                <a:cubicBezTo>
                  <a:pt x="361" y="718"/>
                  <a:pt x="358" y="718"/>
                  <a:pt x="360" y="720"/>
                </a:cubicBezTo>
                <a:cubicBezTo>
                  <a:pt x="361" y="720"/>
                  <a:pt x="361" y="720"/>
                  <a:pt x="361" y="720"/>
                </a:cubicBezTo>
                <a:cubicBezTo>
                  <a:pt x="361" y="721"/>
                  <a:pt x="359" y="724"/>
                  <a:pt x="359" y="724"/>
                </a:cubicBezTo>
                <a:cubicBezTo>
                  <a:pt x="359" y="724"/>
                  <a:pt x="359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3"/>
                  <a:pt x="361" y="723"/>
                  <a:pt x="362" y="723"/>
                </a:cubicBezTo>
                <a:cubicBezTo>
                  <a:pt x="362" y="723"/>
                  <a:pt x="362" y="723"/>
                  <a:pt x="363" y="723"/>
                </a:cubicBezTo>
                <a:cubicBezTo>
                  <a:pt x="362" y="724"/>
                  <a:pt x="362" y="724"/>
                  <a:pt x="362" y="724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9" y="725"/>
                  <a:pt x="365" y="727"/>
                  <a:pt x="368" y="729"/>
                </a:cubicBezTo>
                <a:cubicBezTo>
                  <a:pt x="367" y="729"/>
                  <a:pt x="367" y="729"/>
                  <a:pt x="367" y="729"/>
                </a:cubicBezTo>
                <a:cubicBezTo>
                  <a:pt x="370" y="731"/>
                  <a:pt x="370" y="731"/>
                  <a:pt x="370" y="731"/>
                </a:cubicBezTo>
                <a:cubicBezTo>
                  <a:pt x="372" y="730"/>
                  <a:pt x="370" y="728"/>
                  <a:pt x="372" y="727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4" y="725"/>
                  <a:pt x="378" y="725"/>
                  <a:pt x="377" y="721"/>
                </a:cubicBezTo>
                <a:cubicBezTo>
                  <a:pt x="377" y="721"/>
                  <a:pt x="377" y="721"/>
                  <a:pt x="377" y="721"/>
                </a:cubicBezTo>
                <a:cubicBezTo>
                  <a:pt x="378" y="721"/>
                  <a:pt x="378" y="721"/>
                  <a:pt x="378" y="721"/>
                </a:cubicBezTo>
                <a:cubicBezTo>
                  <a:pt x="379" y="721"/>
                  <a:pt x="379" y="722"/>
                  <a:pt x="379" y="722"/>
                </a:cubicBezTo>
                <a:cubicBezTo>
                  <a:pt x="379" y="722"/>
                  <a:pt x="379" y="722"/>
                  <a:pt x="379" y="721"/>
                </a:cubicBezTo>
                <a:cubicBezTo>
                  <a:pt x="378" y="724"/>
                  <a:pt x="382" y="727"/>
                  <a:pt x="381" y="730"/>
                </a:cubicBezTo>
                <a:cubicBezTo>
                  <a:pt x="381" y="730"/>
                  <a:pt x="382" y="731"/>
                  <a:pt x="382" y="731"/>
                </a:cubicBezTo>
                <a:cubicBezTo>
                  <a:pt x="384" y="731"/>
                  <a:pt x="385" y="728"/>
                  <a:pt x="385" y="727"/>
                </a:cubicBezTo>
                <a:cubicBezTo>
                  <a:pt x="385" y="728"/>
                  <a:pt x="386" y="728"/>
                  <a:pt x="386" y="729"/>
                </a:cubicBezTo>
                <a:cubicBezTo>
                  <a:pt x="386" y="729"/>
                  <a:pt x="385" y="729"/>
                  <a:pt x="385" y="730"/>
                </a:cubicBezTo>
                <a:cubicBezTo>
                  <a:pt x="388" y="728"/>
                  <a:pt x="388" y="728"/>
                  <a:pt x="388" y="728"/>
                </a:cubicBezTo>
                <a:cubicBezTo>
                  <a:pt x="386" y="725"/>
                  <a:pt x="391" y="723"/>
                  <a:pt x="391" y="722"/>
                </a:cubicBezTo>
                <a:cubicBezTo>
                  <a:pt x="394" y="723"/>
                  <a:pt x="394" y="723"/>
                  <a:pt x="394" y="723"/>
                </a:cubicBezTo>
                <a:cubicBezTo>
                  <a:pt x="395" y="723"/>
                  <a:pt x="397" y="724"/>
                  <a:pt x="397" y="726"/>
                </a:cubicBezTo>
                <a:cubicBezTo>
                  <a:pt x="395" y="730"/>
                  <a:pt x="402" y="728"/>
                  <a:pt x="401" y="734"/>
                </a:cubicBezTo>
                <a:cubicBezTo>
                  <a:pt x="407" y="733"/>
                  <a:pt x="403" y="728"/>
                  <a:pt x="406" y="726"/>
                </a:cubicBezTo>
                <a:cubicBezTo>
                  <a:pt x="408" y="730"/>
                  <a:pt x="405" y="735"/>
                  <a:pt x="405" y="739"/>
                </a:cubicBezTo>
                <a:cubicBezTo>
                  <a:pt x="405" y="739"/>
                  <a:pt x="405" y="739"/>
                  <a:pt x="405" y="739"/>
                </a:cubicBezTo>
                <a:cubicBezTo>
                  <a:pt x="406" y="739"/>
                  <a:pt x="406" y="739"/>
                  <a:pt x="407" y="738"/>
                </a:cubicBezTo>
                <a:cubicBezTo>
                  <a:pt x="408" y="741"/>
                  <a:pt x="410" y="740"/>
                  <a:pt x="410" y="741"/>
                </a:cubicBezTo>
                <a:cubicBezTo>
                  <a:pt x="410" y="741"/>
                  <a:pt x="410" y="741"/>
                  <a:pt x="410" y="741"/>
                </a:cubicBezTo>
                <a:cubicBezTo>
                  <a:pt x="409" y="739"/>
                  <a:pt x="414" y="739"/>
                  <a:pt x="411" y="737"/>
                </a:cubicBezTo>
                <a:cubicBezTo>
                  <a:pt x="414" y="736"/>
                  <a:pt x="417" y="733"/>
                  <a:pt x="416" y="730"/>
                </a:cubicBezTo>
                <a:cubicBezTo>
                  <a:pt x="417" y="731"/>
                  <a:pt x="417" y="731"/>
                  <a:pt x="417" y="731"/>
                </a:cubicBezTo>
                <a:cubicBezTo>
                  <a:pt x="418" y="730"/>
                  <a:pt x="418" y="730"/>
                  <a:pt x="418" y="730"/>
                </a:cubicBezTo>
                <a:cubicBezTo>
                  <a:pt x="420" y="730"/>
                  <a:pt x="422" y="733"/>
                  <a:pt x="421" y="735"/>
                </a:cubicBezTo>
                <a:cubicBezTo>
                  <a:pt x="422" y="734"/>
                  <a:pt x="422" y="734"/>
                  <a:pt x="422" y="734"/>
                </a:cubicBezTo>
                <a:cubicBezTo>
                  <a:pt x="423" y="734"/>
                  <a:pt x="423" y="735"/>
                  <a:pt x="424" y="735"/>
                </a:cubicBezTo>
                <a:cubicBezTo>
                  <a:pt x="424" y="735"/>
                  <a:pt x="424" y="735"/>
                  <a:pt x="424" y="735"/>
                </a:cubicBezTo>
                <a:cubicBezTo>
                  <a:pt x="426" y="732"/>
                  <a:pt x="426" y="732"/>
                  <a:pt x="426" y="732"/>
                </a:cubicBezTo>
                <a:cubicBezTo>
                  <a:pt x="426" y="733"/>
                  <a:pt x="426" y="733"/>
                  <a:pt x="426" y="733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2"/>
                  <a:pt x="428" y="732"/>
                </a:cubicBezTo>
                <a:cubicBezTo>
                  <a:pt x="429" y="730"/>
                  <a:pt x="429" y="730"/>
                  <a:pt x="429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2" y="730"/>
                  <a:pt x="432" y="734"/>
                  <a:pt x="431" y="735"/>
                </a:cubicBezTo>
                <a:cubicBezTo>
                  <a:pt x="434" y="738"/>
                  <a:pt x="429" y="742"/>
                  <a:pt x="433" y="745"/>
                </a:cubicBezTo>
                <a:cubicBezTo>
                  <a:pt x="434" y="744"/>
                  <a:pt x="434" y="744"/>
                  <a:pt x="434" y="744"/>
                </a:cubicBezTo>
                <a:cubicBezTo>
                  <a:pt x="433" y="744"/>
                  <a:pt x="433" y="743"/>
                  <a:pt x="433" y="743"/>
                </a:cubicBezTo>
                <a:cubicBezTo>
                  <a:pt x="433" y="742"/>
                  <a:pt x="434" y="742"/>
                  <a:pt x="435" y="742"/>
                </a:cubicBezTo>
                <a:cubicBezTo>
                  <a:pt x="435" y="742"/>
                  <a:pt x="436" y="742"/>
                  <a:pt x="437" y="742"/>
                </a:cubicBezTo>
                <a:cubicBezTo>
                  <a:pt x="438" y="741"/>
                  <a:pt x="438" y="739"/>
                  <a:pt x="439" y="737"/>
                </a:cubicBezTo>
                <a:cubicBezTo>
                  <a:pt x="440" y="739"/>
                  <a:pt x="440" y="739"/>
                  <a:pt x="440" y="739"/>
                </a:cubicBezTo>
                <a:cubicBezTo>
                  <a:pt x="441" y="738"/>
                  <a:pt x="441" y="738"/>
                  <a:pt x="441" y="738"/>
                </a:cubicBezTo>
                <a:cubicBezTo>
                  <a:pt x="442" y="739"/>
                  <a:pt x="442" y="739"/>
                  <a:pt x="442" y="739"/>
                </a:cubicBezTo>
                <a:cubicBezTo>
                  <a:pt x="445" y="739"/>
                  <a:pt x="443" y="736"/>
                  <a:pt x="446" y="736"/>
                </a:cubicBezTo>
                <a:cubicBezTo>
                  <a:pt x="446" y="736"/>
                  <a:pt x="446" y="736"/>
                  <a:pt x="447" y="736"/>
                </a:cubicBezTo>
                <a:cubicBezTo>
                  <a:pt x="447" y="736"/>
                  <a:pt x="447" y="736"/>
                  <a:pt x="447" y="736"/>
                </a:cubicBezTo>
                <a:cubicBezTo>
                  <a:pt x="447" y="735"/>
                  <a:pt x="447" y="735"/>
                  <a:pt x="448" y="734"/>
                </a:cubicBezTo>
                <a:cubicBezTo>
                  <a:pt x="449" y="735"/>
                  <a:pt x="449" y="735"/>
                  <a:pt x="449" y="735"/>
                </a:cubicBezTo>
                <a:cubicBezTo>
                  <a:pt x="451" y="734"/>
                  <a:pt x="451" y="734"/>
                  <a:pt x="451" y="734"/>
                </a:cubicBezTo>
                <a:cubicBezTo>
                  <a:pt x="453" y="736"/>
                  <a:pt x="449" y="735"/>
                  <a:pt x="449" y="736"/>
                </a:cubicBezTo>
                <a:cubicBezTo>
                  <a:pt x="451" y="738"/>
                  <a:pt x="451" y="738"/>
                  <a:pt x="451" y="738"/>
                </a:cubicBezTo>
                <a:cubicBezTo>
                  <a:pt x="451" y="737"/>
                  <a:pt x="451" y="737"/>
                  <a:pt x="451" y="737"/>
                </a:cubicBezTo>
                <a:cubicBezTo>
                  <a:pt x="452" y="737"/>
                  <a:pt x="453" y="737"/>
                  <a:pt x="453" y="738"/>
                </a:cubicBezTo>
                <a:cubicBezTo>
                  <a:pt x="453" y="733"/>
                  <a:pt x="453" y="733"/>
                  <a:pt x="453" y="733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2"/>
                  <a:pt x="457" y="732"/>
                  <a:pt x="457" y="732"/>
                </a:cubicBezTo>
                <a:cubicBezTo>
                  <a:pt x="458" y="733"/>
                  <a:pt x="458" y="737"/>
                  <a:pt x="458" y="738"/>
                </a:cubicBezTo>
                <a:cubicBezTo>
                  <a:pt x="459" y="738"/>
                  <a:pt x="459" y="737"/>
                  <a:pt x="459" y="737"/>
                </a:cubicBezTo>
                <a:cubicBezTo>
                  <a:pt x="460" y="738"/>
                  <a:pt x="460" y="738"/>
                  <a:pt x="460" y="738"/>
                </a:cubicBezTo>
                <a:cubicBezTo>
                  <a:pt x="460" y="739"/>
                  <a:pt x="459" y="740"/>
                  <a:pt x="458" y="740"/>
                </a:cubicBezTo>
                <a:cubicBezTo>
                  <a:pt x="460" y="741"/>
                  <a:pt x="459" y="743"/>
                  <a:pt x="459" y="745"/>
                </a:cubicBezTo>
                <a:cubicBezTo>
                  <a:pt x="459" y="745"/>
                  <a:pt x="460" y="746"/>
                  <a:pt x="461" y="746"/>
                </a:cubicBezTo>
                <a:cubicBezTo>
                  <a:pt x="462" y="746"/>
                  <a:pt x="463" y="745"/>
                  <a:pt x="464" y="745"/>
                </a:cubicBezTo>
                <a:cubicBezTo>
                  <a:pt x="465" y="744"/>
                  <a:pt x="466" y="744"/>
                  <a:pt x="468" y="744"/>
                </a:cubicBezTo>
                <a:cubicBezTo>
                  <a:pt x="468" y="744"/>
                  <a:pt x="469" y="744"/>
                  <a:pt x="469" y="744"/>
                </a:cubicBezTo>
                <a:cubicBezTo>
                  <a:pt x="470" y="746"/>
                  <a:pt x="468" y="746"/>
                  <a:pt x="468" y="747"/>
                </a:cubicBezTo>
                <a:cubicBezTo>
                  <a:pt x="468" y="747"/>
                  <a:pt x="468" y="747"/>
                  <a:pt x="468" y="747"/>
                </a:cubicBezTo>
                <a:cubicBezTo>
                  <a:pt x="468" y="747"/>
                  <a:pt x="469" y="747"/>
                  <a:pt x="469" y="747"/>
                </a:cubicBezTo>
                <a:cubicBezTo>
                  <a:pt x="470" y="746"/>
                  <a:pt x="470" y="746"/>
                  <a:pt x="471" y="746"/>
                </a:cubicBezTo>
                <a:cubicBezTo>
                  <a:pt x="472" y="746"/>
                  <a:pt x="473" y="747"/>
                  <a:pt x="473" y="747"/>
                </a:cubicBezTo>
                <a:cubicBezTo>
                  <a:pt x="472" y="750"/>
                  <a:pt x="472" y="750"/>
                  <a:pt x="472" y="750"/>
                </a:cubicBezTo>
                <a:cubicBezTo>
                  <a:pt x="473" y="748"/>
                  <a:pt x="473" y="748"/>
                  <a:pt x="473" y="748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6" y="749"/>
                  <a:pt x="474" y="747"/>
                  <a:pt x="476" y="747"/>
                </a:cubicBezTo>
                <a:cubicBezTo>
                  <a:pt x="477" y="747"/>
                  <a:pt x="477" y="747"/>
                  <a:pt x="477" y="747"/>
                </a:cubicBezTo>
                <a:cubicBezTo>
                  <a:pt x="477" y="748"/>
                  <a:pt x="477" y="748"/>
                  <a:pt x="477" y="748"/>
                </a:cubicBezTo>
                <a:cubicBezTo>
                  <a:pt x="478" y="748"/>
                  <a:pt x="478" y="748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7" y="745"/>
                  <a:pt x="477" y="745"/>
                  <a:pt x="477" y="745"/>
                </a:cubicBezTo>
                <a:cubicBezTo>
                  <a:pt x="481" y="743"/>
                  <a:pt x="481" y="743"/>
                  <a:pt x="481" y="743"/>
                </a:cubicBezTo>
                <a:cubicBezTo>
                  <a:pt x="483" y="745"/>
                  <a:pt x="479" y="744"/>
                  <a:pt x="480" y="745"/>
                </a:cubicBezTo>
                <a:cubicBezTo>
                  <a:pt x="480" y="745"/>
                  <a:pt x="481" y="745"/>
                  <a:pt x="481" y="745"/>
                </a:cubicBezTo>
                <a:cubicBezTo>
                  <a:pt x="481" y="745"/>
                  <a:pt x="481" y="745"/>
                  <a:pt x="482" y="745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5" y="750"/>
                  <a:pt x="489" y="750"/>
                  <a:pt x="491" y="747"/>
                </a:cubicBezTo>
                <a:cubicBezTo>
                  <a:pt x="492" y="750"/>
                  <a:pt x="492" y="750"/>
                  <a:pt x="492" y="750"/>
                </a:cubicBezTo>
                <a:cubicBezTo>
                  <a:pt x="490" y="750"/>
                  <a:pt x="490" y="750"/>
                  <a:pt x="490" y="750"/>
                </a:cubicBezTo>
                <a:cubicBezTo>
                  <a:pt x="490" y="751"/>
                  <a:pt x="491" y="751"/>
                  <a:pt x="491" y="751"/>
                </a:cubicBezTo>
                <a:cubicBezTo>
                  <a:pt x="492" y="751"/>
                  <a:pt x="492" y="748"/>
                  <a:pt x="493" y="748"/>
                </a:cubicBezTo>
                <a:cubicBezTo>
                  <a:pt x="493" y="749"/>
                  <a:pt x="494" y="750"/>
                  <a:pt x="495" y="750"/>
                </a:cubicBezTo>
                <a:cubicBezTo>
                  <a:pt x="495" y="750"/>
                  <a:pt x="495" y="750"/>
                  <a:pt x="496" y="750"/>
                </a:cubicBezTo>
                <a:cubicBezTo>
                  <a:pt x="496" y="749"/>
                  <a:pt x="496" y="749"/>
                  <a:pt x="497" y="749"/>
                </a:cubicBezTo>
                <a:cubicBezTo>
                  <a:pt x="497" y="749"/>
                  <a:pt x="497" y="749"/>
                  <a:pt x="498" y="749"/>
                </a:cubicBezTo>
                <a:cubicBezTo>
                  <a:pt x="498" y="752"/>
                  <a:pt x="498" y="752"/>
                  <a:pt x="498" y="752"/>
                </a:cubicBezTo>
                <a:cubicBezTo>
                  <a:pt x="501" y="753"/>
                  <a:pt x="501" y="753"/>
                  <a:pt x="501" y="753"/>
                </a:cubicBezTo>
                <a:cubicBezTo>
                  <a:pt x="501" y="752"/>
                  <a:pt x="503" y="751"/>
                  <a:pt x="502" y="749"/>
                </a:cubicBezTo>
                <a:cubicBezTo>
                  <a:pt x="505" y="749"/>
                  <a:pt x="505" y="749"/>
                  <a:pt x="505" y="749"/>
                </a:cubicBezTo>
                <a:cubicBezTo>
                  <a:pt x="507" y="746"/>
                  <a:pt x="502" y="747"/>
                  <a:pt x="504" y="744"/>
                </a:cubicBezTo>
                <a:cubicBezTo>
                  <a:pt x="505" y="744"/>
                  <a:pt x="505" y="744"/>
                  <a:pt x="505" y="744"/>
                </a:cubicBezTo>
                <a:cubicBezTo>
                  <a:pt x="504" y="745"/>
                  <a:pt x="505" y="745"/>
                  <a:pt x="506" y="746"/>
                </a:cubicBezTo>
                <a:cubicBezTo>
                  <a:pt x="506" y="744"/>
                  <a:pt x="511" y="746"/>
                  <a:pt x="509" y="742"/>
                </a:cubicBezTo>
                <a:cubicBezTo>
                  <a:pt x="510" y="742"/>
                  <a:pt x="510" y="742"/>
                  <a:pt x="510" y="742"/>
                </a:cubicBezTo>
                <a:cubicBezTo>
                  <a:pt x="509" y="741"/>
                  <a:pt x="509" y="741"/>
                  <a:pt x="509" y="741"/>
                </a:cubicBezTo>
                <a:cubicBezTo>
                  <a:pt x="510" y="741"/>
                  <a:pt x="510" y="740"/>
                  <a:pt x="511" y="740"/>
                </a:cubicBezTo>
                <a:cubicBezTo>
                  <a:pt x="511" y="740"/>
                  <a:pt x="512" y="741"/>
                  <a:pt x="512" y="742"/>
                </a:cubicBezTo>
                <a:cubicBezTo>
                  <a:pt x="513" y="742"/>
                  <a:pt x="513" y="743"/>
                  <a:pt x="514" y="743"/>
                </a:cubicBezTo>
                <a:cubicBezTo>
                  <a:pt x="514" y="743"/>
                  <a:pt x="514" y="743"/>
                  <a:pt x="514" y="742"/>
                </a:cubicBezTo>
                <a:cubicBezTo>
                  <a:pt x="515" y="738"/>
                  <a:pt x="515" y="738"/>
                  <a:pt x="515" y="738"/>
                </a:cubicBezTo>
                <a:cubicBezTo>
                  <a:pt x="517" y="739"/>
                  <a:pt x="517" y="739"/>
                  <a:pt x="517" y="739"/>
                </a:cubicBezTo>
                <a:cubicBezTo>
                  <a:pt x="516" y="738"/>
                  <a:pt x="516" y="738"/>
                  <a:pt x="516" y="738"/>
                </a:cubicBezTo>
                <a:cubicBezTo>
                  <a:pt x="516" y="737"/>
                  <a:pt x="517" y="737"/>
                  <a:pt x="518" y="737"/>
                </a:cubicBezTo>
                <a:cubicBezTo>
                  <a:pt x="518" y="737"/>
                  <a:pt x="518" y="737"/>
                  <a:pt x="518" y="738"/>
                </a:cubicBezTo>
                <a:cubicBezTo>
                  <a:pt x="522" y="734"/>
                  <a:pt x="522" y="734"/>
                  <a:pt x="522" y="734"/>
                </a:cubicBezTo>
                <a:cubicBezTo>
                  <a:pt x="524" y="736"/>
                  <a:pt x="521" y="738"/>
                  <a:pt x="525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523" y="739"/>
                  <a:pt x="523" y="739"/>
                  <a:pt x="523" y="739"/>
                </a:cubicBezTo>
                <a:cubicBezTo>
                  <a:pt x="523" y="739"/>
                  <a:pt x="523" y="739"/>
                  <a:pt x="524" y="739"/>
                </a:cubicBezTo>
                <a:cubicBezTo>
                  <a:pt x="525" y="739"/>
                  <a:pt x="525" y="740"/>
                  <a:pt x="525" y="740"/>
                </a:cubicBezTo>
                <a:cubicBezTo>
                  <a:pt x="525" y="741"/>
                  <a:pt x="525" y="741"/>
                  <a:pt x="525" y="741"/>
                </a:cubicBezTo>
                <a:cubicBezTo>
                  <a:pt x="526" y="741"/>
                  <a:pt x="526" y="741"/>
                  <a:pt x="526" y="741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7" y="742"/>
                  <a:pt x="527" y="745"/>
                  <a:pt x="527" y="746"/>
                </a:cubicBezTo>
                <a:cubicBezTo>
                  <a:pt x="528" y="745"/>
                  <a:pt x="528" y="745"/>
                  <a:pt x="529" y="744"/>
                </a:cubicBezTo>
                <a:cubicBezTo>
                  <a:pt x="529" y="745"/>
                  <a:pt x="529" y="746"/>
                  <a:pt x="530" y="746"/>
                </a:cubicBezTo>
                <a:cubicBezTo>
                  <a:pt x="529" y="745"/>
                  <a:pt x="532" y="744"/>
                  <a:pt x="530" y="743"/>
                </a:cubicBezTo>
                <a:cubicBezTo>
                  <a:pt x="531" y="743"/>
                  <a:pt x="533" y="742"/>
                  <a:pt x="533" y="744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6" y="740"/>
                  <a:pt x="536" y="740"/>
                  <a:pt x="536" y="740"/>
                </a:cubicBezTo>
                <a:cubicBezTo>
                  <a:pt x="541" y="740"/>
                  <a:pt x="535" y="745"/>
                  <a:pt x="540" y="747"/>
                </a:cubicBezTo>
                <a:cubicBezTo>
                  <a:pt x="538" y="748"/>
                  <a:pt x="538" y="748"/>
                  <a:pt x="538" y="748"/>
                </a:cubicBezTo>
                <a:cubicBezTo>
                  <a:pt x="540" y="750"/>
                  <a:pt x="540" y="750"/>
                  <a:pt x="540" y="750"/>
                </a:cubicBezTo>
                <a:cubicBezTo>
                  <a:pt x="541" y="751"/>
                  <a:pt x="541" y="753"/>
                  <a:pt x="543" y="753"/>
                </a:cubicBezTo>
                <a:cubicBezTo>
                  <a:pt x="543" y="753"/>
                  <a:pt x="543" y="753"/>
                  <a:pt x="543" y="753"/>
                </a:cubicBezTo>
                <a:cubicBezTo>
                  <a:pt x="541" y="747"/>
                  <a:pt x="548" y="751"/>
                  <a:pt x="550" y="747"/>
                </a:cubicBezTo>
                <a:cubicBezTo>
                  <a:pt x="550" y="747"/>
                  <a:pt x="550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2" y="747"/>
                  <a:pt x="552" y="748"/>
                  <a:pt x="552" y="749"/>
                </a:cubicBezTo>
                <a:cubicBezTo>
                  <a:pt x="551" y="749"/>
                  <a:pt x="551" y="749"/>
                  <a:pt x="551" y="749"/>
                </a:cubicBezTo>
                <a:cubicBezTo>
                  <a:pt x="551" y="750"/>
                  <a:pt x="550" y="753"/>
                  <a:pt x="551" y="753"/>
                </a:cubicBezTo>
                <a:cubicBezTo>
                  <a:pt x="551" y="753"/>
                  <a:pt x="551" y="753"/>
                  <a:pt x="551" y="753"/>
                </a:cubicBezTo>
                <a:cubicBezTo>
                  <a:pt x="552" y="753"/>
                  <a:pt x="552" y="753"/>
                  <a:pt x="552" y="753"/>
                </a:cubicBezTo>
                <a:cubicBezTo>
                  <a:pt x="553" y="755"/>
                  <a:pt x="553" y="755"/>
                  <a:pt x="553" y="755"/>
                </a:cubicBezTo>
                <a:cubicBezTo>
                  <a:pt x="555" y="754"/>
                  <a:pt x="555" y="749"/>
                  <a:pt x="558" y="749"/>
                </a:cubicBezTo>
                <a:cubicBezTo>
                  <a:pt x="559" y="750"/>
                  <a:pt x="559" y="750"/>
                  <a:pt x="559" y="750"/>
                </a:cubicBezTo>
                <a:cubicBezTo>
                  <a:pt x="559" y="749"/>
                  <a:pt x="559" y="749"/>
                  <a:pt x="559" y="749"/>
                </a:cubicBezTo>
                <a:cubicBezTo>
                  <a:pt x="560" y="750"/>
                  <a:pt x="560" y="750"/>
                  <a:pt x="560" y="750"/>
                </a:cubicBezTo>
                <a:cubicBezTo>
                  <a:pt x="562" y="748"/>
                  <a:pt x="562" y="748"/>
                  <a:pt x="562" y="748"/>
                </a:cubicBezTo>
                <a:cubicBezTo>
                  <a:pt x="561" y="749"/>
                  <a:pt x="562" y="751"/>
                  <a:pt x="561" y="751"/>
                </a:cubicBezTo>
                <a:cubicBezTo>
                  <a:pt x="561" y="752"/>
                  <a:pt x="561" y="752"/>
                  <a:pt x="561" y="752"/>
                </a:cubicBezTo>
                <a:cubicBezTo>
                  <a:pt x="561" y="748"/>
                  <a:pt x="566" y="749"/>
                  <a:pt x="568" y="747"/>
                </a:cubicBezTo>
                <a:cubicBezTo>
                  <a:pt x="568" y="747"/>
                  <a:pt x="568" y="747"/>
                  <a:pt x="568" y="747"/>
                </a:cubicBezTo>
                <a:cubicBezTo>
                  <a:pt x="569" y="746"/>
                  <a:pt x="566" y="746"/>
                  <a:pt x="566" y="744"/>
                </a:cubicBezTo>
                <a:cubicBezTo>
                  <a:pt x="566" y="744"/>
                  <a:pt x="566" y="744"/>
                  <a:pt x="567" y="743"/>
                </a:cubicBezTo>
                <a:cubicBezTo>
                  <a:pt x="567" y="745"/>
                  <a:pt x="568" y="744"/>
                  <a:pt x="568" y="745"/>
                </a:cubicBezTo>
                <a:cubicBezTo>
                  <a:pt x="568" y="744"/>
                  <a:pt x="568" y="744"/>
                  <a:pt x="568" y="744"/>
                </a:cubicBezTo>
                <a:cubicBezTo>
                  <a:pt x="570" y="745"/>
                  <a:pt x="572" y="746"/>
                  <a:pt x="573" y="747"/>
                </a:cubicBezTo>
                <a:cubicBezTo>
                  <a:pt x="571" y="745"/>
                  <a:pt x="571" y="745"/>
                  <a:pt x="571" y="745"/>
                </a:cubicBezTo>
                <a:cubicBezTo>
                  <a:pt x="571" y="745"/>
                  <a:pt x="572" y="745"/>
                  <a:pt x="572" y="745"/>
                </a:cubicBezTo>
                <a:cubicBezTo>
                  <a:pt x="573" y="745"/>
                  <a:pt x="574" y="744"/>
                  <a:pt x="575" y="744"/>
                </a:cubicBezTo>
                <a:cubicBezTo>
                  <a:pt x="575" y="743"/>
                  <a:pt x="576" y="743"/>
                  <a:pt x="577" y="743"/>
                </a:cubicBezTo>
                <a:cubicBezTo>
                  <a:pt x="578" y="743"/>
                  <a:pt x="578" y="743"/>
                  <a:pt x="579" y="743"/>
                </a:cubicBezTo>
                <a:cubicBezTo>
                  <a:pt x="577" y="741"/>
                  <a:pt x="577" y="741"/>
                  <a:pt x="577" y="741"/>
                </a:cubicBezTo>
                <a:cubicBezTo>
                  <a:pt x="577" y="741"/>
                  <a:pt x="577" y="741"/>
                  <a:pt x="578" y="741"/>
                </a:cubicBezTo>
                <a:cubicBezTo>
                  <a:pt x="580" y="741"/>
                  <a:pt x="579" y="737"/>
                  <a:pt x="582" y="737"/>
                </a:cubicBezTo>
                <a:cubicBezTo>
                  <a:pt x="580" y="742"/>
                  <a:pt x="586" y="743"/>
                  <a:pt x="584" y="747"/>
                </a:cubicBezTo>
                <a:cubicBezTo>
                  <a:pt x="584" y="747"/>
                  <a:pt x="585" y="747"/>
                  <a:pt x="585" y="747"/>
                </a:cubicBezTo>
                <a:cubicBezTo>
                  <a:pt x="585" y="747"/>
                  <a:pt x="585" y="747"/>
                  <a:pt x="586" y="747"/>
                </a:cubicBezTo>
                <a:cubicBezTo>
                  <a:pt x="587" y="748"/>
                  <a:pt x="587" y="748"/>
                  <a:pt x="587" y="748"/>
                </a:cubicBezTo>
                <a:cubicBezTo>
                  <a:pt x="587" y="748"/>
                  <a:pt x="586" y="747"/>
                  <a:pt x="586" y="747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83" y="741"/>
                  <a:pt x="594" y="744"/>
                  <a:pt x="590" y="739"/>
                </a:cubicBezTo>
                <a:cubicBezTo>
                  <a:pt x="591" y="738"/>
                  <a:pt x="591" y="738"/>
                  <a:pt x="592" y="738"/>
                </a:cubicBezTo>
                <a:cubicBezTo>
                  <a:pt x="593" y="738"/>
                  <a:pt x="594" y="739"/>
                  <a:pt x="594" y="740"/>
                </a:cubicBezTo>
                <a:cubicBezTo>
                  <a:pt x="595" y="741"/>
                  <a:pt x="596" y="742"/>
                  <a:pt x="597" y="742"/>
                </a:cubicBezTo>
                <a:cubicBezTo>
                  <a:pt x="597" y="742"/>
                  <a:pt x="598" y="741"/>
                  <a:pt x="599" y="740"/>
                </a:cubicBezTo>
                <a:cubicBezTo>
                  <a:pt x="598" y="740"/>
                  <a:pt x="598" y="740"/>
                  <a:pt x="598" y="740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40"/>
                  <a:pt x="601" y="740"/>
                </a:cubicBezTo>
                <a:cubicBezTo>
                  <a:pt x="601" y="739"/>
                  <a:pt x="602" y="739"/>
                  <a:pt x="601" y="738"/>
                </a:cubicBezTo>
                <a:cubicBezTo>
                  <a:pt x="603" y="739"/>
                  <a:pt x="603" y="739"/>
                  <a:pt x="603" y="739"/>
                </a:cubicBezTo>
                <a:cubicBezTo>
                  <a:pt x="604" y="737"/>
                  <a:pt x="604" y="737"/>
                  <a:pt x="604" y="737"/>
                </a:cubicBezTo>
                <a:cubicBezTo>
                  <a:pt x="606" y="735"/>
                  <a:pt x="604" y="736"/>
                  <a:pt x="607" y="734"/>
                </a:cubicBezTo>
                <a:cubicBezTo>
                  <a:pt x="609" y="735"/>
                  <a:pt x="608" y="741"/>
                  <a:pt x="611" y="741"/>
                </a:cubicBezTo>
                <a:cubicBezTo>
                  <a:pt x="611" y="741"/>
                  <a:pt x="611" y="741"/>
                  <a:pt x="611" y="741"/>
                </a:cubicBezTo>
                <a:cubicBezTo>
                  <a:pt x="611" y="742"/>
                  <a:pt x="610" y="742"/>
                  <a:pt x="610" y="743"/>
                </a:cubicBezTo>
                <a:cubicBezTo>
                  <a:pt x="610" y="745"/>
                  <a:pt x="614" y="747"/>
                  <a:pt x="615" y="748"/>
                </a:cubicBezTo>
                <a:cubicBezTo>
                  <a:pt x="616" y="745"/>
                  <a:pt x="617" y="743"/>
                  <a:pt x="620" y="741"/>
                </a:cubicBezTo>
                <a:cubicBezTo>
                  <a:pt x="623" y="745"/>
                  <a:pt x="618" y="751"/>
                  <a:pt x="626" y="753"/>
                </a:cubicBezTo>
                <a:cubicBezTo>
                  <a:pt x="626" y="752"/>
                  <a:pt x="626" y="752"/>
                  <a:pt x="626" y="752"/>
                </a:cubicBezTo>
                <a:cubicBezTo>
                  <a:pt x="627" y="751"/>
                  <a:pt x="628" y="749"/>
                  <a:pt x="626" y="747"/>
                </a:cubicBezTo>
                <a:cubicBezTo>
                  <a:pt x="627" y="748"/>
                  <a:pt x="627" y="748"/>
                  <a:pt x="627" y="748"/>
                </a:cubicBezTo>
                <a:cubicBezTo>
                  <a:pt x="629" y="748"/>
                  <a:pt x="629" y="747"/>
                  <a:pt x="630" y="746"/>
                </a:cubicBezTo>
                <a:cubicBezTo>
                  <a:pt x="630" y="745"/>
                  <a:pt x="631" y="744"/>
                  <a:pt x="631" y="744"/>
                </a:cubicBezTo>
                <a:cubicBezTo>
                  <a:pt x="632" y="744"/>
                  <a:pt x="632" y="744"/>
                  <a:pt x="632" y="744"/>
                </a:cubicBezTo>
                <a:cubicBezTo>
                  <a:pt x="633" y="745"/>
                  <a:pt x="635" y="745"/>
                  <a:pt x="636" y="746"/>
                </a:cubicBezTo>
                <a:cubicBezTo>
                  <a:pt x="636" y="746"/>
                  <a:pt x="636" y="746"/>
                  <a:pt x="636" y="746"/>
                </a:cubicBezTo>
                <a:cubicBezTo>
                  <a:pt x="636" y="746"/>
                  <a:pt x="637" y="746"/>
                  <a:pt x="637" y="747"/>
                </a:cubicBezTo>
                <a:cubicBezTo>
                  <a:pt x="638" y="745"/>
                  <a:pt x="638" y="745"/>
                  <a:pt x="638" y="745"/>
                </a:cubicBezTo>
                <a:cubicBezTo>
                  <a:pt x="640" y="746"/>
                  <a:pt x="640" y="746"/>
                  <a:pt x="640" y="746"/>
                </a:cubicBezTo>
                <a:cubicBezTo>
                  <a:pt x="639" y="746"/>
                  <a:pt x="639" y="745"/>
                  <a:pt x="638" y="745"/>
                </a:cubicBezTo>
                <a:cubicBezTo>
                  <a:pt x="638" y="745"/>
                  <a:pt x="637" y="745"/>
                  <a:pt x="637" y="745"/>
                </a:cubicBezTo>
                <a:cubicBezTo>
                  <a:pt x="637" y="744"/>
                  <a:pt x="638" y="743"/>
                  <a:pt x="638" y="743"/>
                </a:cubicBezTo>
                <a:cubicBezTo>
                  <a:pt x="639" y="743"/>
                  <a:pt x="639" y="744"/>
                  <a:pt x="639" y="744"/>
                </a:cubicBezTo>
                <a:cubicBezTo>
                  <a:pt x="640" y="744"/>
                  <a:pt x="640" y="744"/>
                  <a:pt x="640" y="744"/>
                </a:cubicBezTo>
                <a:cubicBezTo>
                  <a:pt x="641" y="744"/>
                  <a:pt x="641" y="744"/>
                  <a:pt x="641" y="744"/>
                </a:cubicBezTo>
                <a:cubicBezTo>
                  <a:pt x="640" y="743"/>
                  <a:pt x="640" y="743"/>
                  <a:pt x="640" y="743"/>
                </a:cubicBezTo>
                <a:cubicBezTo>
                  <a:pt x="641" y="742"/>
                  <a:pt x="641" y="742"/>
                  <a:pt x="641" y="742"/>
                </a:cubicBezTo>
                <a:cubicBezTo>
                  <a:pt x="642" y="742"/>
                  <a:pt x="642" y="743"/>
                  <a:pt x="642" y="743"/>
                </a:cubicBezTo>
                <a:cubicBezTo>
                  <a:pt x="642" y="744"/>
                  <a:pt x="643" y="745"/>
                  <a:pt x="644" y="745"/>
                </a:cubicBezTo>
                <a:cubicBezTo>
                  <a:pt x="644" y="745"/>
                  <a:pt x="644" y="745"/>
                  <a:pt x="644" y="745"/>
                </a:cubicBezTo>
                <a:cubicBezTo>
                  <a:pt x="643" y="743"/>
                  <a:pt x="643" y="743"/>
                  <a:pt x="643" y="743"/>
                </a:cubicBezTo>
                <a:cubicBezTo>
                  <a:pt x="647" y="741"/>
                  <a:pt x="647" y="741"/>
                  <a:pt x="647" y="741"/>
                </a:cubicBezTo>
                <a:cubicBezTo>
                  <a:pt x="646" y="739"/>
                  <a:pt x="646" y="739"/>
                  <a:pt x="646" y="739"/>
                </a:cubicBezTo>
                <a:cubicBezTo>
                  <a:pt x="647" y="738"/>
                  <a:pt x="648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50" y="738"/>
                  <a:pt x="651" y="738"/>
                  <a:pt x="652" y="737"/>
                </a:cubicBezTo>
                <a:cubicBezTo>
                  <a:pt x="653" y="738"/>
                  <a:pt x="653" y="738"/>
                  <a:pt x="653" y="738"/>
                </a:cubicBezTo>
                <a:cubicBezTo>
                  <a:pt x="651" y="740"/>
                  <a:pt x="653" y="740"/>
                  <a:pt x="652" y="743"/>
                </a:cubicBezTo>
                <a:cubicBezTo>
                  <a:pt x="653" y="742"/>
                  <a:pt x="653" y="742"/>
                  <a:pt x="653" y="742"/>
                </a:cubicBezTo>
                <a:cubicBezTo>
                  <a:pt x="655" y="742"/>
                  <a:pt x="653" y="744"/>
                  <a:pt x="654" y="744"/>
                </a:cubicBezTo>
                <a:cubicBezTo>
                  <a:pt x="657" y="741"/>
                  <a:pt x="657" y="741"/>
                  <a:pt x="657" y="741"/>
                </a:cubicBezTo>
                <a:cubicBezTo>
                  <a:pt x="655" y="740"/>
                  <a:pt x="655" y="740"/>
                  <a:pt x="655" y="740"/>
                </a:cubicBezTo>
                <a:cubicBezTo>
                  <a:pt x="660" y="739"/>
                  <a:pt x="660" y="739"/>
                  <a:pt x="660" y="739"/>
                </a:cubicBezTo>
                <a:cubicBezTo>
                  <a:pt x="657" y="739"/>
                  <a:pt x="660" y="736"/>
                  <a:pt x="660" y="736"/>
                </a:cubicBezTo>
                <a:cubicBezTo>
                  <a:pt x="659" y="739"/>
                  <a:pt x="666" y="737"/>
                  <a:pt x="663" y="741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6" y="739"/>
                  <a:pt x="666" y="740"/>
                  <a:pt x="666" y="740"/>
                </a:cubicBezTo>
                <a:cubicBezTo>
                  <a:pt x="666" y="741"/>
                  <a:pt x="666" y="742"/>
                  <a:pt x="667" y="742"/>
                </a:cubicBezTo>
                <a:cubicBezTo>
                  <a:pt x="667" y="742"/>
                  <a:pt x="667" y="742"/>
                  <a:pt x="667" y="742"/>
                </a:cubicBezTo>
                <a:cubicBezTo>
                  <a:pt x="668" y="740"/>
                  <a:pt x="668" y="740"/>
                  <a:pt x="668" y="740"/>
                </a:cubicBezTo>
                <a:cubicBezTo>
                  <a:pt x="668" y="739"/>
                  <a:pt x="668" y="739"/>
                  <a:pt x="668" y="739"/>
                </a:cubicBezTo>
                <a:cubicBezTo>
                  <a:pt x="669" y="739"/>
                  <a:pt x="669" y="740"/>
                  <a:pt x="670" y="741"/>
                </a:cubicBezTo>
                <a:cubicBezTo>
                  <a:pt x="666" y="738"/>
                  <a:pt x="675" y="739"/>
                  <a:pt x="672" y="736"/>
                </a:cubicBezTo>
                <a:cubicBezTo>
                  <a:pt x="672" y="736"/>
                  <a:pt x="672" y="735"/>
                  <a:pt x="672" y="735"/>
                </a:cubicBezTo>
                <a:cubicBezTo>
                  <a:pt x="673" y="735"/>
                  <a:pt x="673" y="735"/>
                  <a:pt x="673" y="735"/>
                </a:cubicBezTo>
                <a:cubicBezTo>
                  <a:pt x="671" y="733"/>
                  <a:pt x="675" y="731"/>
                  <a:pt x="675" y="730"/>
                </a:cubicBezTo>
                <a:cubicBezTo>
                  <a:pt x="676" y="731"/>
                  <a:pt x="678" y="731"/>
                  <a:pt x="679" y="731"/>
                </a:cubicBezTo>
                <a:cubicBezTo>
                  <a:pt x="679" y="729"/>
                  <a:pt x="675" y="730"/>
                  <a:pt x="677" y="727"/>
                </a:cubicBezTo>
                <a:cubicBezTo>
                  <a:pt x="677" y="727"/>
                  <a:pt x="677" y="727"/>
                  <a:pt x="677" y="727"/>
                </a:cubicBezTo>
                <a:cubicBezTo>
                  <a:pt x="678" y="727"/>
                  <a:pt x="679" y="728"/>
                  <a:pt x="679" y="728"/>
                </a:cubicBezTo>
                <a:cubicBezTo>
                  <a:pt x="680" y="726"/>
                  <a:pt x="680" y="726"/>
                  <a:pt x="680" y="726"/>
                </a:cubicBezTo>
                <a:cubicBezTo>
                  <a:pt x="679" y="726"/>
                  <a:pt x="678" y="726"/>
                  <a:pt x="678" y="726"/>
                </a:cubicBezTo>
                <a:cubicBezTo>
                  <a:pt x="679" y="725"/>
                  <a:pt x="679" y="725"/>
                  <a:pt x="680" y="725"/>
                </a:cubicBezTo>
                <a:cubicBezTo>
                  <a:pt x="680" y="725"/>
                  <a:pt x="681" y="725"/>
                  <a:pt x="681" y="725"/>
                </a:cubicBezTo>
                <a:cubicBezTo>
                  <a:pt x="683" y="724"/>
                  <a:pt x="680" y="724"/>
                  <a:pt x="680" y="722"/>
                </a:cubicBezTo>
                <a:cubicBezTo>
                  <a:pt x="680" y="722"/>
                  <a:pt x="681" y="722"/>
                  <a:pt x="681" y="722"/>
                </a:cubicBezTo>
                <a:cubicBezTo>
                  <a:pt x="681" y="722"/>
                  <a:pt x="681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79" y="720"/>
                  <a:pt x="680" y="718"/>
                  <a:pt x="679" y="715"/>
                </a:cubicBezTo>
                <a:cubicBezTo>
                  <a:pt x="682" y="717"/>
                  <a:pt x="682" y="717"/>
                  <a:pt x="682" y="717"/>
                </a:cubicBezTo>
                <a:cubicBezTo>
                  <a:pt x="681" y="715"/>
                  <a:pt x="681" y="715"/>
                  <a:pt x="681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1"/>
                  <a:pt x="682" y="711"/>
                  <a:pt x="682" y="711"/>
                </a:cubicBezTo>
                <a:cubicBezTo>
                  <a:pt x="683" y="712"/>
                  <a:pt x="683" y="712"/>
                  <a:pt x="685" y="714"/>
                </a:cubicBezTo>
                <a:cubicBezTo>
                  <a:pt x="685" y="713"/>
                  <a:pt x="685" y="713"/>
                  <a:pt x="685" y="713"/>
                </a:cubicBezTo>
                <a:cubicBezTo>
                  <a:pt x="687" y="713"/>
                  <a:pt x="687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8" y="714"/>
                  <a:pt x="687" y="711"/>
                  <a:pt x="689" y="711"/>
                </a:cubicBezTo>
                <a:cubicBezTo>
                  <a:pt x="688" y="709"/>
                  <a:pt x="688" y="709"/>
                  <a:pt x="688" y="709"/>
                </a:cubicBezTo>
                <a:cubicBezTo>
                  <a:pt x="694" y="706"/>
                  <a:pt x="694" y="706"/>
                  <a:pt x="694" y="706"/>
                </a:cubicBezTo>
                <a:cubicBezTo>
                  <a:pt x="694" y="708"/>
                  <a:pt x="694" y="708"/>
                  <a:pt x="694" y="708"/>
                </a:cubicBezTo>
                <a:cubicBezTo>
                  <a:pt x="694" y="708"/>
                  <a:pt x="694" y="709"/>
                  <a:pt x="693" y="710"/>
                </a:cubicBezTo>
                <a:cubicBezTo>
                  <a:pt x="695" y="709"/>
                  <a:pt x="695" y="709"/>
                  <a:pt x="695" y="709"/>
                </a:cubicBezTo>
                <a:cubicBezTo>
                  <a:pt x="697" y="710"/>
                  <a:pt x="694" y="711"/>
                  <a:pt x="694" y="712"/>
                </a:cubicBezTo>
                <a:cubicBezTo>
                  <a:pt x="694" y="712"/>
                  <a:pt x="694" y="713"/>
                  <a:pt x="694" y="713"/>
                </a:cubicBezTo>
                <a:cubicBezTo>
                  <a:pt x="694" y="713"/>
                  <a:pt x="695" y="713"/>
                  <a:pt x="695" y="713"/>
                </a:cubicBezTo>
                <a:cubicBezTo>
                  <a:pt x="695" y="713"/>
                  <a:pt x="695" y="713"/>
                  <a:pt x="695" y="713"/>
                </a:cubicBezTo>
                <a:cubicBezTo>
                  <a:pt x="696" y="713"/>
                  <a:pt x="696" y="713"/>
                  <a:pt x="696" y="713"/>
                </a:cubicBezTo>
                <a:cubicBezTo>
                  <a:pt x="697" y="713"/>
                  <a:pt x="697" y="713"/>
                  <a:pt x="697" y="713"/>
                </a:cubicBezTo>
                <a:cubicBezTo>
                  <a:pt x="697" y="714"/>
                  <a:pt x="698" y="714"/>
                  <a:pt x="699" y="714"/>
                </a:cubicBezTo>
                <a:cubicBezTo>
                  <a:pt x="699" y="714"/>
                  <a:pt x="699" y="714"/>
                  <a:pt x="699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1" y="714"/>
                </a:cubicBezTo>
                <a:cubicBezTo>
                  <a:pt x="701" y="714"/>
                  <a:pt x="702" y="714"/>
                  <a:pt x="702" y="715"/>
                </a:cubicBezTo>
                <a:cubicBezTo>
                  <a:pt x="701" y="714"/>
                  <a:pt x="701" y="713"/>
                  <a:pt x="700" y="712"/>
                </a:cubicBezTo>
                <a:cubicBezTo>
                  <a:pt x="702" y="711"/>
                  <a:pt x="702" y="711"/>
                  <a:pt x="702" y="711"/>
                </a:cubicBezTo>
                <a:cubicBezTo>
                  <a:pt x="702" y="712"/>
                  <a:pt x="702" y="712"/>
                  <a:pt x="702" y="712"/>
                </a:cubicBezTo>
                <a:cubicBezTo>
                  <a:pt x="704" y="713"/>
                  <a:pt x="705" y="713"/>
                  <a:pt x="707" y="713"/>
                </a:cubicBezTo>
                <a:cubicBezTo>
                  <a:pt x="708" y="713"/>
                  <a:pt x="709" y="713"/>
                  <a:pt x="710" y="713"/>
                </a:cubicBezTo>
                <a:cubicBezTo>
                  <a:pt x="710" y="714"/>
                  <a:pt x="710" y="714"/>
                  <a:pt x="711" y="714"/>
                </a:cubicBezTo>
                <a:cubicBezTo>
                  <a:pt x="712" y="714"/>
                  <a:pt x="713" y="713"/>
                  <a:pt x="713" y="713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4" y="712"/>
                  <a:pt x="714" y="712"/>
                </a:cubicBezTo>
                <a:cubicBezTo>
                  <a:pt x="714" y="712"/>
                  <a:pt x="714" y="712"/>
                  <a:pt x="714" y="712"/>
                </a:cubicBezTo>
                <a:cubicBezTo>
                  <a:pt x="715" y="712"/>
                  <a:pt x="715" y="713"/>
                  <a:pt x="715" y="713"/>
                </a:cubicBezTo>
                <a:cubicBezTo>
                  <a:pt x="716" y="713"/>
                  <a:pt x="716" y="712"/>
                  <a:pt x="717" y="712"/>
                </a:cubicBezTo>
                <a:cubicBezTo>
                  <a:pt x="716" y="711"/>
                  <a:pt x="715" y="711"/>
                  <a:pt x="715" y="710"/>
                </a:cubicBezTo>
                <a:cubicBezTo>
                  <a:pt x="716" y="709"/>
                  <a:pt x="716" y="709"/>
                  <a:pt x="716" y="709"/>
                </a:cubicBezTo>
                <a:cubicBezTo>
                  <a:pt x="716" y="710"/>
                  <a:pt x="716" y="710"/>
                  <a:pt x="716" y="710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5" y="706"/>
                  <a:pt x="717" y="704"/>
                  <a:pt x="715" y="703"/>
                </a:cubicBezTo>
                <a:cubicBezTo>
                  <a:pt x="716" y="702"/>
                  <a:pt x="716" y="702"/>
                  <a:pt x="716" y="702"/>
                </a:cubicBezTo>
                <a:cubicBezTo>
                  <a:pt x="715" y="702"/>
                  <a:pt x="715" y="702"/>
                  <a:pt x="715" y="702"/>
                </a:cubicBezTo>
                <a:cubicBezTo>
                  <a:pt x="714" y="702"/>
                  <a:pt x="715" y="701"/>
                  <a:pt x="715" y="700"/>
                </a:cubicBezTo>
                <a:cubicBezTo>
                  <a:pt x="716" y="700"/>
                  <a:pt x="716" y="700"/>
                  <a:pt x="716" y="700"/>
                </a:cubicBezTo>
                <a:cubicBezTo>
                  <a:pt x="716" y="700"/>
                  <a:pt x="717" y="700"/>
                  <a:pt x="717" y="700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8" y="701"/>
                  <a:pt x="718" y="700"/>
                  <a:pt x="719" y="700"/>
                </a:cubicBezTo>
                <a:cubicBezTo>
                  <a:pt x="720" y="700"/>
                  <a:pt x="720" y="701"/>
                  <a:pt x="721" y="702"/>
                </a:cubicBezTo>
                <a:cubicBezTo>
                  <a:pt x="721" y="702"/>
                  <a:pt x="722" y="703"/>
                  <a:pt x="723" y="703"/>
                </a:cubicBezTo>
                <a:cubicBezTo>
                  <a:pt x="723" y="703"/>
                  <a:pt x="724" y="703"/>
                  <a:pt x="725" y="702"/>
                </a:cubicBezTo>
                <a:cubicBezTo>
                  <a:pt x="723" y="702"/>
                  <a:pt x="723" y="702"/>
                  <a:pt x="723" y="702"/>
                </a:cubicBezTo>
                <a:cubicBezTo>
                  <a:pt x="722" y="701"/>
                  <a:pt x="723" y="700"/>
                  <a:pt x="723" y="700"/>
                </a:cubicBezTo>
                <a:cubicBezTo>
                  <a:pt x="723" y="699"/>
                  <a:pt x="724" y="699"/>
                  <a:pt x="724" y="699"/>
                </a:cubicBezTo>
                <a:cubicBezTo>
                  <a:pt x="724" y="699"/>
                  <a:pt x="725" y="699"/>
                  <a:pt x="725" y="699"/>
                </a:cubicBezTo>
                <a:cubicBezTo>
                  <a:pt x="724" y="698"/>
                  <a:pt x="724" y="698"/>
                  <a:pt x="724" y="698"/>
                </a:cubicBezTo>
                <a:cubicBezTo>
                  <a:pt x="726" y="698"/>
                  <a:pt x="730" y="700"/>
                  <a:pt x="733" y="700"/>
                </a:cubicBezTo>
                <a:cubicBezTo>
                  <a:pt x="733" y="700"/>
                  <a:pt x="734" y="700"/>
                  <a:pt x="734" y="700"/>
                </a:cubicBezTo>
                <a:cubicBezTo>
                  <a:pt x="737" y="701"/>
                  <a:pt x="739" y="701"/>
                  <a:pt x="741" y="703"/>
                </a:cubicBezTo>
                <a:cubicBezTo>
                  <a:pt x="741" y="701"/>
                  <a:pt x="741" y="701"/>
                  <a:pt x="741" y="701"/>
                </a:cubicBezTo>
                <a:cubicBezTo>
                  <a:pt x="741" y="702"/>
                  <a:pt x="742" y="702"/>
                  <a:pt x="742" y="702"/>
                </a:cubicBezTo>
                <a:cubicBezTo>
                  <a:pt x="743" y="702"/>
                  <a:pt x="744" y="702"/>
                  <a:pt x="744" y="701"/>
                </a:cubicBezTo>
                <a:cubicBezTo>
                  <a:pt x="745" y="701"/>
                  <a:pt x="746" y="701"/>
                  <a:pt x="746" y="701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5" y="700"/>
                  <a:pt x="745" y="700"/>
                  <a:pt x="745" y="700"/>
                </a:cubicBezTo>
                <a:cubicBezTo>
                  <a:pt x="745" y="699"/>
                  <a:pt x="746" y="698"/>
                  <a:pt x="747" y="698"/>
                </a:cubicBezTo>
                <a:cubicBezTo>
                  <a:pt x="747" y="699"/>
                  <a:pt x="747" y="699"/>
                  <a:pt x="747" y="699"/>
                </a:cubicBezTo>
                <a:cubicBezTo>
                  <a:pt x="747" y="699"/>
                  <a:pt x="748" y="699"/>
                  <a:pt x="748" y="699"/>
                </a:cubicBezTo>
                <a:cubicBezTo>
                  <a:pt x="748" y="699"/>
                  <a:pt x="749" y="699"/>
                  <a:pt x="749" y="699"/>
                </a:cubicBezTo>
                <a:cubicBezTo>
                  <a:pt x="749" y="700"/>
                  <a:pt x="749" y="700"/>
                  <a:pt x="750" y="700"/>
                </a:cubicBezTo>
                <a:cubicBezTo>
                  <a:pt x="750" y="700"/>
                  <a:pt x="750" y="700"/>
                  <a:pt x="751" y="700"/>
                </a:cubicBezTo>
                <a:cubicBezTo>
                  <a:pt x="751" y="700"/>
                  <a:pt x="751" y="700"/>
                  <a:pt x="752" y="700"/>
                </a:cubicBezTo>
                <a:cubicBezTo>
                  <a:pt x="752" y="700"/>
                  <a:pt x="752" y="700"/>
                  <a:pt x="752" y="700"/>
                </a:cubicBezTo>
                <a:cubicBezTo>
                  <a:pt x="752" y="702"/>
                  <a:pt x="752" y="702"/>
                  <a:pt x="752" y="702"/>
                </a:cubicBezTo>
                <a:cubicBezTo>
                  <a:pt x="753" y="701"/>
                  <a:pt x="753" y="701"/>
                  <a:pt x="753" y="701"/>
                </a:cubicBezTo>
                <a:cubicBezTo>
                  <a:pt x="751" y="700"/>
                  <a:pt x="754" y="697"/>
                  <a:pt x="751" y="696"/>
                </a:cubicBezTo>
                <a:cubicBezTo>
                  <a:pt x="751" y="696"/>
                  <a:pt x="751" y="696"/>
                  <a:pt x="751" y="696"/>
                </a:cubicBezTo>
                <a:cubicBezTo>
                  <a:pt x="754" y="696"/>
                  <a:pt x="756" y="691"/>
                  <a:pt x="759" y="691"/>
                </a:cubicBezTo>
                <a:cubicBezTo>
                  <a:pt x="757" y="688"/>
                  <a:pt x="757" y="688"/>
                  <a:pt x="757" y="688"/>
                </a:cubicBezTo>
                <a:cubicBezTo>
                  <a:pt x="758" y="687"/>
                  <a:pt x="758" y="687"/>
                  <a:pt x="758" y="687"/>
                </a:cubicBezTo>
                <a:cubicBezTo>
                  <a:pt x="755" y="683"/>
                  <a:pt x="755" y="683"/>
                  <a:pt x="755" y="683"/>
                </a:cubicBezTo>
                <a:cubicBezTo>
                  <a:pt x="756" y="679"/>
                  <a:pt x="754" y="678"/>
                  <a:pt x="753" y="675"/>
                </a:cubicBezTo>
                <a:cubicBezTo>
                  <a:pt x="753" y="675"/>
                  <a:pt x="754" y="675"/>
                  <a:pt x="754" y="675"/>
                </a:cubicBezTo>
                <a:cubicBezTo>
                  <a:pt x="755" y="675"/>
                  <a:pt x="756" y="675"/>
                  <a:pt x="757" y="675"/>
                </a:cubicBezTo>
                <a:cubicBezTo>
                  <a:pt x="756" y="676"/>
                  <a:pt x="756" y="676"/>
                  <a:pt x="756" y="676"/>
                </a:cubicBezTo>
                <a:cubicBezTo>
                  <a:pt x="757" y="676"/>
                  <a:pt x="757" y="676"/>
                  <a:pt x="757" y="676"/>
                </a:cubicBezTo>
                <a:cubicBezTo>
                  <a:pt x="758" y="676"/>
                  <a:pt x="757" y="676"/>
                  <a:pt x="757" y="675"/>
                </a:cubicBezTo>
                <a:cubicBezTo>
                  <a:pt x="757" y="675"/>
                  <a:pt x="758" y="674"/>
                  <a:pt x="759" y="674"/>
                </a:cubicBezTo>
                <a:cubicBezTo>
                  <a:pt x="759" y="674"/>
                  <a:pt x="759" y="674"/>
                  <a:pt x="759" y="674"/>
                </a:cubicBezTo>
                <a:cubicBezTo>
                  <a:pt x="759" y="675"/>
                  <a:pt x="759" y="675"/>
                  <a:pt x="759" y="675"/>
                </a:cubicBezTo>
                <a:cubicBezTo>
                  <a:pt x="759" y="676"/>
                  <a:pt x="759" y="676"/>
                  <a:pt x="759" y="676"/>
                </a:cubicBezTo>
                <a:cubicBezTo>
                  <a:pt x="759" y="676"/>
                  <a:pt x="760" y="676"/>
                  <a:pt x="760" y="676"/>
                </a:cubicBezTo>
                <a:cubicBezTo>
                  <a:pt x="761" y="676"/>
                  <a:pt x="762" y="676"/>
                  <a:pt x="762" y="676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3" y="675"/>
                  <a:pt x="764" y="675"/>
                  <a:pt x="764" y="675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8" y="677"/>
                  <a:pt x="768" y="677"/>
                  <a:pt x="768" y="677"/>
                </a:cubicBezTo>
                <a:cubicBezTo>
                  <a:pt x="768" y="678"/>
                  <a:pt x="768" y="678"/>
                  <a:pt x="768" y="678"/>
                </a:cubicBezTo>
                <a:cubicBezTo>
                  <a:pt x="768" y="678"/>
                  <a:pt x="769" y="677"/>
                  <a:pt x="769" y="677"/>
                </a:cubicBezTo>
                <a:cubicBezTo>
                  <a:pt x="770" y="677"/>
                  <a:pt x="770" y="679"/>
                  <a:pt x="771" y="680"/>
                </a:cubicBezTo>
                <a:cubicBezTo>
                  <a:pt x="771" y="680"/>
                  <a:pt x="771" y="680"/>
                  <a:pt x="771" y="680"/>
                </a:cubicBezTo>
                <a:cubicBezTo>
                  <a:pt x="771" y="680"/>
                  <a:pt x="771" y="679"/>
                  <a:pt x="771" y="679"/>
                </a:cubicBezTo>
                <a:cubicBezTo>
                  <a:pt x="771" y="678"/>
                  <a:pt x="772" y="678"/>
                  <a:pt x="772" y="678"/>
                </a:cubicBezTo>
                <a:cubicBezTo>
                  <a:pt x="772" y="678"/>
                  <a:pt x="773" y="678"/>
                  <a:pt x="773" y="678"/>
                </a:cubicBezTo>
                <a:cubicBezTo>
                  <a:pt x="773" y="677"/>
                  <a:pt x="773" y="677"/>
                  <a:pt x="773" y="677"/>
                </a:cubicBezTo>
                <a:cubicBezTo>
                  <a:pt x="773" y="677"/>
                  <a:pt x="773" y="677"/>
                  <a:pt x="774" y="677"/>
                </a:cubicBezTo>
                <a:cubicBezTo>
                  <a:pt x="774" y="677"/>
                  <a:pt x="775" y="677"/>
                  <a:pt x="775" y="677"/>
                </a:cubicBezTo>
                <a:cubicBezTo>
                  <a:pt x="775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4" y="675"/>
                  <a:pt x="775" y="673"/>
                  <a:pt x="776" y="670"/>
                </a:cubicBezTo>
                <a:cubicBezTo>
                  <a:pt x="776" y="672"/>
                  <a:pt x="776" y="672"/>
                  <a:pt x="776" y="672"/>
                </a:cubicBezTo>
                <a:cubicBezTo>
                  <a:pt x="777" y="672"/>
                  <a:pt x="778" y="674"/>
                  <a:pt x="779" y="674"/>
                </a:cubicBezTo>
                <a:cubicBezTo>
                  <a:pt x="779" y="674"/>
                  <a:pt x="779" y="673"/>
                  <a:pt x="780" y="673"/>
                </a:cubicBezTo>
                <a:cubicBezTo>
                  <a:pt x="779" y="671"/>
                  <a:pt x="779" y="671"/>
                  <a:pt x="779" y="671"/>
                </a:cubicBezTo>
                <a:cubicBezTo>
                  <a:pt x="779" y="671"/>
                  <a:pt x="779" y="670"/>
                  <a:pt x="779" y="670"/>
                </a:cubicBezTo>
                <a:cubicBezTo>
                  <a:pt x="780" y="670"/>
                  <a:pt x="780" y="671"/>
                  <a:pt x="781" y="671"/>
                </a:cubicBezTo>
                <a:cubicBezTo>
                  <a:pt x="781" y="671"/>
                  <a:pt x="783" y="672"/>
                  <a:pt x="782" y="673"/>
                </a:cubicBezTo>
                <a:cubicBezTo>
                  <a:pt x="784" y="671"/>
                  <a:pt x="782" y="670"/>
                  <a:pt x="781" y="669"/>
                </a:cubicBezTo>
                <a:cubicBezTo>
                  <a:pt x="781" y="668"/>
                  <a:pt x="782" y="668"/>
                  <a:pt x="782" y="668"/>
                </a:cubicBezTo>
                <a:cubicBezTo>
                  <a:pt x="783" y="668"/>
                  <a:pt x="783" y="669"/>
                  <a:pt x="784" y="669"/>
                </a:cubicBezTo>
                <a:cubicBezTo>
                  <a:pt x="784" y="668"/>
                  <a:pt x="784" y="668"/>
                  <a:pt x="784" y="668"/>
                </a:cubicBezTo>
                <a:cubicBezTo>
                  <a:pt x="787" y="668"/>
                  <a:pt x="787" y="668"/>
                  <a:pt x="787" y="668"/>
                </a:cubicBezTo>
                <a:cubicBezTo>
                  <a:pt x="784" y="664"/>
                  <a:pt x="786" y="660"/>
                  <a:pt x="779" y="660"/>
                </a:cubicBezTo>
                <a:cubicBezTo>
                  <a:pt x="779" y="657"/>
                  <a:pt x="779" y="656"/>
                  <a:pt x="777" y="652"/>
                </a:cubicBezTo>
                <a:cubicBezTo>
                  <a:pt x="778" y="653"/>
                  <a:pt x="779" y="653"/>
                  <a:pt x="780" y="653"/>
                </a:cubicBezTo>
                <a:cubicBezTo>
                  <a:pt x="782" y="653"/>
                  <a:pt x="783" y="652"/>
                  <a:pt x="784" y="652"/>
                </a:cubicBezTo>
                <a:cubicBezTo>
                  <a:pt x="784" y="653"/>
                  <a:pt x="785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7" y="653"/>
                  <a:pt x="787" y="653"/>
                  <a:pt x="787" y="655"/>
                </a:cubicBezTo>
                <a:cubicBezTo>
                  <a:pt x="788" y="655"/>
                  <a:pt x="789" y="656"/>
                  <a:pt x="789" y="656"/>
                </a:cubicBezTo>
                <a:cubicBezTo>
                  <a:pt x="790" y="656"/>
                  <a:pt x="790" y="655"/>
                  <a:pt x="791" y="655"/>
                </a:cubicBezTo>
                <a:cubicBezTo>
                  <a:pt x="790" y="653"/>
                  <a:pt x="790" y="653"/>
                  <a:pt x="790" y="653"/>
                </a:cubicBezTo>
                <a:cubicBezTo>
                  <a:pt x="796" y="655"/>
                  <a:pt x="796" y="655"/>
                  <a:pt x="796" y="655"/>
                </a:cubicBezTo>
                <a:cubicBezTo>
                  <a:pt x="792" y="652"/>
                  <a:pt x="792" y="652"/>
                  <a:pt x="792" y="652"/>
                </a:cubicBezTo>
                <a:cubicBezTo>
                  <a:pt x="795" y="650"/>
                  <a:pt x="795" y="650"/>
                  <a:pt x="795" y="650"/>
                </a:cubicBezTo>
                <a:cubicBezTo>
                  <a:pt x="794" y="649"/>
                  <a:pt x="792" y="648"/>
                  <a:pt x="793" y="647"/>
                </a:cubicBezTo>
                <a:cubicBezTo>
                  <a:pt x="795" y="649"/>
                  <a:pt x="798" y="648"/>
                  <a:pt x="800" y="649"/>
                </a:cubicBezTo>
                <a:cubicBezTo>
                  <a:pt x="802" y="648"/>
                  <a:pt x="802" y="647"/>
                  <a:pt x="801" y="646"/>
                </a:cubicBezTo>
                <a:cubicBezTo>
                  <a:pt x="801" y="646"/>
                  <a:pt x="802" y="646"/>
                  <a:pt x="802" y="646"/>
                </a:cubicBezTo>
                <a:cubicBezTo>
                  <a:pt x="803" y="646"/>
                  <a:pt x="803" y="646"/>
                  <a:pt x="804" y="646"/>
                </a:cubicBezTo>
                <a:cubicBezTo>
                  <a:pt x="804" y="645"/>
                  <a:pt x="804" y="644"/>
                  <a:pt x="805" y="644"/>
                </a:cubicBezTo>
                <a:cubicBezTo>
                  <a:pt x="806" y="644"/>
                  <a:pt x="806" y="644"/>
                  <a:pt x="807" y="644"/>
                </a:cubicBezTo>
                <a:cubicBezTo>
                  <a:pt x="807" y="645"/>
                  <a:pt x="808" y="645"/>
                  <a:pt x="808" y="645"/>
                </a:cubicBezTo>
                <a:cubicBezTo>
                  <a:pt x="808" y="645"/>
                  <a:pt x="808" y="645"/>
                  <a:pt x="809" y="644"/>
                </a:cubicBezTo>
                <a:cubicBezTo>
                  <a:pt x="809" y="645"/>
                  <a:pt x="809" y="645"/>
                  <a:pt x="809" y="645"/>
                </a:cubicBezTo>
                <a:cubicBezTo>
                  <a:pt x="810" y="645"/>
                  <a:pt x="811" y="644"/>
                  <a:pt x="812" y="644"/>
                </a:cubicBezTo>
                <a:cubicBezTo>
                  <a:pt x="813" y="644"/>
                  <a:pt x="814" y="643"/>
                  <a:pt x="815" y="643"/>
                </a:cubicBezTo>
                <a:cubicBezTo>
                  <a:pt x="816" y="643"/>
                  <a:pt x="817" y="644"/>
                  <a:pt x="817" y="645"/>
                </a:cubicBezTo>
                <a:cubicBezTo>
                  <a:pt x="818" y="644"/>
                  <a:pt x="820" y="645"/>
                  <a:pt x="820" y="644"/>
                </a:cubicBezTo>
                <a:cubicBezTo>
                  <a:pt x="819" y="643"/>
                  <a:pt x="819" y="643"/>
                  <a:pt x="819" y="643"/>
                </a:cubicBezTo>
                <a:cubicBezTo>
                  <a:pt x="820" y="642"/>
                  <a:pt x="817" y="641"/>
                  <a:pt x="820" y="641"/>
                </a:cubicBezTo>
                <a:cubicBezTo>
                  <a:pt x="821" y="641"/>
                  <a:pt x="821" y="641"/>
                  <a:pt x="822" y="641"/>
                </a:cubicBezTo>
                <a:cubicBezTo>
                  <a:pt x="823" y="641"/>
                  <a:pt x="824" y="640"/>
                  <a:pt x="825" y="640"/>
                </a:cubicBezTo>
                <a:cubicBezTo>
                  <a:pt x="825" y="639"/>
                  <a:pt x="826" y="639"/>
                  <a:pt x="827" y="639"/>
                </a:cubicBezTo>
                <a:cubicBezTo>
                  <a:pt x="828" y="639"/>
                  <a:pt x="828" y="639"/>
                  <a:pt x="828" y="639"/>
                </a:cubicBezTo>
                <a:cubicBezTo>
                  <a:pt x="828" y="638"/>
                  <a:pt x="828" y="637"/>
                  <a:pt x="827" y="637"/>
                </a:cubicBezTo>
                <a:cubicBezTo>
                  <a:pt x="827" y="637"/>
                  <a:pt x="827" y="637"/>
                  <a:pt x="827" y="638"/>
                </a:cubicBezTo>
                <a:cubicBezTo>
                  <a:pt x="826" y="638"/>
                  <a:pt x="826" y="638"/>
                  <a:pt x="826" y="638"/>
                </a:cubicBezTo>
                <a:cubicBezTo>
                  <a:pt x="825" y="638"/>
                  <a:pt x="825" y="638"/>
                  <a:pt x="825" y="637"/>
                </a:cubicBezTo>
                <a:cubicBezTo>
                  <a:pt x="826" y="637"/>
                  <a:pt x="826" y="636"/>
                  <a:pt x="828" y="636"/>
                </a:cubicBezTo>
                <a:cubicBezTo>
                  <a:pt x="828" y="636"/>
                  <a:pt x="828" y="636"/>
                  <a:pt x="828" y="636"/>
                </a:cubicBezTo>
                <a:cubicBezTo>
                  <a:pt x="831" y="638"/>
                  <a:pt x="833" y="642"/>
                  <a:pt x="836" y="642"/>
                </a:cubicBezTo>
                <a:cubicBezTo>
                  <a:pt x="836" y="642"/>
                  <a:pt x="836" y="642"/>
                  <a:pt x="836" y="642"/>
                </a:cubicBezTo>
                <a:cubicBezTo>
                  <a:pt x="836" y="641"/>
                  <a:pt x="835" y="641"/>
                  <a:pt x="835" y="641"/>
                </a:cubicBezTo>
                <a:cubicBezTo>
                  <a:pt x="831" y="637"/>
                  <a:pt x="838" y="637"/>
                  <a:pt x="838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39" y="634"/>
                  <a:pt x="839" y="633"/>
                  <a:pt x="840" y="633"/>
                </a:cubicBezTo>
                <a:cubicBezTo>
                  <a:pt x="840" y="633"/>
                  <a:pt x="840" y="633"/>
                  <a:pt x="840" y="633"/>
                </a:cubicBezTo>
                <a:cubicBezTo>
                  <a:pt x="842" y="634"/>
                  <a:pt x="844" y="636"/>
                  <a:pt x="842" y="637"/>
                </a:cubicBezTo>
                <a:cubicBezTo>
                  <a:pt x="842" y="637"/>
                  <a:pt x="842" y="637"/>
                  <a:pt x="842" y="637"/>
                </a:cubicBezTo>
                <a:cubicBezTo>
                  <a:pt x="845" y="635"/>
                  <a:pt x="842" y="635"/>
                  <a:pt x="843" y="633"/>
                </a:cubicBezTo>
                <a:cubicBezTo>
                  <a:pt x="848" y="635"/>
                  <a:pt x="848" y="635"/>
                  <a:pt x="848" y="635"/>
                </a:cubicBezTo>
                <a:cubicBezTo>
                  <a:pt x="849" y="634"/>
                  <a:pt x="849" y="631"/>
                  <a:pt x="852" y="631"/>
                </a:cubicBezTo>
                <a:cubicBezTo>
                  <a:pt x="852" y="631"/>
                  <a:pt x="851" y="631"/>
                  <a:pt x="851" y="631"/>
                </a:cubicBezTo>
                <a:cubicBezTo>
                  <a:pt x="851" y="631"/>
                  <a:pt x="850" y="630"/>
                  <a:pt x="850" y="629"/>
                </a:cubicBezTo>
                <a:cubicBezTo>
                  <a:pt x="850" y="629"/>
                  <a:pt x="851" y="629"/>
                  <a:pt x="851" y="629"/>
                </a:cubicBezTo>
                <a:cubicBezTo>
                  <a:pt x="852" y="629"/>
                  <a:pt x="852" y="629"/>
                  <a:pt x="852" y="629"/>
                </a:cubicBezTo>
                <a:cubicBezTo>
                  <a:pt x="853" y="629"/>
                  <a:pt x="853" y="629"/>
                  <a:pt x="853" y="629"/>
                </a:cubicBezTo>
                <a:cubicBezTo>
                  <a:pt x="853" y="629"/>
                  <a:pt x="854" y="629"/>
                  <a:pt x="854" y="629"/>
                </a:cubicBezTo>
                <a:cubicBezTo>
                  <a:pt x="851" y="627"/>
                  <a:pt x="851" y="625"/>
                  <a:pt x="851" y="622"/>
                </a:cubicBezTo>
                <a:cubicBezTo>
                  <a:pt x="854" y="621"/>
                  <a:pt x="854" y="621"/>
                  <a:pt x="854" y="621"/>
                </a:cubicBezTo>
                <a:cubicBezTo>
                  <a:pt x="852" y="620"/>
                  <a:pt x="853" y="619"/>
                  <a:pt x="853" y="618"/>
                </a:cubicBezTo>
                <a:cubicBezTo>
                  <a:pt x="853" y="618"/>
                  <a:pt x="852" y="618"/>
                  <a:pt x="852" y="617"/>
                </a:cubicBezTo>
                <a:cubicBezTo>
                  <a:pt x="852" y="616"/>
                  <a:pt x="851" y="615"/>
                  <a:pt x="852" y="615"/>
                </a:cubicBezTo>
                <a:cubicBezTo>
                  <a:pt x="850" y="615"/>
                  <a:pt x="852" y="612"/>
                  <a:pt x="851" y="610"/>
                </a:cubicBezTo>
                <a:cubicBezTo>
                  <a:pt x="851" y="610"/>
                  <a:pt x="851" y="610"/>
                  <a:pt x="851" y="610"/>
                </a:cubicBezTo>
                <a:cubicBezTo>
                  <a:pt x="852" y="610"/>
                  <a:pt x="852" y="610"/>
                  <a:pt x="852" y="611"/>
                </a:cubicBezTo>
                <a:cubicBezTo>
                  <a:pt x="852" y="610"/>
                  <a:pt x="853" y="608"/>
                  <a:pt x="850" y="607"/>
                </a:cubicBezTo>
                <a:cubicBezTo>
                  <a:pt x="851" y="607"/>
                  <a:pt x="851" y="607"/>
                  <a:pt x="851" y="607"/>
                </a:cubicBezTo>
                <a:cubicBezTo>
                  <a:pt x="847" y="603"/>
                  <a:pt x="847" y="603"/>
                  <a:pt x="847" y="603"/>
                </a:cubicBezTo>
                <a:cubicBezTo>
                  <a:pt x="846" y="602"/>
                  <a:pt x="846" y="599"/>
                  <a:pt x="847" y="598"/>
                </a:cubicBezTo>
                <a:cubicBezTo>
                  <a:pt x="849" y="600"/>
                  <a:pt x="849" y="600"/>
                  <a:pt x="849" y="600"/>
                </a:cubicBezTo>
                <a:cubicBezTo>
                  <a:pt x="850" y="599"/>
                  <a:pt x="850" y="599"/>
                  <a:pt x="850" y="599"/>
                </a:cubicBezTo>
                <a:cubicBezTo>
                  <a:pt x="850" y="598"/>
                  <a:pt x="849" y="599"/>
                  <a:pt x="848" y="597"/>
                </a:cubicBezTo>
                <a:cubicBezTo>
                  <a:pt x="849" y="597"/>
                  <a:pt x="850" y="597"/>
                  <a:pt x="850" y="597"/>
                </a:cubicBezTo>
                <a:cubicBezTo>
                  <a:pt x="850" y="597"/>
                  <a:pt x="850" y="597"/>
                  <a:pt x="851" y="597"/>
                </a:cubicBezTo>
                <a:cubicBezTo>
                  <a:pt x="851" y="596"/>
                  <a:pt x="851" y="596"/>
                  <a:pt x="851" y="596"/>
                </a:cubicBezTo>
                <a:cubicBezTo>
                  <a:pt x="851" y="596"/>
                  <a:pt x="852" y="596"/>
                  <a:pt x="852" y="596"/>
                </a:cubicBezTo>
                <a:cubicBezTo>
                  <a:pt x="852" y="596"/>
                  <a:pt x="851" y="594"/>
                  <a:pt x="853" y="594"/>
                </a:cubicBezTo>
                <a:cubicBezTo>
                  <a:pt x="851" y="593"/>
                  <a:pt x="851" y="593"/>
                  <a:pt x="851" y="593"/>
                </a:cubicBezTo>
                <a:cubicBezTo>
                  <a:pt x="852" y="592"/>
                  <a:pt x="852" y="592"/>
                  <a:pt x="852" y="592"/>
                </a:cubicBezTo>
                <a:cubicBezTo>
                  <a:pt x="852" y="592"/>
                  <a:pt x="851" y="593"/>
                  <a:pt x="850" y="593"/>
                </a:cubicBezTo>
                <a:cubicBezTo>
                  <a:pt x="849" y="593"/>
                  <a:pt x="849" y="592"/>
                  <a:pt x="848" y="592"/>
                </a:cubicBezTo>
                <a:cubicBezTo>
                  <a:pt x="849" y="591"/>
                  <a:pt x="850" y="591"/>
                  <a:pt x="850" y="590"/>
                </a:cubicBezTo>
                <a:cubicBezTo>
                  <a:pt x="849" y="590"/>
                  <a:pt x="846" y="590"/>
                  <a:pt x="846" y="588"/>
                </a:cubicBezTo>
                <a:cubicBezTo>
                  <a:pt x="848" y="588"/>
                  <a:pt x="848" y="588"/>
                  <a:pt x="848" y="588"/>
                </a:cubicBezTo>
                <a:cubicBezTo>
                  <a:pt x="848" y="587"/>
                  <a:pt x="847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5" y="587"/>
                  <a:pt x="844" y="587"/>
                  <a:pt x="844" y="586"/>
                </a:cubicBezTo>
                <a:cubicBezTo>
                  <a:pt x="845" y="586"/>
                  <a:pt x="845" y="586"/>
                  <a:pt x="845" y="586"/>
                </a:cubicBezTo>
                <a:cubicBezTo>
                  <a:pt x="848" y="586"/>
                  <a:pt x="851" y="587"/>
                  <a:pt x="853" y="587"/>
                </a:cubicBezTo>
                <a:cubicBezTo>
                  <a:pt x="852" y="585"/>
                  <a:pt x="852" y="585"/>
                  <a:pt x="852" y="585"/>
                </a:cubicBezTo>
                <a:cubicBezTo>
                  <a:pt x="855" y="583"/>
                  <a:pt x="855" y="583"/>
                  <a:pt x="855" y="583"/>
                </a:cubicBezTo>
                <a:cubicBezTo>
                  <a:pt x="856" y="584"/>
                  <a:pt x="857" y="585"/>
                  <a:pt x="859" y="585"/>
                </a:cubicBezTo>
                <a:cubicBezTo>
                  <a:pt x="858" y="585"/>
                  <a:pt x="858" y="584"/>
                  <a:pt x="857" y="584"/>
                </a:cubicBezTo>
                <a:cubicBezTo>
                  <a:pt x="858" y="583"/>
                  <a:pt x="858" y="583"/>
                  <a:pt x="859" y="583"/>
                </a:cubicBezTo>
                <a:cubicBezTo>
                  <a:pt x="860" y="583"/>
                  <a:pt x="861" y="584"/>
                  <a:pt x="862" y="585"/>
                </a:cubicBezTo>
                <a:cubicBezTo>
                  <a:pt x="863" y="583"/>
                  <a:pt x="863" y="583"/>
                  <a:pt x="863" y="583"/>
                </a:cubicBezTo>
                <a:cubicBezTo>
                  <a:pt x="861" y="582"/>
                  <a:pt x="861" y="582"/>
                  <a:pt x="861" y="582"/>
                </a:cubicBezTo>
                <a:cubicBezTo>
                  <a:pt x="862" y="582"/>
                  <a:pt x="863" y="581"/>
                  <a:pt x="863" y="580"/>
                </a:cubicBezTo>
                <a:cubicBezTo>
                  <a:pt x="863" y="580"/>
                  <a:pt x="863" y="580"/>
                  <a:pt x="863" y="580"/>
                </a:cubicBezTo>
                <a:cubicBezTo>
                  <a:pt x="866" y="580"/>
                  <a:pt x="870" y="585"/>
                  <a:pt x="872" y="587"/>
                </a:cubicBezTo>
                <a:cubicBezTo>
                  <a:pt x="871" y="586"/>
                  <a:pt x="871" y="586"/>
                  <a:pt x="871" y="586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3"/>
                  <a:pt x="872" y="583"/>
                  <a:pt x="872" y="583"/>
                </a:cubicBezTo>
                <a:cubicBezTo>
                  <a:pt x="873" y="582"/>
                  <a:pt x="872" y="579"/>
                  <a:pt x="875" y="579"/>
                </a:cubicBezTo>
                <a:cubicBezTo>
                  <a:pt x="875" y="579"/>
                  <a:pt x="875" y="579"/>
                  <a:pt x="875" y="579"/>
                </a:cubicBezTo>
                <a:cubicBezTo>
                  <a:pt x="873" y="577"/>
                  <a:pt x="873" y="577"/>
                  <a:pt x="873" y="577"/>
                </a:cubicBezTo>
                <a:cubicBezTo>
                  <a:pt x="874" y="576"/>
                  <a:pt x="874" y="576"/>
                  <a:pt x="874" y="576"/>
                </a:cubicBezTo>
                <a:cubicBezTo>
                  <a:pt x="872" y="576"/>
                  <a:pt x="872" y="576"/>
                  <a:pt x="872" y="576"/>
                </a:cubicBezTo>
                <a:cubicBezTo>
                  <a:pt x="872" y="574"/>
                  <a:pt x="875" y="576"/>
                  <a:pt x="875" y="574"/>
                </a:cubicBezTo>
                <a:cubicBezTo>
                  <a:pt x="875" y="574"/>
                  <a:pt x="874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1" y="574"/>
                  <a:pt x="870" y="574"/>
                  <a:pt x="870" y="572"/>
                </a:cubicBezTo>
                <a:cubicBezTo>
                  <a:pt x="868" y="572"/>
                  <a:pt x="868" y="572"/>
                  <a:pt x="868" y="572"/>
                </a:cubicBezTo>
                <a:cubicBezTo>
                  <a:pt x="866" y="571"/>
                  <a:pt x="868" y="570"/>
                  <a:pt x="868" y="570"/>
                </a:cubicBezTo>
                <a:cubicBezTo>
                  <a:pt x="872" y="570"/>
                  <a:pt x="874" y="570"/>
                  <a:pt x="877" y="571"/>
                </a:cubicBezTo>
                <a:cubicBezTo>
                  <a:pt x="876" y="570"/>
                  <a:pt x="876" y="570"/>
                  <a:pt x="876" y="570"/>
                </a:cubicBezTo>
                <a:cubicBezTo>
                  <a:pt x="877" y="570"/>
                  <a:pt x="877" y="570"/>
                  <a:pt x="877" y="570"/>
                </a:cubicBezTo>
                <a:cubicBezTo>
                  <a:pt x="878" y="570"/>
                  <a:pt x="879" y="571"/>
                  <a:pt x="880" y="571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2" y="567"/>
                  <a:pt x="883" y="568"/>
                  <a:pt x="884" y="570"/>
                </a:cubicBezTo>
                <a:cubicBezTo>
                  <a:pt x="885" y="571"/>
                  <a:pt x="886" y="572"/>
                  <a:pt x="888" y="572"/>
                </a:cubicBezTo>
                <a:cubicBezTo>
                  <a:pt x="888" y="572"/>
                  <a:pt x="889" y="572"/>
                  <a:pt x="889" y="571"/>
                </a:cubicBezTo>
                <a:cubicBezTo>
                  <a:pt x="891" y="570"/>
                  <a:pt x="891" y="567"/>
                  <a:pt x="889" y="567"/>
                </a:cubicBezTo>
                <a:cubicBezTo>
                  <a:pt x="890" y="566"/>
                  <a:pt x="890" y="566"/>
                  <a:pt x="890" y="566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9" y="561"/>
                  <a:pt x="890" y="563"/>
                  <a:pt x="890" y="561"/>
                </a:cubicBezTo>
                <a:cubicBezTo>
                  <a:pt x="890" y="561"/>
                  <a:pt x="890" y="561"/>
                  <a:pt x="890" y="561"/>
                </a:cubicBezTo>
                <a:cubicBezTo>
                  <a:pt x="889" y="560"/>
                  <a:pt x="891" y="558"/>
                  <a:pt x="890" y="558"/>
                </a:cubicBezTo>
                <a:cubicBezTo>
                  <a:pt x="890" y="558"/>
                  <a:pt x="890" y="558"/>
                  <a:pt x="890" y="558"/>
                </a:cubicBezTo>
                <a:cubicBezTo>
                  <a:pt x="891" y="558"/>
                  <a:pt x="891" y="557"/>
                  <a:pt x="892" y="556"/>
                </a:cubicBezTo>
                <a:cubicBezTo>
                  <a:pt x="893" y="555"/>
                  <a:pt x="893" y="555"/>
                  <a:pt x="894" y="555"/>
                </a:cubicBezTo>
                <a:cubicBezTo>
                  <a:pt x="895" y="555"/>
                  <a:pt x="895" y="555"/>
                  <a:pt x="896" y="555"/>
                </a:cubicBezTo>
                <a:cubicBezTo>
                  <a:pt x="896" y="555"/>
                  <a:pt x="896" y="555"/>
                  <a:pt x="896" y="555"/>
                </a:cubicBezTo>
                <a:cubicBezTo>
                  <a:pt x="895" y="555"/>
                  <a:pt x="895" y="555"/>
                  <a:pt x="894" y="554"/>
                </a:cubicBezTo>
                <a:cubicBezTo>
                  <a:pt x="895" y="553"/>
                  <a:pt x="895" y="553"/>
                  <a:pt x="895" y="553"/>
                </a:cubicBezTo>
                <a:cubicBezTo>
                  <a:pt x="896" y="554"/>
                  <a:pt x="897" y="554"/>
                  <a:pt x="897" y="554"/>
                </a:cubicBezTo>
                <a:cubicBezTo>
                  <a:pt x="898" y="554"/>
                  <a:pt x="897" y="551"/>
                  <a:pt x="898" y="551"/>
                </a:cubicBezTo>
                <a:cubicBezTo>
                  <a:pt x="899" y="552"/>
                  <a:pt x="899" y="552"/>
                  <a:pt x="899" y="552"/>
                </a:cubicBezTo>
                <a:cubicBezTo>
                  <a:pt x="901" y="552"/>
                  <a:pt x="901" y="552"/>
                  <a:pt x="901" y="552"/>
                </a:cubicBezTo>
                <a:cubicBezTo>
                  <a:pt x="900" y="550"/>
                  <a:pt x="898" y="551"/>
                  <a:pt x="898" y="549"/>
                </a:cubicBezTo>
                <a:cubicBezTo>
                  <a:pt x="899" y="548"/>
                  <a:pt x="899" y="548"/>
                  <a:pt x="899" y="548"/>
                </a:cubicBezTo>
                <a:cubicBezTo>
                  <a:pt x="898" y="548"/>
                  <a:pt x="896" y="548"/>
                  <a:pt x="896" y="547"/>
                </a:cubicBezTo>
                <a:cubicBezTo>
                  <a:pt x="896" y="547"/>
                  <a:pt x="896" y="547"/>
                  <a:pt x="896" y="547"/>
                </a:cubicBezTo>
                <a:cubicBezTo>
                  <a:pt x="895" y="545"/>
                  <a:pt x="895" y="545"/>
                  <a:pt x="895" y="545"/>
                </a:cubicBezTo>
                <a:cubicBezTo>
                  <a:pt x="897" y="544"/>
                  <a:pt x="897" y="544"/>
                  <a:pt x="897" y="544"/>
                </a:cubicBezTo>
                <a:cubicBezTo>
                  <a:pt x="896" y="543"/>
                  <a:pt x="896" y="543"/>
                  <a:pt x="896" y="543"/>
                </a:cubicBezTo>
                <a:cubicBezTo>
                  <a:pt x="898" y="541"/>
                  <a:pt x="898" y="541"/>
                  <a:pt x="898" y="541"/>
                </a:cubicBezTo>
                <a:cubicBezTo>
                  <a:pt x="898" y="540"/>
                  <a:pt x="898" y="540"/>
                  <a:pt x="898" y="540"/>
                </a:cubicBezTo>
                <a:cubicBezTo>
                  <a:pt x="900" y="539"/>
                  <a:pt x="901" y="540"/>
                  <a:pt x="904" y="539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3" y="536"/>
                  <a:pt x="903" y="536"/>
                  <a:pt x="903" y="536"/>
                </a:cubicBezTo>
                <a:cubicBezTo>
                  <a:pt x="902" y="537"/>
                  <a:pt x="902" y="537"/>
                  <a:pt x="902" y="537"/>
                </a:cubicBezTo>
                <a:cubicBezTo>
                  <a:pt x="902" y="537"/>
                  <a:pt x="901" y="536"/>
                  <a:pt x="900" y="536"/>
                </a:cubicBezTo>
                <a:cubicBezTo>
                  <a:pt x="900" y="535"/>
                  <a:pt x="899" y="535"/>
                  <a:pt x="899" y="535"/>
                </a:cubicBezTo>
                <a:cubicBezTo>
                  <a:pt x="898" y="535"/>
                  <a:pt x="898" y="535"/>
                  <a:pt x="897" y="536"/>
                </a:cubicBezTo>
                <a:cubicBezTo>
                  <a:pt x="897" y="534"/>
                  <a:pt x="897" y="532"/>
                  <a:pt x="898" y="530"/>
                </a:cubicBezTo>
                <a:cubicBezTo>
                  <a:pt x="900" y="531"/>
                  <a:pt x="900" y="531"/>
                  <a:pt x="900" y="531"/>
                </a:cubicBezTo>
                <a:cubicBezTo>
                  <a:pt x="900" y="531"/>
                  <a:pt x="900" y="530"/>
                  <a:pt x="900" y="530"/>
                </a:cubicBezTo>
                <a:cubicBezTo>
                  <a:pt x="901" y="530"/>
                  <a:pt x="901" y="530"/>
                  <a:pt x="902" y="531"/>
                </a:cubicBezTo>
                <a:cubicBezTo>
                  <a:pt x="902" y="531"/>
                  <a:pt x="903" y="531"/>
                  <a:pt x="904" y="531"/>
                </a:cubicBezTo>
                <a:cubicBezTo>
                  <a:pt x="904" y="531"/>
                  <a:pt x="905" y="531"/>
                  <a:pt x="905" y="531"/>
                </a:cubicBezTo>
                <a:cubicBezTo>
                  <a:pt x="903" y="529"/>
                  <a:pt x="903" y="529"/>
                  <a:pt x="903" y="529"/>
                </a:cubicBezTo>
                <a:cubicBezTo>
                  <a:pt x="906" y="526"/>
                  <a:pt x="908" y="527"/>
                  <a:pt x="910" y="525"/>
                </a:cubicBezTo>
                <a:cubicBezTo>
                  <a:pt x="909" y="522"/>
                  <a:pt x="909" y="522"/>
                  <a:pt x="909" y="522"/>
                </a:cubicBezTo>
                <a:cubicBezTo>
                  <a:pt x="908" y="523"/>
                  <a:pt x="907" y="522"/>
                  <a:pt x="907" y="523"/>
                </a:cubicBezTo>
                <a:cubicBezTo>
                  <a:pt x="908" y="521"/>
                  <a:pt x="904" y="519"/>
                  <a:pt x="906" y="519"/>
                </a:cubicBezTo>
                <a:cubicBezTo>
                  <a:pt x="905" y="519"/>
                  <a:pt x="903" y="518"/>
                  <a:pt x="902" y="518"/>
                </a:cubicBezTo>
                <a:cubicBezTo>
                  <a:pt x="902" y="518"/>
                  <a:pt x="902" y="518"/>
                  <a:pt x="902" y="518"/>
                </a:cubicBezTo>
                <a:cubicBezTo>
                  <a:pt x="901" y="517"/>
                  <a:pt x="901" y="517"/>
                  <a:pt x="901" y="517"/>
                </a:cubicBezTo>
                <a:cubicBezTo>
                  <a:pt x="902" y="514"/>
                  <a:pt x="900" y="515"/>
                  <a:pt x="898" y="514"/>
                </a:cubicBezTo>
                <a:cubicBezTo>
                  <a:pt x="898" y="513"/>
                  <a:pt x="899" y="513"/>
                  <a:pt x="899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1" y="513"/>
                  <a:pt x="901" y="513"/>
                </a:cubicBezTo>
                <a:cubicBezTo>
                  <a:pt x="901" y="513"/>
                  <a:pt x="902" y="513"/>
                  <a:pt x="902" y="513"/>
                </a:cubicBezTo>
                <a:cubicBezTo>
                  <a:pt x="902" y="511"/>
                  <a:pt x="906" y="512"/>
                  <a:pt x="908" y="511"/>
                </a:cubicBezTo>
                <a:cubicBezTo>
                  <a:pt x="908" y="511"/>
                  <a:pt x="908" y="511"/>
                  <a:pt x="908" y="511"/>
                </a:cubicBezTo>
                <a:cubicBezTo>
                  <a:pt x="908" y="511"/>
                  <a:pt x="908" y="511"/>
                  <a:pt x="909" y="511"/>
                </a:cubicBezTo>
                <a:cubicBezTo>
                  <a:pt x="909" y="511"/>
                  <a:pt x="910" y="511"/>
                  <a:pt x="911" y="511"/>
                </a:cubicBezTo>
                <a:cubicBezTo>
                  <a:pt x="911" y="512"/>
                  <a:pt x="912" y="512"/>
                  <a:pt x="913" y="512"/>
                </a:cubicBezTo>
                <a:cubicBezTo>
                  <a:pt x="913" y="512"/>
                  <a:pt x="914" y="512"/>
                  <a:pt x="914" y="511"/>
                </a:cubicBezTo>
                <a:cubicBezTo>
                  <a:pt x="914" y="511"/>
                  <a:pt x="914" y="511"/>
                  <a:pt x="914" y="511"/>
                </a:cubicBezTo>
                <a:cubicBezTo>
                  <a:pt x="912" y="509"/>
                  <a:pt x="915" y="510"/>
                  <a:pt x="915" y="509"/>
                </a:cubicBezTo>
                <a:cubicBezTo>
                  <a:pt x="912" y="508"/>
                  <a:pt x="912" y="508"/>
                  <a:pt x="912" y="508"/>
                </a:cubicBezTo>
                <a:cubicBezTo>
                  <a:pt x="912" y="507"/>
                  <a:pt x="912" y="507"/>
                  <a:pt x="912" y="507"/>
                </a:cubicBezTo>
                <a:cubicBezTo>
                  <a:pt x="911" y="505"/>
                  <a:pt x="911" y="505"/>
                  <a:pt x="911" y="505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0" y="504"/>
                  <a:pt x="910" y="504"/>
                  <a:pt x="910" y="504"/>
                </a:cubicBezTo>
                <a:cubicBezTo>
                  <a:pt x="914" y="502"/>
                  <a:pt x="914" y="502"/>
                  <a:pt x="914" y="502"/>
                </a:cubicBezTo>
                <a:cubicBezTo>
                  <a:pt x="914" y="500"/>
                  <a:pt x="914" y="499"/>
                  <a:pt x="911" y="499"/>
                </a:cubicBezTo>
                <a:cubicBezTo>
                  <a:pt x="911" y="498"/>
                  <a:pt x="911" y="498"/>
                  <a:pt x="911" y="498"/>
                </a:cubicBezTo>
                <a:cubicBezTo>
                  <a:pt x="908" y="497"/>
                  <a:pt x="908" y="497"/>
                  <a:pt x="908" y="497"/>
                </a:cubicBezTo>
                <a:cubicBezTo>
                  <a:pt x="908" y="496"/>
                  <a:pt x="910" y="496"/>
                  <a:pt x="910" y="496"/>
                </a:cubicBezTo>
                <a:cubicBezTo>
                  <a:pt x="910" y="495"/>
                  <a:pt x="910" y="495"/>
                  <a:pt x="909" y="495"/>
                </a:cubicBezTo>
                <a:cubicBezTo>
                  <a:pt x="909" y="495"/>
                  <a:pt x="909" y="495"/>
                  <a:pt x="909" y="495"/>
                </a:cubicBezTo>
                <a:cubicBezTo>
                  <a:pt x="909" y="495"/>
                  <a:pt x="908" y="495"/>
                  <a:pt x="908" y="495"/>
                </a:cubicBezTo>
                <a:cubicBezTo>
                  <a:pt x="908" y="495"/>
                  <a:pt x="907" y="495"/>
                  <a:pt x="907" y="494"/>
                </a:cubicBezTo>
                <a:cubicBezTo>
                  <a:pt x="908" y="493"/>
                  <a:pt x="909" y="493"/>
                  <a:pt x="910" y="493"/>
                </a:cubicBezTo>
                <a:cubicBezTo>
                  <a:pt x="910" y="493"/>
                  <a:pt x="911" y="493"/>
                  <a:pt x="912" y="493"/>
                </a:cubicBezTo>
                <a:cubicBezTo>
                  <a:pt x="914" y="490"/>
                  <a:pt x="915" y="490"/>
                  <a:pt x="918" y="488"/>
                </a:cubicBezTo>
                <a:cubicBezTo>
                  <a:pt x="917" y="488"/>
                  <a:pt x="915" y="486"/>
                  <a:pt x="913" y="485"/>
                </a:cubicBezTo>
                <a:cubicBezTo>
                  <a:pt x="915" y="484"/>
                  <a:pt x="915" y="484"/>
                  <a:pt x="915" y="484"/>
                </a:cubicBezTo>
                <a:cubicBezTo>
                  <a:pt x="915" y="484"/>
                  <a:pt x="914" y="484"/>
                  <a:pt x="914" y="484"/>
                </a:cubicBezTo>
                <a:cubicBezTo>
                  <a:pt x="913" y="484"/>
                  <a:pt x="913" y="484"/>
                  <a:pt x="912" y="484"/>
                </a:cubicBezTo>
                <a:cubicBezTo>
                  <a:pt x="912" y="484"/>
                  <a:pt x="911" y="484"/>
                  <a:pt x="911" y="484"/>
                </a:cubicBezTo>
                <a:cubicBezTo>
                  <a:pt x="911" y="484"/>
                  <a:pt x="911" y="484"/>
                  <a:pt x="910" y="484"/>
                </a:cubicBezTo>
                <a:cubicBezTo>
                  <a:pt x="912" y="481"/>
                  <a:pt x="912" y="481"/>
                  <a:pt x="912" y="481"/>
                </a:cubicBezTo>
                <a:cubicBezTo>
                  <a:pt x="914" y="482"/>
                  <a:pt x="914" y="482"/>
                  <a:pt x="914" y="482"/>
                </a:cubicBezTo>
                <a:cubicBezTo>
                  <a:pt x="913" y="480"/>
                  <a:pt x="913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5" y="480"/>
                  <a:pt x="916" y="480"/>
                  <a:pt x="916" y="479"/>
                </a:cubicBezTo>
                <a:cubicBezTo>
                  <a:pt x="916" y="478"/>
                  <a:pt x="912" y="477"/>
                  <a:pt x="912" y="475"/>
                </a:cubicBezTo>
                <a:cubicBezTo>
                  <a:pt x="912" y="475"/>
                  <a:pt x="913" y="475"/>
                  <a:pt x="913" y="475"/>
                </a:cubicBezTo>
                <a:cubicBezTo>
                  <a:pt x="913" y="475"/>
                  <a:pt x="913" y="475"/>
                  <a:pt x="914" y="476"/>
                </a:cubicBezTo>
                <a:cubicBezTo>
                  <a:pt x="914" y="476"/>
                  <a:pt x="914" y="476"/>
                  <a:pt x="915" y="476"/>
                </a:cubicBezTo>
                <a:cubicBezTo>
                  <a:pt x="915" y="476"/>
                  <a:pt x="915" y="476"/>
                  <a:pt x="915" y="476"/>
                </a:cubicBezTo>
                <a:cubicBezTo>
                  <a:pt x="915" y="474"/>
                  <a:pt x="908" y="470"/>
                  <a:pt x="912" y="467"/>
                </a:cubicBezTo>
                <a:cubicBezTo>
                  <a:pt x="913" y="468"/>
                  <a:pt x="913" y="468"/>
                  <a:pt x="913" y="468"/>
                </a:cubicBezTo>
                <a:cubicBezTo>
                  <a:pt x="914" y="468"/>
                  <a:pt x="914" y="467"/>
                  <a:pt x="914" y="466"/>
                </a:cubicBezTo>
                <a:cubicBezTo>
                  <a:pt x="914" y="466"/>
                  <a:pt x="914" y="465"/>
                  <a:pt x="915" y="465"/>
                </a:cubicBezTo>
                <a:cubicBezTo>
                  <a:pt x="915" y="465"/>
                  <a:pt x="915" y="465"/>
                  <a:pt x="915" y="465"/>
                </a:cubicBezTo>
                <a:cubicBezTo>
                  <a:pt x="914" y="464"/>
                  <a:pt x="914" y="464"/>
                  <a:pt x="914" y="464"/>
                </a:cubicBezTo>
                <a:cubicBezTo>
                  <a:pt x="909" y="468"/>
                  <a:pt x="909" y="468"/>
                  <a:pt x="909" y="468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10" y="466"/>
                  <a:pt x="911" y="462"/>
                  <a:pt x="914" y="462"/>
                </a:cubicBezTo>
                <a:cubicBezTo>
                  <a:pt x="914" y="462"/>
                  <a:pt x="914" y="462"/>
                  <a:pt x="914" y="462"/>
                </a:cubicBezTo>
                <a:cubicBezTo>
                  <a:pt x="914" y="462"/>
                  <a:pt x="913" y="462"/>
                  <a:pt x="913" y="462"/>
                </a:cubicBezTo>
                <a:cubicBezTo>
                  <a:pt x="915" y="460"/>
                  <a:pt x="915" y="460"/>
                  <a:pt x="915" y="460"/>
                </a:cubicBezTo>
                <a:cubicBezTo>
                  <a:pt x="915" y="461"/>
                  <a:pt x="915" y="461"/>
                  <a:pt x="915" y="461"/>
                </a:cubicBezTo>
                <a:cubicBezTo>
                  <a:pt x="916" y="461"/>
                  <a:pt x="916" y="461"/>
                  <a:pt x="916" y="461"/>
                </a:cubicBezTo>
                <a:cubicBezTo>
                  <a:pt x="917" y="460"/>
                  <a:pt x="916" y="460"/>
                  <a:pt x="916" y="459"/>
                </a:cubicBezTo>
                <a:cubicBezTo>
                  <a:pt x="918" y="457"/>
                  <a:pt x="918" y="457"/>
                  <a:pt x="918" y="457"/>
                </a:cubicBezTo>
                <a:cubicBezTo>
                  <a:pt x="920" y="460"/>
                  <a:pt x="920" y="460"/>
                  <a:pt x="920" y="460"/>
                </a:cubicBezTo>
                <a:cubicBezTo>
                  <a:pt x="920" y="460"/>
                  <a:pt x="921" y="459"/>
                  <a:pt x="922" y="459"/>
                </a:cubicBezTo>
                <a:cubicBezTo>
                  <a:pt x="923" y="459"/>
                  <a:pt x="923" y="459"/>
                  <a:pt x="923" y="459"/>
                </a:cubicBezTo>
                <a:cubicBezTo>
                  <a:pt x="924" y="459"/>
                  <a:pt x="923" y="458"/>
                  <a:pt x="924" y="457"/>
                </a:cubicBezTo>
                <a:cubicBezTo>
                  <a:pt x="919" y="457"/>
                  <a:pt x="925" y="453"/>
                  <a:pt x="922" y="451"/>
                </a:cubicBezTo>
                <a:cubicBezTo>
                  <a:pt x="921" y="451"/>
                  <a:pt x="919" y="448"/>
                  <a:pt x="920" y="446"/>
                </a:cubicBezTo>
                <a:cubicBezTo>
                  <a:pt x="921" y="447"/>
                  <a:pt x="922" y="448"/>
                  <a:pt x="922" y="448"/>
                </a:cubicBezTo>
                <a:cubicBezTo>
                  <a:pt x="923" y="448"/>
                  <a:pt x="923" y="447"/>
                  <a:pt x="924" y="447"/>
                </a:cubicBezTo>
                <a:cubicBezTo>
                  <a:pt x="925" y="447"/>
                  <a:pt x="925" y="447"/>
                  <a:pt x="926" y="447"/>
                </a:cubicBezTo>
                <a:cubicBezTo>
                  <a:pt x="926" y="447"/>
                  <a:pt x="927" y="447"/>
                  <a:pt x="927" y="447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2" y="446"/>
                  <a:pt x="922" y="446"/>
                </a:cubicBezTo>
                <a:cubicBezTo>
                  <a:pt x="921" y="446"/>
                  <a:pt x="919" y="445"/>
                  <a:pt x="919" y="444"/>
                </a:cubicBezTo>
                <a:cubicBezTo>
                  <a:pt x="922" y="443"/>
                  <a:pt x="922" y="443"/>
                  <a:pt x="922" y="443"/>
                </a:cubicBezTo>
                <a:cubicBezTo>
                  <a:pt x="920" y="441"/>
                  <a:pt x="920" y="441"/>
                  <a:pt x="920" y="441"/>
                </a:cubicBezTo>
                <a:cubicBezTo>
                  <a:pt x="922" y="440"/>
                  <a:pt x="922" y="440"/>
                  <a:pt x="922" y="440"/>
                </a:cubicBezTo>
                <a:cubicBezTo>
                  <a:pt x="921" y="440"/>
                  <a:pt x="921" y="439"/>
                  <a:pt x="920" y="439"/>
                </a:cubicBezTo>
                <a:cubicBezTo>
                  <a:pt x="920" y="439"/>
                  <a:pt x="920" y="440"/>
                  <a:pt x="919" y="440"/>
                </a:cubicBezTo>
                <a:cubicBezTo>
                  <a:pt x="918" y="439"/>
                  <a:pt x="918" y="438"/>
                  <a:pt x="918" y="437"/>
                </a:cubicBezTo>
                <a:cubicBezTo>
                  <a:pt x="919" y="437"/>
                  <a:pt x="919" y="437"/>
                  <a:pt x="919" y="437"/>
                </a:cubicBezTo>
                <a:cubicBezTo>
                  <a:pt x="918" y="437"/>
                  <a:pt x="918" y="435"/>
                  <a:pt x="918" y="435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17" y="433"/>
                  <a:pt x="917" y="433"/>
                  <a:pt x="917" y="433"/>
                </a:cubicBezTo>
                <a:cubicBezTo>
                  <a:pt x="916" y="433"/>
                  <a:pt x="916" y="433"/>
                  <a:pt x="916" y="433"/>
                </a:cubicBezTo>
                <a:cubicBezTo>
                  <a:pt x="915" y="433"/>
                  <a:pt x="914" y="432"/>
                  <a:pt x="914" y="432"/>
                </a:cubicBezTo>
                <a:cubicBezTo>
                  <a:pt x="913" y="432"/>
                  <a:pt x="912" y="432"/>
                  <a:pt x="911" y="432"/>
                </a:cubicBezTo>
                <a:cubicBezTo>
                  <a:pt x="910" y="432"/>
                  <a:pt x="909" y="432"/>
                  <a:pt x="908" y="433"/>
                </a:cubicBezTo>
                <a:cubicBezTo>
                  <a:pt x="908" y="433"/>
                  <a:pt x="908" y="433"/>
                  <a:pt x="907" y="433"/>
                </a:cubicBezTo>
                <a:cubicBezTo>
                  <a:pt x="906" y="433"/>
                  <a:pt x="906" y="431"/>
                  <a:pt x="907" y="430"/>
                </a:cubicBezTo>
                <a:cubicBezTo>
                  <a:pt x="903" y="431"/>
                  <a:pt x="903" y="431"/>
                  <a:pt x="903" y="431"/>
                </a:cubicBezTo>
                <a:cubicBezTo>
                  <a:pt x="901" y="428"/>
                  <a:pt x="905" y="429"/>
                  <a:pt x="903" y="427"/>
                </a:cubicBezTo>
                <a:cubicBezTo>
                  <a:pt x="906" y="426"/>
                  <a:pt x="906" y="426"/>
                  <a:pt x="906" y="426"/>
                </a:cubicBezTo>
                <a:cubicBezTo>
                  <a:pt x="905" y="426"/>
                  <a:pt x="904" y="426"/>
                  <a:pt x="904" y="425"/>
                </a:cubicBezTo>
                <a:cubicBezTo>
                  <a:pt x="906" y="425"/>
                  <a:pt x="906" y="425"/>
                  <a:pt x="906" y="425"/>
                </a:cubicBezTo>
                <a:cubicBezTo>
                  <a:pt x="905" y="425"/>
                  <a:pt x="905" y="425"/>
                  <a:pt x="905" y="425"/>
                </a:cubicBezTo>
                <a:cubicBezTo>
                  <a:pt x="909" y="425"/>
                  <a:pt x="909" y="425"/>
                  <a:pt x="909" y="425"/>
                </a:cubicBezTo>
                <a:cubicBezTo>
                  <a:pt x="908" y="425"/>
                  <a:pt x="908" y="424"/>
                  <a:pt x="907" y="423"/>
                </a:cubicBezTo>
                <a:cubicBezTo>
                  <a:pt x="910" y="423"/>
                  <a:pt x="907" y="422"/>
                  <a:pt x="909" y="421"/>
                </a:cubicBezTo>
                <a:cubicBezTo>
                  <a:pt x="910" y="421"/>
                  <a:pt x="911" y="421"/>
                  <a:pt x="912" y="422"/>
                </a:cubicBezTo>
                <a:cubicBezTo>
                  <a:pt x="912" y="420"/>
                  <a:pt x="912" y="420"/>
                  <a:pt x="912" y="420"/>
                </a:cubicBezTo>
                <a:cubicBezTo>
                  <a:pt x="909" y="419"/>
                  <a:pt x="909" y="419"/>
                  <a:pt x="909" y="419"/>
                </a:cubicBezTo>
                <a:cubicBezTo>
                  <a:pt x="910" y="418"/>
                  <a:pt x="910" y="418"/>
                  <a:pt x="910" y="418"/>
                </a:cubicBezTo>
                <a:cubicBezTo>
                  <a:pt x="911" y="418"/>
                  <a:pt x="911" y="418"/>
                  <a:pt x="912" y="419"/>
                </a:cubicBezTo>
                <a:cubicBezTo>
                  <a:pt x="912" y="419"/>
                  <a:pt x="912" y="419"/>
                  <a:pt x="913" y="419"/>
                </a:cubicBezTo>
                <a:cubicBezTo>
                  <a:pt x="913" y="419"/>
                  <a:pt x="913" y="419"/>
                  <a:pt x="913" y="418"/>
                </a:cubicBezTo>
                <a:cubicBezTo>
                  <a:pt x="912" y="417"/>
                  <a:pt x="912" y="417"/>
                  <a:pt x="912" y="417"/>
                </a:cubicBezTo>
                <a:cubicBezTo>
                  <a:pt x="912" y="417"/>
                  <a:pt x="913" y="417"/>
                  <a:pt x="913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5" y="414"/>
                  <a:pt x="908" y="416"/>
                  <a:pt x="911" y="411"/>
                </a:cubicBezTo>
                <a:cubicBezTo>
                  <a:pt x="912" y="412"/>
                  <a:pt x="912" y="412"/>
                  <a:pt x="912" y="412"/>
                </a:cubicBezTo>
                <a:cubicBezTo>
                  <a:pt x="911" y="409"/>
                  <a:pt x="911" y="409"/>
                  <a:pt x="911" y="409"/>
                </a:cubicBezTo>
                <a:cubicBezTo>
                  <a:pt x="914" y="409"/>
                  <a:pt x="914" y="409"/>
                  <a:pt x="914" y="409"/>
                </a:cubicBezTo>
                <a:cubicBezTo>
                  <a:pt x="913" y="408"/>
                  <a:pt x="915" y="408"/>
                  <a:pt x="915" y="407"/>
                </a:cubicBezTo>
                <a:cubicBezTo>
                  <a:pt x="915" y="406"/>
                  <a:pt x="914" y="406"/>
                  <a:pt x="914" y="406"/>
                </a:cubicBezTo>
                <a:cubicBezTo>
                  <a:pt x="914" y="406"/>
                  <a:pt x="913" y="406"/>
                  <a:pt x="913" y="407"/>
                </a:cubicBezTo>
                <a:cubicBezTo>
                  <a:pt x="912" y="407"/>
                  <a:pt x="912" y="407"/>
                  <a:pt x="912" y="407"/>
                </a:cubicBezTo>
                <a:cubicBezTo>
                  <a:pt x="911" y="407"/>
                  <a:pt x="911" y="407"/>
                  <a:pt x="910" y="407"/>
                </a:cubicBezTo>
                <a:cubicBezTo>
                  <a:pt x="910" y="406"/>
                  <a:pt x="908" y="406"/>
                  <a:pt x="910" y="405"/>
                </a:cubicBezTo>
                <a:cubicBezTo>
                  <a:pt x="910" y="406"/>
                  <a:pt x="911" y="406"/>
                  <a:pt x="911" y="406"/>
                </a:cubicBezTo>
                <a:cubicBezTo>
                  <a:pt x="912" y="406"/>
                  <a:pt x="911" y="404"/>
                  <a:pt x="913" y="404"/>
                </a:cubicBezTo>
                <a:cubicBezTo>
                  <a:pt x="912" y="404"/>
                  <a:pt x="911" y="404"/>
                  <a:pt x="911" y="403"/>
                </a:cubicBezTo>
                <a:cubicBezTo>
                  <a:pt x="911" y="402"/>
                  <a:pt x="911" y="402"/>
                  <a:pt x="912" y="402"/>
                </a:cubicBezTo>
                <a:cubicBezTo>
                  <a:pt x="912" y="402"/>
                  <a:pt x="912" y="402"/>
                  <a:pt x="912" y="402"/>
                </a:cubicBezTo>
                <a:cubicBezTo>
                  <a:pt x="913" y="402"/>
                  <a:pt x="913" y="402"/>
                  <a:pt x="914" y="402"/>
                </a:cubicBezTo>
                <a:cubicBezTo>
                  <a:pt x="910" y="398"/>
                  <a:pt x="910" y="398"/>
                  <a:pt x="910" y="398"/>
                </a:cubicBezTo>
                <a:cubicBezTo>
                  <a:pt x="911" y="397"/>
                  <a:pt x="912" y="396"/>
                  <a:pt x="913" y="396"/>
                </a:cubicBezTo>
                <a:cubicBezTo>
                  <a:pt x="913" y="396"/>
                  <a:pt x="913" y="396"/>
                  <a:pt x="914" y="396"/>
                </a:cubicBezTo>
                <a:cubicBezTo>
                  <a:pt x="908" y="393"/>
                  <a:pt x="908" y="393"/>
                  <a:pt x="908" y="393"/>
                </a:cubicBezTo>
                <a:cubicBezTo>
                  <a:pt x="908" y="394"/>
                  <a:pt x="908" y="394"/>
                  <a:pt x="908" y="394"/>
                </a:cubicBezTo>
                <a:cubicBezTo>
                  <a:pt x="908" y="394"/>
                  <a:pt x="908" y="394"/>
                  <a:pt x="907" y="394"/>
                </a:cubicBezTo>
                <a:cubicBezTo>
                  <a:pt x="904" y="394"/>
                  <a:pt x="902" y="390"/>
                  <a:pt x="901" y="389"/>
                </a:cubicBezTo>
                <a:cubicBezTo>
                  <a:pt x="902" y="387"/>
                  <a:pt x="905" y="387"/>
                  <a:pt x="907" y="387"/>
                </a:cubicBezTo>
                <a:cubicBezTo>
                  <a:pt x="906" y="386"/>
                  <a:pt x="905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3" y="386"/>
                  <a:pt x="902" y="386"/>
                  <a:pt x="901" y="384"/>
                </a:cubicBezTo>
                <a:cubicBezTo>
                  <a:pt x="902" y="384"/>
                  <a:pt x="902" y="384"/>
                  <a:pt x="902" y="384"/>
                </a:cubicBezTo>
                <a:cubicBezTo>
                  <a:pt x="902" y="384"/>
                  <a:pt x="902" y="384"/>
                  <a:pt x="903" y="385"/>
                </a:cubicBezTo>
                <a:cubicBezTo>
                  <a:pt x="903" y="385"/>
                  <a:pt x="903" y="385"/>
                  <a:pt x="903" y="385"/>
                </a:cubicBezTo>
                <a:cubicBezTo>
                  <a:pt x="904" y="385"/>
                  <a:pt x="904" y="385"/>
                  <a:pt x="904" y="385"/>
                </a:cubicBezTo>
                <a:cubicBezTo>
                  <a:pt x="904" y="384"/>
                  <a:pt x="901" y="384"/>
                  <a:pt x="903" y="382"/>
                </a:cubicBezTo>
                <a:cubicBezTo>
                  <a:pt x="904" y="382"/>
                  <a:pt x="904" y="383"/>
                  <a:pt x="905" y="383"/>
                </a:cubicBezTo>
                <a:cubicBezTo>
                  <a:pt x="907" y="383"/>
                  <a:pt x="910" y="381"/>
                  <a:pt x="911" y="381"/>
                </a:cubicBezTo>
                <a:cubicBezTo>
                  <a:pt x="911" y="381"/>
                  <a:pt x="911" y="381"/>
                  <a:pt x="911" y="381"/>
                </a:cubicBezTo>
                <a:cubicBezTo>
                  <a:pt x="911" y="381"/>
                  <a:pt x="910" y="381"/>
                  <a:pt x="910" y="380"/>
                </a:cubicBezTo>
                <a:cubicBezTo>
                  <a:pt x="909" y="380"/>
                  <a:pt x="909" y="380"/>
                  <a:pt x="908" y="380"/>
                </a:cubicBezTo>
                <a:cubicBezTo>
                  <a:pt x="908" y="380"/>
                  <a:pt x="908" y="380"/>
                  <a:pt x="908" y="380"/>
                </a:cubicBezTo>
                <a:cubicBezTo>
                  <a:pt x="909" y="378"/>
                  <a:pt x="909" y="378"/>
                  <a:pt x="909" y="378"/>
                </a:cubicBezTo>
                <a:cubicBezTo>
                  <a:pt x="906" y="379"/>
                  <a:pt x="906" y="379"/>
                  <a:pt x="906" y="379"/>
                </a:cubicBezTo>
                <a:cubicBezTo>
                  <a:pt x="903" y="378"/>
                  <a:pt x="904" y="375"/>
                  <a:pt x="903" y="374"/>
                </a:cubicBezTo>
                <a:cubicBezTo>
                  <a:pt x="904" y="374"/>
                  <a:pt x="904" y="374"/>
                  <a:pt x="904" y="374"/>
                </a:cubicBezTo>
                <a:cubicBezTo>
                  <a:pt x="904" y="374"/>
                  <a:pt x="904" y="374"/>
                  <a:pt x="905" y="374"/>
                </a:cubicBezTo>
                <a:cubicBezTo>
                  <a:pt x="904" y="373"/>
                  <a:pt x="903" y="374"/>
                  <a:pt x="903" y="373"/>
                </a:cubicBezTo>
                <a:cubicBezTo>
                  <a:pt x="904" y="372"/>
                  <a:pt x="904" y="372"/>
                  <a:pt x="905" y="371"/>
                </a:cubicBezTo>
                <a:cubicBezTo>
                  <a:pt x="902" y="371"/>
                  <a:pt x="902" y="371"/>
                  <a:pt x="902" y="371"/>
                </a:cubicBezTo>
                <a:cubicBezTo>
                  <a:pt x="902" y="368"/>
                  <a:pt x="902" y="368"/>
                  <a:pt x="902" y="368"/>
                </a:cubicBezTo>
                <a:cubicBezTo>
                  <a:pt x="901" y="368"/>
                  <a:pt x="900" y="369"/>
                  <a:pt x="899" y="369"/>
                </a:cubicBezTo>
                <a:cubicBezTo>
                  <a:pt x="898" y="369"/>
                  <a:pt x="897" y="368"/>
                  <a:pt x="896" y="367"/>
                </a:cubicBezTo>
                <a:cubicBezTo>
                  <a:pt x="896" y="367"/>
                  <a:pt x="896" y="367"/>
                  <a:pt x="897" y="367"/>
                </a:cubicBezTo>
                <a:cubicBezTo>
                  <a:pt x="897" y="367"/>
                  <a:pt x="898" y="367"/>
                  <a:pt x="898" y="367"/>
                </a:cubicBezTo>
                <a:cubicBezTo>
                  <a:pt x="899" y="367"/>
                  <a:pt x="899" y="366"/>
                  <a:pt x="899" y="366"/>
                </a:cubicBezTo>
                <a:cubicBezTo>
                  <a:pt x="900" y="366"/>
                  <a:pt x="900" y="367"/>
                  <a:pt x="901" y="368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899" y="363"/>
                  <a:pt x="902" y="359"/>
                  <a:pt x="898" y="358"/>
                </a:cubicBezTo>
                <a:cubicBezTo>
                  <a:pt x="898" y="358"/>
                  <a:pt x="898" y="359"/>
                  <a:pt x="897" y="359"/>
                </a:cubicBezTo>
                <a:cubicBezTo>
                  <a:pt x="897" y="359"/>
                  <a:pt x="897" y="359"/>
                  <a:pt x="897" y="359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5" y="357"/>
                  <a:pt x="895" y="357"/>
                  <a:pt x="895" y="357"/>
                </a:cubicBezTo>
                <a:cubicBezTo>
                  <a:pt x="895" y="357"/>
                  <a:pt x="894" y="357"/>
                  <a:pt x="894" y="357"/>
                </a:cubicBezTo>
                <a:cubicBezTo>
                  <a:pt x="894" y="357"/>
                  <a:pt x="894" y="357"/>
                  <a:pt x="894" y="357"/>
                </a:cubicBezTo>
                <a:cubicBezTo>
                  <a:pt x="893" y="357"/>
                  <a:pt x="893" y="357"/>
                  <a:pt x="893" y="357"/>
                </a:cubicBezTo>
                <a:cubicBezTo>
                  <a:pt x="895" y="354"/>
                  <a:pt x="895" y="354"/>
                  <a:pt x="895" y="354"/>
                </a:cubicBezTo>
                <a:cubicBezTo>
                  <a:pt x="895" y="354"/>
                  <a:pt x="895" y="354"/>
                  <a:pt x="894" y="354"/>
                </a:cubicBezTo>
                <a:cubicBezTo>
                  <a:pt x="892" y="354"/>
                  <a:pt x="897" y="351"/>
                  <a:pt x="894" y="350"/>
                </a:cubicBezTo>
                <a:cubicBezTo>
                  <a:pt x="896" y="349"/>
                  <a:pt x="896" y="349"/>
                  <a:pt x="896" y="349"/>
                </a:cubicBezTo>
                <a:cubicBezTo>
                  <a:pt x="894" y="348"/>
                  <a:pt x="894" y="348"/>
                  <a:pt x="894" y="348"/>
                </a:cubicBezTo>
                <a:cubicBezTo>
                  <a:pt x="894" y="347"/>
                  <a:pt x="894" y="347"/>
                  <a:pt x="894" y="347"/>
                </a:cubicBezTo>
                <a:cubicBezTo>
                  <a:pt x="892" y="347"/>
                  <a:pt x="892" y="347"/>
                  <a:pt x="892" y="347"/>
                </a:cubicBezTo>
                <a:cubicBezTo>
                  <a:pt x="892" y="346"/>
                  <a:pt x="892" y="346"/>
                  <a:pt x="892" y="346"/>
                </a:cubicBezTo>
                <a:cubicBezTo>
                  <a:pt x="888" y="344"/>
                  <a:pt x="888" y="344"/>
                  <a:pt x="888" y="344"/>
                </a:cubicBezTo>
                <a:cubicBezTo>
                  <a:pt x="888" y="344"/>
                  <a:pt x="889" y="344"/>
                  <a:pt x="889" y="343"/>
                </a:cubicBezTo>
                <a:cubicBezTo>
                  <a:pt x="889" y="343"/>
                  <a:pt x="889" y="343"/>
                  <a:pt x="889" y="343"/>
                </a:cubicBezTo>
                <a:cubicBezTo>
                  <a:pt x="888" y="343"/>
                  <a:pt x="888" y="344"/>
                  <a:pt x="888" y="344"/>
                </a:cubicBezTo>
                <a:cubicBezTo>
                  <a:pt x="887" y="344"/>
                  <a:pt x="887" y="344"/>
                  <a:pt x="887" y="344"/>
                </a:cubicBezTo>
                <a:cubicBezTo>
                  <a:pt x="886" y="344"/>
                  <a:pt x="886" y="344"/>
                  <a:pt x="886" y="343"/>
                </a:cubicBezTo>
                <a:cubicBezTo>
                  <a:pt x="886" y="341"/>
                  <a:pt x="890" y="342"/>
                  <a:pt x="889" y="341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9" y="339"/>
                  <a:pt x="885" y="338"/>
                  <a:pt x="887" y="337"/>
                </a:cubicBezTo>
                <a:cubicBezTo>
                  <a:pt x="886" y="336"/>
                  <a:pt x="886" y="336"/>
                  <a:pt x="886" y="336"/>
                </a:cubicBezTo>
                <a:cubicBezTo>
                  <a:pt x="886" y="337"/>
                  <a:pt x="886" y="337"/>
                  <a:pt x="886" y="337"/>
                </a:cubicBezTo>
                <a:cubicBezTo>
                  <a:pt x="881" y="341"/>
                  <a:pt x="881" y="341"/>
                  <a:pt x="881" y="341"/>
                </a:cubicBezTo>
                <a:cubicBezTo>
                  <a:pt x="882" y="340"/>
                  <a:pt x="881" y="338"/>
                  <a:pt x="882" y="338"/>
                </a:cubicBezTo>
                <a:cubicBezTo>
                  <a:pt x="883" y="338"/>
                  <a:pt x="883" y="338"/>
                  <a:pt x="883" y="338"/>
                </a:cubicBezTo>
                <a:cubicBezTo>
                  <a:pt x="879" y="335"/>
                  <a:pt x="885" y="332"/>
                  <a:pt x="888" y="331"/>
                </a:cubicBezTo>
                <a:cubicBezTo>
                  <a:pt x="887" y="330"/>
                  <a:pt x="887" y="330"/>
                  <a:pt x="887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88" y="329"/>
                  <a:pt x="887" y="327"/>
                  <a:pt x="889" y="327"/>
                </a:cubicBezTo>
                <a:cubicBezTo>
                  <a:pt x="889" y="324"/>
                  <a:pt x="893" y="326"/>
                  <a:pt x="893" y="324"/>
                </a:cubicBezTo>
                <a:cubicBezTo>
                  <a:pt x="892" y="324"/>
                  <a:pt x="891" y="324"/>
                  <a:pt x="890" y="324"/>
                </a:cubicBezTo>
                <a:cubicBezTo>
                  <a:pt x="889" y="324"/>
                  <a:pt x="888" y="324"/>
                  <a:pt x="888" y="322"/>
                </a:cubicBezTo>
                <a:cubicBezTo>
                  <a:pt x="885" y="325"/>
                  <a:pt x="885" y="325"/>
                  <a:pt x="885" y="325"/>
                </a:cubicBezTo>
                <a:cubicBezTo>
                  <a:pt x="885" y="325"/>
                  <a:pt x="884" y="325"/>
                  <a:pt x="884" y="325"/>
                </a:cubicBezTo>
                <a:cubicBezTo>
                  <a:pt x="883" y="325"/>
                  <a:pt x="882" y="324"/>
                  <a:pt x="882" y="323"/>
                </a:cubicBezTo>
                <a:cubicBezTo>
                  <a:pt x="882" y="324"/>
                  <a:pt x="883" y="324"/>
                  <a:pt x="883" y="324"/>
                </a:cubicBezTo>
                <a:cubicBezTo>
                  <a:pt x="885" y="324"/>
                  <a:pt x="886" y="322"/>
                  <a:pt x="886" y="321"/>
                </a:cubicBezTo>
                <a:cubicBezTo>
                  <a:pt x="884" y="323"/>
                  <a:pt x="884" y="323"/>
                  <a:pt x="884" y="323"/>
                </a:cubicBezTo>
                <a:cubicBezTo>
                  <a:pt x="883" y="321"/>
                  <a:pt x="881" y="319"/>
                  <a:pt x="879" y="319"/>
                </a:cubicBezTo>
                <a:cubicBezTo>
                  <a:pt x="883" y="318"/>
                  <a:pt x="881" y="317"/>
                  <a:pt x="885" y="317"/>
                </a:cubicBezTo>
                <a:cubicBezTo>
                  <a:pt x="883" y="314"/>
                  <a:pt x="883" y="314"/>
                  <a:pt x="883" y="314"/>
                </a:cubicBezTo>
                <a:cubicBezTo>
                  <a:pt x="882" y="315"/>
                  <a:pt x="882" y="315"/>
                  <a:pt x="882" y="315"/>
                </a:cubicBezTo>
                <a:cubicBezTo>
                  <a:pt x="881" y="314"/>
                  <a:pt x="881" y="314"/>
                  <a:pt x="881" y="314"/>
                </a:cubicBezTo>
                <a:cubicBezTo>
                  <a:pt x="882" y="313"/>
                  <a:pt x="882" y="313"/>
                  <a:pt x="883" y="313"/>
                </a:cubicBezTo>
                <a:cubicBezTo>
                  <a:pt x="883" y="313"/>
                  <a:pt x="884" y="313"/>
                  <a:pt x="885" y="314"/>
                </a:cubicBezTo>
                <a:cubicBezTo>
                  <a:pt x="885" y="314"/>
                  <a:pt x="886" y="314"/>
                  <a:pt x="886" y="314"/>
                </a:cubicBezTo>
                <a:cubicBezTo>
                  <a:pt x="887" y="314"/>
                  <a:pt x="887" y="314"/>
                  <a:pt x="887" y="314"/>
                </a:cubicBezTo>
                <a:cubicBezTo>
                  <a:pt x="886" y="312"/>
                  <a:pt x="889" y="309"/>
                  <a:pt x="887" y="309"/>
                </a:cubicBezTo>
                <a:cubicBezTo>
                  <a:pt x="887" y="309"/>
                  <a:pt x="888" y="308"/>
                  <a:pt x="888" y="308"/>
                </a:cubicBezTo>
                <a:cubicBezTo>
                  <a:pt x="888" y="308"/>
                  <a:pt x="889" y="308"/>
                  <a:pt x="889" y="308"/>
                </a:cubicBezTo>
                <a:cubicBezTo>
                  <a:pt x="889" y="308"/>
                  <a:pt x="889" y="308"/>
                  <a:pt x="889" y="308"/>
                </a:cubicBezTo>
                <a:cubicBezTo>
                  <a:pt x="889" y="308"/>
                  <a:pt x="890" y="308"/>
                  <a:pt x="890" y="308"/>
                </a:cubicBezTo>
                <a:cubicBezTo>
                  <a:pt x="890" y="308"/>
                  <a:pt x="890" y="308"/>
                  <a:pt x="891" y="308"/>
                </a:cubicBezTo>
                <a:cubicBezTo>
                  <a:pt x="891" y="308"/>
                  <a:pt x="892" y="308"/>
                  <a:pt x="892" y="308"/>
                </a:cubicBezTo>
                <a:cubicBezTo>
                  <a:pt x="888" y="307"/>
                  <a:pt x="888" y="307"/>
                  <a:pt x="888" y="307"/>
                </a:cubicBezTo>
                <a:cubicBezTo>
                  <a:pt x="889" y="306"/>
                  <a:pt x="889" y="306"/>
                  <a:pt x="889" y="306"/>
                </a:cubicBezTo>
                <a:cubicBezTo>
                  <a:pt x="889" y="306"/>
                  <a:pt x="889" y="306"/>
                  <a:pt x="890" y="306"/>
                </a:cubicBezTo>
                <a:cubicBezTo>
                  <a:pt x="890" y="306"/>
                  <a:pt x="890" y="307"/>
                  <a:pt x="890" y="307"/>
                </a:cubicBezTo>
                <a:cubicBezTo>
                  <a:pt x="890" y="307"/>
                  <a:pt x="891" y="307"/>
                  <a:pt x="891" y="306"/>
                </a:cubicBezTo>
                <a:cubicBezTo>
                  <a:pt x="888" y="306"/>
                  <a:pt x="888" y="306"/>
                  <a:pt x="888" y="306"/>
                </a:cubicBezTo>
                <a:cubicBezTo>
                  <a:pt x="889" y="305"/>
                  <a:pt x="889" y="304"/>
                  <a:pt x="890" y="304"/>
                </a:cubicBezTo>
                <a:cubicBezTo>
                  <a:pt x="887" y="303"/>
                  <a:pt x="887" y="303"/>
                  <a:pt x="887" y="303"/>
                </a:cubicBezTo>
                <a:cubicBezTo>
                  <a:pt x="887" y="302"/>
                  <a:pt x="890" y="303"/>
                  <a:pt x="891" y="302"/>
                </a:cubicBezTo>
                <a:cubicBezTo>
                  <a:pt x="893" y="299"/>
                  <a:pt x="888" y="299"/>
                  <a:pt x="888" y="297"/>
                </a:cubicBezTo>
                <a:cubicBezTo>
                  <a:pt x="888" y="297"/>
                  <a:pt x="889" y="296"/>
                  <a:pt x="889" y="296"/>
                </a:cubicBezTo>
                <a:cubicBezTo>
                  <a:pt x="889" y="296"/>
                  <a:pt x="889" y="296"/>
                  <a:pt x="889" y="297"/>
                </a:cubicBezTo>
                <a:cubicBezTo>
                  <a:pt x="889" y="297"/>
                  <a:pt x="890" y="297"/>
                  <a:pt x="890" y="297"/>
                </a:cubicBezTo>
                <a:cubicBezTo>
                  <a:pt x="890" y="297"/>
                  <a:pt x="890" y="297"/>
                  <a:pt x="890" y="296"/>
                </a:cubicBezTo>
                <a:cubicBezTo>
                  <a:pt x="890" y="296"/>
                  <a:pt x="890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90" y="294"/>
                  <a:pt x="889" y="293"/>
                  <a:pt x="888" y="292"/>
                </a:cubicBezTo>
                <a:cubicBezTo>
                  <a:pt x="890" y="292"/>
                  <a:pt x="890" y="292"/>
                  <a:pt x="890" y="292"/>
                </a:cubicBezTo>
                <a:cubicBezTo>
                  <a:pt x="889" y="290"/>
                  <a:pt x="889" y="290"/>
                  <a:pt x="889" y="290"/>
                </a:cubicBezTo>
                <a:cubicBezTo>
                  <a:pt x="888" y="290"/>
                  <a:pt x="888" y="290"/>
                  <a:pt x="888" y="290"/>
                </a:cubicBezTo>
                <a:cubicBezTo>
                  <a:pt x="886" y="290"/>
                  <a:pt x="885" y="291"/>
                  <a:pt x="884" y="291"/>
                </a:cubicBezTo>
                <a:cubicBezTo>
                  <a:pt x="884" y="289"/>
                  <a:pt x="881" y="290"/>
                  <a:pt x="881" y="288"/>
                </a:cubicBezTo>
                <a:cubicBezTo>
                  <a:pt x="880" y="287"/>
                  <a:pt x="882" y="287"/>
                  <a:pt x="883" y="287"/>
                </a:cubicBezTo>
                <a:cubicBezTo>
                  <a:pt x="882" y="286"/>
                  <a:pt x="883" y="285"/>
                  <a:pt x="882" y="284"/>
                </a:cubicBezTo>
                <a:cubicBezTo>
                  <a:pt x="881" y="286"/>
                  <a:pt x="881" y="286"/>
                  <a:pt x="881" y="286"/>
                </a:cubicBezTo>
                <a:cubicBezTo>
                  <a:pt x="880" y="285"/>
                  <a:pt x="880" y="285"/>
                  <a:pt x="880" y="285"/>
                </a:cubicBezTo>
                <a:cubicBezTo>
                  <a:pt x="879" y="284"/>
                  <a:pt x="880" y="284"/>
                  <a:pt x="881" y="283"/>
                </a:cubicBezTo>
                <a:cubicBezTo>
                  <a:pt x="881" y="283"/>
                  <a:pt x="880" y="283"/>
                  <a:pt x="880" y="282"/>
                </a:cubicBezTo>
                <a:cubicBezTo>
                  <a:pt x="880" y="282"/>
                  <a:pt x="881" y="282"/>
                  <a:pt x="881" y="282"/>
                </a:cubicBezTo>
                <a:cubicBezTo>
                  <a:pt x="883" y="282"/>
                  <a:pt x="882" y="281"/>
                  <a:pt x="885" y="280"/>
                </a:cubicBezTo>
                <a:cubicBezTo>
                  <a:pt x="881" y="277"/>
                  <a:pt x="882" y="276"/>
                  <a:pt x="881" y="271"/>
                </a:cubicBezTo>
                <a:cubicBezTo>
                  <a:pt x="885" y="271"/>
                  <a:pt x="885" y="271"/>
                  <a:pt x="885" y="271"/>
                </a:cubicBezTo>
                <a:cubicBezTo>
                  <a:pt x="883" y="269"/>
                  <a:pt x="884" y="269"/>
                  <a:pt x="882" y="269"/>
                </a:cubicBezTo>
                <a:cubicBezTo>
                  <a:pt x="882" y="268"/>
                  <a:pt x="882" y="268"/>
                  <a:pt x="882" y="268"/>
                </a:cubicBezTo>
                <a:cubicBezTo>
                  <a:pt x="885" y="267"/>
                  <a:pt x="882" y="264"/>
                  <a:pt x="881" y="263"/>
                </a:cubicBezTo>
                <a:cubicBezTo>
                  <a:pt x="881" y="264"/>
                  <a:pt x="881" y="264"/>
                  <a:pt x="881" y="264"/>
                </a:cubicBezTo>
                <a:cubicBezTo>
                  <a:pt x="880" y="264"/>
                  <a:pt x="880" y="264"/>
                  <a:pt x="880" y="264"/>
                </a:cubicBezTo>
                <a:cubicBezTo>
                  <a:pt x="880" y="264"/>
                  <a:pt x="880" y="264"/>
                  <a:pt x="879" y="264"/>
                </a:cubicBezTo>
                <a:cubicBezTo>
                  <a:pt x="878" y="264"/>
                  <a:pt x="878" y="261"/>
                  <a:pt x="877" y="261"/>
                </a:cubicBezTo>
                <a:cubicBezTo>
                  <a:pt x="876" y="261"/>
                  <a:pt x="874" y="260"/>
                  <a:pt x="874" y="259"/>
                </a:cubicBezTo>
                <a:cubicBezTo>
                  <a:pt x="874" y="259"/>
                  <a:pt x="874" y="259"/>
                  <a:pt x="875" y="259"/>
                </a:cubicBezTo>
                <a:cubicBezTo>
                  <a:pt x="875" y="259"/>
                  <a:pt x="875" y="259"/>
                  <a:pt x="875" y="259"/>
                </a:cubicBezTo>
                <a:cubicBezTo>
                  <a:pt x="876" y="259"/>
                  <a:pt x="876" y="259"/>
                  <a:pt x="876" y="259"/>
                </a:cubicBezTo>
                <a:cubicBezTo>
                  <a:pt x="876" y="259"/>
                  <a:pt x="877" y="259"/>
                  <a:pt x="877" y="259"/>
                </a:cubicBezTo>
                <a:cubicBezTo>
                  <a:pt x="877" y="257"/>
                  <a:pt x="877" y="257"/>
                  <a:pt x="877" y="257"/>
                </a:cubicBezTo>
                <a:cubicBezTo>
                  <a:pt x="876" y="257"/>
                  <a:pt x="876" y="257"/>
                  <a:pt x="876" y="257"/>
                </a:cubicBezTo>
                <a:cubicBezTo>
                  <a:pt x="876" y="257"/>
                  <a:pt x="876" y="257"/>
                  <a:pt x="875" y="257"/>
                </a:cubicBezTo>
                <a:cubicBezTo>
                  <a:pt x="875" y="257"/>
                  <a:pt x="875" y="257"/>
                  <a:pt x="874" y="257"/>
                </a:cubicBezTo>
                <a:cubicBezTo>
                  <a:pt x="873" y="257"/>
                  <a:pt x="873" y="257"/>
                  <a:pt x="872" y="255"/>
                </a:cubicBezTo>
                <a:cubicBezTo>
                  <a:pt x="874" y="254"/>
                  <a:pt x="875" y="255"/>
                  <a:pt x="876" y="254"/>
                </a:cubicBezTo>
                <a:cubicBezTo>
                  <a:pt x="875" y="254"/>
                  <a:pt x="875" y="254"/>
                  <a:pt x="875" y="254"/>
                </a:cubicBezTo>
                <a:cubicBezTo>
                  <a:pt x="874" y="254"/>
                  <a:pt x="874" y="254"/>
                  <a:pt x="873" y="254"/>
                </a:cubicBezTo>
                <a:cubicBezTo>
                  <a:pt x="870" y="254"/>
                  <a:pt x="867" y="253"/>
                  <a:pt x="868" y="250"/>
                </a:cubicBezTo>
                <a:cubicBezTo>
                  <a:pt x="868" y="250"/>
                  <a:pt x="868" y="250"/>
                  <a:pt x="868" y="250"/>
                </a:cubicBezTo>
                <a:cubicBezTo>
                  <a:pt x="867" y="250"/>
                  <a:pt x="867" y="250"/>
                  <a:pt x="866" y="250"/>
                </a:cubicBezTo>
                <a:cubicBezTo>
                  <a:pt x="866" y="250"/>
                  <a:pt x="865" y="251"/>
                  <a:pt x="865" y="251"/>
                </a:cubicBezTo>
                <a:cubicBezTo>
                  <a:pt x="865" y="251"/>
                  <a:pt x="864" y="250"/>
                  <a:pt x="864" y="250"/>
                </a:cubicBezTo>
                <a:cubicBezTo>
                  <a:pt x="864" y="251"/>
                  <a:pt x="864" y="251"/>
                  <a:pt x="864" y="251"/>
                </a:cubicBezTo>
                <a:cubicBezTo>
                  <a:pt x="864" y="251"/>
                  <a:pt x="863" y="251"/>
                  <a:pt x="863" y="251"/>
                </a:cubicBezTo>
                <a:cubicBezTo>
                  <a:pt x="862" y="251"/>
                  <a:pt x="862" y="251"/>
                  <a:pt x="862" y="250"/>
                </a:cubicBezTo>
                <a:cubicBezTo>
                  <a:pt x="862" y="250"/>
                  <a:pt x="862" y="250"/>
                  <a:pt x="862" y="250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6" y="247"/>
                  <a:pt x="857" y="244"/>
                  <a:pt x="862" y="241"/>
                </a:cubicBezTo>
                <a:cubicBezTo>
                  <a:pt x="860" y="239"/>
                  <a:pt x="858" y="241"/>
                  <a:pt x="857" y="239"/>
                </a:cubicBezTo>
                <a:cubicBezTo>
                  <a:pt x="857" y="238"/>
                  <a:pt x="857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6" y="237"/>
                  <a:pt x="859" y="232"/>
                  <a:pt x="856" y="232"/>
                </a:cubicBezTo>
                <a:cubicBezTo>
                  <a:pt x="856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4" y="232"/>
                  <a:pt x="854" y="233"/>
                  <a:pt x="853" y="233"/>
                </a:cubicBezTo>
                <a:cubicBezTo>
                  <a:pt x="853" y="233"/>
                  <a:pt x="852" y="232"/>
                  <a:pt x="852" y="232"/>
                </a:cubicBezTo>
                <a:cubicBezTo>
                  <a:pt x="852" y="232"/>
                  <a:pt x="853" y="231"/>
                  <a:pt x="853" y="231"/>
                </a:cubicBezTo>
                <a:cubicBezTo>
                  <a:pt x="852" y="229"/>
                  <a:pt x="848" y="230"/>
                  <a:pt x="850" y="227"/>
                </a:cubicBezTo>
                <a:cubicBezTo>
                  <a:pt x="849" y="227"/>
                  <a:pt x="848" y="227"/>
                  <a:pt x="848" y="227"/>
                </a:cubicBezTo>
                <a:cubicBezTo>
                  <a:pt x="847" y="227"/>
                  <a:pt x="845" y="227"/>
                  <a:pt x="845" y="225"/>
                </a:cubicBezTo>
                <a:cubicBezTo>
                  <a:pt x="845" y="225"/>
                  <a:pt x="846" y="225"/>
                  <a:pt x="846" y="224"/>
                </a:cubicBezTo>
                <a:cubicBezTo>
                  <a:pt x="845" y="224"/>
                  <a:pt x="844" y="221"/>
                  <a:pt x="845" y="221"/>
                </a:cubicBezTo>
                <a:cubicBezTo>
                  <a:pt x="843" y="220"/>
                  <a:pt x="843" y="220"/>
                  <a:pt x="843" y="220"/>
                </a:cubicBezTo>
                <a:cubicBezTo>
                  <a:pt x="845" y="218"/>
                  <a:pt x="845" y="217"/>
                  <a:pt x="843" y="215"/>
                </a:cubicBezTo>
                <a:cubicBezTo>
                  <a:pt x="844" y="215"/>
                  <a:pt x="845" y="216"/>
                  <a:pt x="845" y="216"/>
                </a:cubicBezTo>
                <a:cubicBezTo>
                  <a:pt x="846" y="216"/>
                  <a:pt x="846" y="214"/>
                  <a:pt x="849" y="214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3"/>
                  <a:pt x="849" y="213"/>
                  <a:pt x="850" y="213"/>
                </a:cubicBezTo>
                <a:cubicBezTo>
                  <a:pt x="850" y="213"/>
                  <a:pt x="850" y="213"/>
                  <a:pt x="850" y="213"/>
                </a:cubicBezTo>
                <a:cubicBezTo>
                  <a:pt x="849" y="212"/>
                  <a:pt x="849" y="212"/>
                  <a:pt x="849" y="212"/>
                </a:cubicBezTo>
                <a:cubicBezTo>
                  <a:pt x="850" y="212"/>
                  <a:pt x="850" y="212"/>
                  <a:pt x="850" y="211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0"/>
                  <a:pt x="849" y="210"/>
                  <a:pt x="849" y="210"/>
                </a:cubicBezTo>
                <a:cubicBezTo>
                  <a:pt x="846" y="210"/>
                  <a:pt x="846" y="210"/>
                  <a:pt x="846" y="210"/>
                </a:cubicBezTo>
                <a:cubicBezTo>
                  <a:pt x="846" y="206"/>
                  <a:pt x="851" y="208"/>
                  <a:pt x="851" y="205"/>
                </a:cubicBezTo>
                <a:cubicBezTo>
                  <a:pt x="851" y="205"/>
                  <a:pt x="851" y="205"/>
                  <a:pt x="851" y="205"/>
                </a:cubicBezTo>
                <a:cubicBezTo>
                  <a:pt x="851" y="205"/>
                  <a:pt x="850" y="205"/>
                  <a:pt x="850" y="205"/>
                </a:cubicBezTo>
                <a:cubicBezTo>
                  <a:pt x="849" y="205"/>
                  <a:pt x="849" y="205"/>
                  <a:pt x="848" y="205"/>
                </a:cubicBezTo>
                <a:cubicBezTo>
                  <a:pt x="847" y="205"/>
                  <a:pt x="847" y="205"/>
                  <a:pt x="846" y="205"/>
                </a:cubicBezTo>
                <a:cubicBezTo>
                  <a:pt x="846" y="205"/>
                  <a:pt x="843" y="206"/>
                  <a:pt x="844" y="204"/>
                </a:cubicBezTo>
                <a:cubicBezTo>
                  <a:pt x="845" y="204"/>
                  <a:pt x="845" y="203"/>
                  <a:pt x="846" y="203"/>
                </a:cubicBezTo>
                <a:cubicBezTo>
                  <a:pt x="846" y="203"/>
                  <a:pt x="846" y="203"/>
                  <a:pt x="846" y="204"/>
                </a:cubicBezTo>
                <a:cubicBezTo>
                  <a:pt x="846" y="203"/>
                  <a:pt x="846" y="203"/>
                  <a:pt x="846" y="203"/>
                </a:cubicBezTo>
                <a:cubicBezTo>
                  <a:pt x="847" y="202"/>
                  <a:pt x="847" y="202"/>
                  <a:pt x="848" y="202"/>
                </a:cubicBezTo>
                <a:cubicBezTo>
                  <a:pt x="848" y="202"/>
                  <a:pt x="849" y="202"/>
                  <a:pt x="849" y="203"/>
                </a:cubicBezTo>
                <a:cubicBezTo>
                  <a:pt x="850" y="203"/>
                  <a:pt x="850" y="203"/>
                  <a:pt x="851" y="203"/>
                </a:cubicBezTo>
                <a:cubicBezTo>
                  <a:pt x="851" y="203"/>
                  <a:pt x="851" y="203"/>
                  <a:pt x="852" y="203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2" y="202"/>
                  <a:pt x="852" y="202"/>
                  <a:pt x="852" y="202"/>
                </a:cubicBezTo>
                <a:cubicBezTo>
                  <a:pt x="853" y="200"/>
                  <a:pt x="853" y="200"/>
                  <a:pt x="853" y="200"/>
                </a:cubicBezTo>
                <a:cubicBezTo>
                  <a:pt x="852" y="201"/>
                  <a:pt x="852" y="202"/>
                  <a:pt x="852" y="202"/>
                </a:cubicBezTo>
                <a:cubicBezTo>
                  <a:pt x="851" y="201"/>
                  <a:pt x="850" y="201"/>
                  <a:pt x="850" y="201"/>
                </a:cubicBezTo>
                <a:cubicBezTo>
                  <a:pt x="851" y="200"/>
                  <a:pt x="850" y="199"/>
                  <a:pt x="851" y="199"/>
                </a:cubicBezTo>
                <a:cubicBezTo>
                  <a:pt x="849" y="198"/>
                  <a:pt x="849" y="198"/>
                  <a:pt x="849" y="198"/>
                </a:cubicBezTo>
                <a:cubicBezTo>
                  <a:pt x="850" y="198"/>
                  <a:pt x="850" y="200"/>
                  <a:pt x="849" y="201"/>
                </a:cubicBezTo>
                <a:cubicBezTo>
                  <a:pt x="848" y="199"/>
                  <a:pt x="848" y="199"/>
                  <a:pt x="848" y="199"/>
                </a:cubicBezTo>
                <a:cubicBezTo>
                  <a:pt x="847" y="200"/>
                  <a:pt x="847" y="200"/>
                  <a:pt x="847" y="200"/>
                </a:cubicBezTo>
                <a:cubicBezTo>
                  <a:pt x="846" y="200"/>
                  <a:pt x="845" y="199"/>
                  <a:pt x="845" y="199"/>
                </a:cubicBezTo>
                <a:cubicBezTo>
                  <a:pt x="845" y="198"/>
                  <a:pt x="844" y="197"/>
                  <a:pt x="844" y="197"/>
                </a:cubicBezTo>
                <a:cubicBezTo>
                  <a:pt x="844" y="197"/>
                  <a:pt x="844" y="197"/>
                  <a:pt x="843" y="197"/>
                </a:cubicBezTo>
                <a:cubicBezTo>
                  <a:pt x="844" y="197"/>
                  <a:pt x="845" y="197"/>
                  <a:pt x="845" y="197"/>
                </a:cubicBezTo>
                <a:cubicBezTo>
                  <a:pt x="846" y="197"/>
                  <a:pt x="847" y="197"/>
                  <a:pt x="847" y="197"/>
                </a:cubicBezTo>
                <a:cubicBezTo>
                  <a:pt x="848" y="196"/>
                  <a:pt x="849" y="194"/>
                  <a:pt x="848" y="193"/>
                </a:cubicBezTo>
                <a:cubicBezTo>
                  <a:pt x="847" y="194"/>
                  <a:pt x="847" y="194"/>
                  <a:pt x="847" y="194"/>
                </a:cubicBezTo>
                <a:cubicBezTo>
                  <a:pt x="846" y="193"/>
                  <a:pt x="846" y="193"/>
                  <a:pt x="847" y="192"/>
                </a:cubicBezTo>
                <a:cubicBezTo>
                  <a:pt x="844" y="192"/>
                  <a:pt x="844" y="192"/>
                  <a:pt x="844" y="192"/>
                </a:cubicBezTo>
                <a:cubicBezTo>
                  <a:pt x="845" y="192"/>
                  <a:pt x="845" y="190"/>
                  <a:pt x="846" y="190"/>
                </a:cubicBezTo>
                <a:cubicBezTo>
                  <a:pt x="846" y="190"/>
                  <a:pt x="846" y="190"/>
                  <a:pt x="847" y="190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7" y="189"/>
                  <a:pt x="847" y="189"/>
                  <a:pt x="848" y="189"/>
                </a:cubicBezTo>
                <a:cubicBezTo>
                  <a:pt x="847" y="185"/>
                  <a:pt x="847" y="185"/>
                  <a:pt x="847" y="185"/>
                </a:cubicBezTo>
                <a:cubicBezTo>
                  <a:pt x="847" y="185"/>
                  <a:pt x="846" y="185"/>
                  <a:pt x="845" y="185"/>
                </a:cubicBezTo>
                <a:cubicBezTo>
                  <a:pt x="844" y="185"/>
                  <a:pt x="842" y="184"/>
                  <a:pt x="842" y="183"/>
                </a:cubicBezTo>
                <a:cubicBezTo>
                  <a:pt x="844" y="181"/>
                  <a:pt x="844" y="181"/>
                  <a:pt x="844" y="181"/>
                </a:cubicBezTo>
                <a:cubicBezTo>
                  <a:pt x="842" y="180"/>
                  <a:pt x="842" y="180"/>
                  <a:pt x="842" y="180"/>
                </a:cubicBezTo>
                <a:cubicBezTo>
                  <a:pt x="844" y="179"/>
                  <a:pt x="843" y="178"/>
                  <a:pt x="844" y="177"/>
                </a:cubicBezTo>
                <a:cubicBezTo>
                  <a:pt x="841" y="176"/>
                  <a:pt x="840" y="175"/>
                  <a:pt x="839" y="173"/>
                </a:cubicBezTo>
                <a:cubicBezTo>
                  <a:pt x="838" y="173"/>
                  <a:pt x="838" y="173"/>
                  <a:pt x="838" y="173"/>
                </a:cubicBezTo>
                <a:cubicBezTo>
                  <a:pt x="836" y="173"/>
                  <a:pt x="834" y="171"/>
                  <a:pt x="832" y="170"/>
                </a:cubicBezTo>
                <a:cubicBezTo>
                  <a:pt x="832" y="169"/>
                  <a:pt x="832" y="169"/>
                  <a:pt x="833" y="169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29" y="168"/>
                  <a:pt x="828" y="168"/>
                  <a:pt x="825" y="169"/>
                </a:cubicBezTo>
                <a:cubicBezTo>
                  <a:pt x="824" y="168"/>
                  <a:pt x="825" y="168"/>
                  <a:pt x="825" y="167"/>
                </a:cubicBezTo>
                <a:cubicBezTo>
                  <a:pt x="820" y="165"/>
                  <a:pt x="821" y="162"/>
                  <a:pt x="822" y="159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0" y="160"/>
                  <a:pt x="820" y="159"/>
                  <a:pt x="821" y="159"/>
                </a:cubicBezTo>
                <a:cubicBezTo>
                  <a:pt x="821" y="158"/>
                  <a:pt x="821" y="158"/>
                  <a:pt x="820" y="158"/>
                </a:cubicBezTo>
                <a:cubicBezTo>
                  <a:pt x="820" y="158"/>
                  <a:pt x="820" y="158"/>
                  <a:pt x="819" y="158"/>
                </a:cubicBezTo>
                <a:cubicBezTo>
                  <a:pt x="820" y="156"/>
                  <a:pt x="820" y="156"/>
                  <a:pt x="820" y="156"/>
                </a:cubicBezTo>
                <a:cubicBezTo>
                  <a:pt x="819" y="157"/>
                  <a:pt x="819" y="157"/>
                  <a:pt x="818" y="157"/>
                </a:cubicBezTo>
                <a:cubicBezTo>
                  <a:pt x="817" y="157"/>
                  <a:pt x="817" y="157"/>
                  <a:pt x="816" y="157"/>
                </a:cubicBezTo>
                <a:cubicBezTo>
                  <a:pt x="816" y="156"/>
                  <a:pt x="815" y="156"/>
                  <a:pt x="815" y="156"/>
                </a:cubicBezTo>
                <a:cubicBezTo>
                  <a:pt x="814" y="156"/>
                  <a:pt x="814" y="156"/>
                  <a:pt x="813" y="157"/>
                </a:cubicBezTo>
                <a:cubicBezTo>
                  <a:pt x="814" y="153"/>
                  <a:pt x="814" y="153"/>
                  <a:pt x="814" y="153"/>
                </a:cubicBezTo>
                <a:cubicBezTo>
                  <a:pt x="812" y="154"/>
                  <a:pt x="812" y="154"/>
                  <a:pt x="812" y="154"/>
                </a:cubicBezTo>
                <a:cubicBezTo>
                  <a:pt x="811" y="153"/>
                  <a:pt x="813" y="153"/>
                  <a:pt x="813" y="152"/>
                </a:cubicBezTo>
                <a:cubicBezTo>
                  <a:pt x="812" y="151"/>
                  <a:pt x="813" y="147"/>
                  <a:pt x="810" y="147"/>
                </a:cubicBezTo>
                <a:cubicBezTo>
                  <a:pt x="810" y="147"/>
                  <a:pt x="809" y="147"/>
                  <a:pt x="809" y="147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6" y="150"/>
                  <a:pt x="806" y="148"/>
                  <a:pt x="807" y="148"/>
                </a:cubicBezTo>
                <a:cubicBezTo>
                  <a:pt x="806" y="147"/>
                  <a:pt x="806" y="147"/>
                  <a:pt x="806" y="147"/>
                </a:cubicBezTo>
                <a:cubicBezTo>
                  <a:pt x="805" y="147"/>
                  <a:pt x="804" y="148"/>
                  <a:pt x="804" y="148"/>
                </a:cubicBezTo>
                <a:cubicBezTo>
                  <a:pt x="804" y="147"/>
                  <a:pt x="803" y="146"/>
                  <a:pt x="802" y="145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3" y="144"/>
                  <a:pt x="803" y="145"/>
                  <a:pt x="803" y="145"/>
                </a:cubicBezTo>
                <a:cubicBezTo>
                  <a:pt x="802" y="143"/>
                  <a:pt x="802" y="143"/>
                  <a:pt x="802" y="143"/>
                </a:cubicBezTo>
                <a:cubicBezTo>
                  <a:pt x="799" y="143"/>
                  <a:pt x="799" y="143"/>
                  <a:pt x="799" y="143"/>
                </a:cubicBezTo>
                <a:cubicBezTo>
                  <a:pt x="798" y="142"/>
                  <a:pt x="798" y="139"/>
                  <a:pt x="798" y="138"/>
                </a:cubicBezTo>
                <a:cubicBezTo>
                  <a:pt x="799" y="139"/>
                  <a:pt x="799" y="139"/>
                  <a:pt x="799" y="139"/>
                </a:cubicBezTo>
                <a:cubicBezTo>
                  <a:pt x="799" y="139"/>
                  <a:pt x="799" y="138"/>
                  <a:pt x="799" y="138"/>
                </a:cubicBezTo>
                <a:cubicBezTo>
                  <a:pt x="799" y="138"/>
                  <a:pt x="799" y="138"/>
                  <a:pt x="800" y="138"/>
                </a:cubicBezTo>
                <a:cubicBezTo>
                  <a:pt x="798" y="138"/>
                  <a:pt x="798" y="138"/>
                  <a:pt x="798" y="138"/>
                </a:cubicBezTo>
                <a:cubicBezTo>
                  <a:pt x="798" y="137"/>
                  <a:pt x="799" y="137"/>
                  <a:pt x="799" y="136"/>
                </a:cubicBezTo>
                <a:cubicBezTo>
                  <a:pt x="798" y="135"/>
                  <a:pt x="798" y="135"/>
                  <a:pt x="798" y="135"/>
                </a:cubicBezTo>
                <a:cubicBezTo>
                  <a:pt x="798" y="135"/>
                  <a:pt x="797" y="136"/>
                  <a:pt x="796" y="136"/>
                </a:cubicBezTo>
                <a:cubicBezTo>
                  <a:pt x="795" y="136"/>
                  <a:pt x="794" y="135"/>
                  <a:pt x="794" y="135"/>
                </a:cubicBezTo>
                <a:cubicBezTo>
                  <a:pt x="794" y="136"/>
                  <a:pt x="794" y="138"/>
                  <a:pt x="792" y="138"/>
                </a:cubicBezTo>
                <a:cubicBezTo>
                  <a:pt x="792" y="138"/>
                  <a:pt x="792" y="138"/>
                  <a:pt x="792" y="138"/>
                </a:cubicBezTo>
                <a:cubicBezTo>
                  <a:pt x="791" y="138"/>
                  <a:pt x="791" y="136"/>
                  <a:pt x="790" y="135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89" y="136"/>
                  <a:pt x="789" y="136"/>
                </a:cubicBezTo>
                <a:cubicBezTo>
                  <a:pt x="789" y="136"/>
                  <a:pt x="788" y="136"/>
                  <a:pt x="788" y="136"/>
                </a:cubicBezTo>
                <a:cubicBezTo>
                  <a:pt x="787" y="136"/>
                  <a:pt x="787" y="136"/>
                  <a:pt x="787" y="135"/>
                </a:cubicBezTo>
                <a:cubicBezTo>
                  <a:pt x="788" y="135"/>
                  <a:pt x="788" y="135"/>
                  <a:pt x="788" y="135"/>
                </a:cubicBezTo>
                <a:cubicBezTo>
                  <a:pt x="786" y="133"/>
                  <a:pt x="786" y="133"/>
                  <a:pt x="786" y="133"/>
                </a:cubicBezTo>
                <a:cubicBezTo>
                  <a:pt x="787" y="133"/>
                  <a:pt x="787" y="133"/>
                  <a:pt x="787" y="133"/>
                </a:cubicBezTo>
                <a:cubicBezTo>
                  <a:pt x="786" y="132"/>
                  <a:pt x="786" y="132"/>
                  <a:pt x="785" y="132"/>
                </a:cubicBezTo>
                <a:cubicBezTo>
                  <a:pt x="784" y="132"/>
                  <a:pt x="783" y="133"/>
                  <a:pt x="782" y="133"/>
                </a:cubicBezTo>
                <a:cubicBezTo>
                  <a:pt x="781" y="133"/>
                  <a:pt x="780" y="134"/>
                  <a:pt x="779" y="134"/>
                </a:cubicBezTo>
                <a:cubicBezTo>
                  <a:pt x="778" y="134"/>
                  <a:pt x="778" y="134"/>
                  <a:pt x="777" y="134"/>
                </a:cubicBezTo>
                <a:cubicBezTo>
                  <a:pt x="777" y="132"/>
                  <a:pt x="777" y="133"/>
                  <a:pt x="777" y="131"/>
                </a:cubicBezTo>
                <a:cubicBezTo>
                  <a:pt x="777" y="131"/>
                  <a:pt x="777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7" y="131"/>
                  <a:pt x="776" y="128"/>
                  <a:pt x="777" y="127"/>
                </a:cubicBezTo>
                <a:cubicBezTo>
                  <a:pt x="776" y="126"/>
                  <a:pt x="776" y="126"/>
                  <a:pt x="775" y="126"/>
                </a:cubicBezTo>
                <a:cubicBezTo>
                  <a:pt x="775" y="126"/>
                  <a:pt x="774" y="126"/>
                  <a:pt x="774" y="127"/>
                </a:cubicBezTo>
                <a:cubicBezTo>
                  <a:pt x="773" y="128"/>
                  <a:pt x="772" y="129"/>
                  <a:pt x="771" y="129"/>
                </a:cubicBezTo>
                <a:cubicBezTo>
                  <a:pt x="771" y="129"/>
                  <a:pt x="771" y="129"/>
                  <a:pt x="771" y="129"/>
                </a:cubicBezTo>
                <a:cubicBezTo>
                  <a:pt x="771" y="130"/>
                  <a:pt x="771" y="130"/>
                  <a:pt x="771" y="130"/>
                </a:cubicBezTo>
                <a:cubicBezTo>
                  <a:pt x="768" y="130"/>
                  <a:pt x="768" y="132"/>
                  <a:pt x="766" y="134"/>
                </a:cubicBezTo>
                <a:cubicBezTo>
                  <a:pt x="759" y="133"/>
                  <a:pt x="762" y="128"/>
                  <a:pt x="760" y="125"/>
                </a:cubicBezTo>
                <a:cubicBezTo>
                  <a:pt x="761" y="125"/>
                  <a:pt x="761" y="125"/>
                  <a:pt x="761" y="125"/>
                </a:cubicBezTo>
                <a:cubicBezTo>
                  <a:pt x="760" y="122"/>
                  <a:pt x="760" y="122"/>
                  <a:pt x="760" y="122"/>
                </a:cubicBezTo>
                <a:cubicBezTo>
                  <a:pt x="760" y="123"/>
                  <a:pt x="759" y="124"/>
                  <a:pt x="758" y="124"/>
                </a:cubicBezTo>
                <a:cubicBezTo>
                  <a:pt x="757" y="124"/>
                  <a:pt x="756" y="123"/>
                  <a:pt x="755" y="123"/>
                </a:cubicBezTo>
                <a:cubicBezTo>
                  <a:pt x="756" y="122"/>
                  <a:pt x="757" y="121"/>
                  <a:pt x="758" y="121"/>
                </a:cubicBezTo>
                <a:cubicBezTo>
                  <a:pt x="758" y="121"/>
                  <a:pt x="758" y="121"/>
                  <a:pt x="758" y="121"/>
                </a:cubicBezTo>
                <a:cubicBezTo>
                  <a:pt x="758" y="119"/>
                  <a:pt x="760" y="117"/>
                  <a:pt x="761" y="116"/>
                </a:cubicBezTo>
                <a:cubicBezTo>
                  <a:pt x="760" y="116"/>
                  <a:pt x="759" y="117"/>
                  <a:pt x="758" y="117"/>
                </a:cubicBezTo>
                <a:cubicBezTo>
                  <a:pt x="757" y="117"/>
                  <a:pt x="756" y="116"/>
                  <a:pt x="756" y="115"/>
                </a:cubicBezTo>
                <a:cubicBezTo>
                  <a:pt x="757" y="114"/>
                  <a:pt x="757" y="114"/>
                  <a:pt x="757" y="114"/>
                </a:cubicBezTo>
                <a:cubicBezTo>
                  <a:pt x="757" y="114"/>
                  <a:pt x="756" y="113"/>
                  <a:pt x="755" y="113"/>
                </a:cubicBezTo>
                <a:cubicBezTo>
                  <a:pt x="754" y="113"/>
                  <a:pt x="753" y="114"/>
                  <a:pt x="753" y="114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3" y="112"/>
                  <a:pt x="753" y="112"/>
                </a:cubicBezTo>
                <a:cubicBezTo>
                  <a:pt x="751" y="104"/>
                  <a:pt x="751" y="104"/>
                  <a:pt x="751" y="104"/>
                </a:cubicBezTo>
                <a:cubicBezTo>
                  <a:pt x="748" y="106"/>
                  <a:pt x="748" y="106"/>
                  <a:pt x="748" y="106"/>
                </a:cubicBezTo>
                <a:cubicBezTo>
                  <a:pt x="748" y="105"/>
                  <a:pt x="748" y="104"/>
                  <a:pt x="748" y="103"/>
                </a:cubicBezTo>
                <a:cubicBezTo>
                  <a:pt x="748" y="103"/>
                  <a:pt x="748" y="103"/>
                  <a:pt x="748" y="103"/>
                </a:cubicBezTo>
                <a:cubicBezTo>
                  <a:pt x="746" y="103"/>
                  <a:pt x="746" y="100"/>
                  <a:pt x="746" y="99"/>
                </a:cubicBezTo>
                <a:cubicBezTo>
                  <a:pt x="745" y="100"/>
                  <a:pt x="745" y="100"/>
                  <a:pt x="745" y="100"/>
                </a:cubicBezTo>
                <a:cubicBezTo>
                  <a:pt x="743" y="99"/>
                  <a:pt x="743" y="97"/>
                  <a:pt x="744" y="97"/>
                </a:cubicBezTo>
                <a:cubicBezTo>
                  <a:pt x="744" y="96"/>
                  <a:pt x="744" y="96"/>
                  <a:pt x="743" y="96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2" y="96"/>
                  <a:pt x="742" y="97"/>
                  <a:pt x="742" y="97"/>
                </a:cubicBezTo>
                <a:cubicBezTo>
                  <a:pt x="742" y="97"/>
                  <a:pt x="741" y="96"/>
                  <a:pt x="741" y="96"/>
                </a:cubicBezTo>
                <a:cubicBezTo>
                  <a:pt x="742" y="95"/>
                  <a:pt x="742" y="95"/>
                  <a:pt x="742" y="95"/>
                </a:cubicBezTo>
                <a:cubicBezTo>
                  <a:pt x="743" y="95"/>
                  <a:pt x="743" y="94"/>
                  <a:pt x="742" y="93"/>
                </a:cubicBezTo>
                <a:cubicBezTo>
                  <a:pt x="742" y="94"/>
                  <a:pt x="742" y="94"/>
                  <a:pt x="741" y="94"/>
                </a:cubicBezTo>
                <a:cubicBezTo>
                  <a:pt x="741" y="94"/>
                  <a:pt x="741" y="94"/>
                  <a:pt x="740" y="93"/>
                </a:cubicBezTo>
                <a:cubicBezTo>
                  <a:pt x="740" y="93"/>
                  <a:pt x="739" y="93"/>
                  <a:pt x="739" y="93"/>
                </a:cubicBezTo>
                <a:cubicBezTo>
                  <a:pt x="739" y="93"/>
                  <a:pt x="739" y="93"/>
                  <a:pt x="739" y="93"/>
                </a:cubicBezTo>
                <a:cubicBezTo>
                  <a:pt x="741" y="93"/>
                  <a:pt x="739" y="91"/>
                  <a:pt x="740" y="90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5" y="92"/>
                  <a:pt x="735" y="91"/>
                  <a:pt x="736" y="91"/>
                </a:cubicBezTo>
                <a:cubicBezTo>
                  <a:pt x="735" y="91"/>
                  <a:pt x="735" y="92"/>
                  <a:pt x="735" y="93"/>
                </a:cubicBezTo>
                <a:cubicBezTo>
                  <a:pt x="734" y="93"/>
                  <a:pt x="734" y="93"/>
                  <a:pt x="734" y="93"/>
                </a:cubicBezTo>
                <a:cubicBezTo>
                  <a:pt x="733" y="93"/>
                  <a:pt x="733" y="93"/>
                  <a:pt x="733" y="92"/>
                </a:cubicBezTo>
                <a:cubicBezTo>
                  <a:pt x="733" y="91"/>
                  <a:pt x="733" y="88"/>
                  <a:pt x="735" y="87"/>
                </a:cubicBezTo>
                <a:cubicBezTo>
                  <a:pt x="734" y="87"/>
                  <a:pt x="734" y="86"/>
                  <a:pt x="733" y="86"/>
                </a:cubicBezTo>
                <a:cubicBezTo>
                  <a:pt x="733" y="85"/>
                  <a:pt x="733" y="85"/>
                  <a:pt x="732" y="85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4"/>
                  <a:pt x="732" y="82"/>
                  <a:pt x="733" y="81"/>
                </a:cubicBezTo>
                <a:cubicBezTo>
                  <a:pt x="730" y="83"/>
                  <a:pt x="730" y="83"/>
                  <a:pt x="730" y="83"/>
                </a:cubicBezTo>
                <a:cubicBezTo>
                  <a:pt x="727" y="80"/>
                  <a:pt x="734" y="80"/>
                  <a:pt x="730" y="78"/>
                </a:cubicBezTo>
                <a:cubicBezTo>
                  <a:pt x="733" y="76"/>
                  <a:pt x="733" y="76"/>
                  <a:pt x="733" y="76"/>
                </a:cubicBezTo>
                <a:cubicBezTo>
                  <a:pt x="731" y="75"/>
                  <a:pt x="732" y="73"/>
                  <a:pt x="730" y="73"/>
                </a:cubicBezTo>
                <a:cubicBezTo>
                  <a:pt x="730" y="73"/>
                  <a:pt x="730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7" y="70"/>
                  <a:pt x="731" y="67"/>
                  <a:pt x="727" y="67"/>
                </a:cubicBezTo>
                <a:cubicBezTo>
                  <a:pt x="727" y="69"/>
                  <a:pt x="726" y="69"/>
                  <a:pt x="725" y="69"/>
                </a:cubicBezTo>
                <a:cubicBezTo>
                  <a:pt x="724" y="68"/>
                  <a:pt x="724" y="68"/>
                  <a:pt x="724" y="68"/>
                </a:cubicBezTo>
                <a:cubicBezTo>
                  <a:pt x="723" y="67"/>
                  <a:pt x="722" y="66"/>
                  <a:pt x="721" y="66"/>
                </a:cubicBezTo>
                <a:cubicBezTo>
                  <a:pt x="721" y="66"/>
                  <a:pt x="720" y="67"/>
                  <a:pt x="719" y="67"/>
                </a:cubicBezTo>
                <a:cubicBezTo>
                  <a:pt x="715" y="65"/>
                  <a:pt x="720" y="64"/>
                  <a:pt x="719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6" y="64"/>
                  <a:pt x="714" y="65"/>
                  <a:pt x="714" y="65"/>
                </a:cubicBezTo>
                <a:cubicBezTo>
                  <a:pt x="712" y="62"/>
                  <a:pt x="712" y="62"/>
                  <a:pt x="712" y="62"/>
                </a:cubicBezTo>
                <a:cubicBezTo>
                  <a:pt x="711" y="62"/>
                  <a:pt x="711" y="62"/>
                  <a:pt x="711" y="62"/>
                </a:cubicBezTo>
                <a:cubicBezTo>
                  <a:pt x="712" y="63"/>
                  <a:pt x="714" y="65"/>
                  <a:pt x="712" y="66"/>
                </a:cubicBezTo>
                <a:cubicBezTo>
                  <a:pt x="711" y="65"/>
                  <a:pt x="709" y="65"/>
                  <a:pt x="710" y="64"/>
                </a:cubicBezTo>
                <a:cubicBezTo>
                  <a:pt x="709" y="65"/>
                  <a:pt x="707" y="65"/>
                  <a:pt x="706" y="65"/>
                </a:cubicBezTo>
                <a:cubicBezTo>
                  <a:pt x="705" y="65"/>
                  <a:pt x="704" y="65"/>
                  <a:pt x="704" y="64"/>
                </a:cubicBezTo>
                <a:cubicBezTo>
                  <a:pt x="705" y="63"/>
                  <a:pt x="704" y="63"/>
                  <a:pt x="704" y="63"/>
                </a:cubicBezTo>
                <a:cubicBezTo>
                  <a:pt x="704" y="63"/>
                  <a:pt x="704" y="63"/>
                  <a:pt x="704" y="63"/>
                </a:cubicBezTo>
                <a:cubicBezTo>
                  <a:pt x="703" y="63"/>
                  <a:pt x="703" y="63"/>
                  <a:pt x="703" y="63"/>
                </a:cubicBezTo>
                <a:cubicBezTo>
                  <a:pt x="703" y="63"/>
                  <a:pt x="703" y="63"/>
                  <a:pt x="703" y="62"/>
                </a:cubicBezTo>
                <a:cubicBezTo>
                  <a:pt x="703" y="62"/>
                  <a:pt x="703" y="62"/>
                  <a:pt x="703" y="62"/>
                </a:cubicBezTo>
                <a:cubicBezTo>
                  <a:pt x="703" y="61"/>
                  <a:pt x="703" y="61"/>
                  <a:pt x="703" y="61"/>
                </a:cubicBezTo>
                <a:cubicBezTo>
                  <a:pt x="702" y="61"/>
                  <a:pt x="702" y="61"/>
                  <a:pt x="701" y="61"/>
                </a:cubicBezTo>
                <a:cubicBezTo>
                  <a:pt x="697" y="61"/>
                  <a:pt x="695" y="58"/>
                  <a:pt x="694" y="56"/>
                </a:cubicBezTo>
                <a:cubicBezTo>
                  <a:pt x="695" y="55"/>
                  <a:pt x="695" y="55"/>
                  <a:pt x="695" y="55"/>
                </a:cubicBezTo>
                <a:cubicBezTo>
                  <a:pt x="693" y="53"/>
                  <a:pt x="693" y="53"/>
                  <a:pt x="693" y="53"/>
                </a:cubicBezTo>
                <a:cubicBezTo>
                  <a:pt x="692" y="53"/>
                  <a:pt x="693" y="52"/>
                  <a:pt x="693" y="52"/>
                </a:cubicBezTo>
                <a:cubicBezTo>
                  <a:pt x="693" y="52"/>
                  <a:pt x="693" y="53"/>
                  <a:pt x="694" y="53"/>
                </a:cubicBezTo>
                <a:cubicBezTo>
                  <a:pt x="694" y="53"/>
                  <a:pt x="694" y="53"/>
                  <a:pt x="695" y="53"/>
                </a:cubicBezTo>
                <a:cubicBezTo>
                  <a:pt x="695" y="53"/>
                  <a:pt x="695" y="53"/>
                  <a:pt x="695" y="53"/>
                </a:cubicBezTo>
                <a:cubicBezTo>
                  <a:pt x="691" y="50"/>
                  <a:pt x="691" y="50"/>
                  <a:pt x="691" y="50"/>
                </a:cubicBezTo>
                <a:cubicBezTo>
                  <a:pt x="693" y="50"/>
                  <a:pt x="693" y="50"/>
                  <a:pt x="693" y="50"/>
                </a:cubicBezTo>
                <a:cubicBezTo>
                  <a:pt x="692" y="50"/>
                  <a:pt x="692" y="50"/>
                  <a:pt x="691" y="50"/>
                </a:cubicBezTo>
                <a:cubicBezTo>
                  <a:pt x="691" y="50"/>
                  <a:pt x="690" y="50"/>
                  <a:pt x="690" y="50"/>
                </a:cubicBezTo>
                <a:cubicBezTo>
                  <a:pt x="690" y="50"/>
                  <a:pt x="690" y="50"/>
                  <a:pt x="690" y="50"/>
                </a:cubicBezTo>
                <a:cubicBezTo>
                  <a:pt x="689" y="50"/>
                  <a:pt x="689" y="49"/>
                  <a:pt x="689" y="49"/>
                </a:cubicBezTo>
                <a:cubicBezTo>
                  <a:pt x="688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3"/>
                  <a:pt x="686" y="44"/>
                  <a:pt x="686" y="44"/>
                </a:cubicBezTo>
                <a:cubicBezTo>
                  <a:pt x="685" y="45"/>
                  <a:pt x="685" y="45"/>
                  <a:pt x="685" y="45"/>
                </a:cubicBezTo>
                <a:cubicBezTo>
                  <a:pt x="684" y="44"/>
                  <a:pt x="683" y="44"/>
                  <a:pt x="683" y="43"/>
                </a:cubicBezTo>
                <a:cubicBezTo>
                  <a:pt x="684" y="42"/>
                  <a:pt x="684" y="42"/>
                  <a:pt x="684" y="42"/>
                </a:cubicBezTo>
                <a:cubicBezTo>
                  <a:pt x="681" y="38"/>
                  <a:pt x="681" y="38"/>
                  <a:pt x="681" y="38"/>
                </a:cubicBezTo>
                <a:cubicBezTo>
                  <a:pt x="678" y="38"/>
                  <a:pt x="680" y="41"/>
                  <a:pt x="677" y="41"/>
                </a:cubicBezTo>
                <a:cubicBezTo>
                  <a:pt x="677" y="41"/>
                  <a:pt x="677" y="41"/>
                  <a:pt x="677" y="41"/>
                </a:cubicBezTo>
                <a:cubicBezTo>
                  <a:pt x="677" y="41"/>
                  <a:pt x="677" y="41"/>
                  <a:pt x="676" y="41"/>
                </a:cubicBezTo>
                <a:cubicBezTo>
                  <a:pt x="671" y="41"/>
                  <a:pt x="674" y="35"/>
                  <a:pt x="670" y="34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670" y="31"/>
                  <a:pt x="668" y="31"/>
                  <a:pt x="666" y="30"/>
                </a:cubicBezTo>
                <a:cubicBezTo>
                  <a:pt x="667" y="32"/>
                  <a:pt x="665" y="34"/>
                  <a:pt x="664" y="34"/>
                </a:cubicBezTo>
                <a:cubicBezTo>
                  <a:pt x="664" y="35"/>
                  <a:pt x="662" y="37"/>
                  <a:pt x="665" y="38"/>
                </a:cubicBezTo>
                <a:cubicBezTo>
                  <a:pt x="663" y="38"/>
                  <a:pt x="664" y="38"/>
                  <a:pt x="663" y="40"/>
                </a:cubicBezTo>
                <a:cubicBezTo>
                  <a:pt x="661" y="39"/>
                  <a:pt x="659" y="35"/>
                  <a:pt x="658" y="34"/>
                </a:cubicBezTo>
                <a:cubicBezTo>
                  <a:pt x="656" y="36"/>
                  <a:pt x="656" y="36"/>
                  <a:pt x="656" y="36"/>
                </a:cubicBezTo>
                <a:cubicBezTo>
                  <a:pt x="654" y="35"/>
                  <a:pt x="654" y="35"/>
                  <a:pt x="654" y="35"/>
                </a:cubicBezTo>
                <a:cubicBezTo>
                  <a:pt x="654" y="36"/>
                  <a:pt x="654" y="36"/>
                  <a:pt x="654" y="36"/>
                </a:cubicBezTo>
                <a:cubicBezTo>
                  <a:pt x="653" y="36"/>
                  <a:pt x="653" y="36"/>
                  <a:pt x="653" y="36"/>
                </a:cubicBezTo>
                <a:cubicBezTo>
                  <a:pt x="653" y="38"/>
                  <a:pt x="651" y="42"/>
                  <a:pt x="648" y="44"/>
                </a:cubicBezTo>
                <a:cubicBezTo>
                  <a:pt x="647" y="42"/>
                  <a:pt x="647" y="42"/>
                  <a:pt x="647" y="42"/>
                </a:cubicBezTo>
                <a:cubicBezTo>
                  <a:pt x="647" y="44"/>
                  <a:pt x="647" y="44"/>
                  <a:pt x="647" y="44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50" y="38"/>
                  <a:pt x="640" y="36"/>
                  <a:pt x="643" y="31"/>
                </a:cubicBezTo>
                <a:cubicBezTo>
                  <a:pt x="640" y="32"/>
                  <a:pt x="640" y="32"/>
                  <a:pt x="640" y="32"/>
                </a:cubicBezTo>
                <a:cubicBezTo>
                  <a:pt x="641" y="35"/>
                  <a:pt x="640" y="35"/>
                  <a:pt x="639" y="35"/>
                </a:cubicBezTo>
                <a:cubicBezTo>
                  <a:pt x="638" y="35"/>
                  <a:pt x="638" y="35"/>
                  <a:pt x="638" y="35"/>
                </a:cubicBezTo>
                <a:cubicBezTo>
                  <a:pt x="638" y="35"/>
                  <a:pt x="637" y="35"/>
                  <a:pt x="637" y="35"/>
                </a:cubicBezTo>
                <a:cubicBezTo>
                  <a:pt x="636" y="35"/>
                  <a:pt x="634" y="35"/>
                  <a:pt x="635" y="37"/>
                </a:cubicBezTo>
                <a:cubicBezTo>
                  <a:pt x="639" y="38"/>
                  <a:pt x="632" y="39"/>
                  <a:pt x="634" y="42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40"/>
                  <a:pt x="630" y="40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2" y="39"/>
                  <a:pt x="632" y="39"/>
                </a:cubicBezTo>
                <a:cubicBezTo>
                  <a:pt x="632" y="39"/>
                  <a:pt x="632" y="39"/>
                  <a:pt x="632" y="39"/>
                </a:cubicBezTo>
                <a:cubicBezTo>
                  <a:pt x="630" y="38"/>
                  <a:pt x="632" y="34"/>
                  <a:pt x="630" y="34"/>
                </a:cubicBezTo>
                <a:cubicBezTo>
                  <a:pt x="629" y="34"/>
                  <a:pt x="629" y="34"/>
                  <a:pt x="629" y="34"/>
                </a:cubicBezTo>
                <a:cubicBezTo>
                  <a:pt x="628" y="33"/>
                  <a:pt x="629" y="33"/>
                  <a:pt x="630" y="33"/>
                </a:cubicBezTo>
                <a:cubicBezTo>
                  <a:pt x="627" y="31"/>
                  <a:pt x="631" y="30"/>
                  <a:pt x="628" y="29"/>
                </a:cubicBezTo>
                <a:cubicBezTo>
                  <a:pt x="630" y="32"/>
                  <a:pt x="624" y="32"/>
                  <a:pt x="628" y="34"/>
                </a:cubicBezTo>
                <a:cubicBezTo>
                  <a:pt x="626" y="35"/>
                  <a:pt x="626" y="35"/>
                  <a:pt x="626" y="35"/>
                </a:cubicBezTo>
                <a:cubicBezTo>
                  <a:pt x="624" y="34"/>
                  <a:pt x="623" y="32"/>
                  <a:pt x="623" y="31"/>
                </a:cubicBezTo>
                <a:cubicBezTo>
                  <a:pt x="623" y="31"/>
                  <a:pt x="623" y="31"/>
                  <a:pt x="622" y="31"/>
                </a:cubicBezTo>
                <a:cubicBezTo>
                  <a:pt x="622" y="31"/>
                  <a:pt x="621" y="31"/>
                  <a:pt x="621" y="31"/>
                </a:cubicBezTo>
                <a:cubicBezTo>
                  <a:pt x="621" y="31"/>
                  <a:pt x="620" y="32"/>
                  <a:pt x="619" y="32"/>
                </a:cubicBezTo>
                <a:cubicBezTo>
                  <a:pt x="619" y="32"/>
                  <a:pt x="618" y="32"/>
                  <a:pt x="618" y="31"/>
                </a:cubicBezTo>
                <a:cubicBezTo>
                  <a:pt x="620" y="30"/>
                  <a:pt x="621" y="27"/>
                  <a:pt x="622" y="27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2" y="26"/>
                  <a:pt x="622" y="26"/>
                  <a:pt x="622" y="26"/>
                </a:cubicBezTo>
                <a:cubicBezTo>
                  <a:pt x="621" y="26"/>
                  <a:pt x="620" y="25"/>
                  <a:pt x="619" y="25"/>
                </a:cubicBezTo>
                <a:cubicBezTo>
                  <a:pt x="618" y="25"/>
                  <a:pt x="617" y="26"/>
                  <a:pt x="615" y="26"/>
                </a:cubicBezTo>
                <a:cubicBezTo>
                  <a:pt x="616" y="26"/>
                  <a:pt x="616" y="26"/>
                  <a:pt x="616" y="26"/>
                </a:cubicBezTo>
                <a:cubicBezTo>
                  <a:pt x="615" y="27"/>
                  <a:pt x="614" y="27"/>
                  <a:pt x="614" y="27"/>
                </a:cubicBezTo>
                <a:cubicBezTo>
                  <a:pt x="612" y="27"/>
                  <a:pt x="611" y="26"/>
                  <a:pt x="610" y="25"/>
                </a:cubicBezTo>
                <a:cubicBezTo>
                  <a:pt x="610" y="24"/>
                  <a:pt x="612" y="24"/>
                  <a:pt x="612" y="24"/>
                </a:cubicBezTo>
                <a:cubicBezTo>
                  <a:pt x="610" y="23"/>
                  <a:pt x="610" y="23"/>
                  <a:pt x="610" y="23"/>
                </a:cubicBezTo>
                <a:cubicBezTo>
                  <a:pt x="610" y="22"/>
                  <a:pt x="611" y="22"/>
                  <a:pt x="612" y="21"/>
                </a:cubicBezTo>
                <a:cubicBezTo>
                  <a:pt x="611" y="21"/>
                  <a:pt x="611" y="21"/>
                  <a:pt x="611" y="21"/>
                </a:cubicBezTo>
                <a:cubicBezTo>
                  <a:pt x="611" y="22"/>
                  <a:pt x="610" y="21"/>
                  <a:pt x="610" y="22"/>
                </a:cubicBezTo>
                <a:cubicBezTo>
                  <a:pt x="610" y="18"/>
                  <a:pt x="610" y="18"/>
                  <a:pt x="610" y="18"/>
                </a:cubicBezTo>
                <a:cubicBezTo>
                  <a:pt x="610" y="19"/>
                  <a:pt x="610" y="20"/>
                  <a:pt x="609" y="20"/>
                </a:cubicBezTo>
                <a:cubicBezTo>
                  <a:pt x="606" y="18"/>
                  <a:pt x="610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605" y="15"/>
                  <a:pt x="605" y="15"/>
                  <a:pt x="604" y="14"/>
                </a:cubicBezTo>
                <a:cubicBezTo>
                  <a:pt x="604" y="14"/>
                  <a:pt x="603" y="13"/>
                  <a:pt x="603" y="13"/>
                </a:cubicBezTo>
                <a:cubicBezTo>
                  <a:pt x="602" y="13"/>
                  <a:pt x="602" y="14"/>
                  <a:pt x="601" y="15"/>
                </a:cubicBezTo>
                <a:cubicBezTo>
                  <a:pt x="603" y="18"/>
                  <a:pt x="599" y="19"/>
                  <a:pt x="596" y="19"/>
                </a:cubicBezTo>
                <a:cubicBezTo>
                  <a:pt x="595" y="17"/>
                  <a:pt x="595" y="18"/>
                  <a:pt x="594" y="16"/>
                </a:cubicBezTo>
                <a:cubicBezTo>
                  <a:pt x="596" y="16"/>
                  <a:pt x="596" y="16"/>
                  <a:pt x="596" y="16"/>
                </a:cubicBezTo>
                <a:cubicBezTo>
                  <a:pt x="593" y="11"/>
                  <a:pt x="593" y="11"/>
                  <a:pt x="593" y="11"/>
                </a:cubicBezTo>
                <a:cubicBezTo>
                  <a:pt x="593" y="13"/>
                  <a:pt x="592" y="14"/>
                  <a:pt x="591" y="14"/>
                </a:cubicBezTo>
                <a:cubicBezTo>
                  <a:pt x="591" y="14"/>
                  <a:pt x="590" y="13"/>
                  <a:pt x="590" y="13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88" y="13"/>
                  <a:pt x="588" y="13"/>
                  <a:pt x="587" y="14"/>
                </a:cubicBezTo>
                <a:cubicBezTo>
                  <a:pt x="587" y="14"/>
                  <a:pt x="587" y="14"/>
                  <a:pt x="587" y="14"/>
                </a:cubicBezTo>
                <a:cubicBezTo>
                  <a:pt x="588" y="14"/>
                  <a:pt x="588" y="15"/>
                  <a:pt x="589" y="16"/>
                </a:cubicBezTo>
                <a:cubicBezTo>
                  <a:pt x="589" y="16"/>
                  <a:pt x="588" y="17"/>
                  <a:pt x="587" y="17"/>
                </a:cubicBezTo>
                <a:cubicBezTo>
                  <a:pt x="586" y="16"/>
                  <a:pt x="586" y="16"/>
                  <a:pt x="586" y="16"/>
                </a:cubicBezTo>
                <a:cubicBezTo>
                  <a:pt x="585" y="17"/>
                  <a:pt x="585" y="17"/>
                  <a:pt x="585" y="17"/>
                </a:cubicBezTo>
                <a:cubicBezTo>
                  <a:pt x="584" y="16"/>
                  <a:pt x="583" y="15"/>
                  <a:pt x="583" y="13"/>
                </a:cubicBezTo>
                <a:cubicBezTo>
                  <a:pt x="582" y="13"/>
                  <a:pt x="582" y="12"/>
                  <a:pt x="582" y="12"/>
                </a:cubicBezTo>
                <a:cubicBezTo>
                  <a:pt x="581" y="12"/>
                  <a:pt x="581" y="13"/>
                  <a:pt x="580" y="14"/>
                </a:cubicBezTo>
                <a:cubicBezTo>
                  <a:pt x="580" y="14"/>
                  <a:pt x="579" y="15"/>
                  <a:pt x="579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7" y="16"/>
                  <a:pt x="577" y="19"/>
                  <a:pt x="575" y="19"/>
                </a:cubicBezTo>
                <a:cubicBezTo>
                  <a:pt x="575" y="19"/>
                  <a:pt x="574" y="19"/>
                  <a:pt x="574" y="19"/>
                </a:cubicBezTo>
                <a:cubicBezTo>
                  <a:pt x="575" y="20"/>
                  <a:pt x="573" y="20"/>
                  <a:pt x="572" y="21"/>
                </a:cubicBezTo>
                <a:cubicBezTo>
                  <a:pt x="571" y="20"/>
                  <a:pt x="571" y="21"/>
                  <a:pt x="571" y="20"/>
                </a:cubicBezTo>
                <a:cubicBezTo>
                  <a:pt x="570" y="19"/>
                  <a:pt x="571" y="19"/>
                  <a:pt x="571" y="19"/>
                </a:cubicBezTo>
                <a:cubicBezTo>
                  <a:pt x="570" y="18"/>
                  <a:pt x="570" y="18"/>
                  <a:pt x="570" y="18"/>
                </a:cubicBezTo>
                <a:cubicBezTo>
                  <a:pt x="571" y="15"/>
                  <a:pt x="570" y="12"/>
                  <a:pt x="570" y="8"/>
                </a:cubicBezTo>
                <a:cubicBezTo>
                  <a:pt x="569" y="8"/>
                  <a:pt x="569" y="8"/>
                  <a:pt x="569" y="8"/>
                </a:cubicBezTo>
                <a:cubicBezTo>
                  <a:pt x="568" y="11"/>
                  <a:pt x="568" y="11"/>
                  <a:pt x="568" y="11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3" y="12"/>
                  <a:pt x="562" y="11"/>
                  <a:pt x="560" y="13"/>
                </a:cubicBezTo>
                <a:cubicBezTo>
                  <a:pt x="558" y="11"/>
                  <a:pt x="558" y="11"/>
                  <a:pt x="558" y="11"/>
                </a:cubicBezTo>
                <a:cubicBezTo>
                  <a:pt x="558" y="11"/>
                  <a:pt x="559" y="10"/>
                  <a:pt x="559" y="10"/>
                </a:cubicBezTo>
                <a:cubicBezTo>
                  <a:pt x="559" y="10"/>
                  <a:pt x="559" y="10"/>
                  <a:pt x="559" y="10"/>
                </a:cubicBezTo>
                <a:cubicBezTo>
                  <a:pt x="560" y="7"/>
                  <a:pt x="555" y="6"/>
                  <a:pt x="554" y="4"/>
                </a:cubicBezTo>
                <a:cubicBezTo>
                  <a:pt x="553" y="3"/>
                  <a:pt x="553" y="3"/>
                  <a:pt x="553" y="3"/>
                </a:cubicBezTo>
                <a:cubicBezTo>
                  <a:pt x="552" y="3"/>
                  <a:pt x="552" y="5"/>
                  <a:pt x="550" y="6"/>
                </a:cubicBezTo>
                <a:cubicBezTo>
                  <a:pt x="546" y="5"/>
                  <a:pt x="546" y="5"/>
                  <a:pt x="546" y="5"/>
                </a:cubicBezTo>
                <a:cubicBezTo>
                  <a:pt x="547" y="6"/>
                  <a:pt x="547" y="6"/>
                  <a:pt x="547" y="6"/>
                </a:cubicBezTo>
                <a:cubicBezTo>
                  <a:pt x="546" y="6"/>
                  <a:pt x="545" y="8"/>
                  <a:pt x="544" y="8"/>
                </a:cubicBezTo>
                <a:cubicBezTo>
                  <a:pt x="544" y="8"/>
                  <a:pt x="544" y="7"/>
                  <a:pt x="544" y="7"/>
                </a:cubicBezTo>
                <a:cubicBezTo>
                  <a:pt x="544" y="8"/>
                  <a:pt x="544" y="8"/>
                  <a:pt x="544" y="8"/>
                </a:cubicBezTo>
                <a:cubicBezTo>
                  <a:pt x="544" y="8"/>
                  <a:pt x="543" y="9"/>
                  <a:pt x="543" y="9"/>
                </a:cubicBezTo>
                <a:cubicBezTo>
                  <a:pt x="542" y="9"/>
                  <a:pt x="542" y="9"/>
                  <a:pt x="542" y="9"/>
                </a:cubicBezTo>
                <a:cubicBezTo>
                  <a:pt x="540" y="8"/>
                  <a:pt x="542" y="7"/>
                  <a:pt x="543" y="6"/>
                </a:cubicBezTo>
                <a:cubicBezTo>
                  <a:pt x="541" y="5"/>
                  <a:pt x="541" y="5"/>
                  <a:pt x="541" y="5"/>
                </a:cubicBezTo>
                <a:cubicBezTo>
                  <a:pt x="541" y="6"/>
                  <a:pt x="542" y="7"/>
                  <a:pt x="540" y="7"/>
                </a:cubicBezTo>
                <a:cubicBezTo>
                  <a:pt x="540" y="7"/>
                  <a:pt x="540" y="7"/>
                  <a:pt x="540" y="7"/>
                </a:cubicBezTo>
                <a:cubicBezTo>
                  <a:pt x="540" y="7"/>
                  <a:pt x="540" y="7"/>
                  <a:pt x="539" y="7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39" y="9"/>
                  <a:pt x="539" y="9"/>
                </a:cubicBezTo>
                <a:cubicBezTo>
                  <a:pt x="538" y="9"/>
                  <a:pt x="538" y="10"/>
                  <a:pt x="538" y="10"/>
                </a:cubicBezTo>
                <a:cubicBezTo>
                  <a:pt x="538" y="10"/>
                  <a:pt x="537" y="10"/>
                  <a:pt x="537" y="9"/>
                </a:cubicBezTo>
                <a:cubicBezTo>
                  <a:pt x="537" y="9"/>
                  <a:pt x="539" y="9"/>
                  <a:pt x="539" y="8"/>
                </a:cubicBezTo>
                <a:cubicBezTo>
                  <a:pt x="539" y="8"/>
                  <a:pt x="538" y="7"/>
                  <a:pt x="538" y="7"/>
                </a:cubicBezTo>
                <a:cubicBezTo>
                  <a:pt x="537" y="7"/>
                  <a:pt x="537" y="8"/>
                  <a:pt x="536" y="8"/>
                </a:cubicBezTo>
                <a:cubicBezTo>
                  <a:pt x="536" y="9"/>
                  <a:pt x="535" y="9"/>
                  <a:pt x="535" y="9"/>
                </a:cubicBezTo>
                <a:cubicBezTo>
                  <a:pt x="535" y="9"/>
                  <a:pt x="535" y="9"/>
                  <a:pt x="535" y="9"/>
                </a:cubicBezTo>
                <a:cubicBezTo>
                  <a:pt x="536" y="9"/>
                  <a:pt x="536" y="9"/>
                  <a:pt x="536" y="9"/>
                </a:cubicBezTo>
                <a:cubicBezTo>
                  <a:pt x="536" y="11"/>
                  <a:pt x="535" y="15"/>
                  <a:pt x="532" y="16"/>
                </a:cubicBezTo>
                <a:cubicBezTo>
                  <a:pt x="530" y="13"/>
                  <a:pt x="530" y="13"/>
                  <a:pt x="530" y="13"/>
                </a:cubicBezTo>
                <a:cubicBezTo>
                  <a:pt x="529" y="14"/>
                  <a:pt x="532" y="15"/>
                  <a:pt x="530" y="15"/>
                </a:cubicBezTo>
                <a:cubicBezTo>
                  <a:pt x="527" y="11"/>
                  <a:pt x="529" y="10"/>
                  <a:pt x="528" y="5"/>
                </a:cubicBezTo>
                <a:cubicBezTo>
                  <a:pt x="527" y="6"/>
                  <a:pt x="527" y="6"/>
                  <a:pt x="527" y="6"/>
                </a:cubicBezTo>
                <a:cubicBezTo>
                  <a:pt x="526" y="4"/>
                  <a:pt x="526" y="4"/>
                  <a:pt x="526" y="4"/>
                </a:cubicBezTo>
                <a:cubicBezTo>
                  <a:pt x="526" y="5"/>
                  <a:pt x="526" y="7"/>
                  <a:pt x="524" y="8"/>
                </a:cubicBezTo>
                <a:cubicBezTo>
                  <a:pt x="523" y="6"/>
                  <a:pt x="523" y="6"/>
                  <a:pt x="523" y="6"/>
                </a:cubicBezTo>
                <a:cubicBezTo>
                  <a:pt x="520" y="7"/>
                  <a:pt x="520" y="7"/>
                  <a:pt x="520" y="7"/>
                </a:cubicBezTo>
                <a:cubicBezTo>
                  <a:pt x="522" y="9"/>
                  <a:pt x="519" y="10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6" y="15"/>
                  <a:pt x="516" y="15"/>
                  <a:pt x="516" y="15"/>
                </a:cubicBezTo>
                <a:cubicBezTo>
                  <a:pt x="514" y="15"/>
                  <a:pt x="514" y="15"/>
                  <a:pt x="514" y="15"/>
                </a:cubicBezTo>
                <a:cubicBezTo>
                  <a:pt x="513" y="13"/>
                  <a:pt x="514" y="10"/>
                  <a:pt x="514" y="9"/>
                </a:cubicBezTo>
                <a:cubicBezTo>
                  <a:pt x="510" y="7"/>
                  <a:pt x="510" y="7"/>
                  <a:pt x="510" y="7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09" y="11"/>
                  <a:pt x="509" y="11"/>
                  <a:pt x="508" y="11"/>
                </a:cubicBezTo>
                <a:cubicBezTo>
                  <a:pt x="508" y="11"/>
                  <a:pt x="507" y="11"/>
                  <a:pt x="506" y="11"/>
                </a:cubicBezTo>
                <a:cubicBezTo>
                  <a:pt x="505" y="11"/>
                  <a:pt x="505" y="11"/>
                  <a:pt x="504" y="11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3" y="10"/>
                  <a:pt x="503" y="10"/>
                  <a:pt x="503" y="10"/>
                </a:cubicBezTo>
                <a:cubicBezTo>
                  <a:pt x="502" y="8"/>
                  <a:pt x="502" y="8"/>
                  <a:pt x="502" y="8"/>
                </a:cubicBezTo>
                <a:cubicBezTo>
                  <a:pt x="501" y="9"/>
                  <a:pt x="501" y="9"/>
                  <a:pt x="501" y="9"/>
                </a:cubicBezTo>
                <a:cubicBezTo>
                  <a:pt x="500" y="7"/>
                  <a:pt x="497" y="7"/>
                  <a:pt x="497" y="5"/>
                </a:cubicBezTo>
                <a:cubicBezTo>
                  <a:pt x="495" y="5"/>
                  <a:pt x="495" y="5"/>
                  <a:pt x="495" y="5"/>
                </a:cubicBezTo>
                <a:cubicBezTo>
                  <a:pt x="497" y="5"/>
                  <a:pt x="497" y="5"/>
                  <a:pt x="497" y="5"/>
                </a:cubicBezTo>
                <a:cubicBezTo>
                  <a:pt x="497" y="7"/>
                  <a:pt x="497" y="7"/>
                  <a:pt x="497" y="7"/>
                </a:cubicBezTo>
                <a:cubicBezTo>
                  <a:pt x="495" y="8"/>
                  <a:pt x="495" y="8"/>
                  <a:pt x="495" y="8"/>
                </a:cubicBezTo>
                <a:cubicBezTo>
                  <a:pt x="497" y="10"/>
                  <a:pt x="494" y="11"/>
                  <a:pt x="494" y="13"/>
                </a:cubicBezTo>
                <a:cubicBezTo>
                  <a:pt x="493" y="12"/>
                  <a:pt x="493" y="12"/>
                  <a:pt x="492" y="12"/>
                </a:cubicBezTo>
                <a:cubicBezTo>
                  <a:pt x="491" y="12"/>
                  <a:pt x="491" y="14"/>
                  <a:pt x="490" y="15"/>
                </a:cubicBezTo>
                <a:cubicBezTo>
                  <a:pt x="487" y="14"/>
                  <a:pt x="488" y="11"/>
                  <a:pt x="487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5" y="11"/>
                  <a:pt x="487" y="13"/>
                  <a:pt x="486" y="14"/>
                </a:cubicBezTo>
                <a:cubicBezTo>
                  <a:pt x="485" y="14"/>
                  <a:pt x="485" y="14"/>
                  <a:pt x="485" y="14"/>
                </a:cubicBezTo>
                <a:cubicBezTo>
                  <a:pt x="487" y="17"/>
                  <a:pt x="487" y="17"/>
                  <a:pt x="487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5" y="17"/>
                  <a:pt x="485" y="16"/>
                  <a:pt x="485" y="15"/>
                </a:cubicBezTo>
                <a:cubicBezTo>
                  <a:pt x="485" y="16"/>
                  <a:pt x="484" y="17"/>
                  <a:pt x="483" y="17"/>
                </a:cubicBezTo>
                <a:cubicBezTo>
                  <a:pt x="482" y="17"/>
                  <a:pt x="482" y="17"/>
                  <a:pt x="482" y="17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0" y="19"/>
                  <a:pt x="480" y="19"/>
                  <a:pt x="480" y="19"/>
                </a:cubicBezTo>
                <a:cubicBezTo>
                  <a:pt x="480" y="19"/>
                  <a:pt x="478" y="18"/>
                  <a:pt x="478" y="17"/>
                </a:cubicBezTo>
                <a:cubicBezTo>
                  <a:pt x="477" y="18"/>
                  <a:pt x="477" y="18"/>
                  <a:pt x="477" y="18"/>
                </a:cubicBezTo>
                <a:cubicBezTo>
                  <a:pt x="470" y="17"/>
                  <a:pt x="479" y="10"/>
                  <a:pt x="472" y="10"/>
                </a:cubicBezTo>
                <a:cubicBezTo>
                  <a:pt x="471" y="10"/>
                  <a:pt x="471" y="10"/>
                  <a:pt x="471" y="10"/>
                </a:cubicBezTo>
                <a:cubicBezTo>
                  <a:pt x="471" y="11"/>
                  <a:pt x="470" y="11"/>
                  <a:pt x="471" y="11"/>
                </a:cubicBezTo>
                <a:cubicBezTo>
                  <a:pt x="472" y="13"/>
                  <a:pt x="470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68" y="16"/>
                  <a:pt x="464" y="13"/>
                  <a:pt x="465" y="16"/>
                </a:cubicBezTo>
                <a:cubicBezTo>
                  <a:pt x="463" y="15"/>
                  <a:pt x="463" y="15"/>
                  <a:pt x="463" y="15"/>
                </a:cubicBezTo>
                <a:cubicBezTo>
                  <a:pt x="464" y="14"/>
                  <a:pt x="463" y="13"/>
                  <a:pt x="463" y="12"/>
                </a:cubicBezTo>
                <a:cubicBezTo>
                  <a:pt x="463" y="12"/>
                  <a:pt x="463" y="12"/>
                  <a:pt x="462" y="12"/>
                </a:cubicBezTo>
                <a:cubicBezTo>
                  <a:pt x="462" y="12"/>
                  <a:pt x="461" y="12"/>
                  <a:pt x="461" y="11"/>
                </a:cubicBezTo>
                <a:cubicBezTo>
                  <a:pt x="460" y="11"/>
                  <a:pt x="460" y="11"/>
                  <a:pt x="459" y="11"/>
                </a:cubicBezTo>
                <a:cubicBezTo>
                  <a:pt x="459" y="11"/>
                  <a:pt x="459" y="11"/>
                  <a:pt x="459" y="11"/>
                </a:cubicBezTo>
                <a:cubicBezTo>
                  <a:pt x="459" y="13"/>
                  <a:pt x="453" y="14"/>
                  <a:pt x="455" y="16"/>
                </a:cubicBezTo>
                <a:cubicBezTo>
                  <a:pt x="450" y="15"/>
                  <a:pt x="450" y="15"/>
                  <a:pt x="450" y="15"/>
                </a:cubicBezTo>
                <a:cubicBezTo>
                  <a:pt x="448" y="14"/>
                  <a:pt x="447" y="12"/>
                  <a:pt x="449" y="10"/>
                </a:cubicBezTo>
                <a:cubicBezTo>
                  <a:pt x="446" y="8"/>
                  <a:pt x="449" y="2"/>
                  <a:pt x="446" y="2"/>
                </a:cubicBezTo>
                <a:cubicBezTo>
                  <a:pt x="446" y="2"/>
                  <a:pt x="446" y="2"/>
                  <a:pt x="446" y="2"/>
                </a:cubicBezTo>
                <a:cubicBezTo>
                  <a:pt x="444" y="5"/>
                  <a:pt x="443" y="7"/>
                  <a:pt x="441" y="10"/>
                </a:cubicBezTo>
                <a:cubicBezTo>
                  <a:pt x="444" y="10"/>
                  <a:pt x="440" y="13"/>
                  <a:pt x="442" y="14"/>
                </a:cubicBezTo>
                <a:cubicBezTo>
                  <a:pt x="442" y="14"/>
                  <a:pt x="441" y="14"/>
                  <a:pt x="441" y="14"/>
                </a:cubicBezTo>
                <a:cubicBezTo>
                  <a:pt x="441" y="14"/>
                  <a:pt x="441" y="14"/>
                  <a:pt x="440" y="13"/>
                </a:cubicBezTo>
                <a:cubicBezTo>
                  <a:pt x="437" y="14"/>
                  <a:pt x="437" y="14"/>
                  <a:pt x="437" y="14"/>
                </a:cubicBezTo>
                <a:cubicBezTo>
                  <a:pt x="438" y="15"/>
                  <a:pt x="438" y="15"/>
                  <a:pt x="438" y="15"/>
                </a:cubicBezTo>
                <a:cubicBezTo>
                  <a:pt x="437" y="15"/>
                  <a:pt x="437" y="15"/>
                  <a:pt x="436" y="15"/>
                </a:cubicBezTo>
                <a:cubicBezTo>
                  <a:pt x="432" y="15"/>
                  <a:pt x="438" y="9"/>
                  <a:pt x="437" y="8"/>
                </a:cubicBezTo>
                <a:cubicBezTo>
                  <a:pt x="436" y="6"/>
                  <a:pt x="434" y="5"/>
                  <a:pt x="433" y="5"/>
                </a:cubicBezTo>
                <a:cubicBezTo>
                  <a:pt x="432" y="5"/>
                  <a:pt x="432" y="5"/>
                  <a:pt x="431" y="6"/>
                </a:cubicBezTo>
                <a:cubicBezTo>
                  <a:pt x="431" y="6"/>
                  <a:pt x="431" y="6"/>
                  <a:pt x="431" y="7"/>
                </a:cubicBezTo>
                <a:cubicBezTo>
                  <a:pt x="431" y="7"/>
                  <a:pt x="431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9" y="7"/>
                </a:cubicBezTo>
                <a:cubicBezTo>
                  <a:pt x="427" y="8"/>
                  <a:pt x="429" y="8"/>
                  <a:pt x="428" y="10"/>
                </a:cubicBezTo>
                <a:cubicBezTo>
                  <a:pt x="424" y="8"/>
                  <a:pt x="424" y="8"/>
                  <a:pt x="424" y="8"/>
                </a:cubicBezTo>
                <a:cubicBezTo>
                  <a:pt x="426" y="7"/>
                  <a:pt x="426" y="7"/>
                  <a:pt x="426" y="7"/>
                </a:cubicBezTo>
                <a:cubicBezTo>
                  <a:pt x="425" y="6"/>
                  <a:pt x="422" y="5"/>
                  <a:pt x="423" y="2"/>
                </a:cubicBezTo>
                <a:cubicBezTo>
                  <a:pt x="423" y="2"/>
                  <a:pt x="422" y="2"/>
                  <a:pt x="422" y="2"/>
                </a:cubicBezTo>
                <a:cubicBezTo>
                  <a:pt x="421" y="2"/>
                  <a:pt x="419" y="2"/>
                  <a:pt x="419" y="0"/>
                </a:cubicBezTo>
              </a:path>
            </a:pathLst>
          </a:custGeom>
          <a:gradFill rotWithShape="1">
            <a:gsLst>
              <a:gs pos="0">
                <a:srgbClr val="656667"/>
              </a:gs>
              <a:gs pos="100000">
                <a:srgbClr val="26262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6" name="Freeform 112"/>
          <p:cNvSpPr>
            <a:spLocks noEditPoints="1" noChangeArrowheads="1"/>
          </p:cNvSpPr>
          <p:nvPr/>
        </p:nvSpPr>
        <p:spPr bwMode="auto">
          <a:xfrm>
            <a:off x="4552950" y="4464050"/>
            <a:ext cx="1198563" cy="1111250"/>
          </a:xfrm>
          <a:custGeom>
            <a:avLst/>
            <a:gdLst>
              <a:gd name="T0" fmla="*/ 133 w 694"/>
              <a:gd name="T1" fmla="*/ 554 h 644"/>
              <a:gd name="T2" fmla="*/ 669 w 694"/>
              <a:gd name="T3" fmla="*/ 221 h 644"/>
              <a:gd name="T4" fmla="*/ 451 w 694"/>
              <a:gd name="T5" fmla="*/ 10 h 644"/>
              <a:gd name="T6" fmla="*/ 281 w 694"/>
              <a:gd name="T7" fmla="*/ 603 h 644"/>
              <a:gd name="T8" fmla="*/ 177 w 694"/>
              <a:gd name="T9" fmla="*/ 588 h 644"/>
              <a:gd name="T10" fmla="*/ 534 w 694"/>
              <a:gd name="T11" fmla="*/ 534 h 644"/>
              <a:gd name="T12" fmla="*/ 635 w 694"/>
              <a:gd name="T13" fmla="*/ 488 h 644"/>
              <a:gd name="T14" fmla="*/ 651 w 694"/>
              <a:gd name="T15" fmla="*/ 398 h 644"/>
              <a:gd name="T16" fmla="*/ 21 w 694"/>
              <a:gd name="T17" fmla="*/ 340 h 644"/>
              <a:gd name="T18" fmla="*/ 654 w 694"/>
              <a:gd name="T19" fmla="*/ 248 h 644"/>
              <a:gd name="T20" fmla="*/ 644 w 694"/>
              <a:gd name="T21" fmla="*/ 178 h 644"/>
              <a:gd name="T22" fmla="*/ 571 w 694"/>
              <a:gd name="T23" fmla="*/ 81 h 644"/>
              <a:gd name="T24" fmla="*/ 256 w 694"/>
              <a:gd name="T25" fmla="*/ 48 h 644"/>
              <a:gd name="T26" fmla="*/ 210 w 694"/>
              <a:gd name="T27" fmla="*/ 43 h 644"/>
              <a:gd name="T28" fmla="*/ 452 w 694"/>
              <a:gd name="T29" fmla="*/ 13 h 644"/>
              <a:gd name="T30" fmla="*/ 357 w 694"/>
              <a:gd name="T31" fmla="*/ 43 h 644"/>
              <a:gd name="T32" fmla="*/ 316 w 694"/>
              <a:gd name="T33" fmla="*/ 44 h 644"/>
              <a:gd name="T34" fmla="*/ 282 w 694"/>
              <a:gd name="T35" fmla="*/ 38 h 644"/>
              <a:gd name="T36" fmla="*/ 237 w 694"/>
              <a:gd name="T37" fmla="*/ 35 h 644"/>
              <a:gd name="T38" fmla="*/ 213 w 694"/>
              <a:gd name="T39" fmla="*/ 25 h 644"/>
              <a:gd name="T40" fmla="*/ 166 w 694"/>
              <a:gd name="T41" fmla="*/ 63 h 644"/>
              <a:gd name="T42" fmla="*/ 155 w 694"/>
              <a:gd name="T43" fmla="*/ 104 h 644"/>
              <a:gd name="T44" fmla="*/ 128 w 694"/>
              <a:gd name="T45" fmla="*/ 125 h 644"/>
              <a:gd name="T46" fmla="*/ 99 w 694"/>
              <a:gd name="T47" fmla="*/ 144 h 644"/>
              <a:gd name="T48" fmla="*/ 62 w 694"/>
              <a:gd name="T49" fmla="*/ 172 h 644"/>
              <a:gd name="T50" fmla="*/ 51 w 694"/>
              <a:gd name="T51" fmla="*/ 222 h 644"/>
              <a:gd name="T52" fmla="*/ 26 w 694"/>
              <a:gd name="T53" fmla="*/ 256 h 644"/>
              <a:gd name="T54" fmla="*/ 4 w 694"/>
              <a:gd name="T55" fmla="*/ 310 h 644"/>
              <a:gd name="T56" fmla="*/ 15 w 694"/>
              <a:gd name="T57" fmla="*/ 350 h 644"/>
              <a:gd name="T58" fmla="*/ 10 w 694"/>
              <a:gd name="T59" fmla="*/ 379 h 644"/>
              <a:gd name="T60" fmla="*/ 31 w 694"/>
              <a:gd name="T61" fmla="*/ 418 h 644"/>
              <a:gd name="T62" fmla="*/ 40 w 694"/>
              <a:gd name="T63" fmla="*/ 449 h 644"/>
              <a:gd name="T64" fmla="*/ 55 w 694"/>
              <a:gd name="T65" fmla="*/ 483 h 644"/>
              <a:gd name="T66" fmla="*/ 82 w 694"/>
              <a:gd name="T67" fmla="*/ 507 h 644"/>
              <a:gd name="T68" fmla="*/ 117 w 694"/>
              <a:gd name="T69" fmla="*/ 529 h 644"/>
              <a:gd name="T70" fmla="*/ 142 w 694"/>
              <a:gd name="T71" fmla="*/ 551 h 644"/>
              <a:gd name="T72" fmla="*/ 188 w 694"/>
              <a:gd name="T73" fmla="*/ 586 h 644"/>
              <a:gd name="T74" fmla="*/ 214 w 694"/>
              <a:gd name="T75" fmla="*/ 601 h 644"/>
              <a:gd name="T76" fmla="*/ 266 w 694"/>
              <a:gd name="T77" fmla="*/ 598 h 644"/>
              <a:gd name="T78" fmla="*/ 303 w 694"/>
              <a:gd name="T79" fmla="*/ 622 h 644"/>
              <a:gd name="T80" fmla="*/ 329 w 694"/>
              <a:gd name="T81" fmla="*/ 626 h 644"/>
              <a:gd name="T82" fmla="*/ 373 w 694"/>
              <a:gd name="T83" fmla="*/ 635 h 644"/>
              <a:gd name="T84" fmla="*/ 424 w 694"/>
              <a:gd name="T85" fmla="*/ 616 h 644"/>
              <a:gd name="T86" fmla="*/ 461 w 694"/>
              <a:gd name="T87" fmla="*/ 566 h 644"/>
              <a:gd name="T88" fmla="*/ 507 w 694"/>
              <a:gd name="T89" fmla="*/ 556 h 644"/>
              <a:gd name="T90" fmla="*/ 542 w 694"/>
              <a:gd name="T91" fmla="*/ 550 h 644"/>
              <a:gd name="T92" fmla="*/ 574 w 694"/>
              <a:gd name="T93" fmla="*/ 518 h 644"/>
              <a:gd name="T94" fmla="*/ 617 w 694"/>
              <a:gd name="T95" fmla="*/ 502 h 644"/>
              <a:gd name="T96" fmla="*/ 644 w 694"/>
              <a:gd name="T97" fmla="*/ 453 h 644"/>
              <a:gd name="T98" fmla="*/ 666 w 694"/>
              <a:gd name="T99" fmla="*/ 413 h 644"/>
              <a:gd name="T100" fmla="*/ 679 w 694"/>
              <a:gd name="T101" fmla="*/ 381 h 644"/>
              <a:gd name="T102" fmla="*/ 680 w 694"/>
              <a:gd name="T103" fmla="*/ 339 h 644"/>
              <a:gd name="T104" fmla="*/ 683 w 694"/>
              <a:gd name="T105" fmla="*/ 298 h 644"/>
              <a:gd name="T106" fmla="*/ 661 w 694"/>
              <a:gd name="T107" fmla="*/ 257 h 644"/>
              <a:gd name="T108" fmla="*/ 659 w 694"/>
              <a:gd name="T109" fmla="*/ 222 h 644"/>
              <a:gd name="T110" fmla="*/ 650 w 694"/>
              <a:gd name="T111" fmla="*/ 187 h 644"/>
              <a:gd name="T112" fmla="*/ 636 w 694"/>
              <a:gd name="T113" fmla="*/ 130 h 644"/>
              <a:gd name="T114" fmla="*/ 603 w 694"/>
              <a:gd name="T115" fmla="*/ 83 h 644"/>
              <a:gd name="T116" fmla="*/ 553 w 694"/>
              <a:gd name="T117" fmla="*/ 83 h 644"/>
              <a:gd name="T118" fmla="*/ 531 w 694"/>
              <a:gd name="T119" fmla="*/ 55 h 644"/>
              <a:gd name="T120" fmla="*/ 491 w 694"/>
              <a:gd name="T121" fmla="*/ 24 h 644"/>
              <a:gd name="T122" fmla="*/ 449 w 694"/>
              <a:gd name="T123" fmla="*/ 11 h 644"/>
              <a:gd name="T124" fmla="*/ 408 w 694"/>
              <a:gd name="T125" fmla="*/ 16 h 6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94"/>
              <a:gd name="T190" fmla="*/ 0 h 644"/>
              <a:gd name="T191" fmla="*/ 694 w 694"/>
              <a:gd name="T192" fmla="*/ 644 h 6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94" h="644">
                <a:moveTo>
                  <a:pt x="397" y="638"/>
                </a:moveTo>
                <a:cubicBezTo>
                  <a:pt x="397" y="638"/>
                  <a:pt x="398" y="638"/>
                  <a:pt x="398" y="638"/>
                </a:cubicBezTo>
                <a:cubicBezTo>
                  <a:pt x="398" y="638"/>
                  <a:pt x="397" y="638"/>
                  <a:pt x="397" y="638"/>
                </a:cubicBezTo>
                <a:moveTo>
                  <a:pt x="381" y="633"/>
                </a:moveTo>
                <a:cubicBezTo>
                  <a:pt x="381" y="634"/>
                  <a:pt x="381" y="634"/>
                  <a:pt x="381" y="635"/>
                </a:cubicBezTo>
                <a:cubicBezTo>
                  <a:pt x="384" y="633"/>
                  <a:pt x="381" y="634"/>
                  <a:pt x="381" y="633"/>
                </a:cubicBezTo>
                <a:moveTo>
                  <a:pt x="381" y="633"/>
                </a:moveTo>
                <a:cubicBezTo>
                  <a:pt x="381" y="633"/>
                  <a:pt x="381" y="633"/>
                  <a:pt x="381" y="633"/>
                </a:cubicBezTo>
                <a:cubicBezTo>
                  <a:pt x="381" y="633"/>
                  <a:pt x="381" y="633"/>
                  <a:pt x="381" y="633"/>
                </a:cubicBezTo>
                <a:moveTo>
                  <a:pt x="301" y="623"/>
                </a:moveTo>
                <a:cubicBezTo>
                  <a:pt x="301" y="623"/>
                  <a:pt x="301" y="623"/>
                  <a:pt x="301" y="623"/>
                </a:cubicBezTo>
                <a:cubicBezTo>
                  <a:pt x="301" y="623"/>
                  <a:pt x="301" y="623"/>
                  <a:pt x="301" y="623"/>
                </a:cubicBezTo>
                <a:moveTo>
                  <a:pt x="303" y="622"/>
                </a:moveTo>
                <a:cubicBezTo>
                  <a:pt x="303" y="622"/>
                  <a:pt x="303" y="622"/>
                  <a:pt x="303" y="622"/>
                </a:cubicBezTo>
                <a:cubicBezTo>
                  <a:pt x="303" y="622"/>
                  <a:pt x="303" y="622"/>
                  <a:pt x="303" y="622"/>
                </a:cubicBezTo>
                <a:cubicBezTo>
                  <a:pt x="303" y="622"/>
                  <a:pt x="303" y="622"/>
                  <a:pt x="303" y="622"/>
                </a:cubicBezTo>
                <a:moveTo>
                  <a:pt x="296" y="618"/>
                </a:moveTo>
                <a:cubicBezTo>
                  <a:pt x="296" y="619"/>
                  <a:pt x="296" y="619"/>
                  <a:pt x="296" y="619"/>
                </a:cubicBezTo>
                <a:cubicBezTo>
                  <a:pt x="296" y="618"/>
                  <a:pt x="296" y="618"/>
                  <a:pt x="296" y="618"/>
                </a:cubicBezTo>
                <a:moveTo>
                  <a:pt x="288" y="614"/>
                </a:moveTo>
                <a:cubicBezTo>
                  <a:pt x="288" y="614"/>
                  <a:pt x="288" y="615"/>
                  <a:pt x="288" y="615"/>
                </a:cubicBezTo>
                <a:cubicBezTo>
                  <a:pt x="288" y="614"/>
                  <a:pt x="288" y="614"/>
                  <a:pt x="288" y="614"/>
                </a:cubicBezTo>
                <a:moveTo>
                  <a:pt x="460" y="587"/>
                </a:moveTo>
                <a:cubicBezTo>
                  <a:pt x="460" y="587"/>
                  <a:pt x="460" y="588"/>
                  <a:pt x="460" y="588"/>
                </a:cubicBezTo>
                <a:cubicBezTo>
                  <a:pt x="460" y="588"/>
                  <a:pt x="460" y="587"/>
                  <a:pt x="460" y="587"/>
                </a:cubicBezTo>
                <a:moveTo>
                  <a:pt x="488" y="559"/>
                </a:moveTo>
                <a:cubicBezTo>
                  <a:pt x="488" y="559"/>
                  <a:pt x="488" y="559"/>
                  <a:pt x="488" y="559"/>
                </a:cubicBezTo>
                <a:cubicBezTo>
                  <a:pt x="488" y="559"/>
                  <a:pt x="488" y="559"/>
                  <a:pt x="488" y="559"/>
                </a:cubicBezTo>
                <a:cubicBezTo>
                  <a:pt x="488" y="559"/>
                  <a:pt x="488" y="559"/>
                  <a:pt x="488" y="559"/>
                </a:cubicBezTo>
                <a:moveTo>
                  <a:pt x="133" y="553"/>
                </a:moveTo>
                <a:cubicBezTo>
                  <a:pt x="133" y="554"/>
                  <a:pt x="133" y="554"/>
                  <a:pt x="133" y="554"/>
                </a:cubicBezTo>
                <a:cubicBezTo>
                  <a:pt x="133" y="554"/>
                  <a:pt x="133" y="554"/>
                  <a:pt x="133" y="554"/>
                </a:cubicBezTo>
                <a:cubicBezTo>
                  <a:pt x="133" y="554"/>
                  <a:pt x="133" y="554"/>
                  <a:pt x="133" y="553"/>
                </a:cubicBezTo>
                <a:moveTo>
                  <a:pt x="462" y="552"/>
                </a:moveTo>
                <a:cubicBezTo>
                  <a:pt x="462" y="552"/>
                  <a:pt x="462" y="552"/>
                  <a:pt x="462" y="552"/>
                </a:cubicBezTo>
                <a:cubicBezTo>
                  <a:pt x="462" y="552"/>
                  <a:pt x="462" y="552"/>
                  <a:pt x="462" y="552"/>
                </a:cubicBezTo>
                <a:cubicBezTo>
                  <a:pt x="462" y="552"/>
                  <a:pt x="462" y="552"/>
                  <a:pt x="462" y="552"/>
                </a:cubicBezTo>
                <a:moveTo>
                  <a:pt x="125" y="547"/>
                </a:moveTo>
                <a:cubicBezTo>
                  <a:pt x="125" y="547"/>
                  <a:pt x="125" y="547"/>
                  <a:pt x="125" y="547"/>
                </a:cubicBezTo>
                <a:cubicBezTo>
                  <a:pt x="125" y="547"/>
                  <a:pt x="125" y="547"/>
                  <a:pt x="126" y="547"/>
                </a:cubicBezTo>
                <a:cubicBezTo>
                  <a:pt x="125" y="547"/>
                  <a:pt x="125" y="547"/>
                  <a:pt x="125" y="547"/>
                </a:cubicBezTo>
                <a:moveTo>
                  <a:pt x="638" y="457"/>
                </a:moveTo>
                <a:cubicBezTo>
                  <a:pt x="638" y="457"/>
                  <a:pt x="639" y="458"/>
                  <a:pt x="639" y="458"/>
                </a:cubicBezTo>
                <a:cubicBezTo>
                  <a:pt x="639" y="458"/>
                  <a:pt x="639" y="457"/>
                  <a:pt x="638" y="457"/>
                </a:cubicBezTo>
                <a:moveTo>
                  <a:pt x="683" y="392"/>
                </a:moveTo>
                <a:cubicBezTo>
                  <a:pt x="682" y="393"/>
                  <a:pt x="682" y="393"/>
                  <a:pt x="683" y="393"/>
                </a:cubicBezTo>
                <a:cubicBezTo>
                  <a:pt x="683" y="393"/>
                  <a:pt x="683" y="392"/>
                  <a:pt x="683" y="392"/>
                </a:cubicBezTo>
                <a:moveTo>
                  <a:pt x="5" y="379"/>
                </a:moveTo>
                <a:cubicBezTo>
                  <a:pt x="5" y="380"/>
                  <a:pt x="5" y="380"/>
                  <a:pt x="5" y="380"/>
                </a:cubicBezTo>
                <a:cubicBezTo>
                  <a:pt x="5" y="380"/>
                  <a:pt x="5" y="379"/>
                  <a:pt x="5" y="379"/>
                </a:cubicBezTo>
                <a:moveTo>
                  <a:pt x="3" y="377"/>
                </a:moveTo>
                <a:cubicBezTo>
                  <a:pt x="3" y="377"/>
                  <a:pt x="3" y="377"/>
                  <a:pt x="3" y="377"/>
                </a:cubicBezTo>
                <a:cubicBezTo>
                  <a:pt x="3" y="377"/>
                  <a:pt x="3" y="377"/>
                  <a:pt x="3" y="377"/>
                </a:cubicBezTo>
                <a:cubicBezTo>
                  <a:pt x="3" y="377"/>
                  <a:pt x="3" y="377"/>
                  <a:pt x="3" y="377"/>
                </a:cubicBezTo>
                <a:moveTo>
                  <a:pt x="691" y="370"/>
                </a:moveTo>
                <a:cubicBezTo>
                  <a:pt x="691" y="370"/>
                  <a:pt x="691" y="370"/>
                  <a:pt x="691" y="370"/>
                </a:cubicBezTo>
                <a:cubicBezTo>
                  <a:pt x="691" y="370"/>
                  <a:pt x="691" y="370"/>
                  <a:pt x="691" y="370"/>
                </a:cubicBezTo>
                <a:moveTo>
                  <a:pt x="685" y="349"/>
                </a:moveTo>
                <a:cubicBezTo>
                  <a:pt x="685" y="350"/>
                  <a:pt x="685" y="350"/>
                  <a:pt x="685" y="350"/>
                </a:cubicBezTo>
                <a:cubicBezTo>
                  <a:pt x="685" y="350"/>
                  <a:pt x="685" y="350"/>
                  <a:pt x="685" y="349"/>
                </a:cubicBezTo>
                <a:moveTo>
                  <a:pt x="669" y="221"/>
                </a:moveTo>
                <a:cubicBezTo>
                  <a:pt x="669" y="221"/>
                  <a:pt x="669" y="221"/>
                  <a:pt x="669" y="221"/>
                </a:cubicBezTo>
                <a:cubicBezTo>
                  <a:pt x="669" y="221"/>
                  <a:pt x="669" y="221"/>
                  <a:pt x="669" y="221"/>
                </a:cubicBezTo>
                <a:moveTo>
                  <a:pt x="104" y="143"/>
                </a:moveTo>
                <a:cubicBezTo>
                  <a:pt x="105" y="144"/>
                  <a:pt x="105" y="144"/>
                  <a:pt x="105" y="144"/>
                </a:cubicBezTo>
                <a:cubicBezTo>
                  <a:pt x="104" y="144"/>
                  <a:pt x="104" y="143"/>
                  <a:pt x="104" y="143"/>
                </a:cubicBezTo>
                <a:moveTo>
                  <a:pt x="636" y="142"/>
                </a:moveTo>
                <a:cubicBezTo>
                  <a:pt x="637" y="142"/>
                  <a:pt x="637" y="142"/>
                  <a:pt x="638" y="143"/>
                </a:cubicBezTo>
                <a:cubicBezTo>
                  <a:pt x="637" y="142"/>
                  <a:pt x="637" y="142"/>
                  <a:pt x="636" y="142"/>
                </a:cubicBezTo>
                <a:moveTo>
                  <a:pt x="111" y="132"/>
                </a:moveTo>
                <a:cubicBezTo>
                  <a:pt x="111" y="132"/>
                  <a:pt x="111" y="132"/>
                  <a:pt x="111" y="132"/>
                </a:cubicBezTo>
                <a:cubicBezTo>
                  <a:pt x="111" y="132"/>
                  <a:pt x="111" y="132"/>
                  <a:pt x="111" y="132"/>
                </a:cubicBezTo>
                <a:moveTo>
                  <a:pt x="131" y="121"/>
                </a:moveTo>
                <a:cubicBezTo>
                  <a:pt x="132" y="121"/>
                  <a:pt x="132" y="121"/>
                  <a:pt x="132" y="121"/>
                </a:cubicBezTo>
                <a:cubicBezTo>
                  <a:pt x="131" y="121"/>
                  <a:pt x="131" y="121"/>
                  <a:pt x="131" y="121"/>
                </a:cubicBezTo>
                <a:moveTo>
                  <a:pt x="139" y="111"/>
                </a:moveTo>
                <a:cubicBezTo>
                  <a:pt x="139" y="111"/>
                  <a:pt x="139" y="111"/>
                  <a:pt x="139" y="111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9" y="111"/>
                  <a:pt x="139" y="111"/>
                  <a:pt x="139" y="111"/>
                </a:cubicBezTo>
                <a:moveTo>
                  <a:pt x="355" y="39"/>
                </a:moveTo>
                <a:cubicBezTo>
                  <a:pt x="355" y="39"/>
                  <a:pt x="355" y="40"/>
                  <a:pt x="355" y="40"/>
                </a:cubicBezTo>
                <a:cubicBezTo>
                  <a:pt x="355" y="39"/>
                  <a:pt x="355" y="39"/>
                  <a:pt x="355" y="39"/>
                </a:cubicBezTo>
                <a:moveTo>
                  <a:pt x="352" y="37"/>
                </a:moveTo>
                <a:cubicBezTo>
                  <a:pt x="352" y="37"/>
                  <a:pt x="352" y="37"/>
                  <a:pt x="352" y="38"/>
                </a:cubicBezTo>
                <a:cubicBezTo>
                  <a:pt x="352" y="37"/>
                  <a:pt x="352" y="37"/>
                  <a:pt x="352" y="37"/>
                </a:cubicBezTo>
                <a:moveTo>
                  <a:pt x="281" y="26"/>
                </a:moveTo>
                <a:cubicBezTo>
                  <a:pt x="281" y="26"/>
                  <a:pt x="281" y="26"/>
                  <a:pt x="281" y="26"/>
                </a:cubicBezTo>
                <a:cubicBezTo>
                  <a:pt x="281" y="26"/>
                  <a:pt x="281" y="26"/>
                  <a:pt x="281" y="26"/>
                </a:cubicBezTo>
                <a:moveTo>
                  <a:pt x="447" y="16"/>
                </a:moveTo>
                <a:cubicBezTo>
                  <a:pt x="446" y="17"/>
                  <a:pt x="446" y="17"/>
                  <a:pt x="446" y="17"/>
                </a:cubicBezTo>
                <a:cubicBezTo>
                  <a:pt x="447" y="16"/>
                  <a:pt x="447" y="16"/>
                  <a:pt x="447" y="16"/>
                </a:cubicBezTo>
                <a:moveTo>
                  <a:pt x="451" y="10"/>
                </a:moveTo>
                <a:cubicBezTo>
                  <a:pt x="451" y="10"/>
                  <a:pt x="451" y="10"/>
                  <a:pt x="451" y="10"/>
                </a:cubicBezTo>
                <a:cubicBezTo>
                  <a:pt x="451" y="10"/>
                  <a:pt x="451" y="10"/>
                  <a:pt x="451" y="10"/>
                </a:cubicBezTo>
                <a:moveTo>
                  <a:pt x="409" y="9"/>
                </a:moveTo>
                <a:cubicBezTo>
                  <a:pt x="409" y="9"/>
                  <a:pt x="409" y="10"/>
                  <a:pt x="409" y="10"/>
                </a:cubicBezTo>
                <a:cubicBezTo>
                  <a:pt x="409" y="9"/>
                  <a:pt x="409" y="9"/>
                  <a:pt x="409" y="9"/>
                </a:cubicBezTo>
                <a:moveTo>
                  <a:pt x="412" y="626"/>
                </a:moveTo>
                <a:cubicBezTo>
                  <a:pt x="414" y="625"/>
                  <a:pt x="414" y="625"/>
                  <a:pt x="414" y="625"/>
                </a:cubicBezTo>
                <a:cubicBezTo>
                  <a:pt x="414" y="624"/>
                  <a:pt x="414" y="624"/>
                  <a:pt x="414" y="624"/>
                </a:cubicBezTo>
                <a:cubicBezTo>
                  <a:pt x="415" y="625"/>
                  <a:pt x="415" y="625"/>
                  <a:pt x="415" y="625"/>
                </a:cubicBezTo>
                <a:cubicBezTo>
                  <a:pt x="414" y="625"/>
                  <a:pt x="414" y="625"/>
                  <a:pt x="414" y="625"/>
                </a:cubicBezTo>
                <a:cubicBezTo>
                  <a:pt x="415" y="626"/>
                  <a:pt x="415" y="626"/>
                  <a:pt x="415" y="626"/>
                </a:cubicBezTo>
                <a:cubicBezTo>
                  <a:pt x="412" y="626"/>
                  <a:pt x="412" y="626"/>
                  <a:pt x="412" y="626"/>
                </a:cubicBezTo>
                <a:moveTo>
                  <a:pt x="352" y="626"/>
                </a:moveTo>
                <a:cubicBezTo>
                  <a:pt x="351" y="624"/>
                  <a:pt x="351" y="624"/>
                  <a:pt x="351" y="624"/>
                </a:cubicBezTo>
                <a:cubicBezTo>
                  <a:pt x="351" y="623"/>
                  <a:pt x="351" y="623"/>
                  <a:pt x="351" y="623"/>
                </a:cubicBezTo>
                <a:cubicBezTo>
                  <a:pt x="352" y="626"/>
                  <a:pt x="352" y="626"/>
                  <a:pt x="352" y="626"/>
                </a:cubicBezTo>
                <a:moveTo>
                  <a:pt x="329" y="625"/>
                </a:moveTo>
                <a:cubicBezTo>
                  <a:pt x="331" y="623"/>
                  <a:pt x="329" y="620"/>
                  <a:pt x="328" y="619"/>
                </a:cubicBezTo>
                <a:cubicBezTo>
                  <a:pt x="329" y="619"/>
                  <a:pt x="330" y="620"/>
                  <a:pt x="331" y="621"/>
                </a:cubicBezTo>
                <a:cubicBezTo>
                  <a:pt x="329" y="626"/>
                  <a:pt x="329" y="626"/>
                  <a:pt x="329" y="626"/>
                </a:cubicBezTo>
                <a:cubicBezTo>
                  <a:pt x="328" y="623"/>
                  <a:pt x="328" y="623"/>
                  <a:pt x="328" y="623"/>
                </a:cubicBezTo>
                <a:cubicBezTo>
                  <a:pt x="326" y="625"/>
                  <a:pt x="326" y="625"/>
                  <a:pt x="326" y="625"/>
                </a:cubicBezTo>
                <a:cubicBezTo>
                  <a:pt x="327" y="623"/>
                  <a:pt x="325" y="623"/>
                  <a:pt x="323" y="623"/>
                </a:cubicBezTo>
                <a:cubicBezTo>
                  <a:pt x="324" y="623"/>
                  <a:pt x="324" y="622"/>
                  <a:pt x="324" y="621"/>
                </a:cubicBezTo>
                <a:cubicBezTo>
                  <a:pt x="324" y="620"/>
                  <a:pt x="323" y="620"/>
                  <a:pt x="323" y="620"/>
                </a:cubicBezTo>
                <a:cubicBezTo>
                  <a:pt x="324" y="620"/>
                  <a:pt x="324" y="620"/>
                  <a:pt x="324" y="621"/>
                </a:cubicBezTo>
                <a:cubicBezTo>
                  <a:pt x="326" y="622"/>
                  <a:pt x="328" y="621"/>
                  <a:pt x="329" y="625"/>
                </a:cubicBezTo>
                <a:moveTo>
                  <a:pt x="326" y="619"/>
                </a:moveTo>
                <a:cubicBezTo>
                  <a:pt x="325" y="618"/>
                  <a:pt x="325" y="618"/>
                  <a:pt x="325" y="618"/>
                </a:cubicBezTo>
                <a:cubicBezTo>
                  <a:pt x="325" y="615"/>
                  <a:pt x="325" y="615"/>
                  <a:pt x="325" y="615"/>
                </a:cubicBezTo>
                <a:cubicBezTo>
                  <a:pt x="326" y="619"/>
                  <a:pt x="326" y="619"/>
                  <a:pt x="326" y="619"/>
                </a:cubicBezTo>
                <a:moveTo>
                  <a:pt x="281" y="603"/>
                </a:moveTo>
                <a:cubicBezTo>
                  <a:pt x="280" y="600"/>
                  <a:pt x="280" y="600"/>
                  <a:pt x="280" y="600"/>
                </a:cubicBezTo>
                <a:cubicBezTo>
                  <a:pt x="281" y="600"/>
                  <a:pt x="281" y="600"/>
                  <a:pt x="281" y="600"/>
                </a:cubicBezTo>
                <a:cubicBezTo>
                  <a:pt x="281" y="603"/>
                  <a:pt x="281" y="603"/>
                  <a:pt x="281" y="603"/>
                </a:cubicBezTo>
                <a:moveTo>
                  <a:pt x="214" y="597"/>
                </a:moveTo>
                <a:cubicBezTo>
                  <a:pt x="214" y="596"/>
                  <a:pt x="214" y="596"/>
                  <a:pt x="214" y="596"/>
                </a:cubicBezTo>
                <a:cubicBezTo>
                  <a:pt x="216" y="595"/>
                  <a:pt x="216" y="595"/>
                  <a:pt x="216" y="595"/>
                </a:cubicBezTo>
                <a:cubicBezTo>
                  <a:pt x="214" y="597"/>
                  <a:pt x="214" y="597"/>
                  <a:pt x="214" y="597"/>
                </a:cubicBezTo>
                <a:moveTo>
                  <a:pt x="221" y="595"/>
                </a:moveTo>
                <a:cubicBezTo>
                  <a:pt x="221" y="594"/>
                  <a:pt x="222" y="594"/>
                  <a:pt x="222" y="593"/>
                </a:cubicBezTo>
                <a:cubicBezTo>
                  <a:pt x="223" y="595"/>
                  <a:pt x="223" y="595"/>
                  <a:pt x="223" y="595"/>
                </a:cubicBezTo>
                <a:cubicBezTo>
                  <a:pt x="221" y="595"/>
                  <a:pt x="221" y="595"/>
                  <a:pt x="221" y="595"/>
                </a:cubicBezTo>
                <a:moveTo>
                  <a:pt x="246" y="594"/>
                </a:moveTo>
                <a:cubicBezTo>
                  <a:pt x="246" y="593"/>
                  <a:pt x="246" y="593"/>
                  <a:pt x="246" y="593"/>
                </a:cubicBezTo>
                <a:cubicBezTo>
                  <a:pt x="248" y="593"/>
                  <a:pt x="248" y="593"/>
                  <a:pt x="248" y="593"/>
                </a:cubicBezTo>
                <a:cubicBezTo>
                  <a:pt x="248" y="594"/>
                  <a:pt x="248" y="594"/>
                  <a:pt x="248" y="594"/>
                </a:cubicBezTo>
                <a:cubicBezTo>
                  <a:pt x="246" y="594"/>
                  <a:pt x="246" y="594"/>
                  <a:pt x="246" y="594"/>
                </a:cubicBezTo>
                <a:moveTo>
                  <a:pt x="216" y="592"/>
                </a:moveTo>
                <a:cubicBezTo>
                  <a:pt x="217" y="590"/>
                  <a:pt x="217" y="590"/>
                  <a:pt x="217" y="590"/>
                </a:cubicBezTo>
                <a:cubicBezTo>
                  <a:pt x="217" y="592"/>
                  <a:pt x="217" y="592"/>
                  <a:pt x="217" y="592"/>
                </a:cubicBezTo>
                <a:cubicBezTo>
                  <a:pt x="218" y="592"/>
                  <a:pt x="218" y="592"/>
                  <a:pt x="218" y="592"/>
                </a:cubicBezTo>
                <a:cubicBezTo>
                  <a:pt x="217" y="592"/>
                  <a:pt x="217" y="592"/>
                  <a:pt x="217" y="592"/>
                </a:cubicBezTo>
                <a:cubicBezTo>
                  <a:pt x="217" y="592"/>
                  <a:pt x="217" y="592"/>
                  <a:pt x="217" y="592"/>
                </a:cubicBezTo>
                <a:cubicBezTo>
                  <a:pt x="216" y="592"/>
                  <a:pt x="216" y="592"/>
                  <a:pt x="216" y="592"/>
                </a:cubicBezTo>
                <a:moveTo>
                  <a:pt x="264" y="591"/>
                </a:moveTo>
                <a:cubicBezTo>
                  <a:pt x="264" y="590"/>
                  <a:pt x="264" y="590"/>
                  <a:pt x="265" y="590"/>
                </a:cubicBezTo>
                <a:cubicBezTo>
                  <a:pt x="265" y="589"/>
                  <a:pt x="265" y="589"/>
                  <a:pt x="265" y="589"/>
                </a:cubicBezTo>
                <a:cubicBezTo>
                  <a:pt x="265" y="589"/>
                  <a:pt x="265" y="589"/>
                  <a:pt x="265" y="590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5" y="590"/>
                  <a:pt x="265" y="590"/>
                  <a:pt x="266" y="591"/>
                </a:cubicBezTo>
                <a:cubicBezTo>
                  <a:pt x="264" y="591"/>
                  <a:pt x="264" y="591"/>
                  <a:pt x="264" y="591"/>
                </a:cubicBezTo>
                <a:moveTo>
                  <a:pt x="177" y="588"/>
                </a:moveTo>
                <a:cubicBezTo>
                  <a:pt x="175" y="586"/>
                  <a:pt x="175" y="586"/>
                  <a:pt x="175" y="586"/>
                </a:cubicBezTo>
                <a:cubicBezTo>
                  <a:pt x="175" y="585"/>
                  <a:pt x="175" y="585"/>
                  <a:pt x="175" y="585"/>
                </a:cubicBezTo>
                <a:cubicBezTo>
                  <a:pt x="177" y="588"/>
                  <a:pt x="177" y="588"/>
                  <a:pt x="177" y="588"/>
                </a:cubicBezTo>
                <a:moveTo>
                  <a:pt x="211" y="586"/>
                </a:moveTo>
                <a:cubicBezTo>
                  <a:pt x="209" y="586"/>
                  <a:pt x="209" y="583"/>
                  <a:pt x="210" y="582"/>
                </a:cubicBezTo>
                <a:cubicBezTo>
                  <a:pt x="213" y="582"/>
                  <a:pt x="209" y="585"/>
                  <a:pt x="211" y="586"/>
                </a:cubicBezTo>
                <a:cubicBezTo>
                  <a:pt x="211" y="586"/>
                  <a:pt x="211" y="586"/>
                  <a:pt x="211" y="586"/>
                </a:cubicBezTo>
                <a:moveTo>
                  <a:pt x="156" y="571"/>
                </a:moveTo>
                <a:cubicBezTo>
                  <a:pt x="156" y="571"/>
                  <a:pt x="156" y="571"/>
                  <a:pt x="156" y="571"/>
                </a:cubicBezTo>
                <a:moveTo>
                  <a:pt x="150" y="554"/>
                </a:moveTo>
                <a:cubicBezTo>
                  <a:pt x="150" y="553"/>
                  <a:pt x="150" y="553"/>
                  <a:pt x="150" y="553"/>
                </a:cubicBezTo>
                <a:cubicBezTo>
                  <a:pt x="149" y="552"/>
                  <a:pt x="146" y="550"/>
                  <a:pt x="149" y="549"/>
                </a:cubicBezTo>
                <a:cubicBezTo>
                  <a:pt x="146" y="552"/>
                  <a:pt x="151" y="551"/>
                  <a:pt x="150" y="553"/>
                </a:cubicBezTo>
                <a:cubicBezTo>
                  <a:pt x="151" y="554"/>
                  <a:pt x="151" y="554"/>
                  <a:pt x="150" y="554"/>
                </a:cubicBezTo>
                <a:moveTo>
                  <a:pt x="128" y="543"/>
                </a:moveTo>
                <a:cubicBezTo>
                  <a:pt x="127" y="543"/>
                  <a:pt x="126" y="543"/>
                  <a:pt x="126" y="542"/>
                </a:cubicBezTo>
                <a:cubicBezTo>
                  <a:pt x="127" y="543"/>
                  <a:pt x="127" y="543"/>
                  <a:pt x="128" y="543"/>
                </a:cubicBezTo>
                <a:moveTo>
                  <a:pt x="558" y="542"/>
                </a:moveTo>
                <a:cubicBezTo>
                  <a:pt x="558" y="541"/>
                  <a:pt x="558" y="541"/>
                  <a:pt x="559" y="540"/>
                </a:cubicBezTo>
                <a:cubicBezTo>
                  <a:pt x="560" y="540"/>
                  <a:pt x="560" y="541"/>
                  <a:pt x="560" y="541"/>
                </a:cubicBezTo>
                <a:cubicBezTo>
                  <a:pt x="558" y="542"/>
                  <a:pt x="558" y="542"/>
                  <a:pt x="558" y="542"/>
                </a:cubicBezTo>
                <a:moveTo>
                  <a:pt x="126" y="542"/>
                </a:moveTo>
                <a:cubicBezTo>
                  <a:pt x="125" y="542"/>
                  <a:pt x="124" y="541"/>
                  <a:pt x="124" y="539"/>
                </a:cubicBezTo>
                <a:cubicBezTo>
                  <a:pt x="126" y="540"/>
                  <a:pt x="125" y="542"/>
                  <a:pt x="126" y="542"/>
                </a:cubicBezTo>
                <a:moveTo>
                  <a:pt x="122" y="538"/>
                </a:moveTo>
                <a:cubicBezTo>
                  <a:pt x="121" y="535"/>
                  <a:pt x="121" y="535"/>
                  <a:pt x="121" y="535"/>
                </a:cubicBezTo>
                <a:cubicBezTo>
                  <a:pt x="122" y="535"/>
                  <a:pt x="122" y="535"/>
                  <a:pt x="122" y="535"/>
                </a:cubicBezTo>
                <a:cubicBezTo>
                  <a:pt x="122" y="538"/>
                  <a:pt x="122" y="538"/>
                  <a:pt x="122" y="538"/>
                </a:cubicBezTo>
                <a:moveTo>
                  <a:pt x="534" y="537"/>
                </a:moveTo>
                <a:cubicBezTo>
                  <a:pt x="534" y="535"/>
                  <a:pt x="534" y="535"/>
                  <a:pt x="534" y="535"/>
                </a:cubicBezTo>
                <a:cubicBezTo>
                  <a:pt x="534" y="534"/>
                  <a:pt x="534" y="534"/>
                  <a:pt x="534" y="534"/>
                </a:cubicBezTo>
                <a:cubicBezTo>
                  <a:pt x="534" y="537"/>
                  <a:pt x="534" y="537"/>
                  <a:pt x="534" y="537"/>
                </a:cubicBezTo>
                <a:moveTo>
                  <a:pt x="119" y="533"/>
                </a:moveTo>
                <a:cubicBezTo>
                  <a:pt x="118" y="531"/>
                  <a:pt x="121" y="530"/>
                  <a:pt x="122" y="529"/>
                </a:cubicBezTo>
                <a:cubicBezTo>
                  <a:pt x="122" y="530"/>
                  <a:pt x="122" y="530"/>
                  <a:pt x="122" y="530"/>
                </a:cubicBezTo>
                <a:cubicBezTo>
                  <a:pt x="119" y="533"/>
                  <a:pt x="119" y="533"/>
                  <a:pt x="119" y="533"/>
                </a:cubicBezTo>
                <a:moveTo>
                  <a:pt x="526" y="531"/>
                </a:moveTo>
                <a:cubicBezTo>
                  <a:pt x="527" y="530"/>
                  <a:pt x="525" y="529"/>
                  <a:pt x="527" y="529"/>
                </a:cubicBezTo>
                <a:cubicBezTo>
                  <a:pt x="527" y="529"/>
                  <a:pt x="527" y="529"/>
                  <a:pt x="528" y="529"/>
                </a:cubicBezTo>
                <a:cubicBezTo>
                  <a:pt x="528" y="531"/>
                  <a:pt x="527" y="531"/>
                  <a:pt x="526" y="531"/>
                </a:cubicBezTo>
                <a:moveTo>
                  <a:pt x="605" y="514"/>
                </a:moveTo>
                <a:cubicBezTo>
                  <a:pt x="603" y="514"/>
                  <a:pt x="603" y="514"/>
                  <a:pt x="603" y="514"/>
                </a:cubicBezTo>
                <a:cubicBezTo>
                  <a:pt x="604" y="511"/>
                  <a:pt x="604" y="511"/>
                  <a:pt x="604" y="511"/>
                </a:cubicBezTo>
                <a:cubicBezTo>
                  <a:pt x="605" y="514"/>
                  <a:pt x="605" y="514"/>
                  <a:pt x="605" y="514"/>
                </a:cubicBezTo>
                <a:moveTo>
                  <a:pt x="110" y="513"/>
                </a:moveTo>
                <a:cubicBezTo>
                  <a:pt x="108" y="511"/>
                  <a:pt x="112" y="511"/>
                  <a:pt x="111" y="509"/>
                </a:cubicBezTo>
                <a:cubicBezTo>
                  <a:pt x="113" y="511"/>
                  <a:pt x="109" y="511"/>
                  <a:pt x="110" y="513"/>
                </a:cubicBezTo>
                <a:moveTo>
                  <a:pt x="617" y="500"/>
                </a:moveTo>
                <a:cubicBezTo>
                  <a:pt x="617" y="500"/>
                  <a:pt x="617" y="499"/>
                  <a:pt x="617" y="499"/>
                </a:cubicBezTo>
                <a:cubicBezTo>
                  <a:pt x="619" y="494"/>
                  <a:pt x="619" y="494"/>
                  <a:pt x="619" y="494"/>
                </a:cubicBezTo>
                <a:cubicBezTo>
                  <a:pt x="621" y="497"/>
                  <a:pt x="618" y="497"/>
                  <a:pt x="617" y="499"/>
                </a:cubicBezTo>
                <a:cubicBezTo>
                  <a:pt x="617" y="500"/>
                  <a:pt x="617" y="500"/>
                  <a:pt x="617" y="500"/>
                </a:cubicBezTo>
                <a:moveTo>
                  <a:pt x="74" y="498"/>
                </a:moveTo>
                <a:cubicBezTo>
                  <a:pt x="73" y="496"/>
                  <a:pt x="73" y="496"/>
                  <a:pt x="73" y="496"/>
                </a:cubicBezTo>
                <a:cubicBezTo>
                  <a:pt x="74" y="493"/>
                  <a:pt x="74" y="493"/>
                  <a:pt x="74" y="493"/>
                </a:cubicBezTo>
                <a:cubicBezTo>
                  <a:pt x="74" y="498"/>
                  <a:pt x="74" y="498"/>
                  <a:pt x="74" y="498"/>
                </a:cubicBezTo>
                <a:moveTo>
                  <a:pt x="630" y="491"/>
                </a:moveTo>
                <a:cubicBezTo>
                  <a:pt x="630" y="490"/>
                  <a:pt x="630" y="490"/>
                  <a:pt x="630" y="490"/>
                </a:cubicBezTo>
                <a:cubicBezTo>
                  <a:pt x="631" y="490"/>
                  <a:pt x="631" y="490"/>
                  <a:pt x="631" y="490"/>
                </a:cubicBezTo>
                <a:cubicBezTo>
                  <a:pt x="630" y="491"/>
                  <a:pt x="630" y="491"/>
                  <a:pt x="630" y="491"/>
                </a:cubicBezTo>
                <a:moveTo>
                  <a:pt x="635" y="490"/>
                </a:moveTo>
                <a:cubicBezTo>
                  <a:pt x="635" y="490"/>
                  <a:pt x="634" y="489"/>
                  <a:pt x="635" y="488"/>
                </a:cubicBezTo>
                <a:cubicBezTo>
                  <a:pt x="635" y="487"/>
                  <a:pt x="635" y="487"/>
                  <a:pt x="635" y="487"/>
                </a:cubicBezTo>
                <a:cubicBezTo>
                  <a:pt x="636" y="487"/>
                  <a:pt x="635" y="490"/>
                  <a:pt x="636" y="490"/>
                </a:cubicBezTo>
                <a:cubicBezTo>
                  <a:pt x="636" y="490"/>
                  <a:pt x="636" y="490"/>
                  <a:pt x="635" y="490"/>
                </a:cubicBezTo>
                <a:moveTo>
                  <a:pt x="649" y="435"/>
                </a:moveTo>
                <a:cubicBezTo>
                  <a:pt x="649" y="434"/>
                  <a:pt x="649" y="434"/>
                  <a:pt x="649" y="434"/>
                </a:cubicBezTo>
                <a:cubicBezTo>
                  <a:pt x="650" y="435"/>
                  <a:pt x="650" y="435"/>
                  <a:pt x="650" y="435"/>
                </a:cubicBezTo>
                <a:cubicBezTo>
                  <a:pt x="649" y="435"/>
                  <a:pt x="649" y="435"/>
                  <a:pt x="649" y="435"/>
                </a:cubicBezTo>
                <a:moveTo>
                  <a:pt x="26" y="426"/>
                </a:moveTo>
                <a:cubicBezTo>
                  <a:pt x="26" y="426"/>
                  <a:pt x="27" y="425"/>
                  <a:pt x="27" y="425"/>
                </a:cubicBezTo>
                <a:cubicBezTo>
                  <a:pt x="28" y="425"/>
                  <a:pt x="28" y="425"/>
                  <a:pt x="28" y="425"/>
                </a:cubicBezTo>
                <a:cubicBezTo>
                  <a:pt x="28" y="426"/>
                  <a:pt x="28" y="426"/>
                  <a:pt x="28" y="426"/>
                </a:cubicBezTo>
                <a:cubicBezTo>
                  <a:pt x="26" y="426"/>
                  <a:pt x="26" y="426"/>
                  <a:pt x="26" y="426"/>
                </a:cubicBezTo>
                <a:moveTo>
                  <a:pt x="659" y="418"/>
                </a:moveTo>
                <a:cubicBezTo>
                  <a:pt x="657" y="416"/>
                  <a:pt x="657" y="416"/>
                  <a:pt x="657" y="416"/>
                </a:cubicBezTo>
                <a:cubicBezTo>
                  <a:pt x="657" y="414"/>
                  <a:pt x="657" y="414"/>
                  <a:pt x="657" y="414"/>
                </a:cubicBezTo>
                <a:cubicBezTo>
                  <a:pt x="659" y="418"/>
                  <a:pt x="659" y="418"/>
                  <a:pt x="659" y="418"/>
                </a:cubicBezTo>
                <a:moveTo>
                  <a:pt x="656" y="408"/>
                </a:moveTo>
                <a:cubicBezTo>
                  <a:pt x="656" y="408"/>
                  <a:pt x="656" y="408"/>
                  <a:pt x="655" y="408"/>
                </a:cubicBezTo>
                <a:cubicBezTo>
                  <a:pt x="656" y="403"/>
                  <a:pt x="656" y="403"/>
                  <a:pt x="656" y="403"/>
                </a:cubicBezTo>
                <a:cubicBezTo>
                  <a:pt x="658" y="405"/>
                  <a:pt x="658" y="405"/>
                  <a:pt x="658" y="405"/>
                </a:cubicBezTo>
                <a:cubicBezTo>
                  <a:pt x="658" y="405"/>
                  <a:pt x="658" y="405"/>
                  <a:pt x="658" y="405"/>
                </a:cubicBezTo>
                <a:cubicBezTo>
                  <a:pt x="658" y="405"/>
                  <a:pt x="658" y="405"/>
                  <a:pt x="658" y="405"/>
                </a:cubicBezTo>
                <a:cubicBezTo>
                  <a:pt x="658" y="405"/>
                  <a:pt x="658" y="405"/>
                  <a:pt x="658" y="405"/>
                </a:cubicBezTo>
                <a:cubicBezTo>
                  <a:pt x="658" y="406"/>
                  <a:pt x="657" y="408"/>
                  <a:pt x="656" y="408"/>
                </a:cubicBezTo>
                <a:moveTo>
                  <a:pt x="33" y="401"/>
                </a:moveTo>
                <a:cubicBezTo>
                  <a:pt x="34" y="400"/>
                  <a:pt x="34" y="400"/>
                  <a:pt x="34" y="400"/>
                </a:cubicBezTo>
                <a:cubicBezTo>
                  <a:pt x="35" y="400"/>
                  <a:pt x="35" y="400"/>
                  <a:pt x="35" y="400"/>
                </a:cubicBezTo>
                <a:cubicBezTo>
                  <a:pt x="33" y="401"/>
                  <a:pt x="33" y="401"/>
                  <a:pt x="33" y="401"/>
                </a:cubicBezTo>
                <a:moveTo>
                  <a:pt x="653" y="402"/>
                </a:moveTo>
                <a:cubicBezTo>
                  <a:pt x="648" y="398"/>
                  <a:pt x="648" y="398"/>
                  <a:pt x="648" y="398"/>
                </a:cubicBezTo>
                <a:cubicBezTo>
                  <a:pt x="651" y="398"/>
                  <a:pt x="651" y="398"/>
                  <a:pt x="651" y="398"/>
                </a:cubicBezTo>
                <a:cubicBezTo>
                  <a:pt x="653" y="402"/>
                  <a:pt x="653" y="402"/>
                  <a:pt x="653" y="402"/>
                </a:cubicBezTo>
                <a:moveTo>
                  <a:pt x="659" y="396"/>
                </a:moveTo>
                <a:cubicBezTo>
                  <a:pt x="659" y="395"/>
                  <a:pt x="659" y="395"/>
                  <a:pt x="659" y="395"/>
                </a:cubicBezTo>
                <a:cubicBezTo>
                  <a:pt x="659" y="395"/>
                  <a:pt x="659" y="395"/>
                  <a:pt x="659" y="395"/>
                </a:cubicBezTo>
                <a:cubicBezTo>
                  <a:pt x="660" y="395"/>
                  <a:pt x="661" y="396"/>
                  <a:pt x="661" y="396"/>
                </a:cubicBezTo>
                <a:cubicBezTo>
                  <a:pt x="659" y="396"/>
                  <a:pt x="659" y="396"/>
                  <a:pt x="659" y="396"/>
                </a:cubicBezTo>
                <a:moveTo>
                  <a:pt x="29" y="395"/>
                </a:moveTo>
                <a:cubicBezTo>
                  <a:pt x="28" y="395"/>
                  <a:pt x="28" y="395"/>
                  <a:pt x="28" y="395"/>
                </a:cubicBezTo>
                <a:cubicBezTo>
                  <a:pt x="29" y="393"/>
                  <a:pt x="29" y="393"/>
                  <a:pt x="29" y="393"/>
                </a:cubicBezTo>
                <a:cubicBezTo>
                  <a:pt x="29" y="395"/>
                  <a:pt x="29" y="395"/>
                  <a:pt x="29" y="395"/>
                </a:cubicBezTo>
                <a:moveTo>
                  <a:pt x="677" y="393"/>
                </a:moveTo>
                <a:cubicBezTo>
                  <a:pt x="676" y="393"/>
                  <a:pt x="676" y="390"/>
                  <a:pt x="675" y="390"/>
                </a:cubicBezTo>
                <a:cubicBezTo>
                  <a:pt x="675" y="389"/>
                  <a:pt x="676" y="389"/>
                  <a:pt x="676" y="389"/>
                </a:cubicBezTo>
                <a:cubicBezTo>
                  <a:pt x="677" y="389"/>
                  <a:pt x="677" y="391"/>
                  <a:pt x="678" y="392"/>
                </a:cubicBezTo>
                <a:cubicBezTo>
                  <a:pt x="678" y="392"/>
                  <a:pt x="678" y="392"/>
                  <a:pt x="678" y="392"/>
                </a:cubicBezTo>
                <a:cubicBezTo>
                  <a:pt x="677" y="392"/>
                  <a:pt x="677" y="393"/>
                  <a:pt x="677" y="393"/>
                </a:cubicBezTo>
                <a:moveTo>
                  <a:pt x="673" y="383"/>
                </a:moveTo>
                <a:cubicBezTo>
                  <a:pt x="673" y="382"/>
                  <a:pt x="673" y="382"/>
                  <a:pt x="673" y="382"/>
                </a:cubicBezTo>
                <a:cubicBezTo>
                  <a:pt x="674" y="382"/>
                  <a:pt x="674" y="382"/>
                  <a:pt x="674" y="382"/>
                </a:cubicBezTo>
                <a:cubicBezTo>
                  <a:pt x="674" y="383"/>
                  <a:pt x="674" y="383"/>
                  <a:pt x="674" y="383"/>
                </a:cubicBezTo>
                <a:cubicBezTo>
                  <a:pt x="673" y="383"/>
                  <a:pt x="673" y="383"/>
                  <a:pt x="673" y="383"/>
                </a:cubicBezTo>
                <a:moveTo>
                  <a:pt x="7" y="376"/>
                </a:moveTo>
                <a:cubicBezTo>
                  <a:pt x="8" y="375"/>
                  <a:pt x="8" y="375"/>
                  <a:pt x="8" y="375"/>
                </a:cubicBezTo>
                <a:cubicBezTo>
                  <a:pt x="10" y="375"/>
                  <a:pt x="10" y="375"/>
                  <a:pt x="10" y="375"/>
                </a:cubicBezTo>
                <a:cubicBezTo>
                  <a:pt x="7" y="376"/>
                  <a:pt x="7" y="376"/>
                  <a:pt x="7" y="376"/>
                </a:cubicBezTo>
                <a:moveTo>
                  <a:pt x="19" y="349"/>
                </a:moveTo>
                <a:cubicBezTo>
                  <a:pt x="19" y="349"/>
                  <a:pt x="17" y="347"/>
                  <a:pt x="19" y="346"/>
                </a:cubicBezTo>
                <a:cubicBezTo>
                  <a:pt x="20" y="346"/>
                  <a:pt x="19" y="348"/>
                  <a:pt x="19" y="349"/>
                </a:cubicBezTo>
                <a:moveTo>
                  <a:pt x="19" y="343"/>
                </a:moveTo>
                <a:cubicBezTo>
                  <a:pt x="18" y="343"/>
                  <a:pt x="18" y="343"/>
                  <a:pt x="18" y="343"/>
                </a:cubicBezTo>
                <a:cubicBezTo>
                  <a:pt x="21" y="340"/>
                  <a:pt x="21" y="340"/>
                  <a:pt x="21" y="340"/>
                </a:cubicBezTo>
                <a:cubicBezTo>
                  <a:pt x="19" y="343"/>
                  <a:pt x="19" y="343"/>
                  <a:pt x="19" y="343"/>
                </a:cubicBezTo>
                <a:moveTo>
                  <a:pt x="15" y="331"/>
                </a:moveTo>
                <a:cubicBezTo>
                  <a:pt x="16" y="329"/>
                  <a:pt x="16" y="329"/>
                  <a:pt x="16" y="329"/>
                </a:cubicBezTo>
                <a:cubicBezTo>
                  <a:pt x="18" y="329"/>
                  <a:pt x="18" y="329"/>
                  <a:pt x="18" y="329"/>
                </a:cubicBezTo>
                <a:cubicBezTo>
                  <a:pt x="15" y="331"/>
                  <a:pt x="15" y="331"/>
                  <a:pt x="15" y="331"/>
                </a:cubicBezTo>
                <a:moveTo>
                  <a:pt x="9" y="323"/>
                </a:moveTo>
                <a:cubicBezTo>
                  <a:pt x="6" y="318"/>
                  <a:pt x="6" y="318"/>
                  <a:pt x="6" y="318"/>
                </a:cubicBezTo>
                <a:cubicBezTo>
                  <a:pt x="8" y="317"/>
                  <a:pt x="8" y="317"/>
                  <a:pt x="8" y="317"/>
                </a:cubicBezTo>
                <a:cubicBezTo>
                  <a:pt x="9" y="323"/>
                  <a:pt x="9" y="323"/>
                  <a:pt x="9" y="323"/>
                </a:cubicBezTo>
                <a:moveTo>
                  <a:pt x="667" y="317"/>
                </a:moveTo>
                <a:cubicBezTo>
                  <a:pt x="667" y="314"/>
                  <a:pt x="667" y="314"/>
                  <a:pt x="667" y="314"/>
                </a:cubicBezTo>
                <a:cubicBezTo>
                  <a:pt x="668" y="316"/>
                  <a:pt x="668" y="316"/>
                  <a:pt x="668" y="316"/>
                </a:cubicBezTo>
                <a:cubicBezTo>
                  <a:pt x="667" y="317"/>
                  <a:pt x="667" y="317"/>
                  <a:pt x="667" y="317"/>
                </a:cubicBezTo>
                <a:moveTo>
                  <a:pt x="11" y="314"/>
                </a:moveTo>
                <a:cubicBezTo>
                  <a:pt x="9" y="314"/>
                  <a:pt x="9" y="314"/>
                  <a:pt x="9" y="314"/>
                </a:cubicBezTo>
                <a:cubicBezTo>
                  <a:pt x="10" y="313"/>
                  <a:pt x="10" y="312"/>
                  <a:pt x="11" y="312"/>
                </a:cubicBezTo>
                <a:cubicBezTo>
                  <a:pt x="11" y="312"/>
                  <a:pt x="11" y="312"/>
                  <a:pt x="11" y="313"/>
                </a:cubicBezTo>
                <a:cubicBezTo>
                  <a:pt x="11" y="314"/>
                  <a:pt x="11" y="314"/>
                  <a:pt x="11" y="314"/>
                </a:cubicBezTo>
                <a:moveTo>
                  <a:pt x="10" y="307"/>
                </a:moveTo>
                <a:cubicBezTo>
                  <a:pt x="9" y="307"/>
                  <a:pt x="8" y="307"/>
                  <a:pt x="8" y="306"/>
                </a:cubicBezTo>
                <a:cubicBezTo>
                  <a:pt x="10" y="306"/>
                  <a:pt x="10" y="306"/>
                  <a:pt x="10" y="306"/>
                </a:cubicBezTo>
                <a:cubicBezTo>
                  <a:pt x="10" y="307"/>
                  <a:pt x="10" y="307"/>
                  <a:pt x="10" y="307"/>
                </a:cubicBezTo>
                <a:moveTo>
                  <a:pt x="674" y="282"/>
                </a:moveTo>
                <a:cubicBezTo>
                  <a:pt x="673" y="282"/>
                  <a:pt x="672" y="282"/>
                  <a:pt x="672" y="281"/>
                </a:cubicBezTo>
                <a:cubicBezTo>
                  <a:pt x="677" y="280"/>
                  <a:pt x="677" y="280"/>
                  <a:pt x="677" y="280"/>
                </a:cubicBezTo>
                <a:cubicBezTo>
                  <a:pt x="677" y="280"/>
                  <a:pt x="675" y="282"/>
                  <a:pt x="674" y="282"/>
                </a:cubicBezTo>
                <a:moveTo>
                  <a:pt x="671" y="271"/>
                </a:moveTo>
                <a:cubicBezTo>
                  <a:pt x="671" y="270"/>
                  <a:pt x="671" y="270"/>
                  <a:pt x="671" y="270"/>
                </a:cubicBezTo>
                <a:cubicBezTo>
                  <a:pt x="674" y="270"/>
                  <a:pt x="674" y="270"/>
                  <a:pt x="674" y="270"/>
                </a:cubicBezTo>
                <a:cubicBezTo>
                  <a:pt x="671" y="271"/>
                  <a:pt x="671" y="271"/>
                  <a:pt x="671" y="271"/>
                </a:cubicBezTo>
                <a:moveTo>
                  <a:pt x="654" y="248"/>
                </a:moveTo>
                <a:cubicBezTo>
                  <a:pt x="652" y="247"/>
                  <a:pt x="652" y="247"/>
                  <a:pt x="652" y="247"/>
                </a:cubicBezTo>
                <a:cubicBezTo>
                  <a:pt x="652" y="246"/>
                  <a:pt x="652" y="246"/>
                  <a:pt x="652" y="246"/>
                </a:cubicBezTo>
                <a:cubicBezTo>
                  <a:pt x="654" y="248"/>
                  <a:pt x="654" y="248"/>
                  <a:pt x="654" y="248"/>
                </a:cubicBezTo>
                <a:moveTo>
                  <a:pt x="54" y="235"/>
                </a:moveTo>
                <a:cubicBezTo>
                  <a:pt x="54" y="232"/>
                  <a:pt x="54" y="232"/>
                  <a:pt x="54" y="232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4" y="235"/>
                  <a:pt x="54" y="235"/>
                  <a:pt x="54" y="235"/>
                </a:cubicBezTo>
                <a:moveTo>
                  <a:pt x="659" y="207"/>
                </a:moveTo>
                <a:cubicBezTo>
                  <a:pt x="658" y="207"/>
                  <a:pt x="656" y="206"/>
                  <a:pt x="656" y="205"/>
                </a:cubicBezTo>
                <a:cubicBezTo>
                  <a:pt x="656" y="205"/>
                  <a:pt x="656" y="205"/>
                  <a:pt x="657" y="205"/>
                </a:cubicBezTo>
                <a:cubicBezTo>
                  <a:pt x="657" y="205"/>
                  <a:pt x="658" y="207"/>
                  <a:pt x="659" y="207"/>
                </a:cubicBezTo>
                <a:cubicBezTo>
                  <a:pt x="659" y="207"/>
                  <a:pt x="659" y="207"/>
                  <a:pt x="659" y="207"/>
                </a:cubicBezTo>
                <a:moveTo>
                  <a:pt x="51" y="190"/>
                </a:moveTo>
                <a:cubicBezTo>
                  <a:pt x="51" y="188"/>
                  <a:pt x="51" y="188"/>
                  <a:pt x="51" y="188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1" y="190"/>
                  <a:pt x="51" y="190"/>
                  <a:pt x="51" y="190"/>
                </a:cubicBezTo>
                <a:moveTo>
                  <a:pt x="60" y="180"/>
                </a:moveTo>
                <a:cubicBezTo>
                  <a:pt x="60" y="180"/>
                  <a:pt x="59" y="180"/>
                  <a:pt x="59" y="179"/>
                </a:cubicBezTo>
                <a:cubicBezTo>
                  <a:pt x="60" y="177"/>
                  <a:pt x="60" y="177"/>
                  <a:pt x="60" y="177"/>
                </a:cubicBezTo>
                <a:cubicBezTo>
                  <a:pt x="65" y="182"/>
                  <a:pt x="65" y="182"/>
                  <a:pt x="65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61" y="179"/>
                  <a:pt x="61" y="179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ubicBezTo>
                  <a:pt x="61" y="179"/>
                  <a:pt x="60" y="179"/>
                  <a:pt x="60" y="180"/>
                </a:cubicBezTo>
                <a:cubicBezTo>
                  <a:pt x="60" y="180"/>
                  <a:pt x="60" y="180"/>
                  <a:pt x="60" y="180"/>
                </a:cubicBezTo>
                <a:moveTo>
                  <a:pt x="641" y="178"/>
                </a:moveTo>
                <a:cubicBezTo>
                  <a:pt x="641" y="178"/>
                  <a:pt x="640" y="178"/>
                  <a:pt x="640" y="178"/>
                </a:cubicBezTo>
                <a:cubicBezTo>
                  <a:pt x="641" y="178"/>
                  <a:pt x="643" y="175"/>
                  <a:pt x="645" y="175"/>
                </a:cubicBezTo>
                <a:cubicBezTo>
                  <a:pt x="645" y="175"/>
                  <a:pt x="646" y="176"/>
                  <a:pt x="646" y="176"/>
                </a:cubicBezTo>
                <a:cubicBezTo>
                  <a:pt x="646" y="177"/>
                  <a:pt x="645" y="178"/>
                  <a:pt x="645" y="178"/>
                </a:cubicBezTo>
                <a:cubicBezTo>
                  <a:pt x="645" y="178"/>
                  <a:pt x="645" y="178"/>
                  <a:pt x="644" y="178"/>
                </a:cubicBezTo>
                <a:cubicBezTo>
                  <a:pt x="644" y="178"/>
                  <a:pt x="644" y="178"/>
                  <a:pt x="643" y="178"/>
                </a:cubicBezTo>
                <a:cubicBezTo>
                  <a:pt x="642" y="178"/>
                  <a:pt x="642" y="178"/>
                  <a:pt x="641" y="178"/>
                </a:cubicBezTo>
                <a:moveTo>
                  <a:pt x="638" y="158"/>
                </a:moveTo>
                <a:cubicBezTo>
                  <a:pt x="637" y="158"/>
                  <a:pt x="638" y="156"/>
                  <a:pt x="637" y="155"/>
                </a:cubicBezTo>
                <a:cubicBezTo>
                  <a:pt x="637" y="155"/>
                  <a:pt x="637" y="155"/>
                  <a:pt x="637" y="155"/>
                </a:cubicBezTo>
                <a:cubicBezTo>
                  <a:pt x="638" y="155"/>
                  <a:pt x="638" y="158"/>
                  <a:pt x="639" y="158"/>
                </a:cubicBezTo>
                <a:cubicBezTo>
                  <a:pt x="639" y="158"/>
                  <a:pt x="639" y="158"/>
                  <a:pt x="638" y="158"/>
                </a:cubicBezTo>
                <a:moveTo>
                  <a:pt x="109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7" y="149"/>
                  <a:pt x="108" y="149"/>
                  <a:pt x="108" y="148"/>
                </a:cubicBezTo>
                <a:cubicBezTo>
                  <a:pt x="109" y="149"/>
                  <a:pt x="109" y="149"/>
                  <a:pt x="109" y="149"/>
                </a:cubicBezTo>
                <a:moveTo>
                  <a:pt x="597" y="102"/>
                </a:moveTo>
                <a:cubicBezTo>
                  <a:pt x="595" y="101"/>
                  <a:pt x="595" y="101"/>
                  <a:pt x="595" y="101"/>
                </a:cubicBezTo>
                <a:cubicBezTo>
                  <a:pt x="598" y="98"/>
                  <a:pt x="598" y="98"/>
                  <a:pt x="598" y="98"/>
                </a:cubicBezTo>
                <a:cubicBezTo>
                  <a:pt x="598" y="101"/>
                  <a:pt x="598" y="101"/>
                  <a:pt x="598" y="101"/>
                </a:cubicBezTo>
                <a:cubicBezTo>
                  <a:pt x="598" y="100"/>
                  <a:pt x="598" y="100"/>
                  <a:pt x="597" y="100"/>
                </a:cubicBezTo>
                <a:cubicBezTo>
                  <a:pt x="597" y="100"/>
                  <a:pt x="597" y="100"/>
                  <a:pt x="597" y="100"/>
                </a:cubicBezTo>
                <a:cubicBezTo>
                  <a:pt x="597" y="102"/>
                  <a:pt x="597" y="102"/>
                  <a:pt x="597" y="102"/>
                </a:cubicBezTo>
                <a:moveTo>
                  <a:pt x="171" y="100"/>
                </a:moveTo>
                <a:cubicBezTo>
                  <a:pt x="169" y="98"/>
                  <a:pt x="169" y="98"/>
                  <a:pt x="169" y="98"/>
                </a:cubicBezTo>
                <a:cubicBezTo>
                  <a:pt x="169" y="97"/>
                  <a:pt x="169" y="97"/>
                  <a:pt x="169" y="97"/>
                </a:cubicBezTo>
                <a:cubicBezTo>
                  <a:pt x="171" y="100"/>
                  <a:pt x="171" y="100"/>
                  <a:pt x="171" y="100"/>
                </a:cubicBezTo>
                <a:moveTo>
                  <a:pt x="556" y="90"/>
                </a:moveTo>
                <a:cubicBezTo>
                  <a:pt x="557" y="87"/>
                  <a:pt x="558" y="87"/>
                  <a:pt x="558" y="84"/>
                </a:cubicBezTo>
                <a:cubicBezTo>
                  <a:pt x="561" y="86"/>
                  <a:pt x="561" y="86"/>
                  <a:pt x="561" y="86"/>
                </a:cubicBezTo>
                <a:cubicBezTo>
                  <a:pt x="561" y="86"/>
                  <a:pt x="556" y="87"/>
                  <a:pt x="558" y="90"/>
                </a:cubicBezTo>
                <a:cubicBezTo>
                  <a:pt x="556" y="90"/>
                  <a:pt x="556" y="90"/>
                  <a:pt x="556" y="90"/>
                </a:cubicBezTo>
                <a:moveTo>
                  <a:pt x="571" y="81"/>
                </a:moveTo>
                <a:cubicBezTo>
                  <a:pt x="572" y="80"/>
                  <a:pt x="572" y="80"/>
                  <a:pt x="572" y="80"/>
                </a:cubicBezTo>
                <a:cubicBezTo>
                  <a:pt x="573" y="79"/>
                  <a:pt x="573" y="79"/>
                  <a:pt x="573" y="79"/>
                </a:cubicBezTo>
                <a:cubicBezTo>
                  <a:pt x="571" y="81"/>
                  <a:pt x="571" y="81"/>
                  <a:pt x="571" y="81"/>
                </a:cubicBezTo>
                <a:moveTo>
                  <a:pt x="580" y="80"/>
                </a:moveTo>
                <a:cubicBezTo>
                  <a:pt x="579" y="80"/>
                  <a:pt x="579" y="80"/>
                  <a:pt x="579" y="80"/>
                </a:cubicBezTo>
                <a:cubicBezTo>
                  <a:pt x="580" y="79"/>
                  <a:pt x="579" y="78"/>
                  <a:pt x="579" y="78"/>
                </a:cubicBezTo>
                <a:cubicBezTo>
                  <a:pt x="581" y="78"/>
                  <a:pt x="580" y="79"/>
                  <a:pt x="580" y="80"/>
                </a:cubicBezTo>
                <a:moveTo>
                  <a:pt x="538" y="73"/>
                </a:moveTo>
                <a:cubicBezTo>
                  <a:pt x="537" y="71"/>
                  <a:pt x="539" y="71"/>
                  <a:pt x="540" y="70"/>
                </a:cubicBezTo>
                <a:cubicBezTo>
                  <a:pt x="540" y="71"/>
                  <a:pt x="540" y="71"/>
                  <a:pt x="541" y="71"/>
                </a:cubicBezTo>
                <a:cubicBezTo>
                  <a:pt x="541" y="71"/>
                  <a:pt x="542" y="71"/>
                  <a:pt x="542" y="71"/>
                </a:cubicBezTo>
                <a:cubicBezTo>
                  <a:pt x="538" y="73"/>
                  <a:pt x="538" y="73"/>
                  <a:pt x="538" y="73"/>
                </a:cubicBezTo>
                <a:moveTo>
                  <a:pt x="536" y="66"/>
                </a:moveTo>
                <a:cubicBezTo>
                  <a:pt x="537" y="65"/>
                  <a:pt x="537" y="65"/>
                  <a:pt x="537" y="65"/>
                </a:cubicBezTo>
                <a:cubicBezTo>
                  <a:pt x="537" y="64"/>
                  <a:pt x="535" y="62"/>
                  <a:pt x="538" y="61"/>
                </a:cubicBezTo>
                <a:cubicBezTo>
                  <a:pt x="537" y="61"/>
                  <a:pt x="537" y="61"/>
                  <a:pt x="537" y="61"/>
                </a:cubicBezTo>
                <a:cubicBezTo>
                  <a:pt x="537" y="60"/>
                  <a:pt x="537" y="60"/>
                  <a:pt x="538" y="60"/>
                </a:cubicBezTo>
                <a:cubicBezTo>
                  <a:pt x="538" y="60"/>
                  <a:pt x="539" y="63"/>
                  <a:pt x="537" y="64"/>
                </a:cubicBezTo>
                <a:cubicBezTo>
                  <a:pt x="537" y="65"/>
                  <a:pt x="537" y="65"/>
                  <a:pt x="537" y="65"/>
                </a:cubicBezTo>
                <a:cubicBezTo>
                  <a:pt x="537" y="65"/>
                  <a:pt x="537" y="66"/>
                  <a:pt x="536" y="66"/>
                </a:cubicBezTo>
                <a:moveTo>
                  <a:pt x="240" y="51"/>
                </a:moveTo>
                <a:cubicBezTo>
                  <a:pt x="239" y="51"/>
                  <a:pt x="239" y="50"/>
                  <a:pt x="240" y="49"/>
                </a:cubicBezTo>
                <a:cubicBezTo>
                  <a:pt x="240" y="51"/>
                  <a:pt x="240" y="51"/>
                  <a:pt x="240" y="51"/>
                </a:cubicBezTo>
                <a:moveTo>
                  <a:pt x="501" y="49"/>
                </a:moveTo>
                <a:cubicBezTo>
                  <a:pt x="499" y="47"/>
                  <a:pt x="499" y="47"/>
                  <a:pt x="499" y="47"/>
                </a:cubicBezTo>
                <a:cubicBezTo>
                  <a:pt x="500" y="46"/>
                  <a:pt x="500" y="46"/>
                  <a:pt x="500" y="46"/>
                </a:cubicBezTo>
                <a:cubicBezTo>
                  <a:pt x="501" y="49"/>
                  <a:pt x="501" y="49"/>
                  <a:pt x="501" y="49"/>
                </a:cubicBezTo>
                <a:moveTo>
                  <a:pt x="320" y="51"/>
                </a:moveTo>
                <a:cubicBezTo>
                  <a:pt x="321" y="48"/>
                  <a:pt x="317" y="49"/>
                  <a:pt x="319" y="45"/>
                </a:cubicBezTo>
                <a:cubicBezTo>
                  <a:pt x="323" y="49"/>
                  <a:pt x="323" y="49"/>
                  <a:pt x="323" y="49"/>
                </a:cubicBezTo>
                <a:cubicBezTo>
                  <a:pt x="320" y="51"/>
                  <a:pt x="320" y="51"/>
                  <a:pt x="320" y="51"/>
                </a:cubicBezTo>
                <a:moveTo>
                  <a:pt x="256" y="48"/>
                </a:moveTo>
                <a:cubicBezTo>
                  <a:pt x="260" y="44"/>
                  <a:pt x="260" y="44"/>
                  <a:pt x="260" y="44"/>
                </a:cubicBezTo>
                <a:cubicBezTo>
                  <a:pt x="262" y="46"/>
                  <a:pt x="257" y="48"/>
                  <a:pt x="256" y="48"/>
                </a:cubicBezTo>
                <a:moveTo>
                  <a:pt x="239" y="47"/>
                </a:moveTo>
                <a:cubicBezTo>
                  <a:pt x="237" y="45"/>
                  <a:pt x="237" y="45"/>
                  <a:pt x="237" y="45"/>
                </a:cubicBezTo>
                <a:cubicBezTo>
                  <a:pt x="238" y="44"/>
                  <a:pt x="238" y="44"/>
                  <a:pt x="239" y="44"/>
                </a:cubicBezTo>
                <a:cubicBezTo>
                  <a:pt x="240" y="44"/>
                  <a:pt x="240" y="44"/>
                  <a:pt x="241" y="44"/>
                </a:cubicBezTo>
                <a:cubicBezTo>
                  <a:pt x="242" y="44"/>
                  <a:pt x="242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5"/>
                  <a:pt x="243" y="46"/>
                </a:cubicBezTo>
                <a:cubicBezTo>
                  <a:pt x="242" y="46"/>
                  <a:pt x="242" y="47"/>
                  <a:pt x="242" y="47"/>
                </a:cubicBezTo>
                <a:cubicBezTo>
                  <a:pt x="241" y="47"/>
                  <a:pt x="241" y="47"/>
                  <a:pt x="241" y="45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39" y="47"/>
                  <a:pt x="239" y="47"/>
                  <a:pt x="239" y="47"/>
                </a:cubicBezTo>
                <a:moveTo>
                  <a:pt x="198" y="49"/>
                </a:moveTo>
                <a:cubicBezTo>
                  <a:pt x="198" y="49"/>
                  <a:pt x="198" y="49"/>
                  <a:pt x="197" y="49"/>
                </a:cubicBezTo>
                <a:cubicBezTo>
                  <a:pt x="198" y="46"/>
                  <a:pt x="197" y="45"/>
                  <a:pt x="198" y="44"/>
                </a:cubicBezTo>
                <a:cubicBezTo>
                  <a:pt x="200" y="44"/>
                  <a:pt x="200" y="44"/>
                  <a:pt x="200" y="44"/>
                </a:cubicBezTo>
                <a:cubicBezTo>
                  <a:pt x="200" y="44"/>
                  <a:pt x="200" y="44"/>
                  <a:pt x="200" y="44"/>
                </a:cubicBezTo>
                <a:cubicBezTo>
                  <a:pt x="198" y="44"/>
                  <a:pt x="198" y="45"/>
                  <a:pt x="199" y="47"/>
                </a:cubicBezTo>
                <a:cubicBezTo>
                  <a:pt x="199" y="48"/>
                  <a:pt x="199" y="49"/>
                  <a:pt x="198" y="49"/>
                </a:cubicBezTo>
                <a:moveTo>
                  <a:pt x="499" y="44"/>
                </a:moveTo>
                <a:cubicBezTo>
                  <a:pt x="503" y="42"/>
                  <a:pt x="503" y="42"/>
                  <a:pt x="503" y="42"/>
                </a:cubicBezTo>
                <a:cubicBezTo>
                  <a:pt x="504" y="44"/>
                  <a:pt x="504" y="44"/>
                  <a:pt x="504" y="44"/>
                </a:cubicBezTo>
                <a:cubicBezTo>
                  <a:pt x="504" y="45"/>
                  <a:pt x="503" y="45"/>
                  <a:pt x="503" y="45"/>
                </a:cubicBezTo>
                <a:cubicBezTo>
                  <a:pt x="503" y="45"/>
                  <a:pt x="503" y="45"/>
                  <a:pt x="502" y="45"/>
                </a:cubicBezTo>
                <a:cubicBezTo>
                  <a:pt x="502" y="44"/>
                  <a:pt x="501" y="44"/>
                  <a:pt x="501" y="44"/>
                </a:cubicBezTo>
                <a:cubicBezTo>
                  <a:pt x="500" y="44"/>
                  <a:pt x="500" y="44"/>
                  <a:pt x="499" y="44"/>
                </a:cubicBezTo>
                <a:moveTo>
                  <a:pt x="211" y="44"/>
                </a:moveTo>
                <a:cubicBezTo>
                  <a:pt x="210" y="44"/>
                  <a:pt x="210" y="43"/>
                  <a:pt x="210" y="43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41"/>
                  <a:pt x="211" y="42"/>
                  <a:pt x="210" y="43"/>
                </a:cubicBezTo>
                <a:cubicBezTo>
                  <a:pt x="211" y="44"/>
                  <a:pt x="211" y="44"/>
                  <a:pt x="211" y="44"/>
                </a:cubicBezTo>
                <a:moveTo>
                  <a:pt x="262" y="44"/>
                </a:moveTo>
                <a:cubicBezTo>
                  <a:pt x="261" y="43"/>
                  <a:pt x="258" y="41"/>
                  <a:pt x="260" y="39"/>
                </a:cubicBezTo>
                <a:cubicBezTo>
                  <a:pt x="260" y="40"/>
                  <a:pt x="261" y="42"/>
                  <a:pt x="262" y="44"/>
                </a:cubicBezTo>
                <a:moveTo>
                  <a:pt x="304" y="41"/>
                </a:moveTo>
                <a:cubicBezTo>
                  <a:pt x="303" y="41"/>
                  <a:pt x="303" y="41"/>
                  <a:pt x="303" y="41"/>
                </a:cubicBezTo>
                <a:cubicBezTo>
                  <a:pt x="303" y="39"/>
                  <a:pt x="303" y="39"/>
                  <a:pt x="303" y="39"/>
                </a:cubicBezTo>
                <a:cubicBezTo>
                  <a:pt x="304" y="41"/>
                  <a:pt x="304" y="41"/>
                  <a:pt x="304" y="41"/>
                </a:cubicBezTo>
                <a:moveTo>
                  <a:pt x="442" y="38"/>
                </a:moveTo>
                <a:cubicBezTo>
                  <a:pt x="443" y="36"/>
                  <a:pt x="443" y="36"/>
                  <a:pt x="443" y="36"/>
                </a:cubicBezTo>
                <a:cubicBezTo>
                  <a:pt x="443" y="38"/>
                  <a:pt x="443" y="38"/>
                  <a:pt x="443" y="38"/>
                </a:cubicBezTo>
                <a:cubicBezTo>
                  <a:pt x="442" y="38"/>
                  <a:pt x="442" y="38"/>
                  <a:pt x="442" y="38"/>
                </a:cubicBezTo>
                <a:moveTo>
                  <a:pt x="297" y="37"/>
                </a:moveTo>
                <a:cubicBezTo>
                  <a:pt x="295" y="33"/>
                  <a:pt x="295" y="33"/>
                  <a:pt x="295" y="33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7" y="36"/>
                  <a:pt x="297" y="37"/>
                  <a:pt x="297" y="37"/>
                </a:cubicBezTo>
                <a:moveTo>
                  <a:pt x="216" y="38"/>
                </a:moveTo>
                <a:cubicBezTo>
                  <a:pt x="215" y="38"/>
                  <a:pt x="213" y="34"/>
                  <a:pt x="215" y="34"/>
                </a:cubicBezTo>
                <a:cubicBezTo>
                  <a:pt x="213" y="32"/>
                  <a:pt x="213" y="32"/>
                  <a:pt x="213" y="32"/>
                </a:cubicBezTo>
                <a:cubicBezTo>
                  <a:pt x="213" y="31"/>
                  <a:pt x="213" y="31"/>
                  <a:pt x="213" y="30"/>
                </a:cubicBezTo>
                <a:cubicBezTo>
                  <a:pt x="214" y="32"/>
                  <a:pt x="217" y="35"/>
                  <a:pt x="216" y="38"/>
                </a:cubicBezTo>
                <a:cubicBezTo>
                  <a:pt x="216" y="38"/>
                  <a:pt x="216" y="38"/>
                  <a:pt x="216" y="38"/>
                </a:cubicBezTo>
                <a:moveTo>
                  <a:pt x="213" y="29"/>
                </a:moveTo>
                <a:cubicBezTo>
                  <a:pt x="213" y="29"/>
                  <a:pt x="213" y="29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moveTo>
                  <a:pt x="220" y="31"/>
                </a:moveTo>
                <a:cubicBezTo>
                  <a:pt x="217" y="31"/>
                  <a:pt x="217" y="31"/>
                  <a:pt x="217" y="31"/>
                </a:cubicBezTo>
                <a:cubicBezTo>
                  <a:pt x="219" y="29"/>
                  <a:pt x="219" y="29"/>
                  <a:pt x="219" y="29"/>
                </a:cubicBezTo>
                <a:cubicBezTo>
                  <a:pt x="220" y="31"/>
                  <a:pt x="220" y="31"/>
                  <a:pt x="220" y="31"/>
                </a:cubicBezTo>
                <a:moveTo>
                  <a:pt x="455" y="14"/>
                </a:moveTo>
                <a:cubicBezTo>
                  <a:pt x="452" y="13"/>
                  <a:pt x="452" y="13"/>
                  <a:pt x="452" y="13"/>
                </a:cubicBezTo>
                <a:cubicBezTo>
                  <a:pt x="454" y="13"/>
                  <a:pt x="454" y="13"/>
                  <a:pt x="454" y="13"/>
                </a:cubicBezTo>
                <a:cubicBezTo>
                  <a:pt x="455" y="14"/>
                  <a:pt x="455" y="14"/>
                  <a:pt x="455" y="14"/>
                </a:cubicBezTo>
                <a:moveTo>
                  <a:pt x="373" y="15"/>
                </a:moveTo>
                <a:cubicBezTo>
                  <a:pt x="372" y="15"/>
                  <a:pt x="372" y="15"/>
                  <a:pt x="371" y="15"/>
                </a:cubicBezTo>
                <a:cubicBezTo>
                  <a:pt x="371" y="13"/>
                  <a:pt x="372" y="12"/>
                  <a:pt x="372" y="10"/>
                </a:cubicBezTo>
                <a:cubicBezTo>
                  <a:pt x="373" y="11"/>
                  <a:pt x="375" y="15"/>
                  <a:pt x="373" y="15"/>
                </a:cubicBezTo>
                <a:moveTo>
                  <a:pt x="374" y="1"/>
                </a:moveTo>
                <a:cubicBezTo>
                  <a:pt x="374" y="3"/>
                  <a:pt x="374" y="5"/>
                  <a:pt x="374" y="5"/>
                </a:cubicBezTo>
                <a:cubicBezTo>
                  <a:pt x="371" y="3"/>
                  <a:pt x="371" y="3"/>
                  <a:pt x="371" y="3"/>
                </a:cubicBezTo>
                <a:cubicBezTo>
                  <a:pt x="371" y="3"/>
                  <a:pt x="374" y="8"/>
                  <a:pt x="371" y="9"/>
                </a:cubicBezTo>
                <a:cubicBezTo>
                  <a:pt x="369" y="7"/>
                  <a:pt x="370" y="6"/>
                  <a:pt x="370" y="3"/>
                </a:cubicBezTo>
                <a:cubicBezTo>
                  <a:pt x="369" y="3"/>
                  <a:pt x="368" y="4"/>
                  <a:pt x="367" y="5"/>
                </a:cubicBezTo>
                <a:cubicBezTo>
                  <a:pt x="367" y="3"/>
                  <a:pt x="367" y="3"/>
                  <a:pt x="367" y="3"/>
                </a:cubicBezTo>
                <a:cubicBezTo>
                  <a:pt x="364" y="3"/>
                  <a:pt x="364" y="3"/>
                  <a:pt x="364" y="3"/>
                </a:cubicBezTo>
                <a:cubicBezTo>
                  <a:pt x="363" y="7"/>
                  <a:pt x="367" y="12"/>
                  <a:pt x="364" y="16"/>
                </a:cubicBezTo>
                <a:cubicBezTo>
                  <a:pt x="364" y="17"/>
                  <a:pt x="365" y="20"/>
                  <a:pt x="363" y="21"/>
                </a:cubicBezTo>
                <a:cubicBezTo>
                  <a:pt x="366" y="23"/>
                  <a:pt x="363" y="24"/>
                  <a:pt x="362" y="25"/>
                </a:cubicBezTo>
                <a:cubicBezTo>
                  <a:pt x="362" y="30"/>
                  <a:pt x="366" y="35"/>
                  <a:pt x="360" y="37"/>
                </a:cubicBezTo>
                <a:cubicBezTo>
                  <a:pt x="358" y="35"/>
                  <a:pt x="358" y="35"/>
                  <a:pt x="358" y="35"/>
                </a:cubicBezTo>
                <a:cubicBezTo>
                  <a:pt x="359" y="34"/>
                  <a:pt x="359" y="34"/>
                  <a:pt x="359" y="34"/>
                </a:cubicBezTo>
                <a:cubicBezTo>
                  <a:pt x="360" y="34"/>
                  <a:pt x="360" y="34"/>
                  <a:pt x="360" y="34"/>
                </a:cubicBezTo>
                <a:cubicBezTo>
                  <a:pt x="358" y="32"/>
                  <a:pt x="358" y="32"/>
                  <a:pt x="358" y="32"/>
                </a:cubicBezTo>
                <a:cubicBezTo>
                  <a:pt x="355" y="34"/>
                  <a:pt x="355" y="34"/>
                  <a:pt x="355" y="34"/>
                </a:cubicBezTo>
                <a:cubicBezTo>
                  <a:pt x="354" y="34"/>
                  <a:pt x="354" y="34"/>
                  <a:pt x="354" y="34"/>
                </a:cubicBezTo>
                <a:cubicBezTo>
                  <a:pt x="354" y="38"/>
                  <a:pt x="354" y="38"/>
                  <a:pt x="354" y="38"/>
                </a:cubicBezTo>
                <a:cubicBezTo>
                  <a:pt x="357" y="37"/>
                  <a:pt x="357" y="37"/>
                  <a:pt x="357" y="37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6" y="39"/>
                  <a:pt x="356" y="40"/>
                  <a:pt x="355" y="40"/>
                </a:cubicBezTo>
                <a:cubicBezTo>
                  <a:pt x="355" y="40"/>
                  <a:pt x="355" y="40"/>
                  <a:pt x="355" y="40"/>
                </a:cubicBezTo>
                <a:cubicBezTo>
                  <a:pt x="357" y="40"/>
                  <a:pt x="357" y="40"/>
                  <a:pt x="357" y="40"/>
                </a:cubicBezTo>
                <a:cubicBezTo>
                  <a:pt x="357" y="41"/>
                  <a:pt x="358" y="43"/>
                  <a:pt x="357" y="43"/>
                </a:cubicBezTo>
                <a:cubicBezTo>
                  <a:pt x="355" y="43"/>
                  <a:pt x="354" y="43"/>
                  <a:pt x="353" y="43"/>
                </a:cubicBezTo>
                <a:cubicBezTo>
                  <a:pt x="352" y="43"/>
                  <a:pt x="352" y="43"/>
                  <a:pt x="351" y="42"/>
                </a:cubicBezTo>
                <a:cubicBezTo>
                  <a:pt x="354" y="40"/>
                  <a:pt x="351" y="39"/>
                  <a:pt x="352" y="38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8" y="45"/>
                  <a:pt x="348" y="45"/>
                </a:cubicBezTo>
                <a:cubicBezTo>
                  <a:pt x="345" y="45"/>
                  <a:pt x="345" y="37"/>
                  <a:pt x="341" y="37"/>
                </a:cubicBezTo>
                <a:cubicBezTo>
                  <a:pt x="343" y="41"/>
                  <a:pt x="342" y="45"/>
                  <a:pt x="342" y="49"/>
                </a:cubicBezTo>
                <a:cubicBezTo>
                  <a:pt x="339" y="47"/>
                  <a:pt x="339" y="47"/>
                  <a:pt x="339" y="47"/>
                </a:cubicBezTo>
                <a:cubicBezTo>
                  <a:pt x="341" y="41"/>
                  <a:pt x="336" y="39"/>
                  <a:pt x="338" y="34"/>
                </a:cubicBezTo>
                <a:cubicBezTo>
                  <a:pt x="337" y="35"/>
                  <a:pt x="337" y="35"/>
                  <a:pt x="337" y="35"/>
                </a:cubicBezTo>
                <a:cubicBezTo>
                  <a:pt x="336" y="37"/>
                  <a:pt x="333" y="38"/>
                  <a:pt x="335" y="40"/>
                </a:cubicBezTo>
                <a:cubicBezTo>
                  <a:pt x="334" y="42"/>
                  <a:pt x="334" y="42"/>
                  <a:pt x="333" y="42"/>
                </a:cubicBezTo>
                <a:cubicBezTo>
                  <a:pt x="333" y="42"/>
                  <a:pt x="333" y="42"/>
                  <a:pt x="332" y="42"/>
                </a:cubicBezTo>
                <a:cubicBezTo>
                  <a:pt x="332" y="41"/>
                  <a:pt x="331" y="41"/>
                  <a:pt x="331" y="41"/>
                </a:cubicBezTo>
                <a:cubicBezTo>
                  <a:pt x="330" y="41"/>
                  <a:pt x="330" y="41"/>
                  <a:pt x="330" y="41"/>
                </a:cubicBezTo>
                <a:cubicBezTo>
                  <a:pt x="330" y="41"/>
                  <a:pt x="330" y="40"/>
                  <a:pt x="331" y="39"/>
                </a:cubicBezTo>
                <a:cubicBezTo>
                  <a:pt x="331" y="40"/>
                  <a:pt x="331" y="40"/>
                  <a:pt x="331" y="40"/>
                </a:cubicBezTo>
                <a:cubicBezTo>
                  <a:pt x="331" y="35"/>
                  <a:pt x="331" y="35"/>
                  <a:pt x="331" y="35"/>
                </a:cubicBezTo>
                <a:cubicBezTo>
                  <a:pt x="328" y="42"/>
                  <a:pt x="328" y="42"/>
                  <a:pt x="328" y="42"/>
                </a:cubicBezTo>
                <a:cubicBezTo>
                  <a:pt x="328" y="42"/>
                  <a:pt x="327" y="41"/>
                  <a:pt x="328" y="41"/>
                </a:cubicBezTo>
                <a:cubicBezTo>
                  <a:pt x="325" y="43"/>
                  <a:pt x="325" y="43"/>
                  <a:pt x="325" y="43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45"/>
                  <a:pt x="325" y="45"/>
                  <a:pt x="325" y="45"/>
                </a:cubicBezTo>
                <a:cubicBezTo>
                  <a:pt x="324" y="46"/>
                  <a:pt x="324" y="46"/>
                  <a:pt x="323" y="46"/>
                </a:cubicBezTo>
                <a:cubicBezTo>
                  <a:pt x="322" y="46"/>
                  <a:pt x="320" y="42"/>
                  <a:pt x="319" y="42"/>
                </a:cubicBezTo>
                <a:cubicBezTo>
                  <a:pt x="320" y="40"/>
                  <a:pt x="320" y="40"/>
                  <a:pt x="320" y="40"/>
                </a:cubicBezTo>
                <a:cubicBezTo>
                  <a:pt x="320" y="39"/>
                  <a:pt x="317" y="38"/>
                  <a:pt x="317" y="38"/>
                </a:cubicBezTo>
                <a:cubicBezTo>
                  <a:pt x="320" y="39"/>
                  <a:pt x="316" y="43"/>
                  <a:pt x="314" y="44"/>
                </a:cubicBezTo>
                <a:cubicBezTo>
                  <a:pt x="314" y="44"/>
                  <a:pt x="314" y="44"/>
                  <a:pt x="315" y="44"/>
                </a:cubicBezTo>
                <a:cubicBezTo>
                  <a:pt x="315" y="44"/>
                  <a:pt x="315" y="44"/>
                  <a:pt x="315" y="44"/>
                </a:cubicBezTo>
                <a:cubicBezTo>
                  <a:pt x="315" y="44"/>
                  <a:pt x="316" y="44"/>
                  <a:pt x="316" y="44"/>
                </a:cubicBezTo>
                <a:cubicBezTo>
                  <a:pt x="316" y="44"/>
                  <a:pt x="317" y="44"/>
                  <a:pt x="317" y="45"/>
                </a:cubicBezTo>
                <a:cubicBezTo>
                  <a:pt x="317" y="46"/>
                  <a:pt x="316" y="46"/>
                  <a:pt x="316" y="46"/>
                </a:cubicBezTo>
                <a:cubicBezTo>
                  <a:pt x="315" y="46"/>
                  <a:pt x="315" y="46"/>
                  <a:pt x="315" y="46"/>
                </a:cubicBezTo>
                <a:cubicBezTo>
                  <a:pt x="314" y="46"/>
                  <a:pt x="314" y="46"/>
                  <a:pt x="314" y="46"/>
                </a:cubicBezTo>
                <a:cubicBezTo>
                  <a:pt x="314" y="46"/>
                  <a:pt x="314" y="46"/>
                  <a:pt x="313" y="46"/>
                </a:cubicBezTo>
                <a:cubicBezTo>
                  <a:pt x="313" y="45"/>
                  <a:pt x="313" y="45"/>
                  <a:pt x="313" y="45"/>
                </a:cubicBezTo>
                <a:cubicBezTo>
                  <a:pt x="310" y="46"/>
                  <a:pt x="310" y="46"/>
                  <a:pt x="310" y="46"/>
                </a:cubicBezTo>
                <a:cubicBezTo>
                  <a:pt x="311" y="47"/>
                  <a:pt x="313" y="46"/>
                  <a:pt x="312" y="49"/>
                </a:cubicBezTo>
                <a:cubicBezTo>
                  <a:pt x="313" y="50"/>
                  <a:pt x="312" y="51"/>
                  <a:pt x="311" y="51"/>
                </a:cubicBezTo>
                <a:cubicBezTo>
                  <a:pt x="311" y="51"/>
                  <a:pt x="310" y="51"/>
                  <a:pt x="310" y="51"/>
                </a:cubicBezTo>
                <a:cubicBezTo>
                  <a:pt x="307" y="50"/>
                  <a:pt x="308" y="47"/>
                  <a:pt x="307" y="45"/>
                </a:cubicBezTo>
                <a:cubicBezTo>
                  <a:pt x="306" y="41"/>
                  <a:pt x="310" y="35"/>
                  <a:pt x="306" y="34"/>
                </a:cubicBezTo>
                <a:cubicBezTo>
                  <a:pt x="306" y="35"/>
                  <a:pt x="306" y="35"/>
                  <a:pt x="306" y="35"/>
                </a:cubicBezTo>
                <a:cubicBezTo>
                  <a:pt x="304" y="34"/>
                  <a:pt x="304" y="34"/>
                  <a:pt x="304" y="34"/>
                </a:cubicBezTo>
                <a:cubicBezTo>
                  <a:pt x="306" y="37"/>
                  <a:pt x="306" y="37"/>
                  <a:pt x="306" y="37"/>
                </a:cubicBezTo>
                <a:cubicBezTo>
                  <a:pt x="305" y="38"/>
                  <a:pt x="305" y="39"/>
                  <a:pt x="304" y="39"/>
                </a:cubicBezTo>
                <a:cubicBezTo>
                  <a:pt x="304" y="39"/>
                  <a:pt x="303" y="38"/>
                  <a:pt x="303" y="37"/>
                </a:cubicBezTo>
                <a:cubicBezTo>
                  <a:pt x="303" y="36"/>
                  <a:pt x="302" y="35"/>
                  <a:pt x="301" y="35"/>
                </a:cubicBezTo>
                <a:cubicBezTo>
                  <a:pt x="301" y="35"/>
                  <a:pt x="300" y="35"/>
                  <a:pt x="300" y="35"/>
                </a:cubicBezTo>
                <a:cubicBezTo>
                  <a:pt x="301" y="28"/>
                  <a:pt x="291" y="33"/>
                  <a:pt x="290" y="29"/>
                </a:cubicBezTo>
                <a:cubicBezTo>
                  <a:pt x="290" y="28"/>
                  <a:pt x="290" y="28"/>
                  <a:pt x="290" y="28"/>
                </a:cubicBezTo>
                <a:cubicBezTo>
                  <a:pt x="291" y="29"/>
                  <a:pt x="291" y="29"/>
                  <a:pt x="292" y="29"/>
                </a:cubicBezTo>
                <a:cubicBezTo>
                  <a:pt x="292" y="29"/>
                  <a:pt x="292" y="28"/>
                  <a:pt x="292" y="26"/>
                </a:cubicBezTo>
                <a:cubicBezTo>
                  <a:pt x="289" y="28"/>
                  <a:pt x="289" y="28"/>
                  <a:pt x="289" y="28"/>
                </a:cubicBezTo>
                <a:cubicBezTo>
                  <a:pt x="290" y="26"/>
                  <a:pt x="287" y="24"/>
                  <a:pt x="287" y="22"/>
                </a:cubicBezTo>
                <a:cubicBezTo>
                  <a:pt x="286" y="24"/>
                  <a:pt x="283" y="26"/>
                  <a:pt x="283" y="27"/>
                </a:cubicBezTo>
                <a:cubicBezTo>
                  <a:pt x="283" y="27"/>
                  <a:pt x="282" y="27"/>
                  <a:pt x="281" y="26"/>
                </a:cubicBezTo>
                <a:cubicBezTo>
                  <a:pt x="282" y="27"/>
                  <a:pt x="282" y="27"/>
                  <a:pt x="282" y="27"/>
                </a:cubicBezTo>
                <a:cubicBezTo>
                  <a:pt x="282" y="28"/>
                  <a:pt x="282" y="28"/>
                  <a:pt x="281" y="28"/>
                </a:cubicBezTo>
                <a:cubicBezTo>
                  <a:pt x="281" y="28"/>
                  <a:pt x="281" y="28"/>
                  <a:pt x="280" y="28"/>
                </a:cubicBezTo>
                <a:cubicBezTo>
                  <a:pt x="276" y="31"/>
                  <a:pt x="285" y="34"/>
                  <a:pt x="282" y="38"/>
                </a:cubicBezTo>
                <a:cubicBezTo>
                  <a:pt x="280" y="35"/>
                  <a:pt x="280" y="34"/>
                  <a:pt x="277" y="32"/>
                </a:cubicBezTo>
                <a:cubicBezTo>
                  <a:pt x="277" y="30"/>
                  <a:pt x="279" y="30"/>
                  <a:pt x="277" y="28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5" y="31"/>
                  <a:pt x="272" y="29"/>
                  <a:pt x="274" y="28"/>
                </a:cubicBezTo>
                <a:cubicBezTo>
                  <a:pt x="275" y="28"/>
                  <a:pt x="275" y="28"/>
                  <a:pt x="275" y="28"/>
                </a:cubicBezTo>
                <a:cubicBezTo>
                  <a:pt x="274" y="28"/>
                  <a:pt x="274" y="24"/>
                  <a:pt x="272" y="24"/>
                </a:cubicBezTo>
                <a:cubicBezTo>
                  <a:pt x="272" y="24"/>
                  <a:pt x="271" y="24"/>
                  <a:pt x="271" y="25"/>
                </a:cubicBezTo>
                <a:cubicBezTo>
                  <a:pt x="270" y="26"/>
                  <a:pt x="271" y="28"/>
                  <a:pt x="269" y="28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8" y="27"/>
                  <a:pt x="268" y="27"/>
                  <a:pt x="268" y="26"/>
                </a:cubicBezTo>
                <a:cubicBezTo>
                  <a:pt x="267" y="28"/>
                  <a:pt x="267" y="32"/>
                  <a:pt x="270" y="32"/>
                </a:cubicBezTo>
                <a:cubicBezTo>
                  <a:pt x="270" y="32"/>
                  <a:pt x="270" y="32"/>
                  <a:pt x="271" y="32"/>
                </a:cubicBezTo>
                <a:cubicBezTo>
                  <a:pt x="271" y="33"/>
                  <a:pt x="269" y="34"/>
                  <a:pt x="269" y="35"/>
                </a:cubicBezTo>
                <a:cubicBezTo>
                  <a:pt x="266" y="32"/>
                  <a:pt x="266" y="32"/>
                  <a:pt x="266" y="32"/>
                </a:cubicBezTo>
                <a:cubicBezTo>
                  <a:pt x="265" y="35"/>
                  <a:pt x="270" y="36"/>
                  <a:pt x="267" y="39"/>
                </a:cubicBezTo>
                <a:cubicBezTo>
                  <a:pt x="265" y="38"/>
                  <a:pt x="266" y="37"/>
                  <a:pt x="266" y="36"/>
                </a:cubicBezTo>
                <a:cubicBezTo>
                  <a:pt x="260" y="36"/>
                  <a:pt x="260" y="36"/>
                  <a:pt x="260" y="36"/>
                </a:cubicBezTo>
                <a:cubicBezTo>
                  <a:pt x="259" y="38"/>
                  <a:pt x="256" y="38"/>
                  <a:pt x="258" y="39"/>
                </a:cubicBezTo>
                <a:cubicBezTo>
                  <a:pt x="257" y="40"/>
                  <a:pt x="257" y="40"/>
                  <a:pt x="256" y="40"/>
                </a:cubicBezTo>
                <a:cubicBezTo>
                  <a:pt x="256" y="40"/>
                  <a:pt x="256" y="39"/>
                  <a:pt x="256" y="39"/>
                </a:cubicBezTo>
                <a:cubicBezTo>
                  <a:pt x="255" y="39"/>
                  <a:pt x="254" y="43"/>
                  <a:pt x="256" y="44"/>
                </a:cubicBezTo>
                <a:cubicBezTo>
                  <a:pt x="255" y="45"/>
                  <a:pt x="255" y="45"/>
                  <a:pt x="255" y="45"/>
                </a:cubicBezTo>
                <a:cubicBezTo>
                  <a:pt x="253" y="44"/>
                  <a:pt x="252" y="39"/>
                  <a:pt x="252" y="37"/>
                </a:cubicBezTo>
                <a:cubicBezTo>
                  <a:pt x="250" y="41"/>
                  <a:pt x="250" y="41"/>
                  <a:pt x="250" y="41"/>
                </a:cubicBezTo>
                <a:cubicBezTo>
                  <a:pt x="248" y="36"/>
                  <a:pt x="245" y="31"/>
                  <a:pt x="245" y="26"/>
                </a:cubicBezTo>
                <a:cubicBezTo>
                  <a:pt x="244" y="28"/>
                  <a:pt x="245" y="29"/>
                  <a:pt x="244" y="31"/>
                </a:cubicBezTo>
                <a:cubicBezTo>
                  <a:pt x="243" y="29"/>
                  <a:pt x="242" y="29"/>
                  <a:pt x="242" y="28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39" y="30"/>
                  <a:pt x="239" y="30"/>
                  <a:pt x="239" y="30"/>
                </a:cubicBezTo>
                <a:cubicBezTo>
                  <a:pt x="240" y="31"/>
                  <a:pt x="240" y="32"/>
                  <a:pt x="240" y="33"/>
                </a:cubicBezTo>
                <a:cubicBezTo>
                  <a:pt x="240" y="35"/>
                  <a:pt x="238" y="34"/>
                  <a:pt x="237" y="35"/>
                </a:cubicBezTo>
                <a:cubicBezTo>
                  <a:pt x="237" y="35"/>
                  <a:pt x="237" y="35"/>
                  <a:pt x="237" y="35"/>
                </a:cubicBezTo>
                <a:cubicBezTo>
                  <a:pt x="239" y="35"/>
                  <a:pt x="238" y="38"/>
                  <a:pt x="238" y="39"/>
                </a:cubicBezTo>
                <a:cubicBezTo>
                  <a:pt x="236" y="38"/>
                  <a:pt x="236" y="38"/>
                  <a:pt x="236" y="38"/>
                </a:cubicBezTo>
                <a:cubicBezTo>
                  <a:pt x="235" y="38"/>
                  <a:pt x="235" y="39"/>
                  <a:pt x="235" y="3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7" y="40"/>
                  <a:pt x="238" y="43"/>
                  <a:pt x="237" y="44"/>
                </a:cubicBezTo>
                <a:cubicBezTo>
                  <a:pt x="237" y="44"/>
                  <a:pt x="237" y="44"/>
                  <a:pt x="236" y="44"/>
                </a:cubicBezTo>
                <a:cubicBezTo>
                  <a:pt x="235" y="46"/>
                  <a:pt x="235" y="46"/>
                  <a:pt x="235" y="46"/>
                </a:cubicBezTo>
                <a:cubicBezTo>
                  <a:pt x="234" y="45"/>
                  <a:pt x="234" y="45"/>
                  <a:pt x="233" y="45"/>
                </a:cubicBezTo>
                <a:cubicBezTo>
                  <a:pt x="233" y="45"/>
                  <a:pt x="233" y="45"/>
                  <a:pt x="232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1" y="45"/>
                  <a:pt x="231" y="45"/>
                  <a:pt x="231" y="45"/>
                </a:cubicBezTo>
                <a:cubicBezTo>
                  <a:pt x="232" y="43"/>
                  <a:pt x="230" y="39"/>
                  <a:pt x="228" y="38"/>
                </a:cubicBezTo>
                <a:cubicBezTo>
                  <a:pt x="231" y="34"/>
                  <a:pt x="231" y="34"/>
                  <a:pt x="231" y="34"/>
                </a:cubicBezTo>
                <a:cubicBezTo>
                  <a:pt x="231" y="34"/>
                  <a:pt x="231" y="34"/>
                  <a:pt x="231" y="34"/>
                </a:cubicBezTo>
                <a:cubicBezTo>
                  <a:pt x="230" y="34"/>
                  <a:pt x="230" y="35"/>
                  <a:pt x="229" y="36"/>
                </a:cubicBezTo>
                <a:cubicBezTo>
                  <a:pt x="229" y="36"/>
                  <a:pt x="228" y="37"/>
                  <a:pt x="228" y="37"/>
                </a:cubicBezTo>
                <a:cubicBezTo>
                  <a:pt x="227" y="37"/>
                  <a:pt x="226" y="36"/>
                  <a:pt x="226" y="35"/>
                </a:cubicBezTo>
                <a:cubicBezTo>
                  <a:pt x="225" y="35"/>
                  <a:pt x="226" y="35"/>
                  <a:pt x="227" y="34"/>
                </a:cubicBezTo>
                <a:cubicBezTo>
                  <a:pt x="227" y="32"/>
                  <a:pt x="225" y="33"/>
                  <a:pt x="223" y="32"/>
                </a:cubicBezTo>
                <a:cubicBezTo>
                  <a:pt x="225" y="29"/>
                  <a:pt x="225" y="29"/>
                  <a:pt x="225" y="29"/>
                </a:cubicBezTo>
                <a:cubicBezTo>
                  <a:pt x="225" y="29"/>
                  <a:pt x="225" y="30"/>
                  <a:pt x="224" y="30"/>
                </a:cubicBezTo>
                <a:cubicBezTo>
                  <a:pt x="224" y="30"/>
                  <a:pt x="224" y="29"/>
                  <a:pt x="223" y="29"/>
                </a:cubicBezTo>
                <a:cubicBezTo>
                  <a:pt x="222" y="27"/>
                  <a:pt x="221" y="27"/>
                  <a:pt x="220" y="27"/>
                </a:cubicBezTo>
                <a:cubicBezTo>
                  <a:pt x="219" y="27"/>
                  <a:pt x="219" y="27"/>
                  <a:pt x="218" y="27"/>
                </a:cubicBezTo>
                <a:cubicBezTo>
                  <a:pt x="220" y="28"/>
                  <a:pt x="218" y="30"/>
                  <a:pt x="216" y="30"/>
                </a:cubicBezTo>
                <a:cubicBezTo>
                  <a:pt x="216" y="30"/>
                  <a:pt x="216" y="30"/>
                  <a:pt x="216" y="29"/>
                </a:cubicBezTo>
                <a:cubicBezTo>
                  <a:pt x="215" y="26"/>
                  <a:pt x="215" y="26"/>
                  <a:pt x="215" y="26"/>
                </a:cubicBezTo>
                <a:cubicBezTo>
                  <a:pt x="216" y="26"/>
                  <a:pt x="216" y="26"/>
                  <a:pt x="216" y="26"/>
                </a:cubicBezTo>
                <a:cubicBezTo>
                  <a:pt x="216" y="25"/>
                  <a:pt x="216" y="25"/>
                  <a:pt x="216" y="25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6"/>
                  <a:pt x="213" y="26"/>
                  <a:pt x="213" y="26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2" y="29"/>
                  <a:pt x="212" y="30"/>
                  <a:pt x="211" y="30"/>
                </a:cubicBezTo>
                <a:cubicBezTo>
                  <a:pt x="211" y="30"/>
                  <a:pt x="210" y="29"/>
                  <a:pt x="209" y="29"/>
                </a:cubicBezTo>
                <a:cubicBezTo>
                  <a:pt x="210" y="31"/>
                  <a:pt x="208" y="34"/>
                  <a:pt x="207" y="35"/>
                </a:cubicBezTo>
                <a:cubicBezTo>
                  <a:pt x="208" y="35"/>
                  <a:pt x="208" y="35"/>
                  <a:pt x="208" y="35"/>
                </a:cubicBezTo>
                <a:cubicBezTo>
                  <a:pt x="207" y="42"/>
                  <a:pt x="207" y="42"/>
                  <a:pt x="207" y="42"/>
                </a:cubicBezTo>
                <a:cubicBezTo>
                  <a:pt x="207" y="42"/>
                  <a:pt x="207" y="42"/>
                  <a:pt x="207" y="42"/>
                </a:cubicBezTo>
                <a:cubicBezTo>
                  <a:pt x="206" y="42"/>
                  <a:pt x="206" y="41"/>
                  <a:pt x="206" y="41"/>
                </a:cubicBezTo>
                <a:cubicBezTo>
                  <a:pt x="206" y="41"/>
                  <a:pt x="205" y="41"/>
                  <a:pt x="205" y="41"/>
                </a:cubicBezTo>
                <a:cubicBezTo>
                  <a:pt x="205" y="44"/>
                  <a:pt x="205" y="44"/>
                  <a:pt x="205" y="44"/>
                </a:cubicBezTo>
                <a:cubicBezTo>
                  <a:pt x="204" y="44"/>
                  <a:pt x="204" y="44"/>
                  <a:pt x="203" y="44"/>
                </a:cubicBezTo>
                <a:cubicBezTo>
                  <a:pt x="200" y="44"/>
                  <a:pt x="199" y="43"/>
                  <a:pt x="197" y="41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46"/>
                  <a:pt x="198" y="51"/>
                  <a:pt x="194" y="51"/>
                </a:cubicBezTo>
                <a:cubicBezTo>
                  <a:pt x="196" y="52"/>
                  <a:pt x="196" y="55"/>
                  <a:pt x="194" y="57"/>
                </a:cubicBezTo>
                <a:cubicBezTo>
                  <a:pt x="192" y="55"/>
                  <a:pt x="190" y="54"/>
                  <a:pt x="190" y="51"/>
                </a:cubicBezTo>
                <a:cubicBezTo>
                  <a:pt x="190" y="52"/>
                  <a:pt x="189" y="53"/>
                  <a:pt x="188" y="53"/>
                </a:cubicBezTo>
                <a:cubicBezTo>
                  <a:pt x="188" y="53"/>
                  <a:pt x="187" y="52"/>
                  <a:pt x="187" y="52"/>
                </a:cubicBezTo>
                <a:cubicBezTo>
                  <a:pt x="187" y="52"/>
                  <a:pt x="188" y="51"/>
                  <a:pt x="188" y="51"/>
                </a:cubicBezTo>
                <a:cubicBezTo>
                  <a:pt x="189" y="49"/>
                  <a:pt x="186" y="49"/>
                  <a:pt x="186" y="49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2" y="50"/>
                  <a:pt x="179" y="50"/>
                  <a:pt x="179" y="48"/>
                </a:cubicBezTo>
                <a:cubicBezTo>
                  <a:pt x="174" y="51"/>
                  <a:pt x="179" y="60"/>
                  <a:pt x="170" y="60"/>
                </a:cubicBezTo>
                <a:cubicBezTo>
                  <a:pt x="170" y="60"/>
                  <a:pt x="170" y="60"/>
                  <a:pt x="169" y="60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8" y="60"/>
                  <a:pt x="167" y="61"/>
                  <a:pt x="166" y="63"/>
                </a:cubicBezTo>
                <a:cubicBezTo>
                  <a:pt x="174" y="64"/>
                  <a:pt x="163" y="72"/>
                  <a:pt x="172" y="74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67" y="75"/>
                  <a:pt x="167" y="73"/>
                  <a:pt x="168" y="72"/>
                </a:cubicBezTo>
                <a:cubicBezTo>
                  <a:pt x="166" y="74"/>
                  <a:pt x="166" y="74"/>
                  <a:pt x="166" y="74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3"/>
                  <a:pt x="166" y="72"/>
                  <a:pt x="166" y="71"/>
                </a:cubicBezTo>
                <a:cubicBezTo>
                  <a:pt x="167" y="70"/>
                  <a:pt x="168" y="67"/>
                  <a:pt x="166" y="67"/>
                </a:cubicBezTo>
                <a:cubicBezTo>
                  <a:pt x="166" y="69"/>
                  <a:pt x="166" y="73"/>
                  <a:pt x="164" y="74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9" y="75"/>
                  <a:pt x="163" y="81"/>
                  <a:pt x="165" y="83"/>
                </a:cubicBezTo>
                <a:cubicBezTo>
                  <a:pt x="165" y="82"/>
                  <a:pt x="165" y="81"/>
                  <a:pt x="166" y="81"/>
                </a:cubicBezTo>
                <a:cubicBezTo>
                  <a:pt x="169" y="85"/>
                  <a:pt x="166" y="82"/>
                  <a:pt x="165" y="87"/>
                </a:cubicBezTo>
                <a:cubicBezTo>
                  <a:pt x="167" y="91"/>
                  <a:pt x="169" y="91"/>
                  <a:pt x="172" y="91"/>
                </a:cubicBezTo>
                <a:cubicBezTo>
                  <a:pt x="171" y="91"/>
                  <a:pt x="171" y="93"/>
                  <a:pt x="171" y="94"/>
                </a:cubicBezTo>
                <a:cubicBezTo>
                  <a:pt x="171" y="93"/>
                  <a:pt x="170" y="93"/>
                  <a:pt x="170" y="93"/>
                </a:cubicBezTo>
                <a:cubicBezTo>
                  <a:pt x="169" y="93"/>
                  <a:pt x="169" y="94"/>
                  <a:pt x="169" y="95"/>
                </a:cubicBezTo>
                <a:cubicBezTo>
                  <a:pt x="168" y="96"/>
                  <a:pt x="168" y="96"/>
                  <a:pt x="167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98"/>
                  <a:pt x="166" y="101"/>
                  <a:pt x="165" y="102"/>
                </a:cubicBezTo>
                <a:cubicBezTo>
                  <a:pt x="165" y="99"/>
                  <a:pt x="160" y="97"/>
                  <a:pt x="164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2" y="95"/>
                  <a:pt x="162" y="94"/>
                </a:cubicBezTo>
                <a:cubicBezTo>
                  <a:pt x="162" y="109"/>
                  <a:pt x="162" y="109"/>
                  <a:pt x="162" y="109"/>
                </a:cubicBezTo>
                <a:cubicBezTo>
                  <a:pt x="161" y="110"/>
                  <a:pt x="160" y="111"/>
                  <a:pt x="160" y="111"/>
                </a:cubicBezTo>
                <a:cubicBezTo>
                  <a:pt x="159" y="111"/>
                  <a:pt x="159" y="109"/>
                  <a:pt x="159" y="108"/>
                </a:cubicBezTo>
                <a:cubicBezTo>
                  <a:pt x="159" y="107"/>
                  <a:pt x="159" y="106"/>
                  <a:pt x="157" y="10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57" y="105"/>
                  <a:pt x="158" y="105"/>
                  <a:pt x="159" y="105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4"/>
                  <a:pt x="156" y="104"/>
                  <a:pt x="155" y="104"/>
                </a:cubicBezTo>
                <a:cubicBezTo>
                  <a:pt x="155" y="104"/>
                  <a:pt x="155" y="104"/>
                  <a:pt x="155" y="103"/>
                </a:cubicBezTo>
                <a:cubicBezTo>
                  <a:pt x="156" y="102"/>
                  <a:pt x="156" y="101"/>
                  <a:pt x="156" y="101"/>
                </a:cubicBezTo>
                <a:cubicBezTo>
                  <a:pt x="155" y="101"/>
                  <a:pt x="155" y="102"/>
                  <a:pt x="155" y="102"/>
                </a:cubicBezTo>
                <a:cubicBezTo>
                  <a:pt x="154" y="105"/>
                  <a:pt x="154" y="105"/>
                  <a:pt x="154" y="105"/>
                </a:cubicBezTo>
                <a:cubicBezTo>
                  <a:pt x="154" y="105"/>
                  <a:pt x="154" y="105"/>
                  <a:pt x="153" y="105"/>
                </a:cubicBezTo>
                <a:cubicBezTo>
                  <a:pt x="153" y="105"/>
                  <a:pt x="153" y="105"/>
                  <a:pt x="152" y="104"/>
                </a:cubicBezTo>
                <a:cubicBezTo>
                  <a:pt x="154" y="104"/>
                  <a:pt x="153" y="103"/>
                  <a:pt x="153" y="102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1" y="103"/>
                  <a:pt x="141" y="103"/>
                  <a:pt x="141" y="103"/>
                </a:cubicBezTo>
                <a:cubicBezTo>
                  <a:pt x="137" y="108"/>
                  <a:pt x="145" y="110"/>
                  <a:pt x="141" y="115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0" y="115"/>
                  <a:pt x="139" y="114"/>
                  <a:pt x="139" y="113"/>
                </a:cubicBezTo>
                <a:cubicBezTo>
                  <a:pt x="139" y="112"/>
                  <a:pt x="139" y="112"/>
                  <a:pt x="139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7" y="117"/>
                  <a:pt x="142" y="114"/>
                  <a:pt x="143" y="116"/>
                </a:cubicBezTo>
                <a:cubicBezTo>
                  <a:pt x="141" y="120"/>
                  <a:pt x="141" y="120"/>
                  <a:pt x="141" y="120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21"/>
                  <a:pt x="137" y="122"/>
                  <a:pt x="137" y="124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38" y="121"/>
                  <a:pt x="135" y="119"/>
                  <a:pt x="135" y="118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134" y="123"/>
                  <a:pt x="131" y="127"/>
                  <a:pt x="131" y="128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127" y="127"/>
                  <a:pt x="129" y="129"/>
                  <a:pt x="131" y="129"/>
                </a:cubicBezTo>
                <a:cubicBezTo>
                  <a:pt x="131" y="129"/>
                  <a:pt x="131" y="129"/>
                  <a:pt x="132" y="129"/>
                </a:cubicBezTo>
                <a:cubicBezTo>
                  <a:pt x="132" y="130"/>
                  <a:pt x="132" y="132"/>
                  <a:pt x="131" y="133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4" y="131"/>
                  <a:pt x="123" y="130"/>
                  <a:pt x="123" y="130"/>
                </a:cubicBezTo>
                <a:cubicBezTo>
                  <a:pt x="122" y="129"/>
                  <a:pt x="122" y="128"/>
                  <a:pt x="122" y="128"/>
                </a:cubicBezTo>
                <a:cubicBezTo>
                  <a:pt x="122" y="128"/>
                  <a:pt x="122" y="129"/>
                  <a:pt x="122" y="129"/>
                </a:cubicBezTo>
                <a:cubicBezTo>
                  <a:pt x="122" y="133"/>
                  <a:pt x="122" y="133"/>
                  <a:pt x="122" y="133"/>
                </a:cubicBezTo>
                <a:cubicBezTo>
                  <a:pt x="121" y="133"/>
                  <a:pt x="120" y="133"/>
                  <a:pt x="120" y="132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16" y="137"/>
                  <a:pt x="115" y="134"/>
                  <a:pt x="113" y="134"/>
                </a:cubicBezTo>
                <a:cubicBezTo>
                  <a:pt x="112" y="134"/>
                  <a:pt x="112" y="134"/>
                  <a:pt x="111" y="134"/>
                </a:cubicBezTo>
                <a:cubicBezTo>
                  <a:pt x="112" y="133"/>
                  <a:pt x="111" y="133"/>
                  <a:pt x="111" y="132"/>
                </a:cubicBezTo>
                <a:cubicBezTo>
                  <a:pt x="106" y="136"/>
                  <a:pt x="112" y="138"/>
                  <a:pt x="111" y="143"/>
                </a:cubicBezTo>
                <a:cubicBezTo>
                  <a:pt x="111" y="143"/>
                  <a:pt x="110" y="143"/>
                  <a:pt x="110" y="143"/>
                </a:cubicBezTo>
                <a:cubicBezTo>
                  <a:pt x="109" y="143"/>
                  <a:pt x="108" y="142"/>
                  <a:pt x="108" y="142"/>
                </a:cubicBezTo>
                <a:cubicBezTo>
                  <a:pt x="108" y="142"/>
                  <a:pt x="108" y="142"/>
                  <a:pt x="108" y="142"/>
                </a:cubicBezTo>
                <a:cubicBezTo>
                  <a:pt x="107" y="142"/>
                  <a:pt x="110" y="146"/>
                  <a:pt x="106" y="148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46"/>
                  <a:pt x="105" y="148"/>
                  <a:pt x="105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8"/>
                  <a:pt x="103" y="147"/>
                  <a:pt x="103" y="147"/>
                </a:cubicBezTo>
                <a:cubicBezTo>
                  <a:pt x="103" y="146"/>
                  <a:pt x="104" y="143"/>
                  <a:pt x="104" y="143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3" y="144"/>
                  <a:pt x="102" y="145"/>
                  <a:pt x="101" y="145"/>
                </a:cubicBezTo>
                <a:cubicBezTo>
                  <a:pt x="100" y="145"/>
                  <a:pt x="99" y="144"/>
                  <a:pt x="99" y="144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9" y="146"/>
                  <a:pt x="99" y="146"/>
                  <a:pt x="99" y="146"/>
                </a:cubicBezTo>
                <a:cubicBezTo>
                  <a:pt x="100" y="146"/>
                  <a:pt x="101" y="148"/>
                  <a:pt x="100" y="149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3" y="149"/>
                  <a:pt x="102" y="152"/>
                  <a:pt x="101" y="152"/>
                </a:cubicBezTo>
                <a:cubicBezTo>
                  <a:pt x="100" y="152"/>
                  <a:pt x="100" y="151"/>
                  <a:pt x="99" y="150"/>
                </a:cubicBezTo>
                <a:cubicBezTo>
                  <a:pt x="98" y="152"/>
                  <a:pt x="100" y="155"/>
                  <a:pt x="100" y="156"/>
                </a:cubicBezTo>
                <a:cubicBezTo>
                  <a:pt x="96" y="153"/>
                  <a:pt x="96" y="153"/>
                  <a:pt x="96" y="153"/>
                </a:cubicBezTo>
                <a:cubicBezTo>
                  <a:pt x="96" y="154"/>
                  <a:pt x="95" y="154"/>
                  <a:pt x="95" y="154"/>
                </a:cubicBezTo>
                <a:cubicBezTo>
                  <a:pt x="94" y="154"/>
                  <a:pt x="92" y="154"/>
                  <a:pt x="92" y="156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5" y="153"/>
                  <a:pt x="83" y="153"/>
                  <a:pt x="84" y="151"/>
                </a:cubicBezTo>
                <a:cubicBezTo>
                  <a:pt x="82" y="151"/>
                  <a:pt x="85" y="153"/>
                  <a:pt x="86" y="155"/>
                </a:cubicBezTo>
                <a:cubicBezTo>
                  <a:pt x="85" y="154"/>
                  <a:pt x="84" y="154"/>
                  <a:pt x="83" y="154"/>
                </a:cubicBezTo>
                <a:cubicBezTo>
                  <a:pt x="82" y="154"/>
                  <a:pt x="81" y="155"/>
                  <a:pt x="80" y="156"/>
                </a:cubicBezTo>
                <a:cubicBezTo>
                  <a:pt x="78" y="157"/>
                  <a:pt x="77" y="158"/>
                  <a:pt x="76" y="158"/>
                </a:cubicBezTo>
                <a:cubicBezTo>
                  <a:pt x="76" y="158"/>
                  <a:pt x="76" y="158"/>
                  <a:pt x="76" y="158"/>
                </a:cubicBezTo>
                <a:cubicBezTo>
                  <a:pt x="76" y="160"/>
                  <a:pt x="75" y="161"/>
                  <a:pt x="74" y="163"/>
                </a:cubicBezTo>
                <a:cubicBezTo>
                  <a:pt x="73" y="162"/>
                  <a:pt x="73" y="161"/>
                  <a:pt x="73" y="160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3" y="163"/>
                  <a:pt x="74" y="164"/>
                  <a:pt x="75" y="164"/>
                </a:cubicBezTo>
                <a:cubicBezTo>
                  <a:pt x="75" y="164"/>
                  <a:pt x="75" y="164"/>
                  <a:pt x="76" y="163"/>
                </a:cubicBezTo>
                <a:cubicBezTo>
                  <a:pt x="75" y="165"/>
                  <a:pt x="77" y="168"/>
                  <a:pt x="74" y="168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69" y="170"/>
                  <a:pt x="69" y="170"/>
                </a:cubicBezTo>
                <a:cubicBezTo>
                  <a:pt x="68" y="170"/>
                  <a:pt x="67" y="170"/>
                  <a:pt x="66" y="171"/>
                </a:cubicBezTo>
                <a:cubicBezTo>
                  <a:pt x="65" y="171"/>
                  <a:pt x="65" y="172"/>
                  <a:pt x="64" y="172"/>
                </a:cubicBezTo>
                <a:cubicBezTo>
                  <a:pt x="63" y="172"/>
                  <a:pt x="63" y="172"/>
                  <a:pt x="62" y="172"/>
                </a:cubicBezTo>
                <a:cubicBezTo>
                  <a:pt x="64" y="178"/>
                  <a:pt x="64" y="178"/>
                  <a:pt x="64" y="178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8" y="178"/>
                  <a:pt x="56" y="178"/>
                  <a:pt x="57" y="180"/>
                </a:cubicBezTo>
                <a:cubicBezTo>
                  <a:pt x="55" y="180"/>
                  <a:pt x="55" y="180"/>
                  <a:pt x="55" y="180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1" y="182"/>
                  <a:pt x="51" y="182"/>
                  <a:pt x="51" y="182"/>
                </a:cubicBezTo>
                <a:cubicBezTo>
                  <a:pt x="51" y="182"/>
                  <a:pt x="53" y="182"/>
                  <a:pt x="51" y="182"/>
                </a:cubicBezTo>
                <a:cubicBezTo>
                  <a:pt x="48" y="183"/>
                  <a:pt x="52" y="187"/>
                  <a:pt x="50" y="189"/>
                </a:cubicBezTo>
                <a:cubicBezTo>
                  <a:pt x="49" y="189"/>
                  <a:pt x="49" y="188"/>
                  <a:pt x="49" y="188"/>
                </a:cubicBezTo>
                <a:cubicBezTo>
                  <a:pt x="48" y="188"/>
                  <a:pt x="48" y="188"/>
                  <a:pt x="48" y="189"/>
                </a:cubicBezTo>
                <a:cubicBezTo>
                  <a:pt x="49" y="189"/>
                  <a:pt x="52" y="192"/>
                  <a:pt x="49" y="193"/>
                </a:cubicBezTo>
                <a:cubicBezTo>
                  <a:pt x="47" y="192"/>
                  <a:pt x="48" y="189"/>
                  <a:pt x="46" y="189"/>
                </a:cubicBezTo>
                <a:cubicBezTo>
                  <a:pt x="46" y="189"/>
                  <a:pt x="45" y="189"/>
                  <a:pt x="45" y="190"/>
                </a:cubicBezTo>
                <a:cubicBezTo>
                  <a:pt x="50" y="195"/>
                  <a:pt x="50" y="195"/>
                  <a:pt x="50" y="195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47" y="198"/>
                  <a:pt x="47" y="198"/>
                  <a:pt x="47" y="198"/>
                </a:cubicBezTo>
                <a:cubicBezTo>
                  <a:pt x="47" y="198"/>
                  <a:pt x="47" y="198"/>
                  <a:pt x="47" y="198"/>
                </a:cubicBezTo>
                <a:cubicBezTo>
                  <a:pt x="49" y="198"/>
                  <a:pt x="49" y="196"/>
                  <a:pt x="50" y="195"/>
                </a:cubicBezTo>
                <a:cubicBezTo>
                  <a:pt x="54" y="197"/>
                  <a:pt x="47" y="199"/>
                  <a:pt x="52" y="201"/>
                </a:cubicBezTo>
                <a:cubicBezTo>
                  <a:pt x="48" y="202"/>
                  <a:pt x="53" y="208"/>
                  <a:pt x="50" y="209"/>
                </a:cubicBezTo>
                <a:cubicBezTo>
                  <a:pt x="49" y="209"/>
                  <a:pt x="49" y="209"/>
                  <a:pt x="49" y="209"/>
                </a:cubicBezTo>
                <a:cubicBezTo>
                  <a:pt x="49" y="211"/>
                  <a:pt x="49" y="211"/>
                  <a:pt x="49" y="211"/>
                </a:cubicBezTo>
                <a:cubicBezTo>
                  <a:pt x="48" y="211"/>
                  <a:pt x="48" y="211"/>
                  <a:pt x="47" y="211"/>
                </a:cubicBezTo>
                <a:cubicBezTo>
                  <a:pt x="46" y="211"/>
                  <a:pt x="45" y="213"/>
                  <a:pt x="43" y="214"/>
                </a:cubicBezTo>
                <a:cubicBezTo>
                  <a:pt x="43" y="214"/>
                  <a:pt x="44" y="214"/>
                  <a:pt x="44" y="214"/>
                </a:cubicBezTo>
                <a:cubicBezTo>
                  <a:pt x="44" y="214"/>
                  <a:pt x="45" y="215"/>
                  <a:pt x="45" y="215"/>
                </a:cubicBezTo>
                <a:cubicBezTo>
                  <a:pt x="46" y="215"/>
                  <a:pt x="47" y="216"/>
                  <a:pt x="47" y="216"/>
                </a:cubicBezTo>
                <a:cubicBezTo>
                  <a:pt x="48" y="216"/>
                  <a:pt x="48" y="216"/>
                  <a:pt x="49" y="215"/>
                </a:cubicBezTo>
                <a:cubicBezTo>
                  <a:pt x="49" y="216"/>
                  <a:pt x="49" y="216"/>
                  <a:pt x="49" y="216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0" y="216"/>
                  <a:pt x="52" y="220"/>
                  <a:pt x="51" y="222"/>
                </a:cubicBezTo>
                <a:cubicBezTo>
                  <a:pt x="50" y="222"/>
                  <a:pt x="50" y="222"/>
                  <a:pt x="50" y="222"/>
                </a:cubicBezTo>
                <a:cubicBezTo>
                  <a:pt x="48" y="222"/>
                  <a:pt x="52" y="224"/>
                  <a:pt x="50" y="225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9" y="227"/>
                  <a:pt x="50" y="229"/>
                </a:cubicBezTo>
                <a:cubicBezTo>
                  <a:pt x="50" y="228"/>
                  <a:pt x="50" y="228"/>
                  <a:pt x="50" y="228"/>
                </a:cubicBezTo>
                <a:cubicBezTo>
                  <a:pt x="52" y="229"/>
                  <a:pt x="51" y="232"/>
                  <a:pt x="51" y="232"/>
                </a:cubicBezTo>
                <a:cubicBezTo>
                  <a:pt x="51" y="232"/>
                  <a:pt x="51" y="232"/>
                  <a:pt x="51" y="232"/>
                </a:cubicBezTo>
                <a:cubicBezTo>
                  <a:pt x="51" y="232"/>
                  <a:pt x="51" y="232"/>
                  <a:pt x="50" y="232"/>
                </a:cubicBezTo>
                <a:cubicBezTo>
                  <a:pt x="50" y="233"/>
                  <a:pt x="51" y="235"/>
                  <a:pt x="49" y="235"/>
                </a:cubicBezTo>
                <a:cubicBezTo>
                  <a:pt x="45" y="232"/>
                  <a:pt x="45" y="232"/>
                  <a:pt x="45" y="232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46" y="234"/>
                  <a:pt x="46" y="234"/>
                  <a:pt x="46" y="234"/>
                </a:cubicBezTo>
                <a:cubicBezTo>
                  <a:pt x="46" y="240"/>
                  <a:pt x="53" y="243"/>
                  <a:pt x="56" y="245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4" y="247"/>
                  <a:pt x="53" y="246"/>
                  <a:pt x="53" y="246"/>
                </a:cubicBezTo>
                <a:cubicBezTo>
                  <a:pt x="52" y="246"/>
                  <a:pt x="51" y="248"/>
                  <a:pt x="50" y="248"/>
                </a:cubicBezTo>
                <a:cubicBezTo>
                  <a:pt x="49" y="246"/>
                  <a:pt x="48" y="246"/>
                  <a:pt x="47" y="246"/>
                </a:cubicBezTo>
                <a:cubicBezTo>
                  <a:pt x="46" y="246"/>
                  <a:pt x="45" y="246"/>
                  <a:pt x="45" y="247"/>
                </a:cubicBezTo>
                <a:cubicBezTo>
                  <a:pt x="47" y="251"/>
                  <a:pt x="47" y="251"/>
                  <a:pt x="47" y="251"/>
                </a:cubicBezTo>
                <a:cubicBezTo>
                  <a:pt x="46" y="251"/>
                  <a:pt x="46" y="250"/>
                  <a:pt x="45" y="250"/>
                </a:cubicBezTo>
                <a:cubicBezTo>
                  <a:pt x="43" y="252"/>
                  <a:pt x="43" y="252"/>
                  <a:pt x="43" y="252"/>
                </a:cubicBezTo>
                <a:cubicBezTo>
                  <a:pt x="43" y="251"/>
                  <a:pt x="43" y="251"/>
                  <a:pt x="43" y="251"/>
                </a:cubicBezTo>
                <a:cubicBezTo>
                  <a:pt x="43" y="251"/>
                  <a:pt x="42" y="251"/>
                  <a:pt x="42" y="251"/>
                </a:cubicBezTo>
                <a:cubicBezTo>
                  <a:pt x="40" y="251"/>
                  <a:pt x="38" y="250"/>
                  <a:pt x="37" y="249"/>
                </a:cubicBezTo>
                <a:cubicBezTo>
                  <a:pt x="37" y="249"/>
                  <a:pt x="36" y="248"/>
                  <a:pt x="36" y="248"/>
                </a:cubicBezTo>
                <a:cubicBezTo>
                  <a:pt x="35" y="248"/>
                  <a:pt x="33" y="250"/>
                  <a:pt x="34" y="252"/>
                </a:cubicBezTo>
                <a:cubicBezTo>
                  <a:pt x="33" y="252"/>
                  <a:pt x="32" y="252"/>
                  <a:pt x="32" y="252"/>
                </a:cubicBezTo>
                <a:cubicBezTo>
                  <a:pt x="31" y="252"/>
                  <a:pt x="31" y="252"/>
                  <a:pt x="29" y="251"/>
                </a:cubicBezTo>
                <a:cubicBezTo>
                  <a:pt x="29" y="252"/>
                  <a:pt x="29" y="252"/>
                  <a:pt x="29" y="252"/>
                </a:cubicBezTo>
                <a:cubicBezTo>
                  <a:pt x="29" y="254"/>
                  <a:pt x="28" y="256"/>
                  <a:pt x="27" y="256"/>
                </a:cubicBezTo>
                <a:cubicBezTo>
                  <a:pt x="27" y="256"/>
                  <a:pt x="26" y="256"/>
                  <a:pt x="26" y="256"/>
                </a:cubicBezTo>
                <a:cubicBezTo>
                  <a:pt x="27" y="262"/>
                  <a:pt x="27" y="262"/>
                  <a:pt x="27" y="262"/>
                </a:cubicBezTo>
                <a:cubicBezTo>
                  <a:pt x="24" y="262"/>
                  <a:pt x="24" y="262"/>
                  <a:pt x="24" y="262"/>
                </a:cubicBezTo>
                <a:cubicBezTo>
                  <a:pt x="26" y="264"/>
                  <a:pt x="26" y="264"/>
                  <a:pt x="26" y="264"/>
                </a:cubicBezTo>
                <a:cubicBezTo>
                  <a:pt x="26" y="264"/>
                  <a:pt x="25" y="265"/>
                  <a:pt x="25" y="265"/>
                </a:cubicBezTo>
                <a:cubicBezTo>
                  <a:pt x="24" y="265"/>
                  <a:pt x="24" y="264"/>
                  <a:pt x="23" y="264"/>
                </a:cubicBezTo>
                <a:cubicBezTo>
                  <a:pt x="23" y="264"/>
                  <a:pt x="22" y="264"/>
                  <a:pt x="22" y="264"/>
                </a:cubicBezTo>
                <a:cubicBezTo>
                  <a:pt x="21" y="264"/>
                  <a:pt x="21" y="264"/>
                  <a:pt x="21" y="265"/>
                </a:cubicBezTo>
                <a:cubicBezTo>
                  <a:pt x="20" y="264"/>
                  <a:pt x="18" y="264"/>
                  <a:pt x="17" y="262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4" y="266"/>
                  <a:pt x="15" y="269"/>
                  <a:pt x="14" y="269"/>
                </a:cubicBezTo>
                <a:cubicBezTo>
                  <a:pt x="14" y="269"/>
                  <a:pt x="13" y="268"/>
                  <a:pt x="13" y="268"/>
                </a:cubicBezTo>
                <a:cubicBezTo>
                  <a:pt x="13" y="269"/>
                  <a:pt x="13" y="269"/>
                  <a:pt x="13" y="269"/>
                </a:cubicBezTo>
                <a:cubicBezTo>
                  <a:pt x="13" y="271"/>
                  <a:pt x="12" y="271"/>
                  <a:pt x="11" y="271"/>
                </a:cubicBezTo>
                <a:cubicBezTo>
                  <a:pt x="10" y="271"/>
                  <a:pt x="8" y="270"/>
                  <a:pt x="7" y="270"/>
                </a:cubicBezTo>
                <a:cubicBezTo>
                  <a:pt x="7" y="272"/>
                  <a:pt x="12" y="275"/>
                  <a:pt x="13" y="275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4" y="279"/>
                  <a:pt x="14" y="279"/>
                  <a:pt x="14" y="279"/>
                </a:cubicBezTo>
                <a:cubicBezTo>
                  <a:pt x="10" y="283"/>
                  <a:pt x="10" y="283"/>
                  <a:pt x="10" y="283"/>
                </a:cubicBezTo>
                <a:cubicBezTo>
                  <a:pt x="13" y="283"/>
                  <a:pt x="13" y="283"/>
                  <a:pt x="13" y="283"/>
                </a:cubicBezTo>
                <a:cubicBezTo>
                  <a:pt x="14" y="284"/>
                  <a:pt x="16" y="286"/>
                  <a:pt x="13" y="287"/>
                </a:cubicBezTo>
                <a:cubicBezTo>
                  <a:pt x="11" y="286"/>
                  <a:pt x="9" y="286"/>
                  <a:pt x="6" y="285"/>
                </a:cubicBezTo>
                <a:cubicBezTo>
                  <a:pt x="6" y="286"/>
                  <a:pt x="10" y="287"/>
                  <a:pt x="8" y="288"/>
                </a:cubicBezTo>
                <a:cubicBezTo>
                  <a:pt x="7" y="287"/>
                  <a:pt x="6" y="287"/>
                  <a:pt x="5" y="287"/>
                </a:cubicBezTo>
                <a:cubicBezTo>
                  <a:pt x="5" y="290"/>
                  <a:pt x="5" y="290"/>
                  <a:pt x="5" y="290"/>
                </a:cubicBezTo>
                <a:cubicBezTo>
                  <a:pt x="3" y="288"/>
                  <a:pt x="3" y="288"/>
                  <a:pt x="3" y="288"/>
                </a:cubicBezTo>
                <a:cubicBezTo>
                  <a:pt x="4" y="291"/>
                  <a:pt x="9" y="289"/>
                  <a:pt x="7" y="293"/>
                </a:cubicBezTo>
                <a:cubicBezTo>
                  <a:pt x="10" y="293"/>
                  <a:pt x="10" y="293"/>
                  <a:pt x="10" y="293"/>
                </a:cubicBezTo>
                <a:cubicBezTo>
                  <a:pt x="12" y="298"/>
                  <a:pt x="17" y="300"/>
                  <a:pt x="13" y="306"/>
                </a:cubicBezTo>
                <a:cubicBezTo>
                  <a:pt x="6" y="304"/>
                  <a:pt x="6" y="304"/>
                  <a:pt x="6" y="304"/>
                </a:cubicBezTo>
                <a:cubicBezTo>
                  <a:pt x="6" y="305"/>
                  <a:pt x="5" y="306"/>
                  <a:pt x="4" y="306"/>
                </a:cubicBezTo>
                <a:cubicBezTo>
                  <a:pt x="9" y="306"/>
                  <a:pt x="3" y="308"/>
                  <a:pt x="4" y="310"/>
                </a:cubicBezTo>
                <a:cubicBezTo>
                  <a:pt x="4" y="310"/>
                  <a:pt x="4" y="310"/>
                  <a:pt x="4" y="310"/>
                </a:cubicBezTo>
                <a:cubicBezTo>
                  <a:pt x="4" y="311"/>
                  <a:pt x="2" y="312"/>
                  <a:pt x="2" y="313"/>
                </a:cubicBezTo>
                <a:cubicBezTo>
                  <a:pt x="3" y="313"/>
                  <a:pt x="3" y="313"/>
                  <a:pt x="3" y="313"/>
                </a:cubicBezTo>
                <a:cubicBezTo>
                  <a:pt x="2" y="314"/>
                  <a:pt x="2" y="314"/>
                  <a:pt x="2" y="314"/>
                </a:cubicBezTo>
                <a:cubicBezTo>
                  <a:pt x="1" y="314"/>
                  <a:pt x="1" y="314"/>
                  <a:pt x="0" y="314"/>
                </a:cubicBezTo>
                <a:cubicBezTo>
                  <a:pt x="0" y="317"/>
                  <a:pt x="0" y="317"/>
                  <a:pt x="0" y="317"/>
                </a:cubicBezTo>
                <a:cubicBezTo>
                  <a:pt x="2" y="317"/>
                  <a:pt x="2" y="317"/>
                  <a:pt x="2" y="317"/>
                </a:cubicBezTo>
                <a:cubicBezTo>
                  <a:pt x="2" y="321"/>
                  <a:pt x="2" y="321"/>
                  <a:pt x="2" y="321"/>
                </a:cubicBezTo>
                <a:cubicBezTo>
                  <a:pt x="2" y="321"/>
                  <a:pt x="2" y="321"/>
                  <a:pt x="2" y="321"/>
                </a:cubicBezTo>
                <a:cubicBezTo>
                  <a:pt x="4" y="321"/>
                  <a:pt x="6" y="322"/>
                  <a:pt x="7" y="322"/>
                </a:cubicBezTo>
                <a:cubicBezTo>
                  <a:pt x="5" y="323"/>
                  <a:pt x="5" y="323"/>
                  <a:pt x="5" y="323"/>
                </a:cubicBezTo>
                <a:cubicBezTo>
                  <a:pt x="9" y="326"/>
                  <a:pt x="9" y="326"/>
                  <a:pt x="9" y="326"/>
                </a:cubicBezTo>
                <a:cubicBezTo>
                  <a:pt x="9" y="326"/>
                  <a:pt x="9" y="326"/>
                  <a:pt x="9" y="326"/>
                </a:cubicBezTo>
                <a:cubicBezTo>
                  <a:pt x="10" y="329"/>
                  <a:pt x="10" y="328"/>
                  <a:pt x="12" y="329"/>
                </a:cubicBezTo>
                <a:cubicBezTo>
                  <a:pt x="13" y="327"/>
                  <a:pt x="13" y="327"/>
                  <a:pt x="13" y="327"/>
                </a:cubicBezTo>
                <a:cubicBezTo>
                  <a:pt x="15" y="328"/>
                  <a:pt x="15" y="328"/>
                  <a:pt x="15" y="328"/>
                </a:cubicBezTo>
                <a:cubicBezTo>
                  <a:pt x="15" y="329"/>
                  <a:pt x="14" y="329"/>
                  <a:pt x="13" y="330"/>
                </a:cubicBezTo>
                <a:cubicBezTo>
                  <a:pt x="17" y="331"/>
                  <a:pt x="18" y="336"/>
                  <a:pt x="21" y="336"/>
                </a:cubicBezTo>
                <a:cubicBezTo>
                  <a:pt x="21" y="336"/>
                  <a:pt x="21" y="335"/>
                  <a:pt x="21" y="335"/>
                </a:cubicBezTo>
                <a:cubicBezTo>
                  <a:pt x="21" y="336"/>
                  <a:pt x="20" y="337"/>
                  <a:pt x="19" y="337"/>
                </a:cubicBezTo>
                <a:cubicBezTo>
                  <a:pt x="18" y="337"/>
                  <a:pt x="18" y="337"/>
                  <a:pt x="18" y="337"/>
                </a:cubicBezTo>
                <a:cubicBezTo>
                  <a:pt x="18" y="335"/>
                  <a:pt x="18" y="335"/>
                  <a:pt x="17" y="335"/>
                </a:cubicBezTo>
                <a:cubicBezTo>
                  <a:pt x="17" y="335"/>
                  <a:pt x="17" y="335"/>
                  <a:pt x="17" y="335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15" y="335"/>
                  <a:pt x="15" y="335"/>
                  <a:pt x="15" y="335"/>
                </a:cubicBezTo>
                <a:cubicBezTo>
                  <a:pt x="16" y="339"/>
                  <a:pt x="16" y="339"/>
                  <a:pt x="16" y="339"/>
                </a:cubicBezTo>
                <a:cubicBezTo>
                  <a:pt x="19" y="339"/>
                  <a:pt x="19" y="339"/>
                  <a:pt x="19" y="339"/>
                </a:cubicBezTo>
                <a:cubicBezTo>
                  <a:pt x="16" y="342"/>
                  <a:pt x="16" y="342"/>
                  <a:pt x="16" y="342"/>
                </a:cubicBezTo>
                <a:cubicBezTo>
                  <a:pt x="22" y="345"/>
                  <a:pt x="13" y="347"/>
                  <a:pt x="17" y="349"/>
                </a:cubicBezTo>
                <a:cubicBezTo>
                  <a:pt x="16" y="350"/>
                  <a:pt x="16" y="350"/>
                  <a:pt x="16" y="350"/>
                </a:cubicBezTo>
                <a:cubicBezTo>
                  <a:pt x="16" y="350"/>
                  <a:pt x="15" y="350"/>
                  <a:pt x="15" y="350"/>
                </a:cubicBezTo>
                <a:cubicBezTo>
                  <a:pt x="15" y="350"/>
                  <a:pt x="15" y="349"/>
                  <a:pt x="15" y="349"/>
                </a:cubicBezTo>
                <a:cubicBezTo>
                  <a:pt x="14" y="349"/>
                  <a:pt x="14" y="349"/>
                  <a:pt x="14" y="350"/>
                </a:cubicBezTo>
                <a:cubicBezTo>
                  <a:pt x="17" y="352"/>
                  <a:pt x="17" y="352"/>
                  <a:pt x="17" y="352"/>
                </a:cubicBezTo>
                <a:cubicBezTo>
                  <a:pt x="16" y="352"/>
                  <a:pt x="16" y="352"/>
                  <a:pt x="16" y="352"/>
                </a:cubicBezTo>
                <a:cubicBezTo>
                  <a:pt x="14" y="352"/>
                  <a:pt x="13" y="355"/>
                  <a:pt x="13" y="356"/>
                </a:cubicBezTo>
                <a:cubicBezTo>
                  <a:pt x="14" y="357"/>
                  <a:pt x="15" y="358"/>
                  <a:pt x="16" y="358"/>
                </a:cubicBezTo>
                <a:cubicBezTo>
                  <a:pt x="16" y="358"/>
                  <a:pt x="17" y="357"/>
                  <a:pt x="18" y="356"/>
                </a:cubicBezTo>
                <a:cubicBezTo>
                  <a:pt x="18" y="356"/>
                  <a:pt x="19" y="356"/>
                  <a:pt x="20" y="356"/>
                </a:cubicBezTo>
                <a:cubicBezTo>
                  <a:pt x="22" y="356"/>
                  <a:pt x="24" y="357"/>
                  <a:pt x="23" y="359"/>
                </a:cubicBezTo>
                <a:cubicBezTo>
                  <a:pt x="22" y="358"/>
                  <a:pt x="22" y="358"/>
                  <a:pt x="22" y="358"/>
                </a:cubicBezTo>
                <a:cubicBezTo>
                  <a:pt x="23" y="362"/>
                  <a:pt x="23" y="362"/>
                  <a:pt x="23" y="362"/>
                </a:cubicBezTo>
                <a:cubicBezTo>
                  <a:pt x="20" y="362"/>
                  <a:pt x="20" y="362"/>
                  <a:pt x="20" y="362"/>
                </a:cubicBezTo>
                <a:cubicBezTo>
                  <a:pt x="18" y="363"/>
                  <a:pt x="21" y="364"/>
                  <a:pt x="19" y="364"/>
                </a:cubicBezTo>
                <a:cubicBezTo>
                  <a:pt x="19" y="364"/>
                  <a:pt x="19" y="364"/>
                  <a:pt x="18" y="364"/>
                </a:cubicBezTo>
                <a:cubicBezTo>
                  <a:pt x="18" y="364"/>
                  <a:pt x="17" y="363"/>
                  <a:pt x="18" y="363"/>
                </a:cubicBezTo>
                <a:cubicBezTo>
                  <a:pt x="13" y="363"/>
                  <a:pt x="13" y="363"/>
                  <a:pt x="13" y="363"/>
                </a:cubicBezTo>
                <a:cubicBezTo>
                  <a:pt x="14" y="364"/>
                  <a:pt x="16" y="364"/>
                  <a:pt x="16" y="366"/>
                </a:cubicBezTo>
                <a:cubicBezTo>
                  <a:pt x="16" y="366"/>
                  <a:pt x="15" y="366"/>
                  <a:pt x="14" y="366"/>
                </a:cubicBezTo>
                <a:cubicBezTo>
                  <a:pt x="14" y="366"/>
                  <a:pt x="14" y="366"/>
                  <a:pt x="14" y="366"/>
                </a:cubicBezTo>
                <a:cubicBezTo>
                  <a:pt x="13" y="366"/>
                  <a:pt x="13" y="366"/>
                  <a:pt x="13" y="366"/>
                </a:cubicBezTo>
                <a:cubicBezTo>
                  <a:pt x="12" y="366"/>
                  <a:pt x="11" y="367"/>
                  <a:pt x="11" y="368"/>
                </a:cubicBezTo>
                <a:cubicBezTo>
                  <a:pt x="10" y="367"/>
                  <a:pt x="10" y="367"/>
                  <a:pt x="10" y="367"/>
                </a:cubicBezTo>
                <a:cubicBezTo>
                  <a:pt x="9" y="370"/>
                  <a:pt x="9" y="370"/>
                  <a:pt x="9" y="370"/>
                </a:cubicBezTo>
                <a:cubicBezTo>
                  <a:pt x="8" y="370"/>
                  <a:pt x="8" y="370"/>
                  <a:pt x="8" y="370"/>
                </a:cubicBezTo>
                <a:cubicBezTo>
                  <a:pt x="9" y="371"/>
                  <a:pt x="10" y="370"/>
                  <a:pt x="10" y="372"/>
                </a:cubicBezTo>
                <a:cubicBezTo>
                  <a:pt x="8" y="374"/>
                  <a:pt x="5" y="375"/>
                  <a:pt x="3" y="377"/>
                </a:cubicBezTo>
                <a:cubicBezTo>
                  <a:pt x="4" y="377"/>
                  <a:pt x="6" y="378"/>
                  <a:pt x="5" y="379"/>
                </a:cubicBezTo>
                <a:cubicBezTo>
                  <a:pt x="6" y="379"/>
                  <a:pt x="6" y="379"/>
                  <a:pt x="6" y="379"/>
                </a:cubicBezTo>
                <a:cubicBezTo>
                  <a:pt x="7" y="379"/>
                  <a:pt x="6" y="381"/>
                  <a:pt x="6" y="382"/>
                </a:cubicBezTo>
                <a:cubicBezTo>
                  <a:pt x="8" y="382"/>
                  <a:pt x="8" y="382"/>
                  <a:pt x="8" y="382"/>
                </a:cubicBezTo>
                <a:cubicBezTo>
                  <a:pt x="9" y="381"/>
                  <a:pt x="9" y="379"/>
                  <a:pt x="10" y="379"/>
                </a:cubicBezTo>
                <a:cubicBezTo>
                  <a:pt x="16" y="384"/>
                  <a:pt x="16" y="384"/>
                  <a:pt x="16" y="384"/>
                </a:cubicBezTo>
                <a:cubicBezTo>
                  <a:pt x="12" y="384"/>
                  <a:pt x="12" y="384"/>
                  <a:pt x="12" y="384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0" y="383"/>
                  <a:pt x="8" y="385"/>
                  <a:pt x="9" y="386"/>
                </a:cubicBezTo>
                <a:cubicBezTo>
                  <a:pt x="10" y="386"/>
                  <a:pt x="10" y="386"/>
                  <a:pt x="10" y="386"/>
                </a:cubicBezTo>
                <a:cubicBezTo>
                  <a:pt x="10" y="385"/>
                  <a:pt x="10" y="385"/>
                  <a:pt x="10" y="385"/>
                </a:cubicBezTo>
                <a:cubicBezTo>
                  <a:pt x="11" y="388"/>
                  <a:pt x="11" y="388"/>
                  <a:pt x="11" y="388"/>
                </a:cubicBezTo>
                <a:cubicBezTo>
                  <a:pt x="12" y="388"/>
                  <a:pt x="12" y="387"/>
                  <a:pt x="13" y="387"/>
                </a:cubicBezTo>
                <a:cubicBezTo>
                  <a:pt x="14" y="387"/>
                  <a:pt x="15" y="388"/>
                  <a:pt x="16" y="389"/>
                </a:cubicBezTo>
                <a:cubicBezTo>
                  <a:pt x="17" y="389"/>
                  <a:pt x="18" y="390"/>
                  <a:pt x="19" y="390"/>
                </a:cubicBezTo>
                <a:cubicBezTo>
                  <a:pt x="19" y="390"/>
                  <a:pt x="19" y="390"/>
                  <a:pt x="19" y="390"/>
                </a:cubicBezTo>
                <a:cubicBezTo>
                  <a:pt x="18" y="392"/>
                  <a:pt x="19" y="394"/>
                  <a:pt x="21" y="395"/>
                </a:cubicBezTo>
                <a:cubicBezTo>
                  <a:pt x="20" y="393"/>
                  <a:pt x="24" y="391"/>
                  <a:pt x="25" y="390"/>
                </a:cubicBezTo>
                <a:cubicBezTo>
                  <a:pt x="29" y="395"/>
                  <a:pt x="20" y="397"/>
                  <a:pt x="21" y="399"/>
                </a:cubicBezTo>
                <a:cubicBezTo>
                  <a:pt x="22" y="399"/>
                  <a:pt x="22" y="399"/>
                  <a:pt x="23" y="399"/>
                </a:cubicBezTo>
                <a:cubicBezTo>
                  <a:pt x="24" y="399"/>
                  <a:pt x="25" y="399"/>
                  <a:pt x="26" y="400"/>
                </a:cubicBezTo>
                <a:cubicBezTo>
                  <a:pt x="26" y="400"/>
                  <a:pt x="27" y="401"/>
                  <a:pt x="28" y="401"/>
                </a:cubicBezTo>
                <a:cubicBezTo>
                  <a:pt x="28" y="401"/>
                  <a:pt x="28" y="400"/>
                  <a:pt x="28" y="399"/>
                </a:cubicBezTo>
                <a:cubicBezTo>
                  <a:pt x="31" y="402"/>
                  <a:pt x="31" y="402"/>
                  <a:pt x="31" y="402"/>
                </a:cubicBezTo>
                <a:cubicBezTo>
                  <a:pt x="29" y="403"/>
                  <a:pt x="26" y="406"/>
                  <a:pt x="26" y="409"/>
                </a:cubicBezTo>
                <a:cubicBezTo>
                  <a:pt x="25" y="408"/>
                  <a:pt x="25" y="408"/>
                  <a:pt x="25" y="408"/>
                </a:cubicBezTo>
                <a:cubicBezTo>
                  <a:pt x="28" y="412"/>
                  <a:pt x="28" y="412"/>
                  <a:pt x="28" y="412"/>
                </a:cubicBezTo>
                <a:cubicBezTo>
                  <a:pt x="27" y="410"/>
                  <a:pt x="29" y="408"/>
                  <a:pt x="31" y="408"/>
                </a:cubicBezTo>
                <a:cubicBezTo>
                  <a:pt x="31" y="412"/>
                  <a:pt x="31" y="412"/>
                  <a:pt x="31" y="412"/>
                </a:cubicBezTo>
                <a:cubicBezTo>
                  <a:pt x="31" y="412"/>
                  <a:pt x="32" y="411"/>
                  <a:pt x="32" y="411"/>
                </a:cubicBezTo>
                <a:cubicBezTo>
                  <a:pt x="35" y="414"/>
                  <a:pt x="35" y="414"/>
                  <a:pt x="35" y="414"/>
                </a:cubicBezTo>
                <a:cubicBezTo>
                  <a:pt x="35" y="416"/>
                  <a:pt x="34" y="416"/>
                  <a:pt x="34" y="416"/>
                </a:cubicBezTo>
                <a:cubicBezTo>
                  <a:pt x="33" y="416"/>
                  <a:pt x="33" y="416"/>
                  <a:pt x="32" y="415"/>
                </a:cubicBezTo>
                <a:cubicBezTo>
                  <a:pt x="32" y="415"/>
                  <a:pt x="31" y="415"/>
                  <a:pt x="31" y="415"/>
                </a:cubicBezTo>
                <a:cubicBezTo>
                  <a:pt x="30" y="415"/>
                  <a:pt x="30" y="415"/>
                  <a:pt x="29" y="416"/>
                </a:cubicBezTo>
                <a:cubicBezTo>
                  <a:pt x="31" y="418"/>
                  <a:pt x="31" y="418"/>
                  <a:pt x="31" y="418"/>
                </a:cubicBezTo>
                <a:cubicBezTo>
                  <a:pt x="29" y="419"/>
                  <a:pt x="29" y="419"/>
                  <a:pt x="29" y="419"/>
                </a:cubicBezTo>
                <a:cubicBezTo>
                  <a:pt x="29" y="420"/>
                  <a:pt x="29" y="420"/>
                  <a:pt x="29" y="420"/>
                </a:cubicBezTo>
                <a:cubicBezTo>
                  <a:pt x="28" y="420"/>
                  <a:pt x="27" y="423"/>
                  <a:pt x="26" y="423"/>
                </a:cubicBezTo>
                <a:cubicBezTo>
                  <a:pt x="25" y="423"/>
                  <a:pt x="25" y="422"/>
                  <a:pt x="24" y="422"/>
                </a:cubicBezTo>
                <a:cubicBezTo>
                  <a:pt x="24" y="422"/>
                  <a:pt x="24" y="423"/>
                  <a:pt x="23" y="424"/>
                </a:cubicBezTo>
                <a:cubicBezTo>
                  <a:pt x="23" y="427"/>
                  <a:pt x="23" y="427"/>
                  <a:pt x="23" y="427"/>
                </a:cubicBezTo>
                <a:cubicBezTo>
                  <a:pt x="26" y="428"/>
                  <a:pt x="24" y="431"/>
                  <a:pt x="25" y="433"/>
                </a:cubicBezTo>
                <a:cubicBezTo>
                  <a:pt x="27" y="432"/>
                  <a:pt x="25" y="429"/>
                  <a:pt x="26" y="429"/>
                </a:cubicBezTo>
                <a:cubicBezTo>
                  <a:pt x="26" y="429"/>
                  <a:pt x="27" y="429"/>
                  <a:pt x="28" y="431"/>
                </a:cubicBezTo>
                <a:cubicBezTo>
                  <a:pt x="29" y="428"/>
                  <a:pt x="29" y="428"/>
                  <a:pt x="29" y="428"/>
                </a:cubicBezTo>
                <a:cubicBezTo>
                  <a:pt x="29" y="428"/>
                  <a:pt x="31" y="429"/>
                  <a:pt x="31" y="431"/>
                </a:cubicBezTo>
                <a:cubicBezTo>
                  <a:pt x="32" y="430"/>
                  <a:pt x="30" y="428"/>
                  <a:pt x="32" y="428"/>
                </a:cubicBezTo>
                <a:cubicBezTo>
                  <a:pt x="32" y="428"/>
                  <a:pt x="32" y="428"/>
                  <a:pt x="33" y="428"/>
                </a:cubicBezTo>
                <a:cubicBezTo>
                  <a:pt x="34" y="429"/>
                  <a:pt x="35" y="430"/>
                  <a:pt x="34" y="431"/>
                </a:cubicBezTo>
                <a:cubicBezTo>
                  <a:pt x="33" y="432"/>
                  <a:pt x="32" y="435"/>
                  <a:pt x="30" y="435"/>
                </a:cubicBezTo>
                <a:cubicBezTo>
                  <a:pt x="30" y="435"/>
                  <a:pt x="29" y="434"/>
                  <a:pt x="29" y="434"/>
                </a:cubicBezTo>
                <a:cubicBezTo>
                  <a:pt x="28" y="439"/>
                  <a:pt x="28" y="439"/>
                  <a:pt x="28" y="439"/>
                </a:cubicBezTo>
                <a:cubicBezTo>
                  <a:pt x="28" y="438"/>
                  <a:pt x="29" y="437"/>
                  <a:pt x="30" y="437"/>
                </a:cubicBezTo>
                <a:cubicBezTo>
                  <a:pt x="30" y="437"/>
                  <a:pt x="31" y="437"/>
                  <a:pt x="31" y="437"/>
                </a:cubicBezTo>
                <a:cubicBezTo>
                  <a:pt x="33" y="438"/>
                  <a:pt x="31" y="440"/>
                  <a:pt x="31" y="440"/>
                </a:cubicBezTo>
                <a:cubicBezTo>
                  <a:pt x="32" y="441"/>
                  <a:pt x="33" y="443"/>
                  <a:pt x="34" y="444"/>
                </a:cubicBezTo>
                <a:cubicBezTo>
                  <a:pt x="34" y="443"/>
                  <a:pt x="35" y="441"/>
                  <a:pt x="34" y="441"/>
                </a:cubicBezTo>
                <a:cubicBezTo>
                  <a:pt x="34" y="441"/>
                  <a:pt x="33" y="441"/>
                  <a:pt x="33" y="442"/>
                </a:cubicBezTo>
                <a:cubicBezTo>
                  <a:pt x="32" y="441"/>
                  <a:pt x="32" y="440"/>
                  <a:pt x="32" y="439"/>
                </a:cubicBezTo>
                <a:cubicBezTo>
                  <a:pt x="33" y="439"/>
                  <a:pt x="33" y="439"/>
                  <a:pt x="34" y="439"/>
                </a:cubicBezTo>
                <a:cubicBezTo>
                  <a:pt x="33" y="434"/>
                  <a:pt x="33" y="434"/>
                  <a:pt x="33" y="434"/>
                </a:cubicBezTo>
                <a:cubicBezTo>
                  <a:pt x="36" y="435"/>
                  <a:pt x="36" y="438"/>
                  <a:pt x="37" y="439"/>
                </a:cubicBezTo>
                <a:cubicBezTo>
                  <a:pt x="35" y="440"/>
                  <a:pt x="35" y="440"/>
                  <a:pt x="35" y="440"/>
                </a:cubicBezTo>
                <a:cubicBezTo>
                  <a:pt x="42" y="447"/>
                  <a:pt x="42" y="447"/>
                  <a:pt x="42" y="447"/>
                </a:cubicBezTo>
                <a:cubicBezTo>
                  <a:pt x="42" y="448"/>
                  <a:pt x="41" y="449"/>
                  <a:pt x="41" y="449"/>
                </a:cubicBezTo>
                <a:cubicBezTo>
                  <a:pt x="40" y="449"/>
                  <a:pt x="40" y="449"/>
                  <a:pt x="40" y="449"/>
                </a:cubicBezTo>
                <a:cubicBezTo>
                  <a:pt x="40" y="448"/>
                  <a:pt x="40" y="447"/>
                  <a:pt x="39" y="447"/>
                </a:cubicBezTo>
                <a:cubicBezTo>
                  <a:pt x="38" y="447"/>
                  <a:pt x="37" y="449"/>
                  <a:pt x="38" y="449"/>
                </a:cubicBezTo>
                <a:cubicBezTo>
                  <a:pt x="38" y="450"/>
                  <a:pt x="37" y="453"/>
                  <a:pt x="36" y="454"/>
                </a:cubicBezTo>
                <a:cubicBezTo>
                  <a:pt x="41" y="451"/>
                  <a:pt x="41" y="451"/>
                  <a:pt x="41" y="451"/>
                </a:cubicBezTo>
                <a:cubicBezTo>
                  <a:pt x="42" y="452"/>
                  <a:pt x="43" y="452"/>
                  <a:pt x="42" y="453"/>
                </a:cubicBezTo>
                <a:cubicBezTo>
                  <a:pt x="43" y="453"/>
                  <a:pt x="43" y="452"/>
                  <a:pt x="44" y="452"/>
                </a:cubicBezTo>
                <a:cubicBezTo>
                  <a:pt x="43" y="452"/>
                  <a:pt x="43" y="452"/>
                  <a:pt x="43" y="451"/>
                </a:cubicBezTo>
                <a:cubicBezTo>
                  <a:pt x="43" y="451"/>
                  <a:pt x="43" y="451"/>
                  <a:pt x="43" y="450"/>
                </a:cubicBezTo>
                <a:cubicBezTo>
                  <a:pt x="43" y="451"/>
                  <a:pt x="43" y="451"/>
                  <a:pt x="43" y="451"/>
                </a:cubicBezTo>
                <a:cubicBezTo>
                  <a:pt x="44" y="452"/>
                  <a:pt x="47" y="451"/>
                  <a:pt x="45" y="455"/>
                </a:cubicBezTo>
                <a:cubicBezTo>
                  <a:pt x="46" y="453"/>
                  <a:pt x="45" y="453"/>
                  <a:pt x="44" y="452"/>
                </a:cubicBezTo>
                <a:cubicBezTo>
                  <a:pt x="42" y="455"/>
                  <a:pt x="46" y="459"/>
                  <a:pt x="42" y="461"/>
                </a:cubicBezTo>
                <a:cubicBezTo>
                  <a:pt x="45" y="461"/>
                  <a:pt x="45" y="461"/>
                  <a:pt x="45" y="461"/>
                </a:cubicBezTo>
                <a:cubicBezTo>
                  <a:pt x="45" y="463"/>
                  <a:pt x="43" y="464"/>
                  <a:pt x="43" y="467"/>
                </a:cubicBezTo>
                <a:cubicBezTo>
                  <a:pt x="44" y="466"/>
                  <a:pt x="44" y="466"/>
                  <a:pt x="44" y="466"/>
                </a:cubicBezTo>
                <a:cubicBezTo>
                  <a:pt x="46" y="466"/>
                  <a:pt x="46" y="468"/>
                  <a:pt x="47" y="469"/>
                </a:cubicBezTo>
                <a:cubicBezTo>
                  <a:pt x="48" y="466"/>
                  <a:pt x="48" y="466"/>
                  <a:pt x="48" y="466"/>
                </a:cubicBezTo>
                <a:cubicBezTo>
                  <a:pt x="49" y="465"/>
                  <a:pt x="50" y="464"/>
                  <a:pt x="50" y="464"/>
                </a:cubicBezTo>
                <a:cubicBezTo>
                  <a:pt x="51" y="464"/>
                  <a:pt x="48" y="469"/>
                  <a:pt x="50" y="470"/>
                </a:cubicBezTo>
                <a:cubicBezTo>
                  <a:pt x="51" y="468"/>
                  <a:pt x="51" y="468"/>
                  <a:pt x="51" y="468"/>
                </a:cubicBezTo>
                <a:cubicBezTo>
                  <a:pt x="51" y="468"/>
                  <a:pt x="51" y="468"/>
                  <a:pt x="51" y="468"/>
                </a:cubicBezTo>
                <a:cubicBezTo>
                  <a:pt x="54" y="467"/>
                  <a:pt x="54" y="467"/>
                  <a:pt x="54" y="467"/>
                </a:cubicBezTo>
                <a:cubicBezTo>
                  <a:pt x="54" y="469"/>
                  <a:pt x="59" y="469"/>
                  <a:pt x="57" y="472"/>
                </a:cubicBezTo>
                <a:cubicBezTo>
                  <a:pt x="53" y="472"/>
                  <a:pt x="48" y="476"/>
                  <a:pt x="47" y="480"/>
                </a:cubicBezTo>
                <a:cubicBezTo>
                  <a:pt x="47" y="480"/>
                  <a:pt x="47" y="480"/>
                  <a:pt x="47" y="480"/>
                </a:cubicBezTo>
                <a:cubicBezTo>
                  <a:pt x="47" y="480"/>
                  <a:pt x="47" y="479"/>
                  <a:pt x="48" y="479"/>
                </a:cubicBezTo>
                <a:cubicBezTo>
                  <a:pt x="48" y="478"/>
                  <a:pt x="48" y="477"/>
                  <a:pt x="49" y="477"/>
                </a:cubicBezTo>
                <a:cubicBezTo>
                  <a:pt x="49" y="477"/>
                  <a:pt x="50" y="478"/>
                  <a:pt x="50" y="478"/>
                </a:cubicBezTo>
                <a:cubicBezTo>
                  <a:pt x="50" y="480"/>
                  <a:pt x="53" y="482"/>
                  <a:pt x="52" y="484"/>
                </a:cubicBezTo>
                <a:cubicBezTo>
                  <a:pt x="53" y="483"/>
                  <a:pt x="53" y="481"/>
                  <a:pt x="54" y="481"/>
                </a:cubicBezTo>
                <a:cubicBezTo>
                  <a:pt x="54" y="481"/>
                  <a:pt x="54" y="482"/>
                  <a:pt x="55" y="483"/>
                </a:cubicBezTo>
                <a:cubicBezTo>
                  <a:pt x="55" y="484"/>
                  <a:pt x="55" y="484"/>
                  <a:pt x="55" y="484"/>
                </a:cubicBezTo>
                <a:cubicBezTo>
                  <a:pt x="56" y="483"/>
                  <a:pt x="57" y="483"/>
                  <a:pt x="58" y="483"/>
                </a:cubicBezTo>
                <a:cubicBezTo>
                  <a:pt x="58" y="483"/>
                  <a:pt x="59" y="483"/>
                  <a:pt x="59" y="483"/>
                </a:cubicBezTo>
                <a:cubicBezTo>
                  <a:pt x="59" y="480"/>
                  <a:pt x="59" y="480"/>
                  <a:pt x="59" y="480"/>
                </a:cubicBezTo>
                <a:cubicBezTo>
                  <a:pt x="59" y="480"/>
                  <a:pt x="56" y="480"/>
                  <a:pt x="57" y="478"/>
                </a:cubicBezTo>
                <a:cubicBezTo>
                  <a:pt x="57" y="478"/>
                  <a:pt x="58" y="478"/>
                  <a:pt x="58" y="478"/>
                </a:cubicBezTo>
                <a:cubicBezTo>
                  <a:pt x="59" y="478"/>
                  <a:pt x="59" y="478"/>
                  <a:pt x="59" y="478"/>
                </a:cubicBezTo>
                <a:cubicBezTo>
                  <a:pt x="59" y="478"/>
                  <a:pt x="59" y="478"/>
                  <a:pt x="59" y="478"/>
                </a:cubicBezTo>
                <a:cubicBezTo>
                  <a:pt x="60" y="478"/>
                  <a:pt x="61" y="478"/>
                  <a:pt x="61" y="480"/>
                </a:cubicBezTo>
                <a:cubicBezTo>
                  <a:pt x="63" y="482"/>
                  <a:pt x="62" y="485"/>
                  <a:pt x="58" y="485"/>
                </a:cubicBezTo>
                <a:cubicBezTo>
                  <a:pt x="60" y="486"/>
                  <a:pt x="61" y="487"/>
                  <a:pt x="62" y="487"/>
                </a:cubicBezTo>
                <a:cubicBezTo>
                  <a:pt x="62" y="487"/>
                  <a:pt x="63" y="487"/>
                  <a:pt x="64" y="486"/>
                </a:cubicBezTo>
                <a:cubicBezTo>
                  <a:pt x="63" y="493"/>
                  <a:pt x="63" y="493"/>
                  <a:pt x="63" y="493"/>
                </a:cubicBezTo>
                <a:cubicBezTo>
                  <a:pt x="63" y="492"/>
                  <a:pt x="64" y="491"/>
                  <a:pt x="64" y="491"/>
                </a:cubicBezTo>
                <a:cubicBezTo>
                  <a:pt x="65" y="491"/>
                  <a:pt x="65" y="491"/>
                  <a:pt x="66" y="492"/>
                </a:cubicBezTo>
                <a:cubicBezTo>
                  <a:pt x="66" y="492"/>
                  <a:pt x="66" y="492"/>
                  <a:pt x="67" y="492"/>
                </a:cubicBezTo>
                <a:cubicBezTo>
                  <a:pt x="67" y="492"/>
                  <a:pt x="67" y="492"/>
                  <a:pt x="67" y="492"/>
                </a:cubicBezTo>
                <a:cubicBezTo>
                  <a:pt x="69" y="488"/>
                  <a:pt x="65" y="491"/>
                  <a:pt x="66" y="487"/>
                </a:cubicBezTo>
                <a:cubicBezTo>
                  <a:pt x="67" y="487"/>
                  <a:pt x="68" y="484"/>
                  <a:pt x="69" y="484"/>
                </a:cubicBezTo>
                <a:cubicBezTo>
                  <a:pt x="69" y="484"/>
                  <a:pt x="69" y="485"/>
                  <a:pt x="69" y="485"/>
                </a:cubicBezTo>
                <a:cubicBezTo>
                  <a:pt x="69" y="494"/>
                  <a:pt x="69" y="494"/>
                  <a:pt x="69" y="494"/>
                </a:cubicBezTo>
                <a:cubicBezTo>
                  <a:pt x="70" y="493"/>
                  <a:pt x="70" y="493"/>
                  <a:pt x="70" y="493"/>
                </a:cubicBezTo>
                <a:cubicBezTo>
                  <a:pt x="70" y="496"/>
                  <a:pt x="75" y="498"/>
                  <a:pt x="73" y="502"/>
                </a:cubicBezTo>
                <a:cubicBezTo>
                  <a:pt x="73" y="502"/>
                  <a:pt x="73" y="502"/>
                  <a:pt x="73" y="502"/>
                </a:cubicBezTo>
                <a:cubicBezTo>
                  <a:pt x="73" y="505"/>
                  <a:pt x="73" y="505"/>
                  <a:pt x="73" y="505"/>
                </a:cubicBezTo>
                <a:cubicBezTo>
                  <a:pt x="77" y="505"/>
                  <a:pt x="71" y="502"/>
                  <a:pt x="75" y="501"/>
                </a:cubicBezTo>
                <a:cubicBezTo>
                  <a:pt x="76" y="504"/>
                  <a:pt x="75" y="507"/>
                  <a:pt x="76" y="510"/>
                </a:cubicBezTo>
                <a:cubicBezTo>
                  <a:pt x="79" y="506"/>
                  <a:pt x="79" y="506"/>
                  <a:pt x="79" y="506"/>
                </a:cubicBezTo>
                <a:cubicBezTo>
                  <a:pt x="79" y="507"/>
                  <a:pt x="80" y="507"/>
                  <a:pt x="80" y="507"/>
                </a:cubicBezTo>
                <a:cubicBezTo>
                  <a:pt x="81" y="507"/>
                  <a:pt x="81" y="507"/>
                  <a:pt x="81" y="507"/>
                </a:cubicBezTo>
                <a:cubicBezTo>
                  <a:pt x="81" y="507"/>
                  <a:pt x="81" y="507"/>
                  <a:pt x="82" y="507"/>
                </a:cubicBezTo>
                <a:cubicBezTo>
                  <a:pt x="82" y="507"/>
                  <a:pt x="83" y="507"/>
                  <a:pt x="83" y="508"/>
                </a:cubicBezTo>
                <a:cubicBezTo>
                  <a:pt x="82" y="509"/>
                  <a:pt x="82" y="509"/>
                  <a:pt x="82" y="509"/>
                </a:cubicBezTo>
                <a:cubicBezTo>
                  <a:pt x="83" y="510"/>
                  <a:pt x="83" y="510"/>
                  <a:pt x="83" y="510"/>
                </a:cubicBezTo>
                <a:cubicBezTo>
                  <a:pt x="85" y="508"/>
                  <a:pt x="84" y="507"/>
                  <a:pt x="82" y="506"/>
                </a:cubicBezTo>
                <a:cubicBezTo>
                  <a:pt x="87" y="504"/>
                  <a:pt x="87" y="504"/>
                  <a:pt x="87" y="504"/>
                </a:cubicBezTo>
                <a:cubicBezTo>
                  <a:pt x="87" y="505"/>
                  <a:pt x="87" y="507"/>
                  <a:pt x="86" y="508"/>
                </a:cubicBezTo>
                <a:cubicBezTo>
                  <a:pt x="88" y="507"/>
                  <a:pt x="88" y="505"/>
                  <a:pt x="88" y="504"/>
                </a:cubicBezTo>
                <a:cubicBezTo>
                  <a:pt x="90" y="504"/>
                  <a:pt x="90" y="505"/>
                  <a:pt x="90" y="505"/>
                </a:cubicBezTo>
                <a:cubicBezTo>
                  <a:pt x="91" y="506"/>
                  <a:pt x="92" y="506"/>
                  <a:pt x="93" y="506"/>
                </a:cubicBezTo>
                <a:cubicBezTo>
                  <a:pt x="94" y="506"/>
                  <a:pt x="96" y="505"/>
                  <a:pt x="96" y="504"/>
                </a:cubicBezTo>
                <a:cubicBezTo>
                  <a:pt x="103" y="506"/>
                  <a:pt x="95" y="511"/>
                  <a:pt x="96" y="511"/>
                </a:cubicBezTo>
                <a:cubicBezTo>
                  <a:pt x="97" y="511"/>
                  <a:pt x="97" y="511"/>
                  <a:pt x="97" y="511"/>
                </a:cubicBezTo>
                <a:cubicBezTo>
                  <a:pt x="97" y="511"/>
                  <a:pt x="98" y="511"/>
                  <a:pt x="98" y="511"/>
                </a:cubicBezTo>
                <a:cubicBezTo>
                  <a:pt x="99" y="510"/>
                  <a:pt x="99" y="510"/>
                  <a:pt x="100" y="510"/>
                </a:cubicBezTo>
                <a:cubicBezTo>
                  <a:pt x="100" y="510"/>
                  <a:pt x="100" y="510"/>
                  <a:pt x="101" y="510"/>
                </a:cubicBezTo>
                <a:cubicBezTo>
                  <a:pt x="102" y="511"/>
                  <a:pt x="101" y="514"/>
                  <a:pt x="101" y="514"/>
                </a:cubicBezTo>
                <a:cubicBezTo>
                  <a:pt x="101" y="514"/>
                  <a:pt x="101" y="514"/>
                  <a:pt x="101" y="514"/>
                </a:cubicBezTo>
                <a:cubicBezTo>
                  <a:pt x="103" y="510"/>
                  <a:pt x="105" y="512"/>
                  <a:pt x="107" y="511"/>
                </a:cubicBezTo>
                <a:cubicBezTo>
                  <a:pt x="107" y="512"/>
                  <a:pt x="107" y="514"/>
                  <a:pt x="106" y="515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10" y="513"/>
                  <a:pt x="110" y="514"/>
                  <a:pt x="110" y="515"/>
                </a:cubicBezTo>
                <a:cubicBezTo>
                  <a:pt x="112" y="513"/>
                  <a:pt x="112" y="513"/>
                  <a:pt x="112" y="513"/>
                </a:cubicBezTo>
                <a:cubicBezTo>
                  <a:pt x="113" y="513"/>
                  <a:pt x="113" y="513"/>
                  <a:pt x="113" y="513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18" y="516"/>
                  <a:pt x="115" y="517"/>
                  <a:pt x="115" y="521"/>
                </a:cubicBezTo>
                <a:cubicBezTo>
                  <a:pt x="117" y="519"/>
                  <a:pt x="117" y="519"/>
                  <a:pt x="117" y="519"/>
                </a:cubicBezTo>
                <a:cubicBezTo>
                  <a:pt x="120" y="521"/>
                  <a:pt x="120" y="521"/>
                  <a:pt x="120" y="521"/>
                </a:cubicBezTo>
                <a:cubicBezTo>
                  <a:pt x="119" y="521"/>
                  <a:pt x="119" y="521"/>
                  <a:pt x="119" y="521"/>
                </a:cubicBezTo>
                <a:cubicBezTo>
                  <a:pt x="115" y="521"/>
                  <a:pt x="118" y="526"/>
                  <a:pt x="118" y="527"/>
                </a:cubicBezTo>
                <a:cubicBezTo>
                  <a:pt x="116" y="526"/>
                  <a:pt x="116" y="526"/>
                  <a:pt x="116" y="526"/>
                </a:cubicBezTo>
                <a:cubicBezTo>
                  <a:pt x="116" y="527"/>
                  <a:pt x="115" y="528"/>
                  <a:pt x="117" y="529"/>
                </a:cubicBezTo>
                <a:cubicBezTo>
                  <a:pt x="116" y="530"/>
                  <a:pt x="114" y="532"/>
                  <a:pt x="113" y="533"/>
                </a:cubicBezTo>
                <a:cubicBezTo>
                  <a:pt x="114" y="533"/>
                  <a:pt x="114" y="533"/>
                  <a:pt x="115" y="533"/>
                </a:cubicBezTo>
                <a:cubicBezTo>
                  <a:pt x="116" y="534"/>
                  <a:pt x="115" y="536"/>
                  <a:pt x="114" y="537"/>
                </a:cubicBezTo>
                <a:cubicBezTo>
                  <a:pt x="117" y="536"/>
                  <a:pt x="117" y="536"/>
                  <a:pt x="117" y="536"/>
                </a:cubicBezTo>
                <a:cubicBezTo>
                  <a:pt x="117" y="537"/>
                  <a:pt x="117" y="537"/>
                  <a:pt x="117" y="537"/>
                </a:cubicBezTo>
                <a:cubicBezTo>
                  <a:pt x="119" y="538"/>
                  <a:pt x="122" y="538"/>
                  <a:pt x="122" y="540"/>
                </a:cubicBezTo>
                <a:cubicBezTo>
                  <a:pt x="122" y="540"/>
                  <a:pt x="122" y="540"/>
                  <a:pt x="122" y="540"/>
                </a:cubicBezTo>
                <a:cubicBezTo>
                  <a:pt x="121" y="542"/>
                  <a:pt x="123" y="541"/>
                  <a:pt x="124" y="543"/>
                </a:cubicBezTo>
                <a:cubicBezTo>
                  <a:pt x="124" y="544"/>
                  <a:pt x="124" y="545"/>
                  <a:pt x="123" y="545"/>
                </a:cubicBezTo>
                <a:cubicBezTo>
                  <a:pt x="123" y="545"/>
                  <a:pt x="123" y="545"/>
                  <a:pt x="123" y="545"/>
                </a:cubicBezTo>
                <a:cubicBezTo>
                  <a:pt x="123" y="545"/>
                  <a:pt x="123" y="545"/>
                  <a:pt x="123" y="545"/>
                </a:cubicBezTo>
                <a:cubicBezTo>
                  <a:pt x="123" y="545"/>
                  <a:pt x="123" y="545"/>
                  <a:pt x="124" y="546"/>
                </a:cubicBezTo>
                <a:cubicBezTo>
                  <a:pt x="124" y="545"/>
                  <a:pt x="124" y="545"/>
                  <a:pt x="124" y="545"/>
                </a:cubicBezTo>
                <a:cubicBezTo>
                  <a:pt x="124" y="545"/>
                  <a:pt x="125" y="545"/>
                  <a:pt x="125" y="545"/>
                </a:cubicBezTo>
                <a:cubicBezTo>
                  <a:pt x="125" y="545"/>
                  <a:pt x="125" y="546"/>
                  <a:pt x="126" y="546"/>
                </a:cubicBezTo>
                <a:cubicBezTo>
                  <a:pt x="126" y="547"/>
                  <a:pt x="126" y="547"/>
                  <a:pt x="126" y="547"/>
                </a:cubicBezTo>
                <a:cubicBezTo>
                  <a:pt x="127" y="547"/>
                  <a:pt x="127" y="547"/>
                  <a:pt x="127" y="547"/>
                </a:cubicBezTo>
                <a:cubicBezTo>
                  <a:pt x="126" y="552"/>
                  <a:pt x="126" y="552"/>
                  <a:pt x="126" y="552"/>
                </a:cubicBezTo>
                <a:cubicBezTo>
                  <a:pt x="131" y="547"/>
                  <a:pt x="131" y="547"/>
                  <a:pt x="131" y="547"/>
                </a:cubicBezTo>
                <a:cubicBezTo>
                  <a:pt x="131" y="547"/>
                  <a:pt x="130" y="548"/>
                  <a:pt x="130" y="548"/>
                </a:cubicBezTo>
                <a:cubicBezTo>
                  <a:pt x="129" y="548"/>
                  <a:pt x="129" y="547"/>
                  <a:pt x="128" y="547"/>
                </a:cubicBezTo>
                <a:cubicBezTo>
                  <a:pt x="130" y="546"/>
                  <a:pt x="131" y="546"/>
                  <a:pt x="132" y="545"/>
                </a:cubicBezTo>
                <a:cubicBezTo>
                  <a:pt x="133" y="548"/>
                  <a:pt x="134" y="552"/>
                  <a:pt x="133" y="554"/>
                </a:cubicBezTo>
                <a:cubicBezTo>
                  <a:pt x="133" y="555"/>
                  <a:pt x="136" y="556"/>
                  <a:pt x="137" y="557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40" y="556"/>
                  <a:pt x="140" y="556"/>
                  <a:pt x="140" y="556"/>
                </a:cubicBezTo>
                <a:cubicBezTo>
                  <a:pt x="138" y="553"/>
                  <a:pt x="138" y="553"/>
                  <a:pt x="138" y="553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40" y="553"/>
                  <a:pt x="140" y="553"/>
                  <a:pt x="140" y="553"/>
                </a:cubicBezTo>
                <a:cubicBezTo>
                  <a:pt x="141" y="550"/>
                  <a:pt x="141" y="550"/>
                  <a:pt x="141" y="550"/>
                </a:cubicBezTo>
                <a:cubicBezTo>
                  <a:pt x="142" y="551"/>
                  <a:pt x="142" y="551"/>
                  <a:pt x="142" y="551"/>
                </a:cubicBezTo>
                <a:cubicBezTo>
                  <a:pt x="141" y="552"/>
                  <a:pt x="143" y="557"/>
                  <a:pt x="141" y="558"/>
                </a:cubicBezTo>
                <a:cubicBezTo>
                  <a:pt x="142" y="558"/>
                  <a:pt x="143" y="556"/>
                  <a:pt x="144" y="555"/>
                </a:cubicBezTo>
                <a:cubicBezTo>
                  <a:pt x="146" y="557"/>
                  <a:pt x="149" y="560"/>
                  <a:pt x="148" y="563"/>
                </a:cubicBezTo>
                <a:cubicBezTo>
                  <a:pt x="146" y="563"/>
                  <a:pt x="146" y="563"/>
                  <a:pt x="146" y="563"/>
                </a:cubicBezTo>
                <a:cubicBezTo>
                  <a:pt x="147" y="563"/>
                  <a:pt x="147" y="563"/>
                  <a:pt x="147" y="563"/>
                </a:cubicBezTo>
                <a:cubicBezTo>
                  <a:pt x="147" y="564"/>
                  <a:pt x="148" y="564"/>
                  <a:pt x="147" y="565"/>
                </a:cubicBezTo>
                <a:cubicBezTo>
                  <a:pt x="149" y="569"/>
                  <a:pt x="144" y="570"/>
                  <a:pt x="142" y="571"/>
                </a:cubicBezTo>
                <a:cubicBezTo>
                  <a:pt x="149" y="573"/>
                  <a:pt x="146" y="570"/>
                  <a:pt x="152" y="575"/>
                </a:cubicBezTo>
                <a:cubicBezTo>
                  <a:pt x="151" y="576"/>
                  <a:pt x="151" y="576"/>
                  <a:pt x="151" y="576"/>
                </a:cubicBezTo>
                <a:cubicBezTo>
                  <a:pt x="157" y="576"/>
                  <a:pt x="152" y="582"/>
                  <a:pt x="156" y="586"/>
                </a:cubicBezTo>
                <a:cubicBezTo>
                  <a:pt x="156" y="586"/>
                  <a:pt x="156" y="585"/>
                  <a:pt x="156" y="585"/>
                </a:cubicBezTo>
                <a:cubicBezTo>
                  <a:pt x="157" y="585"/>
                  <a:pt x="157" y="586"/>
                  <a:pt x="158" y="586"/>
                </a:cubicBezTo>
                <a:cubicBezTo>
                  <a:pt x="158" y="586"/>
                  <a:pt x="159" y="587"/>
                  <a:pt x="159" y="587"/>
                </a:cubicBezTo>
                <a:cubicBezTo>
                  <a:pt x="160" y="587"/>
                  <a:pt x="160" y="586"/>
                  <a:pt x="160" y="586"/>
                </a:cubicBezTo>
                <a:cubicBezTo>
                  <a:pt x="160" y="588"/>
                  <a:pt x="160" y="588"/>
                  <a:pt x="160" y="588"/>
                </a:cubicBezTo>
                <a:cubicBezTo>
                  <a:pt x="162" y="588"/>
                  <a:pt x="162" y="588"/>
                  <a:pt x="162" y="588"/>
                </a:cubicBezTo>
                <a:cubicBezTo>
                  <a:pt x="163" y="586"/>
                  <a:pt x="166" y="586"/>
                  <a:pt x="165" y="583"/>
                </a:cubicBezTo>
                <a:cubicBezTo>
                  <a:pt x="165" y="584"/>
                  <a:pt x="166" y="584"/>
                  <a:pt x="166" y="584"/>
                </a:cubicBezTo>
                <a:cubicBezTo>
                  <a:pt x="167" y="584"/>
                  <a:pt x="167" y="583"/>
                  <a:pt x="168" y="582"/>
                </a:cubicBezTo>
                <a:cubicBezTo>
                  <a:pt x="169" y="581"/>
                  <a:pt x="169" y="581"/>
                  <a:pt x="170" y="581"/>
                </a:cubicBezTo>
                <a:cubicBezTo>
                  <a:pt x="171" y="581"/>
                  <a:pt x="171" y="581"/>
                  <a:pt x="172" y="582"/>
                </a:cubicBezTo>
                <a:cubicBezTo>
                  <a:pt x="170" y="583"/>
                  <a:pt x="170" y="583"/>
                  <a:pt x="170" y="583"/>
                </a:cubicBezTo>
                <a:cubicBezTo>
                  <a:pt x="169" y="584"/>
                  <a:pt x="169" y="586"/>
                  <a:pt x="170" y="587"/>
                </a:cubicBezTo>
                <a:cubicBezTo>
                  <a:pt x="170" y="584"/>
                  <a:pt x="170" y="584"/>
                  <a:pt x="170" y="584"/>
                </a:cubicBezTo>
                <a:cubicBezTo>
                  <a:pt x="177" y="585"/>
                  <a:pt x="172" y="593"/>
                  <a:pt x="176" y="593"/>
                </a:cubicBezTo>
                <a:cubicBezTo>
                  <a:pt x="176" y="593"/>
                  <a:pt x="176" y="593"/>
                  <a:pt x="176" y="593"/>
                </a:cubicBezTo>
                <a:cubicBezTo>
                  <a:pt x="179" y="593"/>
                  <a:pt x="179" y="593"/>
                  <a:pt x="179" y="593"/>
                </a:cubicBezTo>
                <a:cubicBezTo>
                  <a:pt x="182" y="591"/>
                  <a:pt x="182" y="586"/>
                  <a:pt x="186" y="586"/>
                </a:cubicBezTo>
                <a:cubicBezTo>
                  <a:pt x="186" y="588"/>
                  <a:pt x="186" y="588"/>
                  <a:pt x="186" y="588"/>
                </a:cubicBezTo>
                <a:cubicBezTo>
                  <a:pt x="186" y="588"/>
                  <a:pt x="186" y="588"/>
                  <a:pt x="186" y="588"/>
                </a:cubicBezTo>
                <a:cubicBezTo>
                  <a:pt x="187" y="588"/>
                  <a:pt x="187" y="587"/>
                  <a:pt x="188" y="586"/>
                </a:cubicBezTo>
                <a:cubicBezTo>
                  <a:pt x="188" y="586"/>
                  <a:pt x="189" y="585"/>
                  <a:pt x="189" y="585"/>
                </a:cubicBezTo>
                <a:cubicBezTo>
                  <a:pt x="190" y="585"/>
                  <a:pt x="190" y="585"/>
                  <a:pt x="191" y="586"/>
                </a:cubicBezTo>
                <a:cubicBezTo>
                  <a:pt x="191" y="584"/>
                  <a:pt x="191" y="584"/>
                  <a:pt x="191" y="584"/>
                </a:cubicBezTo>
                <a:cubicBezTo>
                  <a:pt x="191" y="584"/>
                  <a:pt x="191" y="582"/>
                  <a:pt x="192" y="582"/>
                </a:cubicBezTo>
                <a:cubicBezTo>
                  <a:pt x="192" y="582"/>
                  <a:pt x="192" y="582"/>
                  <a:pt x="192" y="582"/>
                </a:cubicBezTo>
                <a:cubicBezTo>
                  <a:pt x="192" y="586"/>
                  <a:pt x="192" y="586"/>
                  <a:pt x="192" y="586"/>
                </a:cubicBezTo>
                <a:cubicBezTo>
                  <a:pt x="193" y="584"/>
                  <a:pt x="193" y="584"/>
                  <a:pt x="193" y="584"/>
                </a:cubicBezTo>
                <a:cubicBezTo>
                  <a:pt x="196" y="580"/>
                  <a:pt x="198" y="581"/>
                  <a:pt x="200" y="576"/>
                </a:cubicBezTo>
                <a:cubicBezTo>
                  <a:pt x="200" y="578"/>
                  <a:pt x="200" y="582"/>
                  <a:pt x="202" y="582"/>
                </a:cubicBezTo>
                <a:cubicBezTo>
                  <a:pt x="203" y="582"/>
                  <a:pt x="203" y="582"/>
                  <a:pt x="204" y="582"/>
                </a:cubicBezTo>
                <a:cubicBezTo>
                  <a:pt x="205" y="582"/>
                  <a:pt x="199" y="580"/>
                  <a:pt x="202" y="578"/>
                </a:cubicBezTo>
                <a:cubicBezTo>
                  <a:pt x="203" y="578"/>
                  <a:pt x="203" y="578"/>
                  <a:pt x="203" y="578"/>
                </a:cubicBezTo>
                <a:cubicBezTo>
                  <a:pt x="205" y="578"/>
                  <a:pt x="204" y="576"/>
                  <a:pt x="205" y="575"/>
                </a:cubicBezTo>
                <a:cubicBezTo>
                  <a:pt x="205" y="575"/>
                  <a:pt x="205" y="575"/>
                  <a:pt x="205" y="575"/>
                </a:cubicBezTo>
                <a:cubicBezTo>
                  <a:pt x="206" y="575"/>
                  <a:pt x="207" y="574"/>
                  <a:pt x="207" y="573"/>
                </a:cubicBezTo>
                <a:cubicBezTo>
                  <a:pt x="207" y="572"/>
                  <a:pt x="207" y="572"/>
                  <a:pt x="208" y="572"/>
                </a:cubicBezTo>
                <a:cubicBezTo>
                  <a:pt x="208" y="572"/>
                  <a:pt x="209" y="572"/>
                  <a:pt x="209" y="572"/>
                </a:cubicBezTo>
                <a:cubicBezTo>
                  <a:pt x="208" y="576"/>
                  <a:pt x="208" y="576"/>
                  <a:pt x="208" y="576"/>
                </a:cubicBezTo>
                <a:cubicBezTo>
                  <a:pt x="211" y="576"/>
                  <a:pt x="211" y="576"/>
                  <a:pt x="211" y="576"/>
                </a:cubicBezTo>
                <a:cubicBezTo>
                  <a:pt x="211" y="579"/>
                  <a:pt x="208" y="578"/>
                  <a:pt x="209" y="580"/>
                </a:cubicBezTo>
                <a:cubicBezTo>
                  <a:pt x="212" y="578"/>
                  <a:pt x="212" y="578"/>
                  <a:pt x="212" y="578"/>
                </a:cubicBezTo>
                <a:cubicBezTo>
                  <a:pt x="213" y="579"/>
                  <a:pt x="213" y="579"/>
                  <a:pt x="213" y="579"/>
                </a:cubicBezTo>
                <a:cubicBezTo>
                  <a:pt x="208" y="581"/>
                  <a:pt x="209" y="585"/>
                  <a:pt x="208" y="588"/>
                </a:cubicBezTo>
                <a:cubicBezTo>
                  <a:pt x="207" y="588"/>
                  <a:pt x="208" y="587"/>
                  <a:pt x="207" y="586"/>
                </a:cubicBezTo>
                <a:cubicBezTo>
                  <a:pt x="207" y="586"/>
                  <a:pt x="207" y="586"/>
                  <a:pt x="207" y="586"/>
                </a:cubicBezTo>
                <a:cubicBezTo>
                  <a:pt x="206" y="586"/>
                  <a:pt x="207" y="587"/>
                  <a:pt x="207" y="588"/>
                </a:cubicBezTo>
                <a:cubicBezTo>
                  <a:pt x="208" y="589"/>
                  <a:pt x="209" y="590"/>
                  <a:pt x="210" y="590"/>
                </a:cubicBezTo>
                <a:cubicBezTo>
                  <a:pt x="210" y="590"/>
                  <a:pt x="210" y="590"/>
                  <a:pt x="211" y="590"/>
                </a:cubicBezTo>
                <a:cubicBezTo>
                  <a:pt x="211" y="591"/>
                  <a:pt x="213" y="592"/>
                  <a:pt x="211" y="593"/>
                </a:cubicBezTo>
                <a:cubicBezTo>
                  <a:pt x="209" y="592"/>
                  <a:pt x="209" y="592"/>
                  <a:pt x="209" y="592"/>
                </a:cubicBezTo>
                <a:cubicBezTo>
                  <a:pt x="208" y="597"/>
                  <a:pt x="214" y="598"/>
                  <a:pt x="214" y="601"/>
                </a:cubicBezTo>
                <a:cubicBezTo>
                  <a:pt x="214" y="600"/>
                  <a:pt x="215" y="599"/>
                  <a:pt x="214" y="599"/>
                </a:cubicBezTo>
                <a:cubicBezTo>
                  <a:pt x="216" y="596"/>
                  <a:pt x="217" y="595"/>
                  <a:pt x="219" y="595"/>
                </a:cubicBezTo>
                <a:cubicBezTo>
                  <a:pt x="222" y="595"/>
                  <a:pt x="222" y="605"/>
                  <a:pt x="224" y="605"/>
                </a:cubicBezTo>
                <a:cubicBezTo>
                  <a:pt x="224" y="605"/>
                  <a:pt x="222" y="602"/>
                  <a:pt x="224" y="601"/>
                </a:cubicBezTo>
                <a:cubicBezTo>
                  <a:pt x="228" y="603"/>
                  <a:pt x="225" y="605"/>
                  <a:pt x="224" y="608"/>
                </a:cubicBezTo>
                <a:cubicBezTo>
                  <a:pt x="225" y="608"/>
                  <a:pt x="225" y="608"/>
                  <a:pt x="225" y="608"/>
                </a:cubicBezTo>
                <a:cubicBezTo>
                  <a:pt x="226" y="608"/>
                  <a:pt x="226" y="607"/>
                  <a:pt x="227" y="606"/>
                </a:cubicBezTo>
                <a:cubicBezTo>
                  <a:pt x="227" y="605"/>
                  <a:pt x="228" y="605"/>
                  <a:pt x="228" y="605"/>
                </a:cubicBezTo>
                <a:cubicBezTo>
                  <a:pt x="229" y="605"/>
                  <a:pt x="229" y="605"/>
                  <a:pt x="230" y="606"/>
                </a:cubicBezTo>
                <a:cubicBezTo>
                  <a:pt x="230" y="604"/>
                  <a:pt x="229" y="603"/>
                  <a:pt x="227" y="602"/>
                </a:cubicBezTo>
                <a:cubicBezTo>
                  <a:pt x="224" y="599"/>
                  <a:pt x="228" y="598"/>
                  <a:pt x="229" y="597"/>
                </a:cubicBezTo>
                <a:cubicBezTo>
                  <a:pt x="228" y="602"/>
                  <a:pt x="234" y="604"/>
                  <a:pt x="233" y="606"/>
                </a:cubicBezTo>
                <a:cubicBezTo>
                  <a:pt x="232" y="607"/>
                  <a:pt x="232" y="607"/>
                  <a:pt x="232" y="607"/>
                </a:cubicBezTo>
                <a:cubicBezTo>
                  <a:pt x="232" y="610"/>
                  <a:pt x="232" y="610"/>
                  <a:pt x="232" y="610"/>
                </a:cubicBezTo>
                <a:cubicBezTo>
                  <a:pt x="237" y="607"/>
                  <a:pt x="237" y="607"/>
                  <a:pt x="237" y="607"/>
                </a:cubicBezTo>
                <a:cubicBezTo>
                  <a:pt x="240" y="610"/>
                  <a:pt x="240" y="610"/>
                  <a:pt x="240" y="610"/>
                </a:cubicBezTo>
                <a:cubicBezTo>
                  <a:pt x="240" y="609"/>
                  <a:pt x="239" y="608"/>
                  <a:pt x="240" y="607"/>
                </a:cubicBezTo>
                <a:cubicBezTo>
                  <a:pt x="241" y="607"/>
                  <a:pt x="241" y="607"/>
                  <a:pt x="241" y="607"/>
                </a:cubicBezTo>
                <a:cubicBezTo>
                  <a:pt x="241" y="607"/>
                  <a:pt x="241" y="607"/>
                  <a:pt x="242" y="607"/>
                </a:cubicBezTo>
                <a:cubicBezTo>
                  <a:pt x="242" y="607"/>
                  <a:pt x="242" y="607"/>
                  <a:pt x="242" y="607"/>
                </a:cubicBezTo>
                <a:cubicBezTo>
                  <a:pt x="242" y="607"/>
                  <a:pt x="243" y="607"/>
                  <a:pt x="243" y="608"/>
                </a:cubicBezTo>
                <a:cubicBezTo>
                  <a:pt x="243" y="606"/>
                  <a:pt x="243" y="605"/>
                  <a:pt x="245" y="604"/>
                </a:cubicBezTo>
                <a:cubicBezTo>
                  <a:pt x="245" y="604"/>
                  <a:pt x="245" y="605"/>
                  <a:pt x="246" y="605"/>
                </a:cubicBezTo>
                <a:cubicBezTo>
                  <a:pt x="247" y="600"/>
                  <a:pt x="248" y="597"/>
                  <a:pt x="253" y="596"/>
                </a:cubicBezTo>
                <a:cubicBezTo>
                  <a:pt x="256" y="597"/>
                  <a:pt x="254" y="599"/>
                  <a:pt x="255" y="601"/>
                </a:cubicBezTo>
                <a:cubicBezTo>
                  <a:pt x="256" y="601"/>
                  <a:pt x="256" y="601"/>
                  <a:pt x="256" y="601"/>
                </a:cubicBezTo>
                <a:cubicBezTo>
                  <a:pt x="256" y="596"/>
                  <a:pt x="260" y="598"/>
                  <a:pt x="261" y="595"/>
                </a:cubicBezTo>
                <a:cubicBezTo>
                  <a:pt x="261" y="596"/>
                  <a:pt x="262" y="599"/>
                  <a:pt x="262" y="600"/>
                </a:cubicBezTo>
                <a:cubicBezTo>
                  <a:pt x="263" y="601"/>
                  <a:pt x="264" y="601"/>
                  <a:pt x="264" y="601"/>
                </a:cubicBezTo>
                <a:cubicBezTo>
                  <a:pt x="265" y="601"/>
                  <a:pt x="262" y="597"/>
                  <a:pt x="265" y="596"/>
                </a:cubicBezTo>
                <a:cubicBezTo>
                  <a:pt x="266" y="596"/>
                  <a:pt x="266" y="597"/>
                  <a:pt x="266" y="598"/>
                </a:cubicBezTo>
                <a:cubicBezTo>
                  <a:pt x="269" y="598"/>
                  <a:pt x="269" y="598"/>
                  <a:pt x="269" y="598"/>
                </a:cubicBezTo>
                <a:cubicBezTo>
                  <a:pt x="269" y="602"/>
                  <a:pt x="269" y="602"/>
                  <a:pt x="269" y="602"/>
                </a:cubicBezTo>
                <a:cubicBezTo>
                  <a:pt x="270" y="602"/>
                  <a:pt x="270" y="601"/>
                  <a:pt x="270" y="601"/>
                </a:cubicBezTo>
                <a:cubicBezTo>
                  <a:pt x="270" y="601"/>
                  <a:pt x="271" y="601"/>
                  <a:pt x="271" y="602"/>
                </a:cubicBezTo>
                <a:cubicBezTo>
                  <a:pt x="270" y="600"/>
                  <a:pt x="271" y="599"/>
                  <a:pt x="271" y="599"/>
                </a:cubicBezTo>
                <a:cubicBezTo>
                  <a:pt x="271" y="599"/>
                  <a:pt x="272" y="600"/>
                  <a:pt x="272" y="600"/>
                </a:cubicBezTo>
                <a:cubicBezTo>
                  <a:pt x="273" y="600"/>
                  <a:pt x="273" y="600"/>
                  <a:pt x="274" y="600"/>
                </a:cubicBezTo>
                <a:cubicBezTo>
                  <a:pt x="274" y="600"/>
                  <a:pt x="275" y="600"/>
                  <a:pt x="275" y="600"/>
                </a:cubicBezTo>
                <a:cubicBezTo>
                  <a:pt x="272" y="598"/>
                  <a:pt x="272" y="598"/>
                  <a:pt x="272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9" y="598"/>
                  <a:pt x="279" y="605"/>
                  <a:pt x="282" y="608"/>
                </a:cubicBezTo>
                <a:cubicBezTo>
                  <a:pt x="282" y="605"/>
                  <a:pt x="284" y="601"/>
                  <a:pt x="285" y="601"/>
                </a:cubicBezTo>
                <a:cubicBezTo>
                  <a:pt x="286" y="607"/>
                  <a:pt x="295" y="604"/>
                  <a:pt x="289" y="611"/>
                </a:cubicBezTo>
                <a:cubicBezTo>
                  <a:pt x="289" y="609"/>
                  <a:pt x="288" y="610"/>
                  <a:pt x="287" y="609"/>
                </a:cubicBezTo>
                <a:cubicBezTo>
                  <a:pt x="287" y="609"/>
                  <a:pt x="287" y="610"/>
                  <a:pt x="286" y="611"/>
                </a:cubicBezTo>
                <a:cubicBezTo>
                  <a:pt x="288" y="611"/>
                  <a:pt x="288" y="611"/>
                  <a:pt x="288" y="611"/>
                </a:cubicBezTo>
                <a:cubicBezTo>
                  <a:pt x="288" y="614"/>
                  <a:pt x="288" y="614"/>
                  <a:pt x="288" y="614"/>
                </a:cubicBezTo>
                <a:cubicBezTo>
                  <a:pt x="288" y="612"/>
                  <a:pt x="291" y="611"/>
                  <a:pt x="293" y="609"/>
                </a:cubicBezTo>
                <a:cubicBezTo>
                  <a:pt x="295" y="610"/>
                  <a:pt x="293" y="611"/>
                  <a:pt x="293" y="611"/>
                </a:cubicBezTo>
                <a:cubicBezTo>
                  <a:pt x="293" y="611"/>
                  <a:pt x="293" y="611"/>
                  <a:pt x="293" y="611"/>
                </a:cubicBezTo>
                <a:cubicBezTo>
                  <a:pt x="294" y="612"/>
                  <a:pt x="294" y="612"/>
                  <a:pt x="294" y="612"/>
                </a:cubicBezTo>
                <a:cubicBezTo>
                  <a:pt x="295" y="613"/>
                  <a:pt x="294" y="614"/>
                  <a:pt x="294" y="614"/>
                </a:cubicBezTo>
                <a:cubicBezTo>
                  <a:pt x="293" y="614"/>
                  <a:pt x="293" y="613"/>
                  <a:pt x="292" y="612"/>
                </a:cubicBezTo>
                <a:cubicBezTo>
                  <a:pt x="293" y="616"/>
                  <a:pt x="293" y="616"/>
                  <a:pt x="293" y="616"/>
                </a:cubicBezTo>
                <a:cubicBezTo>
                  <a:pt x="297" y="612"/>
                  <a:pt x="297" y="612"/>
                  <a:pt x="297" y="612"/>
                </a:cubicBezTo>
                <a:cubicBezTo>
                  <a:pt x="296" y="614"/>
                  <a:pt x="297" y="617"/>
                  <a:pt x="296" y="618"/>
                </a:cubicBezTo>
                <a:cubicBezTo>
                  <a:pt x="297" y="617"/>
                  <a:pt x="297" y="617"/>
                  <a:pt x="297" y="617"/>
                </a:cubicBezTo>
                <a:cubicBezTo>
                  <a:pt x="297" y="621"/>
                  <a:pt x="297" y="621"/>
                  <a:pt x="297" y="621"/>
                </a:cubicBezTo>
                <a:cubicBezTo>
                  <a:pt x="298" y="621"/>
                  <a:pt x="298" y="619"/>
                  <a:pt x="300" y="619"/>
                </a:cubicBezTo>
                <a:cubicBezTo>
                  <a:pt x="301" y="620"/>
                  <a:pt x="302" y="622"/>
                  <a:pt x="301" y="623"/>
                </a:cubicBezTo>
                <a:cubicBezTo>
                  <a:pt x="303" y="622"/>
                  <a:pt x="303" y="622"/>
                  <a:pt x="303" y="622"/>
                </a:cubicBezTo>
                <a:cubicBezTo>
                  <a:pt x="302" y="622"/>
                  <a:pt x="299" y="618"/>
                  <a:pt x="301" y="616"/>
                </a:cubicBezTo>
                <a:cubicBezTo>
                  <a:pt x="304" y="619"/>
                  <a:pt x="304" y="619"/>
                  <a:pt x="304" y="619"/>
                </a:cubicBezTo>
                <a:cubicBezTo>
                  <a:pt x="306" y="614"/>
                  <a:pt x="306" y="614"/>
                  <a:pt x="306" y="614"/>
                </a:cubicBezTo>
                <a:cubicBezTo>
                  <a:pt x="307" y="613"/>
                  <a:pt x="307" y="613"/>
                  <a:pt x="308" y="613"/>
                </a:cubicBezTo>
                <a:cubicBezTo>
                  <a:pt x="309" y="613"/>
                  <a:pt x="309" y="614"/>
                  <a:pt x="310" y="614"/>
                </a:cubicBezTo>
                <a:cubicBezTo>
                  <a:pt x="310" y="614"/>
                  <a:pt x="311" y="615"/>
                  <a:pt x="312" y="615"/>
                </a:cubicBezTo>
                <a:cubicBezTo>
                  <a:pt x="312" y="615"/>
                  <a:pt x="312" y="615"/>
                  <a:pt x="312" y="615"/>
                </a:cubicBezTo>
                <a:cubicBezTo>
                  <a:pt x="312" y="615"/>
                  <a:pt x="312" y="616"/>
                  <a:pt x="312" y="616"/>
                </a:cubicBezTo>
                <a:cubicBezTo>
                  <a:pt x="315" y="619"/>
                  <a:pt x="315" y="619"/>
                  <a:pt x="315" y="619"/>
                </a:cubicBezTo>
                <a:cubicBezTo>
                  <a:pt x="314" y="619"/>
                  <a:pt x="314" y="619"/>
                  <a:pt x="313" y="619"/>
                </a:cubicBezTo>
                <a:cubicBezTo>
                  <a:pt x="313" y="619"/>
                  <a:pt x="312" y="619"/>
                  <a:pt x="312" y="619"/>
                </a:cubicBezTo>
                <a:cubicBezTo>
                  <a:pt x="312" y="621"/>
                  <a:pt x="313" y="623"/>
                  <a:pt x="311" y="625"/>
                </a:cubicBezTo>
                <a:cubicBezTo>
                  <a:pt x="313" y="625"/>
                  <a:pt x="313" y="625"/>
                  <a:pt x="313" y="625"/>
                </a:cubicBezTo>
                <a:cubicBezTo>
                  <a:pt x="313" y="623"/>
                  <a:pt x="313" y="623"/>
                  <a:pt x="313" y="623"/>
                </a:cubicBezTo>
                <a:cubicBezTo>
                  <a:pt x="313" y="623"/>
                  <a:pt x="313" y="623"/>
                  <a:pt x="314" y="623"/>
                </a:cubicBezTo>
                <a:cubicBezTo>
                  <a:pt x="314" y="623"/>
                  <a:pt x="314" y="623"/>
                  <a:pt x="315" y="623"/>
                </a:cubicBezTo>
                <a:cubicBezTo>
                  <a:pt x="315" y="623"/>
                  <a:pt x="315" y="623"/>
                  <a:pt x="316" y="623"/>
                </a:cubicBezTo>
                <a:cubicBezTo>
                  <a:pt x="316" y="623"/>
                  <a:pt x="317" y="623"/>
                  <a:pt x="317" y="621"/>
                </a:cubicBezTo>
                <a:cubicBezTo>
                  <a:pt x="316" y="622"/>
                  <a:pt x="316" y="622"/>
                  <a:pt x="316" y="622"/>
                </a:cubicBezTo>
                <a:cubicBezTo>
                  <a:pt x="316" y="622"/>
                  <a:pt x="314" y="621"/>
                  <a:pt x="315" y="621"/>
                </a:cubicBezTo>
                <a:cubicBezTo>
                  <a:pt x="315" y="620"/>
                  <a:pt x="317" y="619"/>
                  <a:pt x="317" y="619"/>
                </a:cubicBezTo>
                <a:cubicBezTo>
                  <a:pt x="318" y="619"/>
                  <a:pt x="318" y="619"/>
                  <a:pt x="318" y="619"/>
                </a:cubicBezTo>
                <a:cubicBezTo>
                  <a:pt x="316" y="616"/>
                  <a:pt x="316" y="616"/>
                  <a:pt x="316" y="616"/>
                </a:cubicBezTo>
                <a:cubicBezTo>
                  <a:pt x="321" y="618"/>
                  <a:pt x="321" y="618"/>
                  <a:pt x="321" y="618"/>
                </a:cubicBezTo>
                <a:cubicBezTo>
                  <a:pt x="325" y="622"/>
                  <a:pt x="317" y="625"/>
                  <a:pt x="319" y="629"/>
                </a:cubicBezTo>
                <a:cubicBezTo>
                  <a:pt x="320" y="629"/>
                  <a:pt x="320" y="629"/>
                  <a:pt x="320" y="629"/>
                </a:cubicBezTo>
                <a:cubicBezTo>
                  <a:pt x="322" y="624"/>
                  <a:pt x="322" y="624"/>
                  <a:pt x="322" y="624"/>
                </a:cubicBezTo>
                <a:cubicBezTo>
                  <a:pt x="323" y="626"/>
                  <a:pt x="323" y="626"/>
                  <a:pt x="323" y="626"/>
                </a:cubicBezTo>
                <a:cubicBezTo>
                  <a:pt x="325" y="626"/>
                  <a:pt x="325" y="626"/>
                  <a:pt x="325" y="626"/>
                </a:cubicBezTo>
                <a:cubicBezTo>
                  <a:pt x="326" y="629"/>
                  <a:pt x="326" y="629"/>
                  <a:pt x="326" y="629"/>
                </a:cubicBezTo>
                <a:cubicBezTo>
                  <a:pt x="329" y="626"/>
                  <a:pt x="329" y="626"/>
                  <a:pt x="329" y="626"/>
                </a:cubicBezTo>
                <a:cubicBezTo>
                  <a:pt x="329" y="628"/>
                  <a:pt x="330" y="628"/>
                  <a:pt x="330" y="628"/>
                </a:cubicBezTo>
                <a:cubicBezTo>
                  <a:pt x="331" y="628"/>
                  <a:pt x="331" y="628"/>
                  <a:pt x="332" y="627"/>
                </a:cubicBezTo>
                <a:cubicBezTo>
                  <a:pt x="333" y="627"/>
                  <a:pt x="333" y="626"/>
                  <a:pt x="334" y="626"/>
                </a:cubicBezTo>
                <a:cubicBezTo>
                  <a:pt x="334" y="626"/>
                  <a:pt x="335" y="627"/>
                  <a:pt x="336" y="628"/>
                </a:cubicBezTo>
                <a:cubicBezTo>
                  <a:pt x="336" y="626"/>
                  <a:pt x="336" y="626"/>
                  <a:pt x="336" y="626"/>
                </a:cubicBezTo>
                <a:cubicBezTo>
                  <a:pt x="336" y="626"/>
                  <a:pt x="337" y="626"/>
                  <a:pt x="337" y="626"/>
                </a:cubicBezTo>
                <a:cubicBezTo>
                  <a:pt x="337" y="626"/>
                  <a:pt x="337" y="626"/>
                  <a:pt x="338" y="626"/>
                </a:cubicBezTo>
                <a:cubicBezTo>
                  <a:pt x="338" y="626"/>
                  <a:pt x="338" y="626"/>
                  <a:pt x="338" y="626"/>
                </a:cubicBezTo>
                <a:cubicBezTo>
                  <a:pt x="338" y="626"/>
                  <a:pt x="339" y="626"/>
                  <a:pt x="339" y="626"/>
                </a:cubicBezTo>
                <a:cubicBezTo>
                  <a:pt x="336" y="625"/>
                  <a:pt x="336" y="625"/>
                  <a:pt x="336" y="625"/>
                </a:cubicBezTo>
                <a:cubicBezTo>
                  <a:pt x="337" y="624"/>
                  <a:pt x="338" y="622"/>
                  <a:pt x="340" y="622"/>
                </a:cubicBezTo>
                <a:cubicBezTo>
                  <a:pt x="340" y="622"/>
                  <a:pt x="340" y="622"/>
                  <a:pt x="341" y="622"/>
                </a:cubicBezTo>
                <a:cubicBezTo>
                  <a:pt x="340" y="627"/>
                  <a:pt x="343" y="627"/>
                  <a:pt x="344" y="632"/>
                </a:cubicBezTo>
                <a:cubicBezTo>
                  <a:pt x="345" y="629"/>
                  <a:pt x="345" y="629"/>
                  <a:pt x="345" y="629"/>
                </a:cubicBezTo>
                <a:cubicBezTo>
                  <a:pt x="345" y="632"/>
                  <a:pt x="345" y="632"/>
                  <a:pt x="345" y="632"/>
                </a:cubicBezTo>
                <a:cubicBezTo>
                  <a:pt x="346" y="631"/>
                  <a:pt x="347" y="631"/>
                  <a:pt x="348" y="628"/>
                </a:cubicBezTo>
                <a:cubicBezTo>
                  <a:pt x="350" y="631"/>
                  <a:pt x="350" y="631"/>
                  <a:pt x="350" y="631"/>
                </a:cubicBezTo>
                <a:cubicBezTo>
                  <a:pt x="350" y="631"/>
                  <a:pt x="349" y="631"/>
                  <a:pt x="349" y="632"/>
                </a:cubicBezTo>
                <a:cubicBezTo>
                  <a:pt x="352" y="629"/>
                  <a:pt x="352" y="629"/>
                  <a:pt x="352" y="629"/>
                </a:cubicBezTo>
                <a:cubicBezTo>
                  <a:pt x="352" y="633"/>
                  <a:pt x="352" y="633"/>
                  <a:pt x="352" y="633"/>
                </a:cubicBezTo>
                <a:cubicBezTo>
                  <a:pt x="357" y="629"/>
                  <a:pt x="357" y="629"/>
                  <a:pt x="357" y="629"/>
                </a:cubicBezTo>
                <a:cubicBezTo>
                  <a:pt x="357" y="632"/>
                  <a:pt x="357" y="632"/>
                  <a:pt x="357" y="632"/>
                </a:cubicBezTo>
                <a:cubicBezTo>
                  <a:pt x="355" y="635"/>
                  <a:pt x="358" y="636"/>
                  <a:pt x="360" y="636"/>
                </a:cubicBezTo>
                <a:cubicBezTo>
                  <a:pt x="361" y="636"/>
                  <a:pt x="362" y="636"/>
                  <a:pt x="362" y="635"/>
                </a:cubicBezTo>
                <a:cubicBezTo>
                  <a:pt x="362" y="636"/>
                  <a:pt x="362" y="636"/>
                  <a:pt x="362" y="636"/>
                </a:cubicBezTo>
                <a:cubicBezTo>
                  <a:pt x="363" y="634"/>
                  <a:pt x="363" y="634"/>
                  <a:pt x="363" y="634"/>
                </a:cubicBezTo>
                <a:cubicBezTo>
                  <a:pt x="367" y="636"/>
                  <a:pt x="364" y="639"/>
                  <a:pt x="364" y="641"/>
                </a:cubicBezTo>
                <a:cubicBezTo>
                  <a:pt x="365" y="641"/>
                  <a:pt x="367" y="638"/>
                  <a:pt x="370" y="638"/>
                </a:cubicBezTo>
                <a:cubicBezTo>
                  <a:pt x="371" y="638"/>
                  <a:pt x="372" y="639"/>
                  <a:pt x="372" y="641"/>
                </a:cubicBezTo>
                <a:cubicBezTo>
                  <a:pt x="372" y="640"/>
                  <a:pt x="372" y="639"/>
                  <a:pt x="371" y="638"/>
                </a:cubicBezTo>
                <a:cubicBezTo>
                  <a:pt x="373" y="635"/>
                  <a:pt x="373" y="635"/>
                  <a:pt x="373" y="635"/>
                </a:cubicBezTo>
                <a:cubicBezTo>
                  <a:pt x="374" y="638"/>
                  <a:pt x="374" y="638"/>
                  <a:pt x="374" y="638"/>
                </a:cubicBezTo>
                <a:cubicBezTo>
                  <a:pt x="375" y="636"/>
                  <a:pt x="372" y="635"/>
                  <a:pt x="373" y="633"/>
                </a:cubicBezTo>
                <a:cubicBezTo>
                  <a:pt x="376" y="634"/>
                  <a:pt x="376" y="634"/>
                  <a:pt x="376" y="634"/>
                </a:cubicBezTo>
                <a:cubicBezTo>
                  <a:pt x="374" y="631"/>
                  <a:pt x="378" y="629"/>
                  <a:pt x="377" y="626"/>
                </a:cubicBezTo>
                <a:cubicBezTo>
                  <a:pt x="378" y="629"/>
                  <a:pt x="381" y="630"/>
                  <a:pt x="381" y="633"/>
                </a:cubicBezTo>
                <a:cubicBezTo>
                  <a:pt x="381" y="633"/>
                  <a:pt x="382" y="632"/>
                  <a:pt x="383" y="632"/>
                </a:cubicBezTo>
                <a:cubicBezTo>
                  <a:pt x="383" y="632"/>
                  <a:pt x="384" y="632"/>
                  <a:pt x="384" y="632"/>
                </a:cubicBezTo>
                <a:cubicBezTo>
                  <a:pt x="384" y="632"/>
                  <a:pt x="384" y="631"/>
                  <a:pt x="384" y="631"/>
                </a:cubicBezTo>
                <a:cubicBezTo>
                  <a:pt x="386" y="632"/>
                  <a:pt x="386" y="632"/>
                  <a:pt x="386" y="632"/>
                </a:cubicBezTo>
                <a:cubicBezTo>
                  <a:pt x="388" y="635"/>
                  <a:pt x="393" y="639"/>
                  <a:pt x="393" y="644"/>
                </a:cubicBezTo>
                <a:cubicBezTo>
                  <a:pt x="394" y="642"/>
                  <a:pt x="395" y="638"/>
                  <a:pt x="397" y="638"/>
                </a:cubicBezTo>
                <a:cubicBezTo>
                  <a:pt x="397" y="638"/>
                  <a:pt x="397" y="638"/>
                  <a:pt x="397" y="638"/>
                </a:cubicBezTo>
                <a:cubicBezTo>
                  <a:pt x="394" y="636"/>
                  <a:pt x="398" y="634"/>
                  <a:pt x="399" y="632"/>
                </a:cubicBezTo>
                <a:cubicBezTo>
                  <a:pt x="401" y="637"/>
                  <a:pt x="401" y="637"/>
                  <a:pt x="401" y="637"/>
                </a:cubicBezTo>
                <a:cubicBezTo>
                  <a:pt x="401" y="635"/>
                  <a:pt x="405" y="635"/>
                  <a:pt x="405" y="634"/>
                </a:cubicBezTo>
                <a:cubicBezTo>
                  <a:pt x="405" y="634"/>
                  <a:pt x="405" y="634"/>
                  <a:pt x="405" y="634"/>
                </a:cubicBezTo>
                <a:cubicBezTo>
                  <a:pt x="406" y="632"/>
                  <a:pt x="406" y="632"/>
                  <a:pt x="406" y="632"/>
                </a:cubicBezTo>
                <a:cubicBezTo>
                  <a:pt x="406" y="636"/>
                  <a:pt x="409" y="637"/>
                  <a:pt x="411" y="639"/>
                </a:cubicBezTo>
                <a:cubicBezTo>
                  <a:pt x="410" y="637"/>
                  <a:pt x="410" y="634"/>
                  <a:pt x="411" y="632"/>
                </a:cubicBezTo>
                <a:cubicBezTo>
                  <a:pt x="412" y="632"/>
                  <a:pt x="412" y="633"/>
                  <a:pt x="413" y="633"/>
                </a:cubicBezTo>
                <a:cubicBezTo>
                  <a:pt x="413" y="633"/>
                  <a:pt x="413" y="633"/>
                  <a:pt x="413" y="633"/>
                </a:cubicBezTo>
                <a:cubicBezTo>
                  <a:pt x="412" y="628"/>
                  <a:pt x="412" y="628"/>
                  <a:pt x="412" y="628"/>
                </a:cubicBezTo>
                <a:cubicBezTo>
                  <a:pt x="412" y="628"/>
                  <a:pt x="413" y="627"/>
                  <a:pt x="414" y="627"/>
                </a:cubicBezTo>
                <a:cubicBezTo>
                  <a:pt x="415" y="627"/>
                  <a:pt x="415" y="628"/>
                  <a:pt x="416" y="628"/>
                </a:cubicBezTo>
                <a:cubicBezTo>
                  <a:pt x="416" y="627"/>
                  <a:pt x="419" y="621"/>
                  <a:pt x="416" y="620"/>
                </a:cubicBezTo>
                <a:cubicBezTo>
                  <a:pt x="416" y="620"/>
                  <a:pt x="416" y="620"/>
                  <a:pt x="417" y="620"/>
                </a:cubicBezTo>
                <a:cubicBezTo>
                  <a:pt x="422" y="620"/>
                  <a:pt x="414" y="615"/>
                  <a:pt x="419" y="613"/>
                </a:cubicBezTo>
                <a:cubicBezTo>
                  <a:pt x="421" y="616"/>
                  <a:pt x="421" y="616"/>
                  <a:pt x="421" y="616"/>
                </a:cubicBezTo>
                <a:cubicBezTo>
                  <a:pt x="422" y="616"/>
                  <a:pt x="420" y="613"/>
                  <a:pt x="422" y="613"/>
                </a:cubicBezTo>
                <a:cubicBezTo>
                  <a:pt x="422" y="613"/>
                  <a:pt x="422" y="613"/>
                  <a:pt x="423" y="613"/>
                </a:cubicBezTo>
                <a:cubicBezTo>
                  <a:pt x="424" y="614"/>
                  <a:pt x="425" y="615"/>
                  <a:pt x="424" y="616"/>
                </a:cubicBezTo>
                <a:cubicBezTo>
                  <a:pt x="426" y="614"/>
                  <a:pt x="426" y="612"/>
                  <a:pt x="428" y="612"/>
                </a:cubicBezTo>
                <a:cubicBezTo>
                  <a:pt x="425" y="612"/>
                  <a:pt x="425" y="612"/>
                  <a:pt x="425" y="612"/>
                </a:cubicBezTo>
                <a:cubicBezTo>
                  <a:pt x="426" y="605"/>
                  <a:pt x="434" y="599"/>
                  <a:pt x="431" y="596"/>
                </a:cubicBezTo>
                <a:cubicBezTo>
                  <a:pt x="433" y="598"/>
                  <a:pt x="433" y="598"/>
                  <a:pt x="433" y="598"/>
                </a:cubicBezTo>
                <a:cubicBezTo>
                  <a:pt x="432" y="596"/>
                  <a:pt x="434" y="595"/>
                  <a:pt x="435" y="595"/>
                </a:cubicBezTo>
                <a:cubicBezTo>
                  <a:pt x="435" y="595"/>
                  <a:pt x="435" y="595"/>
                  <a:pt x="435" y="595"/>
                </a:cubicBezTo>
                <a:cubicBezTo>
                  <a:pt x="435" y="594"/>
                  <a:pt x="435" y="594"/>
                  <a:pt x="435" y="594"/>
                </a:cubicBezTo>
                <a:cubicBezTo>
                  <a:pt x="435" y="593"/>
                  <a:pt x="436" y="592"/>
                  <a:pt x="437" y="592"/>
                </a:cubicBezTo>
                <a:cubicBezTo>
                  <a:pt x="437" y="592"/>
                  <a:pt x="437" y="593"/>
                  <a:pt x="438" y="593"/>
                </a:cubicBezTo>
                <a:cubicBezTo>
                  <a:pt x="438" y="593"/>
                  <a:pt x="438" y="593"/>
                  <a:pt x="439" y="593"/>
                </a:cubicBezTo>
                <a:cubicBezTo>
                  <a:pt x="439" y="593"/>
                  <a:pt x="440" y="593"/>
                  <a:pt x="440" y="591"/>
                </a:cubicBezTo>
                <a:cubicBezTo>
                  <a:pt x="446" y="596"/>
                  <a:pt x="446" y="596"/>
                  <a:pt x="446" y="596"/>
                </a:cubicBezTo>
                <a:cubicBezTo>
                  <a:pt x="446" y="596"/>
                  <a:pt x="446" y="596"/>
                  <a:pt x="447" y="596"/>
                </a:cubicBezTo>
                <a:cubicBezTo>
                  <a:pt x="447" y="596"/>
                  <a:pt x="448" y="596"/>
                  <a:pt x="449" y="596"/>
                </a:cubicBezTo>
                <a:cubicBezTo>
                  <a:pt x="450" y="596"/>
                  <a:pt x="451" y="597"/>
                  <a:pt x="451" y="597"/>
                </a:cubicBezTo>
                <a:cubicBezTo>
                  <a:pt x="453" y="597"/>
                  <a:pt x="454" y="596"/>
                  <a:pt x="453" y="593"/>
                </a:cubicBezTo>
                <a:cubicBezTo>
                  <a:pt x="454" y="594"/>
                  <a:pt x="454" y="594"/>
                  <a:pt x="454" y="594"/>
                </a:cubicBezTo>
                <a:cubicBezTo>
                  <a:pt x="455" y="593"/>
                  <a:pt x="455" y="593"/>
                  <a:pt x="455" y="593"/>
                </a:cubicBezTo>
                <a:cubicBezTo>
                  <a:pt x="458" y="596"/>
                  <a:pt x="458" y="598"/>
                  <a:pt x="460" y="598"/>
                </a:cubicBezTo>
                <a:cubicBezTo>
                  <a:pt x="457" y="592"/>
                  <a:pt x="457" y="592"/>
                  <a:pt x="457" y="592"/>
                </a:cubicBezTo>
                <a:cubicBezTo>
                  <a:pt x="460" y="590"/>
                  <a:pt x="460" y="590"/>
                  <a:pt x="460" y="590"/>
                </a:cubicBezTo>
                <a:cubicBezTo>
                  <a:pt x="460" y="590"/>
                  <a:pt x="459" y="590"/>
                  <a:pt x="459" y="590"/>
                </a:cubicBezTo>
                <a:cubicBezTo>
                  <a:pt x="458" y="590"/>
                  <a:pt x="458" y="590"/>
                  <a:pt x="458" y="590"/>
                </a:cubicBezTo>
                <a:cubicBezTo>
                  <a:pt x="458" y="588"/>
                  <a:pt x="457" y="587"/>
                  <a:pt x="459" y="586"/>
                </a:cubicBezTo>
                <a:cubicBezTo>
                  <a:pt x="459" y="586"/>
                  <a:pt x="459" y="586"/>
                  <a:pt x="460" y="587"/>
                </a:cubicBezTo>
                <a:cubicBezTo>
                  <a:pt x="460" y="585"/>
                  <a:pt x="462" y="584"/>
                  <a:pt x="463" y="584"/>
                </a:cubicBezTo>
                <a:cubicBezTo>
                  <a:pt x="461" y="582"/>
                  <a:pt x="461" y="582"/>
                  <a:pt x="461" y="582"/>
                </a:cubicBezTo>
                <a:cubicBezTo>
                  <a:pt x="464" y="580"/>
                  <a:pt x="464" y="580"/>
                  <a:pt x="464" y="580"/>
                </a:cubicBezTo>
                <a:cubicBezTo>
                  <a:pt x="460" y="576"/>
                  <a:pt x="460" y="576"/>
                  <a:pt x="460" y="576"/>
                </a:cubicBezTo>
                <a:cubicBezTo>
                  <a:pt x="462" y="575"/>
                  <a:pt x="462" y="575"/>
                  <a:pt x="462" y="575"/>
                </a:cubicBezTo>
                <a:cubicBezTo>
                  <a:pt x="456" y="574"/>
                  <a:pt x="462" y="569"/>
                  <a:pt x="461" y="566"/>
                </a:cubicBezTo>
                <a:cubicBezTo>
                  <a:pt x="464" y="570"/>
                  <a:pt x="464" y="570"/>
                  <a:pt x="464" y="570"/>
                </a:cubicBezTo>
                <a:cubicBezTo>
                  <a:pt x="464" y="565"/>
                  <a:pt x="462" y="558"/>
                  <a:pt x="459" y="555"/>
                </a:cubicBezTo>
                <a:cubicBezTo>
                  <a:pt x="461" y="554"/>
                  <a:pt x="460" y="552"/>
                  <a:pt x="462" y="552"/>
                </a:cubicBezTo>
                <a:cubicBezTo>
                  <a:pt x="459" y="551"/>
                  <a:pt x="461" y="547"/>
                  <a:pt x="460" y="545"/>
                </a:cubicBezTo>
                <a:cubicBezTo>
                  <a:pt x="461" y="545"/>
                  <a:pt x="462" y="545"/>
                  <a:pt x="462" y="546"/>
                </a:cubicBezTo>
                <a:cubicBezTo>
                  <a:pt x="462" y="547"/>
                  <a:pt x="462" y="547"/>
                  <a:pt x="462" y="547"/>
                </a:cubicBezTo>
                <a:cubicBezTo>
                  <a:pt x="465" y="548"/>
                  <a:pt x="466" y="553"/>
                  <a:pt x="468" y="555"/>
                </a:cubicBezTo>
                <a:cubicBezTo>
                  <a:pt x="470" y="552"/>
                  <a:pt x="470" y="552"/>
                  <a:pt x="470" y="552"/>
                </a:cubicBezTo>
                <a:cubicBezTo>
                  <a:pt x="473" y="553"/>
                  <a:pt x="473" y="553"/>
                  <a:pt x="473" y="553"/>
                </a:cubicBezTo>
                <a:cubicBezTo>
                  <a:pt x="474" y="551"/>
                  <a:pt x="474" y="551"/>
                  <a:pt x="474" y="551"/>
                </a:cubicBezTo>
                <a:cubicBezTo>
                  <a:pt x="479" y="552"/>
                  <a:pt x="480" y="559"/>
                  <a:pt x="485" y="559"/>
                </a:cubicBezTo>
                <a:cubicBezTo>
                  <a:pt x="485" y="559"/>
                  <a:pt x="486" y="559"/>
                  <a:pt x="486" y="559"/>
                </a:cubicBezTo>
                <a:cubicBezTo>
                  <a:pt x="484" y="557"/>
                  <a:pt x="484" y="557"/>
                  <a:pt x="484" y="557"/>
                </a:cubicBezTo>
                <a:cubicBezTo>
                  <a:pt x="484" y="557"/>
                  <a:pt x="485" y="556"/>
                  <a:pt x="485" y="556"/>
                </a:cubicBezTo>
                <a:cubicBezTo>
                  <a:pt x="486" y="557"/>
                  <a:pt x="487" y="558"/>
                  <a:pt x="488" y="559"/>
                </a:cubicBezTo>
                <a:cubicBezTo>
                  <a:pt x="489" y="557"/>
                  <a:pt x="489" y="557"/>
                  <a:pt x="489" y="557"/>
                </a:cubicBezTo>
                <a:cubicBezTo>
                  <a:pt x="492" y="562"/>
                  <a:pt x="492" y="562"/>
                  <a:pt x="492" y="562"/>
                </a:cubicBezTo>
                <a:cubicBezTo>
                  <a:pt x="492" y="559"/>
                  <a:pt x="492" y="559"/>
                  <a:pt x="492" y="559"/>
                </a:cubicBezTo>
                <a:cubicBezTo>
                  <a:pt x="496" y="559"/>
                  <a:pt x="494" y="563"/>
                  <a:pt x="496" y="564"/>
                </a:cubicBezTo>
                <a:cubicBezTo>
                  <a:pt x="497" y="562"/>
                  <a:pt x="500" y="558"/>
                  <a:pt x="497" y="555"/>
                </a:cubicBezTo>
                <a:cubicBezTo>
                  <a:pt x="498" y="554"/>
                  <a:pt x="498" y="553"/>
                  <a:pt x="499" y="553"/>
                </a:cubicBezTo>
                <a:cubicBezTo>
                  <a:pt x="499" y="553"/>
                  <a:pt x="499" y="554"/>
                  <a:pt x="500" y="554"/>
                </a:cubicBezTo>
                <a:cubicBezTo>
                  <a:pt x="500" y="554"/>
                  <a:pt x="501" y="555"/>
                  <a:pt x="501" y="555"/>
                </a:cubicBezTo>
                <a:cubicBezTo>
                  <a:pt x="502" y="555"/>
                  <a:pt x="502" y="554"/>
                  <a:pt x="503" y="554"/>
                </a:cubicBezTo>
                <a:cubicBezTo>
                  <a:pt x="504" y="550"/>
                  <a:pt x="496" y="552"/>
                  <a:pt x="497" y="547"/>
                </a:cubicBezTo>
                <a:cubicBezTo>
                  <a:pt x="501" y="547"/>
                  <a:pt x="501" y="547"/>
                  <a:pt x="501" y="547"/>
                </a:cubicBezTo>
                <a:cubicBezTo>
                  <a:pt x="500" y="551"/>
                  <a:pt x="507" y="550"/>
                  <a:pt x="505" y="553"/>
                </a:cubicBezTo>
                <a:cubicBezTo>
                  <a:pt x="507" y="553"/>
                  <a:pt x="507" y="553"/>
                  <a:pt x="507" y="553"/>
                </a:cubicBezTo>
                <a:cubicBezTo>
                  <a:pt x="508" y="555"/>
                  <a:pt x="512" y="554"/>
                  <a:pt x="511" y="557"/>
                </a:cubicBezTo>
                <a:cubicBezTo>
                  <a:pt x="510" y="557"/>
                  <a:pt x="510" y="557"/>
                  <a:pt x="510" y="557"/>
                </a:cubicBezTo>
                <a:cubicBezTo>
                  <a:pt x="509" y="556"/>
                  <a:pt x="508" y="556"/>
                  <a:pt x="507" y="556"/>
                </a:cubicBezTo>
                <a:cubicBezTo>
                  <a:pt x="508" y="557"/>
                  <a:pt x="510" y="558"/>
                  <a:pt x="511" y="558"/>
                </a:cubicBezTo>
                <a:cubicBezTo>
                  <a:pt x="511" y="558"/>
                  <a:pt x="512" y="558"/>
                  <a:pt x="512" y="558"/>
                </a:cubicBezTo>
                <a:cubicBezTo>
                  <a:pt x="513" y="557"/>
                  <a:pt x="514" y="557"/>
                  <a:pt x="514" y="557"/>
                </a:cubicBezTo>
                <a:cubicBezTo>
                  <a:pt x="515" y="557"/>
                  <a:pt x="516" y="558"/>
                  <a:pt x="516" y="560"/>
                </a:cubicBezTo>
                <a:cubicBezTo>
                  <a:pt x="517" y="560"/>
                  <a:pt x="517" y="558"/>
                  <a:pt x="517" y="557"/>
                </a:cubicBezTo>
                <a:cubicBezTo>
                  <a:pt x="515" y="555"/>
                  <a:pt x="517" y="548"/>
                  <a:pt x="515" y="545"/>
                </a:cubicBezTo>
                <a:cubicBezTo>
                  <a:pt x="516" y="546"/>
                  <a:pt x="518" y="546"/>
                  <a:pt x="519" y="547"/>
                </a:cubicBezTo>
                <a:cubicBezTo>
                  <a:pt x="520" y="546"/>
                  <a:pt x="520" y="546"/>
                  <a:pt x="520" y="546"/>
                </a:cubicBezTo>
                <a:cubicBezTo>
                  <a:pt x="523" y="550"/>
                  <a:pt x="523" y="550"/>
                  <a:pt x="523" y="550"/>
                </a:cubicBezTo>
                <a:cubicBezTo>
                  <a:pt x="523" y="549"/>
                  <a:pt x="523" y="549"/>
                  <a:pt x="523" y="549"/>
                </a:cubicBezTo>
                <a:cubicBezTo>
                  <a:pt x="526" y="552"/>
                  <a:pt x="526" y="552"/>
                  <a:pt x="526" y="552"/>
                </a:cubicBezTo>
                <a:cubicBezTo>
                  <a:pt x="525" y="552"/>
                  <a:pt x="525" y="552"/>
                  <a:pt x="525" y="552"/>
                </a:cubicBezTo>
                <a:cubicBezTo>
                  <a:pt x="527" y="552"/>
                  <a:pt x="527" y="552"/>
                  <a:pt x="527" y="552"/>
                </a:cubicBezTo>
                <a:cubicBezTo>
                  <a:pt x="527" y="553"/>
                  <a:pt x="526" y="553"/>
                  <a:pt x="526" y="553"/>
                </a:cubicBezTo>
                <a:cubicBezTo>
                  <a:pt x="530" y="555"/>
                  <a:pt x="530" y="555"/>
                  <a:pt x="530" y="555"/>
                </a:cubicBezTo>
                <a:cubicBezTo>
                  <a:pt x="530" y="552"/>
                  <a:pt x="530" y="552"/>
                  <a:pt x="530" y="552"/>
                </a:cubicBezTo>
                <a:cubicBezTo>
                  <a:pt x="530" y="552"/>
                  <a:pt x="530" y="552"/>
                  <a:pt x="530" y="552"/>
                </a:cubicBezTo>
                <a:cubicBezTo>
                  <a:pt x="531" y="552"/>
                  <a:pt x="531" y="553"/>
                  <a:pt x="531" y="553"/>
                </a:cubicBezTo>
                <a:cubicBezTo>
                  <a:pt x="531" y="549"/>
                  <a:pt x="531" y="549"/>
                  <a:pt x="531" y="549"/>
                </a:cubicBezTo>
                <a:cubicBezTo>
                  <a:pt x="531" y="548"/>
                  <a:pt x="531" y="548"/>
                  <a:pt x="531" y="548"/>
                </a:cubicBezTo>
                <a:cubicBezTo>
                  <a:pt x="531" y="548"/>
                  <a:pt x="531" y="548"/>
                  <a:pt x="530" y="549"/>
                </a:cubicBezTo>
                <a:cubicBezTo>
                  <a:pt x="530" y="549"/>
                  <a:pt x="530" y="550"/>
                  <a:pt x="529" y="550"/>
                </a:cubicBezTo>
                <a:cubicBezTo>
                  <a:pt x="529" y="550"/>
                  <a:pt x="529" y="550"/>
                  <a:pt x="528" y="549"/>
                </a:cubicBezTo>
                <a:cubicBezTo>
                  <a:pt x="530" y="547"/>
                  <a:pt x="529" y="543"/>
                  <a:pt x="531" y="543"/>
                </a:cubicBezTo>
                <a:cubicBezTo>
                  <a:pt x="531" y="543"/>
                  <a:pt x="531" y="544"/>
                  <a:pt x="531" y="544"/>
                </a:cubicBezTo>
                <a:cubicBezTo>
                  <a:pt x="528" y="538"/>
                  <a:pt x="528" y="538"/>
                  <a:pt x="528" y="538"/>
                </a:cubicBezTo>
                <a:cubicBezTo>
                  <a:pt x="528" y="538"/>
                  <a:pt x="528" y="537"/>
                  <a:pt x="529" y="537"/>
                </a:cubicBezTo>
                <a:cubicBezTo>
                  <a:pt x="534" y="538"/>
                  <a:pt x="539" y="545"/>
                  <a:pt x="540" y="547"/>
                </a:cubicBezTo>
                <a:cubicBezTo>
                  <a:pt x="542" y="546"/>
                  <a:pt x="542" y="546"/>
                  <a:pt x="542" y="546"/>
                </a:cubicBezTo>
                <a:cubicBezTo>
                  <a:pt x="544" y="547"/>
                  <a:pt x="544" y="547"/>
                  <a:pt x="544" y="547"/>
                </a:cubicBezTo>
                <a:cubicBezTo>
                  <a:pt x="542" y="549"/>
                  <a:pt x="545" y="549"/>
                  <a:pt x="542" y="550"/>
                </a:cubicBezTo>
                <a:cubicBezTo>
                  <a:pt x="541" y="549"/>
                  <a:pt x="541" y="549"/>
                  <a:pt x="541" y="549"/>
                </a:cubicBezTo>
                <a:cubicBezTo>
                  <a:pt x="546" y="554"/>
                  <a:pt x="546" y="554"/>
                  <a:pt x="546" y="554"/>
                </a:cubicBezTo>
                <a:cubicBezTo>
                  <a:pt x="546" y="551"/>
                  <a:pt x="546" y="551"/>
                  <a:pt x="546" y="551"/>
                </a:cubicBezTo>
                <a:cubicBezTo>
                  <a:pt x="547" y="547"/>
                  <a:pt x="556" y="544"/>
                  <a:pt x="552" y="539"/>
                </a:cubicBezTo>
                <a:cubicBezTo>
                  <a:pt x="556" y="537"/>
                  <a:pt x="556" y="537"/>
                  <a:pt x="556" y="537"/>
                </a:cubicBezTo>
                <a:cubicBezTo>
                  <a:pt x="557" y="538"/>
                  <a:pt x="557" y="540"/>
                  <a:pt x="556" y="542"/>
                </a:cubicBezTo>
                <a:cubicBezTo>
                  <a:pt x="556" y="545"/>
                  <a:pt x="560" y="544"/>
                  <a:pt x="560" y="546"/>
                </a:cubicBezTo>
                <a:cubicBezTo>
                  <a:pt x="560" y="543"/>
                  <a:pt x="560" y="543"/>
                  <a:pt x="560" y="543"/>
                </a:cubicBezTo>
                <a:cubicBezTo>
                  <a:pt x="563" y="544"/>
                  <a:pt x="563" y="544"/>
                  <a:pt x="563" y="544"/>
                </a:cubicBezTo>
                <a:cubicBezTo>
                  <a:pt x="564" y="546"/>
                  <a:pt x="564" y="546"/>
                  <a:pt x="565" y="546"/>
                </a:cubicBezTo>
                <a:cubicBezTo>
                  <a:pt x="565" y="546"/>
                  <a:pt x="565" y="546"/>
                  <a:pt x="565" y="546"/>
                </a:cubicBezTo>
                <a:cubicBezTo>
                  <a:pt x="566" y="546"/>
                  <a:pt x="566" y="546"/>
                  <a:pt x="566" y="546"/>
                </a:cubicBezTo>
                <a:cubicBezTo>
                  <a:pt x="566" y="546"/>
                  <a:pt x="566" y="546"/>
                  <a:pt x="566" y="546"/>
                </a:cubicBezTo>
                <a:cubicBezTo>
                  <a:pt x="565" y="544"/>
                  <a:pt x="565" y="544"/>
                  <a:pt x="565" y="544"/>
                </a:cubicBezTo>
                <a:cubicBezTo>
                  <a:pt x="566" y="544"/>
                  <a:pt x="567" y="543"/>
                  <a:pt x="568" y="543"/>
                </a:cubicBezTo>
                <a:cubicBezTo>
                  <a:pt x="568" y="543"/>
                  <a:pt x="569" y="543"/>
                  <a:pt x="569" y="544"/>
                </a:cubicBezTo>
                <a:cubicBezTo>
                  <a:pt x="569" y="544"/>
                  <a:pt x="569" y="544"/>
                  <a:pt x="569" y="544"/>
                </a:cubicBezTo>
                <a:cubicBezTo>
                  <a:pt x="569" y="545"/>
                  <a:pt x="569" y="545"/>
                  <a:pt x="568" y="545"/>
                </a:cubicBezTo>
                <a:cubicBezTo>
                  <a:pt x="569" y="550"/>
                  <a:pt x="569" y="550"/>
                  <a:pt x="569" y="550"/>
                </a:cubicBezTo>
                <a:cubicBezTo>
                  <a:pt x="571" y="545"/>
                  <a:pt x="571" y="545"/>
                  <a:pt x="571" y="545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2" y="542"/>
                  <a:pt x="572" y="542"/>
                  <a:pt x="572" y="542"/>
                </a:cubicBezTo>
                <a:cubicBezTo>
                  <a:pt x="572" y="542"/>
                  <a:pt x="572" y="542"/>
                  <a:pt x="572" y="542"/>
                </a:cubicBezTo>
                <a:cubicBezTo>
                  <a:pt x="573" y="542"/>
                  <a:pt x="573" y="543"/>
                  <a:pt x="574" y="544"/>
                </a:cubicBezTo>
                <a:cubicBezTo>
                  <a:pt x="574" y="540"/>
                  <a:pt x="574" y="537"/>
                  <a:pt x="573" y="533"/>
                </a:cubicBezTo>
                <a:cubicBezTo>
                  <a:pt x="574" y="533"/>
                  <a:pt x="574" y="533"/>
                  <a:pt x="575" y="534"/>
                </a:cubicBezTo>
                <a:cubicBezTo>
                  <a:pt x="577" y="530"/>
                  <a:pt x="573" y="529"/>
                  <a:pt x="572" y="528"/>
                </a:cubicBezTo>
                <a:cubicBezTo>
                  <a:pt x="573" y="526"/>
                  <a:pt x="573" y="526"/>
                  <a:pt x="573" y="526"/>
                </a:cubicBezTo>
                <a:cubicBezTo>
                  <a:pt x="570" y="523"/>
                  <a:pt x="574" y="519"/>
                  <a:pt x="572" y="517"/>
                </a:cubicBezTo>
                <a:cubicBezTo>
                  <a:pt x="572" y="517"/>
                  <a:pt x="572" y="517"/>
                  <a:pt x="572" y="517"/>
                </a:cubicBezTo>
                <a:cubicBezTo>
                  <a:pt x="573" y="517"/>
                  <a:pt x="573" y="517"/>
                  <a:pt x="574" y="518"/>
                </a:cubicBezTo>
                <a:cubicBezTo>
                  <a:pt x="574" y="518"/>
                  <a:pt x="574" y="518"/>
                  <a:pt x="575" y="518"/>
                </a:cubicBezTo>
                <a:cubicBezTo>
                  <a:pt x="575" y="518"/>
                  <a:pt x="575" y="518"/>
                  <a:pt x="575" y="517"/>
                </a:cubicBezTo>
                <a:cubicBezTo>
                  <a:pt x="579" y="520"/>
                  <a:pt x="579" y="523"/>
                  <a:pt x="581" y="527"/>
                </a:cubicBezTo>
                <a:cubicBezTo>
                  <a:pt x="581" y="527"/>
                  <a:pt x="581" y="527"/>
                  <a:pt x="581" y="527"/>
                </a:cubicBezTo>
                <a:cubicBezTo>
                  <a:pt x="582" y="527"/>
                  <a:pt x="581" y="526"/>
                  <a:pt x="582" y="526"/>
                </a:cubicBezTo>
                <a:cubicBezTo>
                  <a:pt x="585" y="531"/>
                  <a:pt x="585" y="531"/>
                  <a:pt x="585" y="531"/>
                </a:cubicBezTo>
                <a:cubicBezTo>
                  <a:pt x="585" y="526"/>
                  <a:pt x="585" y="526"/>
                  <a:pt x="585" y="526"/>
                </a:cubicBezTo>
                <a:cubicBezTo>
                  <a:pt x="586" y="527"/>
                  <a:pt x="587" y="527"/>
                  <a:pt x="587" y="528"/>
                </a:cubicBezTo>
                <a:cubicBezTo>
                  <a:pt x="589" y="528"/>
                  <a:pt x="589" y="528"/>
                  <a:pt x="589" y="528"/>
                </a:cubicBezTo>
                <a:cubicBezTo>
                  <a:pt x="587" y="526"/>
                  <a:pt x="587" y="526"/>
                  <a:pt x="587" y="526"/>
                </a:cubicBezTo>
                <a:cubicBezTo>
                  <a:pt x="590" y="526"/>
                  <a:pt x="591" y="527"/>
                  <a:pt x="593" y="527"/>
                </a:cubicBezTo>
                <a:cubicBezTo>
                  <a:pt x="594" y="527"/>
                  <a:pt x="594" y="527"/>
                  <a:pt x="595" y="527"/>
                </a:cubicBezTo>
                <a:cubicBezTo>
                  <a:pt x="594" y="528"/>
                  <a:pt x="594" y="528"/>
                  <a:pt x="594" y="528"/>
                </a:cubicBezTo>
                <a:cubicBezTo>
                  <a:pt x="595" y="528"/>
                  <a:pt x="595" y="528"/>
                  <a:pt x="595" y="528"/>
                </a:cubicBezTo>
                <a:cubicBezTo>
                  <a:pt x="596" y="527"/>
                  <a:pt x="595" y="526"/>
                  <a:pt x="596" y="526"/>
                </a:cubicBezTo>
                <a:cubicBezTo>
                  <a:pt x="596" y="525"/>
                  <a:pt x="597" y="525"/>
                  <a:pt x="597" y="525"/>
                </a:cubicBezTo>
                <a:cubicBezTo>
                  <a:pt x="598" y="525"/>
                  <a:pt x="598" y="526"/>
                  <a:pt x="598" y="527"/>
                </a:cubicBezTo>
                <a:cubicBezTo>
                  <a:pt x="597" y="523"/>
                  <a:pt x="597" y="523"/>
                  <a:pt x="597" y="523"/>
                </a:cubicBezTo>
                <a:cubicBezTo>
                  <a:pt x="597" y="520"/>
                  <a:pt x="599" y="518"/>
                  <a:pt x="601" y="518"/>
                </a:cubicBezTo>
                <a:cubicBezTo>
                  <a:pt x="601" y="519"/>
                  <a:pt x="601" y="519"/>
                  <a:pt x="601" y="519"/>
                </a:cubicBezTo>
                <a:cubicBezTo>
                  <a:pt x="603" y="518"/>
                  <a:pt x="603" y="518"/>
                  <a:pt x="603" y="518"/>
                </a:cubicBezTo>
                <a:cubicBezTo>
                  <a:pt x="602" y="516"/>
                  <a:pt x="602" y="516"/>
                  <a:pt x="602" y="516"/>
                </a:cubicBezTo>
                <a:cubicBezTo>
                  <a:pt x="606" y="514"/>
                  <a:pt x="606" y="514"/>
                  <a:pt x="606" y="514"/>
                </a:cubicBezTo>
                <a:cubicBezTo>
                  <a:pt x="604" y="509"/>
                  <a:pt x="604" y="509"/>
                  <a:pt x="604" y="509"/>
                </a:cubicBezTo>
                <a:cubicBezTo>
                  <a:pt x="604" y="508"/>
                  <a:pt x="606" y="508"/>
                  <a:pt x="607" y="508"/>
                </a:cubicBezTo>
                <a:cubicBezTo>
                  <a:pt x="607" y="505"/>
                  <a:pt x="607" y="505"/>
                  <a:pt x="607" y="505"/>
                </a:cubicBezTo>
                <a:cubicBezTo>
                  <a:pt x="612" y="505"/>
                  <a:pt x="608" y="509"/>
                  <a:pt x="612" y="509"/>
                </a:cubicBezTo>
                <a:cubicBezTo>
                  <a:pt x="611" y="506"/>
                  <a:pt x="611" y="506"/>
                  <a:pt x="611" y="506"/>
                </a:cubicBezTo>
                <a:cubicBezTo>
                  <a:pt x="616" y="505"/>
                  <a:pt x="616" y="505"/>
                  <a:pt x="616" y="505"/>
                </a:cubicBezTo>
                <a:cubicBezTo>
                  <a:pt x="614" y="504"/>
                  <a:pt x="614" y="504"/>
                  <a:pt x="614" y="504"/>
                </a:cubicBezTo>
                <a:cubicBezTo>
                  <a:pt x="617" y="502"/>
                  <a:pt x="617" y="502"/>
                  <a:pt x="617" y="502"/>
                </a:cubicBezTo>
                <a:cubicBezTo>
                  <a:pt x="617" y="503"/>
                  <a:pt x="617" y="503"/>
                  <a:pt x="617" y="503"/>
                </a:cubicBezTo>
                <a:cubicBezTo>
                  <a:pt x="617" y="500"/>
                  <a:pt x="618" y="499"/>
                  <a:pt x="619" y="498"/>
                </a:cubicBezTo>
                <a:cubicBezTo>
                  <a:pt x="620" y="499"/>
                  <a:pt x="620" y="499"/>
                  <a:pt x="620" y="499"/>
                </a:cubicBezTo>
                <a:cubicBezTo>
                  <a:pt x="619" y="497"/>
                  <a:pt x="620" y="496"/>
                  <a:pt x="622" y="494"/>
                </a:cubicBezTo>
                <a:cubicBezTo>
                  <a:pt x="622" y="496"/>
                  <a:pt x="623" y="496"/>
                  <a:pt x="624" y="497"/>
                </a:cubicBezTo>
                <a:cubicBezTo>
                  <a:pt x="624" y="495"/>
                  <a:pt x="624" y="493"/>
                  <a:pt x="626" y="493"/>
                </a:cubicBezTo>
                <a:cubicBezTo>
                  <a:pt x="629" y="496"/>
                  <a:pt x="629" y="496"/>
                  <a:pt x="629" y="496"/>
                </a:cubicBezTo>
                <a:cubicBezTo>
                  <a:pt x="629" y="493"/>
                  <a:pt x="629" y="493"/>
                  <a:pt x="629" y="493"/>
                </a:cubicBezTo>
                <a:cubicBezTo>
                  <a:pt x="632" y="494"/>
                  <a:pt x="632" y="494"/>
                  <a:pt x="632" y="494"/>
                </a:cubicBezTo>
                <a:cubicBezTo>
                  <a:pt x="633" y="491"/>
                  <a:pt x="633" y="491"/>
                  <a:pt x="633" y="491"/>
                </a:cubicBezTo>
                <a:cubicBezTo>
                  <a:pt x="633" y="491"/>
                  <a:pt x="633" y="491"/>
                  <a:pt x="634" y="491"/>
                </a:cubicBezTo>
                <a:cubicBezTo>
                  <a:pt x="635" y="491"/>
                  <a:pt x="635" y="494"/>
                  <a:pt x="637" y="494"/>
                </a:cubicBezTo>
                <a:cubicBezTo>
                  <a:pt x="638" y="492"/>
                  <a:pt x="643" y="493"/>
                  <a:pt x="642" y="488"/>
                </a:cubicBezTo>
                <a:cubicBezTo>
                  <a:pt x="639" y="487"/>
                  <a:pt x="639" y="485"/>
                  <a:pt x="637" y="485"/>
                </a:cubicBezTo>
                <a:cubicBezTo>
                  <a:pt x="637" y="485"/>
                  <a:pt x="637" y="485"/>
                  <a:pt x="636" y="485"/>
                </a:cubicBezTo>
                <a:cubicBezTo>
                  <a:pt x="638" y="484"/>
                  <a:pt x="635" y="481"/>
                  <a:pt x="639" y="481"/>
                </a:cubicBezTo>
                <a:cubicBezTo>
                  <a:pt x="639" y="475"/>
                  <a:pt x="639" y="475"/>
                  <a:pt x="639" y="475"/>
                </a:cubicBezTo>
                <a:cubicBezTo>
                  <a:pt x="637" y="474"/>
                  <a:pt x="638" y="468"/>
                  <a:pt x="634" y="468"/>
                </a:cubicBezTo>
                <a:cubicBezTo>
                  <a:pt x="633" y="468"/>
                  <a:pt x="633" y="468"/>
                  <a:pt x="633" y="468"/>
                </a:cubicBezTo>
                <a:cubicBezTo>
                  <a:pt x="635" y="467"/>
                  <a:pt x="635" y="467"/>
                  <a:pt x="635" y="467"/>
                </a:cubicBezTo>
                <a:cubicBezTo>
                  <a:pt x="635" y="467"/>
                  <a:pt x="635" y="467"/>
                  <a:pt x="635" y="467"/>
                </a:cubicBezTo>
                <a:cubicBezTo>
                  <a:pt x="637" y="466"/>
                  <a:pt x="635" y="464"/>
                  <a:pt x="636" y="464"/>
                </a:cubicBezTo>
                <a:cubicBezTo>
                  <a:pt x="636" y="464"/>
                  <a:pt x="636" y="464"/>
                  <a:pt x="637" y="464"/>
                </a:cubicBezTo>
                <a:cubicBezTo>
                  <a:pt x="637" y="463"/>
                  <a:pt x="636" y="461"/>
                  <a:pt x="638" y="461"/>
                </a:cubicBezTo>
                <a:cubicBezTo>
                  <a:pt x="636" y="460"/>
                  <a:pt x="634" y="455"/>
                  <a:pt x="635" y="452"/>
                </a:cubicBezTo>
                <a:cubicBezTo>
                  <a:pt x="635" y="454"/>
                  <a:pt x="637" y="454"/>
                  <a:pt x="638" y="457"/>
                </a:cubicBezTo>
                <a:cubicBezTo>
                  <a:pt x="638" y="454"/>
                  <a:pt x="640" y="452"/>
                  <a:pt x="641" y="450"/>
                </a:cubicBezTo>
                <a:cubicBezTo>
                  <a:pt x="642" y="452"/>
                  <a:pt x="643" y="453"/>
                  <a:pt x="641" y="455"/>
                </a:cubicBezTo>
                <a:cubicBezTo>
                  <a:pt x="641" y="455"/>
                  <a:pt x="641" y="455"/>
                  <a:pt x="641" y="455"/>
                </a:cubicBezTo>
                <a:cubicBezTo>
                  <a:pt x="641" y="455"/>
                  <a:pt x="641" y="455"/>
                  <a:pt x="642" y="454"/>
                </a:cubicBezTo>
                <a:cubicBezTo>
                  <a:pt x="642" y="453"/>
                  <a:pt x="643" y="453"/>
                  <a:pt x="644" y="453"/>
                </a:cubicBezTo>
                <a:cubicBezTo>
                  <a:pt x="644" y="453"/>
                  <a:pt x="644" y="453"/>
                  <a:pt x="645" y="453"/>
                </a:cubicBezTo>
                <a:cubicBezTo>
                  <a:pt x="644" y="452"/>
                  <a:pt x="642" y="452"/>
                  <a:pt x="643" y="450"/>
                </a:cubicBezTo>
                <a:cubicBezTo>
                  <a:pt x="643" y="450"/>
                  <a:pt x="643" y="449"/>
                  <a:pt x="644" y="449"/>
                </a:cubicBezTo>
                <a:cubicBezTo>
                  <a:pt x="646" y="450"/>
                  <a:pt x="651" y="452"/>
                  <a:pt x="650" y="455"/>
                </a:cubicBezTo>
                <a:cubicBezTo>
                  <a:pt x="651" y="454"/>
                  <a:pt x="651" y="453"/>
                  <a:pt x="651" y="452"/>
                </a:cubicBezTo>
                <a:cubicBezTo>
                  <a:pt x="648" y="451"/>
                  <a:pt x="653" y="449"/>
                  <a:pt x="652" y="449"/>
                </a:cubicBezTo>
                <a:cubicBezTo>
                  <a:pt x="651" y="448"/>
                  <a:pt x="651" y="448"/>
                  <a:pt x="651" y="448"/>
                </a:cubicBezTo>
                <a:cubicBezTo>
                  <a:pt x="655" y="446"/>
                  <a:pt x="650" y="444"/>
                  <a:pt x="651" y="442"/>
                </a:cubicBezTo>
                <a:cubicBezTo>
                  <a:pt x="651" y="443"/>
                  <a:pt x="651" y="443"/>
                  <a:pt x="652" y="443"/>
                </a:cubicBezTo>
                <a:cubicBezTo>
                  <a:pt x="652" y="443"/>
                  <a:pt x="653" y="443"/>
                  <a:pt x="653" y="442"/>
                </a:cubicBezTo>
                <a:cubicBezTo>
                  <a:pt x="653" y="442"/>
                  <a:pt x="654" y="442"/>
                  <a:pt x="654" y="442"/>
                </a:cubicBezTo>
                <a:cubicBezTo>
                  <a:pt x="655" y="442"/>
                  <a:pt x="655" y="443"/>
                  <a:pt x="655" y="444"/>
                </a:cubicBezTo>
                <a:cubicBezTo>
                  <a:pt x="655" y="441"/>
                  <a:pt x="655" y="441"/>
                  <a:pt x="655" y="441"/>
                </a:cubicBezTo>
                <a:cubicBezTo>
                  <a:pt x="653" y="441"/>
                  <a:pt x="650" y="439"/>
                  <a:pt x="650" y="437"/>
                </a:cubicBezTo>
                <a:cubicBezTo>
                  <a:pt x="652" y="434"/>
                  <a:pt x="652" y="434"/>
                  <a:pt x="652" y="434"/>
                </a:cubicBezTo>
                <a:cubicBezTo>
                  <a:pt x="654" y="438"/>
                  <a:pt x="654" y="438"/>
                  <a:pt x="654" y="438"/>
                </a:cubicBezTo>
                <a:cubicBezTo>
                  <a:pt x="656" y="435"/>
                  <a:pt x="656" y="435"/>
                  <a:pt x="656" y="435"/>
                </a:cubicBezTo>
                <a:cubicBezTo>
                  <a:pt x="654" y="434"/>
                  <a:pt x="654" y="434"/>
                  <a:pt x="654" y="434"/>
                </a:cubicBezTo>
                <a:cubicBezTo>
                  <a:pt x="654" y="433"/>
                  <a:pt x="652" y="431"/>
                  <a:pt x="654" y="431"/>
                </a:cubicBezTo>
                <a:cubicBezTo>
                  <a:pt x="655" y="430"/>
                  <a:pt x="655" y="430"/>
                  <a:pt x="655" y="430"/>
                </a:cubicBezTo>
                <a:cubicBezTo>
                  <a:pt x="656" y="430"/>
                  <a:pt x="655" y="433"/>
                  <a:pt x="656" y="433"/>
                </a:cubicBezTo>
                <a:cubicBezTo>
                  <a:pt x="656" y="432"/>
                  <a:pt x="657" y="430"/>
                  <a:pt x="658" y="429"/>
                </a:cubicBezTo>
                <a:cubicBezTo>
                  <a:pt x="658" y="429"/>
                  <a:pt x="658" y="429"/>
                  <a:pt x="659" y="429"/>
                </a:cubicBezTo>
                <a:cubicBezTo>
                  <a:pt x="659" y="429"/>
                  <a:pt x="659" y="429"/>
                  <a:pt x="659" y="430"/>
                </a:cubicBezTo>
                <a:cubicBezTo>
                  <a:pt x="659" y="431"/>
                  <a:pt x="659" y="431"/>
                  <a:pt x="660" y="431"/>
                </a:cubicBezTo>
                <a:cubicBezTo>
                  <a:pt x="660" y="431"/>
                  <a:pt x="660" y="431"/>
                  <a:pt x="661" y="431"/>
                </a:cubicBezTo>
                <a:cubicBezTo>
                  <a:pt x="663" y="425"/>
                  <a:pt x="663" y="425"/>
                  <a:pt x="663" y="425"/>
                </a:cubicBezTo>
                <a:cubicBezTo>
                  <a:pt x="665" y="426"/>
                  <a:pt x="665" y="426"/>
                  <a:pt x="665" y="426"/>
                </a:cubicBezTo>
                <a:cubicBezTo>
                  <a:pt x="664" y="422"/>
                  <a:pt x="664" y="419"/>
                  <a:pt x="663" y="414"/>
                </a:cubicBezTo>
                <a:cubicBezTo>
                  <a:pt x="664" y="414"/>
                  <a:pt x="664" y="414"/>
                  <a:pt x="664" y="414"/>
                </a:cubicBezTo>
                <a:cubicBezTo>
                  <a:pt x="665" y="414"/>
                  <a:pt x="665" y="414"/>
                  <a:pt x="666" y="413"/>
                </a:cubicBezTo>
                <a:cubicBezTo>
                  <a:pt x="667" y="413"/>
                  <a:pt x="667" y="412"/>
                  <a:pt x="668" y="412"/>
                </a:cubicBezTo>
                <a:cubicBezTo>
                  <a:pt x="668" y="412"/>
                  <a:pt x="669" y="412"/>
                  <a:pt x="669" y="412"/>
                </a:cubicBezTo>
                <a:cubicBezTo>
                  <a:pt x="668" y="411"/>
                  <a:pt x="668" y="411"/>
                  <a:pt x="668" y="411"/>
                </a:cubicBezTo>
                <a:cubicBezTo>
                  <a:pt x="666" y="413"/>
                  <a:pt x="666" y="413"/>
                  <a:pt x="666" y="413"/>
                </a:cubicBezTo>
                <a:cubicBezTo>
                  <a:pt x="664" y="408"/>
                  <a:pt x="664" y="408"/>
                  <a:pt x="664" y="408"/>
                </a:cubicBezTo>
                <a:cubicBezTo>
                  <a:pt x="664" y="412"/>
                  <a:pt x="664" y="412"/>
                  <a:pt x="664" y="412"/>
                </a:cubicBezTo>
                <a:cubicBezTo>
                  <a:pt x="661" y="410"/>
                  <a:pt x="662" y="408"/>
                  <a:pt x="659" y="406"/>
                </a:cubicBezTo>
                <a:cubicBezTo>
                  <a:pt x="662" y="405"/>
                  <a:pt x="662" y="405"/>
                  <a:pt x="662" y="405"/>
                </a:cubicBezTo>
                <a:cubicBezTo>
                  <a:pt x="654" y="400"/>
                  <a:pt x="654" y="400"/>
                  <a:pt x="654" y="400"/>
                </a:cubicBezTo>
                <a:cubicBezTo>
                  <a:pt x="655" y="398"/>
                  <a:pt x="655" y="398"/>
                  <a:pt x="655" y="398"/>
                </a:cubicBezTo>
                <a:cubicBezTo>
                  <a:pt x="656" y="398"/>
                  <a:pt x="657" y="398"/>
                  <a:pt x="657" y="399"/>
                </a:cubicBezTo>
                <a:cubicBezTo>
                  <a:pt x="658" y="399"/>
                  <a:pt x="658" y="400"/>
                  <a:pt x="659" y="400"/>
                </a:cubicBezTo>
                <a:cubicBezTo>
                  <a:pt x="664" y="400"/>
                  <a:pt x="664" y="397"/>
                  <a:pt x="667" y="392"/>
                </a:cubicBezTo>
                <a:cubicBezTo>
                  <a:pt x="670" y="398"/>
                  <a:pt x="670" y="398"/>
                  <a:pt x="670" y="398"/>
                </a:cubicBezTo>
                <a:cubicBezTo>
                  <a:pt x="671" y="396"/>
                  <a:pt x="671" y="396"/>
                  <a:pt x="671" y="396"/>
                </a:cubicBezTo>
                <a:cubicBezTo>
                  <a:pt x="672" y="397"/>
                  <a:pt x="672" y="398"/>
                  <a:pt x="673" y="398"/>
                </a:cubicBezTo>
                <a:cubicBezTo>
                  <a:pt x="673" y="398"/>
                  <a:pt x="673" y="397"/>
                  <a:pt x="674" y="397"/>
                </a:cubicBezTo>
                <a:cubicBezTo>
                  <a:pt x="674" y="396"/>
                  <a:pt x="674" y="396"/>
                  <a:pt x="675" y="396"/>
                </a:cubicBezTo>
                <a:cubicBezTo>
                  <a:pt x="675" y="396"/>
                  <a:pt x="676" y="396"/>
                  <a:pt x="676" y="397"/>
                </a:cubicBezTo>
                <a:cubicBezTo>
                  <a:pt x="676" y="395"/>
                  <a:pt x="677" y="394"/>
                  <a:pt x="678" y="394"/>
                </a:cubicBezTo>
                <a:cubicBezTo>
                  <a:pt x="678" y="394"/>
                  <a:pt x="679" y="394"/>
                  <a:pt x="679" y="394"/>
                </a:cubicBezTo>
                <a:cubicBezTo>
                  <a:pt x="680" y="395"/>
                  <a:pt x="680" y="395"/>
                  <a:pt x="681" y="395"/>
                </a:cubicBezTo>
                <a:cubicBezTo>
                  <a:pt x="681" y="395"/>
                  <a:pt x="681" y="395"/>
                  <a:pt x="681" y="395"/>
                </a:cubicBezTo>
                <a:cubicBezTo>
                  <a:pt x="683" y="395"/>
                  <a:pt x="683" y="395"/>
                  <a:pt x="683" y="395"/>
                </a:cubicBezTo>
                <a:cubicBezTo>
                  <a:pt x="683" y="395"/>
                  <a:pt x="683" y="394"/>
                  <a:pt x="683" y="393"/>
                </a:cubicBezTo>
                <a:cubicBezTo>
                  <a:pt x="682" y="394"/>
                  <a:pt x="682" y="394"/>
                  <a:pt x="682" y="395"/>
                </a:cubicBezTo>
                <a:cubicBezTo>
                  <a:pt x="679" y="391"/>
                  <a:pt x="679" y="391"/>
                  <a:pt x="679" y="391"/>
                </a:cubicBezTo>
                <a:cubicBezTo>
                  <a:pt x="680" y="390"/>
                  <a:pt x="680" y="390"/>
                  <a:pt x="680" y="390"/>
                </a:cubicBezTo>
                <a:cubicBezTo>
                  <a:pt x="680" y="391"/>
                  <a:pt x="680" y="391"/>
                  <a:pt x="681" y="391"/>
                </a:cubicBezTo>
                <a:cubicBezTo>
                  <a:pt x="679" y="391"/>
                  <a:pt x="682" y="386"/>
                  <a:pt x="678" y="385"/>
                </a:cubicBezTo>
                <a:cubicBezTo>
                  <a:pt x="678" y="384"/>
                  <a:pt x="678" y="382"/>
                  <a:pt x="679" y="381"/>
                </a:cubicBezTo>
                <a:cubicBezTo>
                  <a:pt x="680" y="382"/>
                  <a:pt x="681" y="383"/>
                  <a:pt x="681" y="383"/>
                </a:cubicBezTo>
                <a:cubicBezTo>
                  <a:pt x="682" y="381"/>
                  <a:pt x="682" y="381"/>
                  <a:pt x="682" y="381"/>
                </a:cubicBezTo>
                <a:cubicBezTo>
                  <a:pt x="683" y="382"/>
                  <a:pt x="683" y="382"/>
                  <a:pt x="683" y="382"/>
                </a:cubicBezTo>
                <a:cubicBezTo>
                  <a:pt x="680" y="372"/>
                  <a:pt x="680" y="372"/>
                  <a:pt x="680" y="372"/>
                </a:cubicBezTo>
                <a:cubicBezTo>
                  <a:pt x="680" y="372"/>
                  <a:pt x="680" y="372"/>
                  <a:pt x="681" y="372"/>
                </a:cubicBezTo>
                <a:cubicBezTo>
                  <a:pt x="682" y="370"/>
                  <a:pt x="681" y="369"/>
                  <a:pt x="680" y="369"/>
                </a:cubicBezTo>
                <a:cubicBezTo>
                  <a:pt x="681" y="367"/>
                  <a:pt x="681" y="367"/>
                  <a:pt x="681" y="367"/>
                </a:cubicBezTo>
                <a:cubicBezTo>
                  <a:pt x="682" y="368"/>
                  <a:pt x="684" y="369"/>
                  <a:pt x="684" y="370"/>
                </a:cubicBezTo>
                <a:cubicBezTo>
                  <a:pt x="688" y="369"/>
                  <a:pt x="688" y="369"/>
                  <a:pt x="688" y="369"/>
                </a:cubicBezTo>
                <a:cubicBezTo>
                  <a:pt x="688" y="368"/>
                  <a:pt x="687" y="369"/>
                  <a:pt x="687" y="368"/>
                </a:cubicBezTo>
                <a:cubicBezTo>
                  <a:pt x="688" y="367"/>
                  <a:pt x="688" y="367"/>
                  <a:pt x="688" y="367"/>
                </a:cubicBezTo>
                <a:cubicBezTo>
                  <a:pt x="689" y="367"/>
                  <a:pt x="691" y="369"/>
                  <a:pt x="691" y="370"/>
                </a:cubicBezTo>
                <a:cubicBezTo>
                  <a:pt x="693" y="367"/>
                  <a:pt x="693" y="367"/>
                  <a:pt x="693" y="367"/>
                </a:cubicBezTo>
                <a:cubicBezTo>
                  <a:pt x="694" y="370"/>
                  <a:pt x="694" y="370"/>
                  <a:pt x="694" y="370"/>
                </a:cubicBezTo>
                <a:cubicBezTo>
                  <a:pt x="693" y="367"/>
                  <a:pt x="694" y="364"/>
                  <a:pt x="690" y="364"/>
                </a:cubicBezTo>
                <a:cubicBezTo>
                  <a:pt x="690" y="364"/>
                  <a:pt x="690" y="364"/>
                  <a:pt x="689" y="364"/>
                </a:cubicBezTo>
                <a:cubicBezTo>
                  <a:pt x="690" y="359"/>
                  <a:pt x="690" y="359"/>
                  <a:pt x="690" y="359"/>
                </a:cubicBezTo>
                <a:cubicBezTo>
                  <a:pt x="690" y="360"/>
                  <a:pt x="689" y="360"/>
                  <a:pt x="689" y="360"/>
                </a:cubicBezTo>
                <a:cubicBezTo>
                  <a:pt x="687" y="360"/>
                  <a:pt x="687" y="359"/>
                  <a:pt x="687" y="357"/>
                </a:cubicBezTo>
                <a:cubicBezTo>
                  <a:pt x="686" y="357"/>
                  <a:pt x="686" y="358"/>
                  <a:pt x="685" y="358"/>
                </a:cubicBezTo>
                <a:cubicBezTo>
                  <a:pt x="684" y="358"/>
                  <a:pt x="684" y="356"/>
                  <a:pt x="683" y="355"/>
                </a:cubicBezTo>
                <a:cubicBezTo>
                  <a:pt x="683" y="354"/>
                  <a:pt x="682" y="353"/>
                  <a:pt x="680" y="353"/>
                </a:cubicBezTo>
                <a:cubicBezTo>
                  <a:pt x="680" y="353"/>
                  <a:pt x="680" y="353"/>
                  <a:pt x="679" y="353"/>
                </a:cubicBezTo>
                <a:cubicBezTo>
                  <a:pt x="678" y="352"/>
                  <a:pt x="678" y="351"/>
                  <a:pt x="680" y="350"/>
                </a:cubicBezTo>
                <a:cubicBezTo>
                  <a:pt x="680" y="349"/>
                  <a:pt x="681" y="348"/>
                  <a:pt x="682" y="348"/>
                </a:cubicBezTo>
                <a:cubicBezTo>
                  <a:pt x="683" y="348"/>
                  <a:pt x="684" y="349"/>
                  <a:pt x="685" y="349"/>
                </a:cubicBezTo>
                <a:cubicBezTo>
                  <a:pt x="684" y="345"/>
                  <a:pt x="688" y="338"/>
                  <a:pt x="686" y="337"/>
                </a:cubicBezTo>
                <a:cubicBezTo>
                  <a:pt x="684" y="337"/>
                  <a:pt x="684" y="339"/>
                  <a:pt x="683" y="339"/>
                </a:cubicBezTo>
                <a:cubicBezTo>
                  <a:pt x="682" y="339"/>
                  <a:pt x="682" y="339"/>
                  <a:pt x="682" y="339"/>
                </a:cubicBezTo>
                <a:cubicBezTo>
                  <a:pt x="682" y="337"/>
                  <a:pt x="682" y="337"/>
                  <a:pt x="682" y="337"/>
                </a:cubicBezTo>
                <a:cubicBezTo>
                  <a:pt x="680" y="339"/>
                  <a:pt x="680" y="339"/>
                  <a:pt x="680" y="339"/>
                </a:cubicBezTo>
                <a:cubicBezTo>
                  <a:pt x="679" y="339"/>
                  <a:pt x="679" y="337"/>
                  <a:pt x="678" y="337"/>
                </a:cubicBezTo>
                <a:cubicBezTo>
                  <a:pt x="680" y="334"/>
                  <a:pt x="680" y="334"/>
                  <a:pt x="680" y="334"/>
                </a:cubicBezTo>
                <a:cubicBezTo>
                  <a:pt x="679" y="333"/>
                  <a:pt x="679" y="333"/>
                  <a:pt x="678" y="333"/>
                </a:cubicBezTo>
                <a:cubicBezTo>
                  <a:pt x="678" y="333"/>
                  <a:pt x="678" y="333"/>
                  <a:pt x="678" y="333"/>
                </a:cubicBezTo>
                <a:cubicBezTo>
                  <a:pt x="677" y="333"/>
                  <a:pt x="677" y="333"/>
                  <a:pt x="677" y="333"/>
                </a:cubicBezTo>
                <a:cubicBezTo>
                  <a:pt x="676" y="333"/>
                  <a:pt x="675" y="333"/>
                  <a:pt x="675" y="331"/>
                </a:cubicBezTo>
                <a:cubicBezTo>
                  <a:pt x="675" y="332"/>
                  <a:pt x="674" y="332"/>
                  <a:pt x="674" y="332"/>
                </a:cubicBezTo>
                <a:cubicBezTo>
                  <a:pt x="673" y="332"/>
                  <a:pt x="672" y="330"/>
                  <a:pt x="671" y="329"/>
                </a:cubicBezTo>
                <a:cubicBezTo>
                  <a:pt x="672" y="328"/>
                  <a:pt x="672" y="328"/>
                  <a:pt x="673" y="328"/>
                </a:cubicBezTo>
                <a:cubicBezTo>
                  <a:pt x="673" y="328"/>
                  <a:pt x="673" y="328"/>
                  <a:pt x="674" y="329"/>
                </a:cubicBezTo>
                <a:cubicBezTo>
                  <a:pt x="674" y="329"/>
                  <a:pt x="674" y="330"/>
                  <a:pt x="675" y="330"/>
                </a:cubicBezTo>
                <a:cubicBezTo>
                  <a:pt x="675" y="330"/>
                  <a:pt x="676" y="329"/>
                  <a:pt x="677" y="329"/>
                </a:cubicBezTo>
                <a:cubicBezTo>
                  <a:pt x="675" y="329"/>
                  <a:pt x="674" y="326"/>
                  <a:pt x="673" y="326"/>
                </a:cubicBezTo>
                <a:cubicBezTo>
                  <a:pt x="673" y="326"/>
                  <a:pt x="673" y="326"/>
                  <a:pt x="673" y="326"/>
                </a:cubicBezTo>
                <a:cubicBezTo>
                  <a:pt x="674" y="327"/>
                  <a:pt x="674" y="327"/>
                  <a:pt x="674" y="327"/>
                </a:cubicBezTo>
                <a:cubicBezTo>
                  <a:pt x="672" y="328"/>
                  <a:pt x="672" y="328"/>
                  <a:pt x="672" y="328"/>
                </a:cubicBezTo>
                <a:cubicBezTo>
                  <a:pt x="671" y="328"/>
                  <a:pt x="670" y="328"/>
                  <a:pt x="670" y="328"/>
                </a:cubicBezTo>
                <a:cubicBezTo>
                  <a:pt x="668" y="328"/>
                  <a:pt x="667" y="328"/>
                  <a:pt x="666" y="326"/>
                </a:cubicBezTo>
                <a:cubicBezTo>
                  <a:pt x="668" y="324"/>
                  <a:pt x="670" y="322"/>
                  <a:pt x="669" y="320"/>
                </a:cubicBezTo>
                <a:cubicBezTo>
                  <a:pt x="669" y="320"/>
                  <a:pt x="669" y="320"/>
                  <a:pt x="669" y="320"/>
                </a:cubicBezTo>
                <a:cubicBezTo>
                  <a:pt x="671" y="320"/>
                  <a:pt x="671" y="322"/>
                  <a:pt x="673" y="323"/>
                </a:cubicBezTo>
                <a:cubicBezTo>
                  <a:pt x="672" y="320"/>
                  <a:pt x="670" y="316"/>
                  <a:pt x="674" y="313"/>
                </a:cubicBezTo>
                <a:cubicBezTo>
                  <a:pt x="676" y="316"/>
                  <a:pt x="676" y="316"/>
                  <a:pt x="676" y="316"/>
                </a:cubicBezTo>
                <a:cubicBezTo>
                  <a:pt x="675" y="316"/>
                  <a:pt x="675" y="315"/>
                  <a:pt x="675" y="315"/>
                </a:cubicBezTo>
                <a:cubicBezTo>
                  <a:pt x="676" y="317"/>
                  <a:pt x="676" y="317"/>
                  <a:pt x="676" y="317"/>
                </a:cubicBezTo>
                <a:cubicBezTo>
                  <a:pt x="676" y="315"/>
                  <a:pt x="678" y="310"/>
                  <a:pt x="679" y="309"/>
                </a:cubicBezTo>
                <a:cubicBezTo>
                  <a:pt x="681" y="306"/>
                  <a:pt x="673" y="303"/>
                  <a:pt x="678" y="302"/>
                </a:cubicBezTo>
                <a:cubicBezTo>
                  <a:pt x="678" y="297"/>
                  <a:pt x="678" y="297"/>
                  <a:pt x="678" y="297"/>
                </a:cubicBezTo>
                <a:cubicBezTo>
                  <a:pt x="679" y="297"/>
                  <a:pt x="680" y="298"/>
                  <a:pt x="680" y="298"/>
                </a:cubicBezTo>
                <a:cubicBezTo>
                  <a:pt x="682" y="297"/>
                  <a:pt x="682" y="297"/>
                  <a:pt x="682" y="297"/>
                </a:cubicBezTo>
                <a:cubicBezTo>
                  <a:pt x="683" y="298"/>
                  <a:pt x="683" y="298"/>
                  <a:pt x="683" y="298"/>
                </a:cubicBezTo>
                <a:cubicBezTo>
                  <a:pt x="683" y="296"/>
                  <a:pt x="685" y="296"/>
                  <a:pt x="687" y="296"/>
                </a:cubicBezTo>
                <a:cubicBezTo>
                  <a:pt x="685" y="293"/>
                  <a:pt x="685" y="293"/>
                  <a:pt x="685" y="293"/>
                </a:cubicBezTo>
                <a:cubicBezTo>
                  <a:pt x="685" y="292"/>
                  <a:pt x="686" y="290"/>
                  <a:pt x="688" y="290"/>
                </a:cubicBezTo>
                <a:cubicBezTo>
                  <a:pt x="688" y="290"/>
                  <a:pt x="689" y="290"/>
                  <a:pt x="689" y="291"/>
                </a:cubicBezTo>
                <a:cubicBezTo>
                  <a:pt x="687" y="288"/>
                  <a:pt x="690" y="287"/>
                  <a:pt x="691" y="285"/>
                </a:cubicBezTo>
                <a:cubicBezTo>
                  <a:pt x="692" y="288"/>
                  <a:pt x="692" y="288"/>
                  <a:pt x="692" y="288"/>
                </a:cubicBezTo>
                <a:cubicBezTo>
                  <a:pt x="694" y="283"/>
                  <a:pt x="694" y="283"/>
                  <a:pt x="694" y="283"/>
                </a:cubicBezTo>
                <a:cubicBezTo>
                  <a:pt x="694" y="283"/>
                  <a:pt x="694" y="283"/>
                  <a:pt x="694" y="283"/>
                </a:cubicBezTo>
                <a:cubicBezTo>
                  <a:pt x="690" y="285"/>
                  <a:pt x="687" y="286"/>
                  <a:pt x="683" y="286"/>
                </a:cubicBezTo>
                <a:cubicBezTo>
                  <a:pt x="682" y="283"/>
                  <a:pt x="686" y="284"/>
                  <a:pt x="685" y="282"/>
                </a:cubicBezTo>
                <a:cubicBezTo>
                  <a:pt x="684" y="283"/>
                  <a:pt x="683" y="283"/>
                  <a:pt x="682" y="283"/>
                </a:cubicBezTo>
                <a:cubicBezTo>
                  <a:pt x="680" y="283"/>
                  <a:pt x="679" y="281"/>
                  <a:pt x="678" y="279"/>
                </a:cubicBezTo>
                <a:cubicBezTo>
                  <a:pt x="678" y="279"/>
                  <a:pt x="678" y="279"/>
                  <a:pt x="678" y="279"/>
                </a:cubicBezTo>
                <a:cubicBezTo>
                  <a:pt x="680" y="279"/>
                  <a:pt x="680" y="275"/>
                  <a:pt x="682" y="274"/>
                </a:cubicBezTo>
                <a:cubicBezTo>
                  <a:pt x="680" y="272"/>
                  <a:pt x="680" y="272"/>
                  <a:pt x="680" y="272"/>
                </a:cubicBezTo>
                <a:cubicBezTo>
                  <a:pt x="683" y="269"/>
                  <a:pt x="683" y="269"/>
                  <a:pt x="683" y="269"/>
                </a:cubicBezTo>
                <a:cubicBezTo>
                  <a:pt x="683" y="269"/>
                  <a:pt x="683" y="269"/>
                  <a:pt x="682" y="269"/>
                </a:cubicBezTo>
                <a:cubicBezTo>
                  <a:pt x="682" y="269"/>
                  <a:pt x="681" y="268"/>
                  <a:pt x="681" y="267"/>
                </a:cubicBezTo>
                <a:cubicBezTo>
                  <a:pt x="680" y="266"/>
                  <a:pt x="679" y="265"/>
                  <a:pt x="678" y="265"/>
                </a:cubicBezTo>
                <a:cubicBezTo>
                  <a:pt x="678" y="265"/>
                  <a:pt x="678" y="265"/>
                  <a:pt x="677" y="265"/>
                </a:cubicBezTo>
                <a:cubicBezTo>
                  <a:pt x="677" y="266"/>
                  <a:pt x="677" y="266"/>
                  <a:pt x="677" y="267"/>
                </a:cubicBezTo>
                <a:cubicBezTo>
                  <a:pt x="675" y="264"/>
                  <a:pt x="675" y="264"/>
                  <a:pt x="675" y="264"/>
                </a:cubicBezTo>
                <a:cubicBezTo>
                  <a:pt x="675" y="265"/>
                  <a:pt x="675" y="265"/>
                  <a:pt x="675" y="265"/>
                </a:cubicBezTo>
                <a:cubicBezTo>
                  <a:pt x="673" y="264"/>
                  <a:pt x="672" y="263"/>
                  <a:pt x="670" y="263"/>
                </a:cubicBezTo>
                <a:cubicBezTo>
                  <a:pt x="670" y="263"/>
                  <a:pt x="669" y="263"/>
                  <a:pt x="668" y="263"/>
                </a:cubicBezTo>
                <a:cubicBezTo>
                  <a:pt x="667" y="261"/>
                  <a:pt x="669" y="260"/>
                  <a:pt x="670" y="260"/>
                </a:cubicBezTo>
                <a:cubicBezTo>
                  <a:pt x="670" y="260"/>
                  <a:pt x="671" y="260"/>
                  <a:pt x="672" y="261"/>
                </a:cubicBezTo>
                <a:cubicBezTo>
                  <a:pt x="671" y="259"/>
                  <a:pt x="670" y="258"/>
                  <a:pt x="670" y="257"/>
                </a:cubicBezTo>
                <a:cubicBezTo>
                  <a:pt x="669" y="258"/>
                  <a:pt x="669" y="259"/>
                  <a:pt x="668" y="259"/>
                </a:cubicBezTo>
                <a:cubicBezTo>
                  <a:pt x="667" y="259"/>
                  <a:pt x="666" y="258"/>
                  <a:pt x="665" y="258"/>
                </a:cubicBezTo>
                <a:cubicBezTo>
                  <a:pt x="663" y="257"/>
                  <a:pt x="662" y="257"/>
                  <a:pt x="661" y="257"/>
                </a:cubicBezTo>
                <a:cubicBezTo>
                  <a:pt x="660" y="257"/>
                  <a:pt x="659" y="257"/>
                  <a:pt x="658" y="260"/>
                </a:cubicBezTo>
                <a:cubicBezTo>
                  <a:pt x="656" y="261"/>
                  <a:pt x="654" y="262"/>
                  <a:pt x="652" y="262"/>
                </a:cubicBezTo>
                <a:cubicBezTo>
                  <a:pt x="651" y="262"/>
                  <a:pt x="649" y="262"/>
                  <a:pt x="648" y="261"/>
                </a:cubicBezTo>
                <a:cubicBezTo>
                  <a:pt x="648" y="261"/>
                  <a:pt x="648" y="262"/>
                  <a:pt x="648" y="262"/>
                </a:cubicBezTo>
                <a:cubicBezTo>
                  <a:pt x="643" y="256"/>
                  <a:pt x="651" y="260"/>
                  <a:pt x="652" y="256"/>
                </a:cubicBezTo>
                <a:cubicBezTo>
                  <a:pt x="649" y="255"/>
                  <a:pt x="649" y="255"/>
                  <a:pt x="649" y="255"/>
                </a:cubicBezTo>
                <a:cubicBezTo>
                  <a:pt x="649" y="255"/>
                  <a:pt x="649" y="255"/>
                  <a:pt x="649" y="255"/>
                </a:cubicBezTo>
                <a:cubicBezTo>
                  <a:pt x="651" y="255"/>
                  <a:pt x="652" y="254"/>
                  <a:pt x="652" y="253"/>
                </a:cubicBezTo>
                <a:cubicBezTo>
                  <a:pt x="653" y="251"/>
                  <a:pt x="654" y="250"/>
                  <a:pt x="654" y="250"/>
                </a:cubicBezTo>
                <a:cubicBezTo>
                  <a:pt x="655" y="250"/>
                  <a:pt x="655" y="251"/>
                  <a:pt x="656" y="251"/>
                </a:cubicBezTo>
                <a:cubicBezTo>
                  <a:pt x="655" y="247"/>
                  <a:pt x="655" y="247"/>
                  <a:pt x="655" y="247"/>
                </a:cubicBezTo>
                <a:cubicBezTo>
                  <a:pt x="658" y="245"/>
                  <a:pt x="656" y="240"/>
                  <a:pt x="659" y="239"/>
                </a:cubicBezTo>
                <a:cubicBezTo>
                  <a:pt x="660" y="240"/>
                  <a:pt x="660" y="240"/>
                  <a:pt x="661" y="240"/>
                </a:cubicBezTo>
                <a:cubicBezTo>
                  <a:pt x="661" y="240"/>
                  <a:pt x="661" y="240"/>
                  <a:pt x="661" y="240"/>
                </a:cubicBezTo>
                <a:cubicBezTo>
                  <a:pt x="662" y="240"/>
                  <a:pt x="662" y="240"/>
                  <a:pt x="662" y="240"/>
                </a:cubicBezTo>
                <a:cubicBezTo>
                  <a:pt x="662" y="240"/>
                  <a:pt x="663" y="240"/>
                  <a:pt x="663" y="240"/>
                </a:cubicBezTo>
                <a:cubicBezTo>
                  <a:pt x="663" y="237"/>
                  <a:pt x="663" y="237"/>
                  <a:pt x="663" y="237"/>
                </a:cubicBezTo>
                <a:cubicBezTo>
                  <a:pt x="664" y="238"/>
                  <a:pt x="665" y="238"/>
                  <a:pt x="665" y="238"/>
                </a:cubicBezTo>
                <a:cubicBezTo>
                  <a:pt x="667" y="238"/>
                  <a:pt x="669" y="237"/>
                  <a:pt x="670" y="236"/>
                </a:cubicBezTo>
                <a:cubicBezTo>
                  <a:pt x="670" y="236"/>
                  <a:pt x="669" y="236"/>
                  <a:pt x="669" y="236"/>
                </a:cubicBezTo>
                <a:cubicBezTo>
                  <a:pt x="669" y="236"/>
                  <a:pt x="669" y="236"/>
                  <a:pt x="669" y="236"/>
                </a:cubicBezTo>
                <a:cubicBezTo>
                  <a:pt x="668" y="236"/>
                  <a:pt x="668" y="236"/>
                  <a:pt x="668" y="236"/>
                </a:cubicBezTo>
                <a:cubicBezTo>
                  <a:pt x="668" y="236"/>
                  <a:pt x="667" y="236"/>
                  <a:pt x="667" y="237"/>
                </a:cubicBezTo>
                <a:cubicBezTo>
                  <a:pt x="662" y="237"/>
                  <a:pt x="664" y="231"/>
                  <a:pt x="661" y="226"/>
                </a:cubicBezTo>
                <a:cubicBezTo>
                  <a:pt x="661" y="225"/>
                  <a:pt x="662" y="225"/>
                  <a:pt x="662" y="225"/>
                </a:cubicBezTo>
                <a:cubicBezTo>
                  <a:pt x="663" y="225"/>
                  <a:pt x="663" y="225"/>
                  <a:pt x="664" y="226"/>
                </a:cubicBezTo>
                <a:cubicBezTo>
                  <a:pt x="664" y="226"/>
                  <a:pt x="665" y="227"/>
                  <a:pt x="665" y="227"/>
                </a:cubicBezTo>
                <a:cubicBezTo>
                  <a:pt x="666" y="227"/>
                  <a:pt x="666" y="226"/>
                  <a:pt x="667" y="225"/>
                </a:cubicBezTo>
                <a:cubicBezTo>
                  <a:pt x="665" y="224"/>
                  <a:pt x="665" y="224"/>
                  <a:pt x="665" y="224"/>
                </a:cubicBezTo>
                <a:cubicBezTo>
                  <a:pt x="664" y="225"/>
                  <a:pt x="664" y="225"/>
                  <a:pt x="664" y="225"/>
                </a:cubicBezTo>
                <a:cubicBezTo>
                  <a:pt x="661" y="224"/>
                  <a:pt x="661" y="225"/>
                  <a:pt x="659" y="222"/>
                </a:cubicBezTo>
                <a:cubicBezTo>
                  <a:pt x="661" y="221"/>
                  <a:pt x="661" y="221"/>
                  <a:pt x="661" y="221"/>
                </a:cubicBezTo>
                <a:cubicBezTo>
                  <a:pt x="661" y="221"/>
                  <a:pt x="662" y="221"/>
                  <a:pt x="662" y="222"/>
                </a:cubicBezTo>
                <a:cubicBezTo>
                  <a:pt x="663" y="221"/>
                  <a:pt x="662" y="220"/>
                  <a:pt x="663" y="219"/>
                </a:cubicBezTo>
                <a:cubicBezTo>
                  <a:pt x="664" y="220"/>
                  <a:pt x="664" y="220"/>
                  <a:pt x="665" y="220"/>
                </a:cubicBezTo>
                <a:cubicBezTo>
                  <a:pt x="666" y="220"/>
                  <a:pt x="667" y="219"/>
                  <a:pt x="668" y="219"/>
                </a:cubicBezTo>
                <a:cubicBezTo>
                  <a:pt x="668" y="220"/>
                  <a:pt x="669" y="220"/>
                  <a:pt x="669" y="221"/>
                </a:cubicBezTo>
                <a:cubicBezTo>
                  <a:pt x="670" y="218"/>
                  <a:pt x="670" y="218"/>
                  <a:pt x="670" y="218"/>
                </a:cubicBezTo>
                <a:cubicBezTo>
                  <a:pt x="668" y="219"/>
                  <a:pt x="668" y="219"/>
                  <a:pt x="668" y="219"/>
                </a:cubicBezTo>
                <a:cubicBezTo>
                  <a:pt x="667" y="214"/>
                  <a:pt x="667" y="216"/>
                  <a:pt x="669" y="212"/>
                </a:cubicBezTo>
                <a:cubicBezTo>
                  <a:pt x="669" y="211"/>
                  <a:pt x="668" y="211"/>
                  <a:pt x="668" y="210"/>
                </a:cubicBezTo>
                <a:cubicBezTo>
                  <a:pt x="668" y="210"/>
                  <a:pt x="668" y="209"/>
                  <a:pt x="669" y="209"/>
                </a:cubicBezTo>
                <a:cubicBezTo>
                  <a:pt x="668" y="205"/>
                  <a:pt x="668" y="205"/>
                  <a:pt x="668" y="205"/>
                </a:cubicBezTo>
                <a:cubicBezTo>
                  <a:pt x="668" y="205"/>
                  <a:pt x="667" y="205"/>
                  <a:pt x="667" y="205"/>
                </a:cubicBezTo>
                <a:cubicBezTo>
                  <a:pt x="666" y="205"/>
                  <a:pt x="665" y="205"/>
                  <a:pt x="665" y="205"/>
                </a:cubicBezTo>
                <a:cubicBezTo>
                  <a:pt x="664" y="205"/>
                  <a:pt x="663" y="205"/>
                  <a:pt x="662" y="205"/>
                </a:cubicBezTo>
                <a:cubicBezTo>
                  <a:pt x="662" y="205"/>
                  <a:pt x="661" y="205"/>
                  <a:pt x="660" y="206"/>
                </a:cubicBezTo>
                <a:cubicBezTo>
                  <a:pt x="657" y="203"/>
                  <a:pt x="661" y="199"/>
                  <a:pt x="663" y="198"/>
                </a:cubicBezTo>
                <a:cubicBezTo>
                  <a:pt x="661" y="198"/>
                  <a:pt x="661" y="198"/>
                  <a:pt x="661" y="198"/>
                </a:cubicBezTo>
                <a:cubicBezTo>
                  <a:pt x="656" y="195"/>
                  <a:pt x="662" y="191"/>
                  <a:pt x="663" y="190"/>
                </a:cubicBezTo>
                <a:cubicBezTo>
                  <a:pt x="662" y="191"/>
                  <a:pt x="661" y="191"/>
                  <a:pt x="660" y="191"/>
                </a:cubicBezTo>
                <a:cubicBezTo>
                  <a:pt x="659" y="191"/>
                  <a:pt x="658" y="191"/>
                  <a:pt x="657" y="190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5" y="190"/>
                  <a:pt x="655" y="190"/>
                  <a:pt x="655" y="190"/>
                </a:cubicBezTo>
                <a:cubicBezTo>
                  <a:pt x="655" y="189"/>
                  <a:pt x="656" y="188"/>
                  <a:pt x="656" y="187"/>
                </a:cubicBezTo>
                <a:cubicBezTo>
                  <a:pt x="655" y="188"/>
                  <a:pt x="655" y="188"/>
                  <a:pt x="655" y="188"/>
                </a:cubicBezTo>
                <a:cubicBezTo>
                  <a:pt x="654" y="188"/>
                  <a:pt x="654" y="188"/>
                  <a:pt x="654" y="188"/>
                </a:cubicBezTo>
                <a:cubicBezTo>
                  <a:pt x="654" y="190"/>
                  <a:pt x="653" y="191"/>
                  <a:pt x="653" y="191"/>
                </a:cubicBezTo>
                <a:cubicBezTo>
                  <a:pt x="653" y="191"/>
                  <a:pt x="652" y="189"/>
                  <a:pt x="652" y="188"/>
                </a:cubicBezTo>
                <a:cubicBezTo>
                  <a:pt x="652" y="187"/>
                  <a:pt x="652" y="185"/>
                  <a:pt x="651" y="185"/>
                </a:cubicBezTo>
                <a:cubicBezTo>
                  <a:pt x="651" y="185"/>
                  <a:pt x="651" y="185"/>
                  <a:pt x="651" y="185"/>
                </a:cubicBezTo>
                <a:cubicBezTo>
                  <a:pt x="650" y="187"/>
                  <a:pt x="650" y="187"/>
                  <a:pt x="650" y="187"/>
                </a:cubicBezTo>
                <a:cubicBezTo>
                  <a:pt x="648" y="185"/>
                  <a:pt x="648" y="185"/>
                  <a:pt x="648" y="185"/>
                </a:cubicBezTo>
                <a:cubicBezTo>
                  <a:pt x="645" y="185"/>
                  <a:pt x="643" y="183"/>
                  <a:pt x="640" y="183"/>
                </a:cubicBezTo>
                <a:cubicBezTo>
                  <a:pt x="639" y="183"/>
                  <a:pt x="639" y="183"/>
                  <a:pt x="638" y="184"/>
                </a:cubicBezTo>
                <a:cubicBezTo>
                  <a:pt x="639" y="180"/>
                  <a:pt x="639" y="180"/>
                  <a:pt x="639" y="180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2" y="180"/>
                  <a:pt x="642" y="180"/>
                  <a:pt x="642" y="180"/>
                </a:cubicBezTo>
                <a:cubicBezTo>
                  <a:pt x="643" y="182"/>
                  <a:pt x="643" y="182"/>
                  <a:pt x="643" y="182"/>
                </a:cubicBezTo>
                <a:cubicBezTo>
                  <a:pt x="647" y="179"/>
                  <a:pt x="647" y="179"/>
                  <a:pt x="647" y="179"/>
                </a:cubicBezTo>
                <a:cubicBezTo>
                  <a:pt x="647" y="176"/>
                  <a:pt x="647" y="173"/>
                  <a:pt x="648" y="170"/>
                </a:cubicBezTo>
                <a:cubicBezTo>
                  <a:pt x="646" y="172"/>
                  <a:pt x="644" y="172"/>
                  <a:pt x="643" y="174"/>
                </a:cubicBezTo>
                <a:cubicBezTo>
                  <a:pt x="643" y="173"/>
                  <a:pt x="643" y="173"/>
                  <a:pt x="643" y="173"/>
                </a:cubicBezTo>
                <a:cubicBezTo>
                  <a:pt x="646" y="169"/>
                  <a:pt x="646" y="169"/>
                  <a:pt x="646" y="169"/>
                </a:cubicBezTo>
                <a:cubicBezTo>
                  <a:pt x="644" y="167"/>
                  <a:pt x="644" y="167"/>
                  <a:pt x="644" y="167"/>
                </a:cubicBezTo>
                <a:cubicBezTo>
                  <a:pt x="647" y="164"/>
                  <a:pt x="643" y="161"/>
                  <a:pt x="645" y="158"/>
                </a:cubicBezTo>
                <a:cubicBezTo>
                  <a:pt x="645" y="159"/>
                  <a:pt x="645" y="159"/>
                  <a:pt x="645" y="159"/>
                </a:cubicBezTo>
                <a:cubicBezTo>
                  <a:pt x="644" y="158"/>
                  <a:pt x="644" y="158"/>
                  <a:pt x="644" y="157"/>
                </a:cubicBezTo>
                <a:cubicBezTo>
                  <a:pt x="643" y="158"/>
                  <a:pt x="642" y="158"/>
                  <a:pt x="642" y="158"/>
                </a:cubicBezTo>
                <a:cubicBezTo>
                  <a:pt x="640" y="158"/>
                  <a:pt x="639" y="157"/>
                  <a:pt x="639" y="155"/>
                </a:cubicBezTo>
                <a:cubicBezTo>
                  <a:pt x="639" y="154"/>
                  <a:pt x="640" y="154"/>
                  <a:pt x="640" y="154"/>
                </a:cubicBezTo>
                <a:cubicBezTo>
                  <a:pt x="641" y="154"/>
                  <a:pt x="641" y="155"/>
                  <a:pt x="642" y="155"/>
                </a:cubicBezTo>
                <a:cubicBezTo>
                  <a:pt x="641" y="154"/>
                  <a:pt x="641" y="151"/>
                  <a:pt x="640" y="151"/>
                </a:cubicBezTo>
                <a:cubicBezTo>
                  <a:pt x="640" y="151"/>
                  <a:pt x="639" y="151"/>
                  <a:pt x="639" y="152"/>
                </a:cubicBezTo>
                <a:cubicBezTo>
                  <a:pt x="639" y="149"/>
                  <a:pt x="639" y="149"/>
                  <a:pt x="639" y="149"/>
                </a:cubicBezTo>
                <a:cubicBezTo>
                  <a:pt x="638" y="149"/>
                  <a:pt x="638" y="149"/>
                  <a:pt x="638" y="149"/>
                </a:cubicBezTo>
                <a:cubicBezTo>
                  <a:pt x="638" y="150"/>
                  <a:pt x="637" y="151"/>
                  <a:pt x="635" y="151"/>
                </a:cubicBezTo>
                <a:cubicBezTo>
                  <a:pt x="635" y="151"/>
                  <a:pt x="634" y="151"/>
                  <a:pt x="633" y="150"/>
                </a:cubicBezTo>
                <a:cubicBezTo>
                  <a:pt x="634" y="148"/>
                  <a:pt x="633" y="142"/>
                  <a:pt x="636" y="142"/>
                </a:cubicBezTo>
                <a:cubicBezTo>
                  <a:pt x="636" y="142"/>
                  <a:pt x="636" y="142"/>
                  <a:pt x="636" y="142"/>
                </a:cubicBezTo>
                <a:cubicBezTo>
                  <a:pt x="634" y="141"/>
                  <a:pt x="634" y="138"/>
                  <a:pt x="630" y="138"/>
                </a:cubicBezTo>
                <a:cubicBezTo>
                  <a:pt x="633" y="133"/>
                  <a:pt x="634" y="132"/>
                  <a:pt x="637" y="131"/>
                </a:cubicBezTo>
                <a:cubicBezTo>
                  <a:pt x="636" y="130"/>
                  <a:pt x="636" y="130"/>
                  <a:pt x="636" y="130"/>
                </a:cubicBezTo>
                <a:cubicBezTo>
                  <a:pt x="637" y="128"/>
                  <a:pt x="638" y="128"/>
                  <a:pt x="638" y="128"/>
                </a:cubicBezTo>
                <a:cubicBezTo>
                  <a:pt x="639" y="128"/>
                  <a:pt x="639" y="128"/>
                  <a:pt x="639" y="128"/>
                </a:cubicBezTo>
                <a:cubicBezTo>
                  <a:pt x="636" y="126"/>
                  <a:pt x="632" y="126"/>
                  <a:pt x="632" y="121"/>
                </a:cubicBezTo>
                <a:cubicBezTo>
                  <a:pt x="632" y="121"/>
                  <a:pt x="632" y="121"/>
                  <a:pt x="632" y="121"/>
                </a:cubicBezTo>
                <a:cubicBezTo>
                  <a:pt x="631" y="121"/>
                  <a:pt x="630" y="120"/>
                  <a:pt x="628" y="119"/>
                </a:cubicBezTo>
                <a:cubicBezTo>
                  <a:pt x="627" y="118"/>
                  <a:pt x="626" y="117"/>
                  <a:pt x="624" y="117"/>
                </a:cubicBezTo>
                <a:cubicBezTo>
                  <a:pt x="624" y="117"/>
                  <a:pt x="624" y="117"/>
                  <a:pt x="623" y="117"/>
                </a:cubicBezTo>
                <a:cubicBezTo>
                  <a:pt x="623" y="114"/>
                  <a:pt x="623" y="114"/>
                  <a:pt x="623" y="114"/>
                </a:cubicBezTo>
                <a:cubicBezTo>
                  <a:pt x="622" y="117"/>
                  <a:pt x="622" y="117"/>
                  <a:pt x="622" y="117"/>
                </a:cubicBezTo>
                <a:cubicBezTo>
                  <a:pt x="621" y="117"/>
                  <a:pt x="621" y="117"/>
                  <a:pt x="620" y="117"/>
                </a:cubicBezTo>
                <a:cubicBezTo>
                  <a:pt x="620" y="117"/>
                  <a:pt x="619" y="117"/>
                  <a:pt x="619" y="116"/>
                </a:cubicBezTo>
                <a:cubicBezTo>
                  <a:pt x="620" y="116"/>
                  <a:pt x="620" y="115"/>
                  <a:pt x="620" y="114"/>
                </a:cubicBezTo>
                <a:cubicBezTo>
                  <a:pt x="617" y="117"/>
                  <a:pt x="617" y="117"/>
                  <a:pt x="617" y="117"/>
                </a:cubicBezTo>
                <a:cubicBezTo>
                  <a:pt x="619" y="114"/>
                  <a:pt x="614" y="113"/>
                  <a:pt x="613" y="113"/>
                </a:cubicBezTo>
                <a:cubicBezTo>
                  <a:pt x="613" y="115"/>
                  <a:pt x="613" y="115"/>
                  <a:pt x="613" y="115"/>
                </a:cubicBezTo>
                <a:cubicBezTo>
                  <a:pt x="610" y="113"/>
                  <a:pt x="610" y="113"/>
                  <a:pt x="610" y="113"/>
                </a:cubicBezTo>
                <a:cubicBezTo>
                  <a:pt x="610" y="113"/>
                  <a:pt x="610" y="113"/>
                  <a:pt x="610" y="113"/>
                </a:cubicBezTo>
                <a:cubicBezTo>
                  <a:pt x="608" y="113"/>
                  <a:pt x="609" y="115"/>
                  <a:pt x="608" y="116"/>
                </a:cubicBezTo>
                <a:cubicBezTo>
                  <a:pt x="603" y="113"/>
                  <a:pt x="603" y="113"/>
                  <a:pt x="603" y="113"/>
                </a:cubicBezTo>
                <a:cubicBezTo>
                  <a:pt x="592" y="111"/>
                  <a:pt x="606" y="105"/>
                  <a:pt x="603" y="103"/>
                </a:cubicBezTo>
                <a:cubicBezTo>
                  <a:pt x="603" y="104"/>
                  <a:pt x="602" y="104"/>
                  <a:pt x="602" y="104"/>
                </a:cubicBezTo>
                <a:cubicBezTo>
                  <a:pt x="599" y="104"/>
                  <a:pt x="601" y="99"/>
                  <a:pt x="598" y="98"/>
                </a:cubicBezTo>
                <a:cubicBezTo>
                  <a:pt x="598" y="97"/>
                  <a:pt x="599" y="97"/>
                  <a:pt x="599" y="97"/>
                </a:cubicBezTo>
                <a:cubicBezTo>
                  <a:pt x="599" y="97"/>
                  <a:pt x="599" y="97"/>
                  <a:pt x="600" y="97"/>
                </a:cubicBezTo>
                <a:cubicBezTo>
                  <a:pt x="600" y="97"/>
                  <a:pt x="600" y="97"/>
                  <a:pt x="600" y="97"/>
                </a:cubicBezTo>
                <a:cubicBezTo>
                  <a:pt x="600" y="97"/>
                  <a:pt x="601" y="97"/>
                  <a:pt x="601" y="97"/>
                </a:cubicBezTo>
                <a:cubicBezTo>
                  <a:pt x="598" y="95"/>
                  <a:pt x="598" y="95"/>
                  <a:pt x="598" y="95"/>
                </a:cubicBezTo>
                <a:cubicBezTo>
                  <a:pt x="602" y="93"/>
                  <a:pt x="602" y="85"/>
                  <a:pt x="605" y="84"/>
                </a:cubicBezTo>
                <a:cubicBezTo>
                  <a:pt x="605" y="83"/>
                  <a:pt x="605" y="83"/>
                  <a:pt x="604" y="83"/>
                </a:cubicBezTo>
                <a:cubicBezTo>
                  <a:pt x="604" y="83"/>
                  <a:pt x="604" y="83"/>
                  <a:pt x="604" y="83"/>
                </a:cubicBezTo>
                <a:cubicBezTo>
                  <a:pt x="604" y="83"/>
                  <a:pt x="604" y="83"/>
                  <a:pt x="603" y="83"/>
                </a:cubicBezTo>
                <a:cubicBezTo>
                  <a:pt x="603" y="83"/>
                  <a:pt x="602" y="83"/>
                  <a:pt x="603" y="81"/>
                </a:cubicBezTo>
                <a:cubicBezTo>
                  <a:pt x="603" y="80"/>
                  <a:pt x="604" y="80"/>
                  <a:pt x="604" y="80"/>
                </a:cubicBezTo>
                <a:cubicBezTo>
                  <a:pt x="605" y="80"/>
                  <a:pt x="605" y="80"/>
                  <a:pt x="605" y="80"/>
                </a:cubicBezTo>
                <a:cubicBezTo>
                  <a:pt x="606" y="81"/>
                  <a:pt x="606" y="81"/>
                  <a:pt x="606" y="81"/>
                </a:cubicBezTo>
                <a:cubicBezTo>
                  <a:pt x="606" y="81"/>
                  <a:pt x="606" y="81"/>
                  <a:pt x="606" y="81"/>
                </a:cubicBezTo>
                <a:cubicBezTo>
                  <a:pt x="607" y="77"/>
                  <a:pt x="603" y="78"/>
                  <a:pt x="602" y="77"/>
                </a:cubicBezTo>
                <a:cubicBezTo>
                  <a:pt x="601" y="82"/>
                  <a:pt x="593" y="78"/>
                  <a:pt x="591" y="84"/>
                </a:cubicBezTo>
                <a:cubicBezTo>
                  <a:pt x="590" y="80"/>
                  <a:pt x="590" y="80"/>
                  <a:pt x="590" y="80"/>
                </a:cubicBezTo>
                <a:cubicBezTo>
                  <a:pt x="589" y="81"/>
                  <a:pt x="588" y="82"/>
                  <a:pt x="587" y="82"/>
                </a:cubicBezTo>
                <a:cubicBezTo>
                  <a:pt x="585" y="82"/>
                  <a:pt x="583" y="79"/>
                  <a:pt x="582" y="78"/>
                </a:cubicBezTo>
                <a:cubicBezTo>
                  <a:pt x="584" y="78"/>
                  <a:pt x="584" y="76"/>
                  <a:pt x="585" y="75"/>
                </a:cubicBezTo>
                <a:cubicBezTo>
                  <a:pt x="585" y="75"/>
                  <a:pt x="584" y="74"/>
                  <a:pt x="583" y="74"/>
                </a:cubicBezTo>
                <a:cubicBezTo>
                  <a:pt x="583" y="74"/>
                  <a:pt x="582" y="74"/>
                  <a:pt x="582" y="75"/>
                </a:cubicBezTo>
                <a:cubicBezTo>
                  <a:pt x="581" y="75"/>
                  <a:pt x="581" y="74"/>
                  <a:pt x="579" y="74"/>
                </a:cubicBezTo>
                <a:cubicBezTo>
                  <a:pt x="579" y="75"/>
                  <a:pt x="580" y="77"/>
                  <a:pt x="579" y="78"/>
                </a:cubicBezTo>
                <a:cubicBezTo>
                  <a:pt x="578" y="77"/>
                  <a:pt x="578" y="76"/>
                  <a:pt x="578" y="76"/>
                </a:cubicBezTo>
                <a:cubicBezTo>
                  <a:pt x="578" y="76"/>
                  <a:pt x="577" y="77"/>
                  <a:pt x="577" y="77"/>
                </a:cubicBezTo>
                <a:cubicBezTo>
                  <a:pt x="577" y="77"/>
                  <a:pt x="577" y="77"/>
                  <a:pt x="576" y="77"/>
                </a:cubicBezTo>
                <a:cubicBezTo>
                  <a:pt x="576" y="77"/>
                  <a:pt x="576" y="77"/>
                  <a:pt x="576" y="77"/>
                </a:cubicBezTo>
                <a:cubicBezTo>
                  <a:pt x="576" y="78"/>
                  <a:pt x="576" y="78"/>
                  <a:pt x="576" y="78"/>
                </a:cubicBezTo>
                <a:cubicBezTo>
                  <a:pt x="575" y="79"/>
                  <a:pt x="575" y="79"/>
                  <a:pt x="574" y="79"/>
                </a:cubicBezTo>
                <a:cubicBezTo>
                  <a:pt x="573" y="79"/>
                  <a:pt x="572" y="78"/>
                  <a:pt x="571" y="78"/>
                </a:cubicBezTo>
                <a:cubicBezTo>
                  <a:pt x="570" y="80"/>
                  <a:pt x="572" y="85"/>
                  <a:pt x="569" y="86"/>
                </a:cubicBezTo>
                <a:cubicBezTo>
                  <a:pt x="569" y="84"/>
                  <a:pt x="568" y="81"/>
                  <a:pt x="568" y="78"/>
                </a:cubicBezTo>
                <a:cubicBezTo>
                  <a:pt x="568" y="82"/>
                  <a:pt x="565" y="85"/>
                  <a:pt x="564" y="88"/>
                </a:cubicBezTo>
                <a:cubicBezTo>
                  <a:pt x="563" y="87"/>
                  <a:pt x="563" y="87"/>
                  <a:pt x="563" y="87"/>
                </a:cubicBezTo>
                <a:cubicBezTo>
                  <a:pt x="563" y="87"/>
                  <a:pt x="563" y="86"/>
                  <a:pt x="564" y="85"/>
                </a:cubicBezTo>
                <a:cubicBezTo>
                  <a:pt x="562" y="85"/>
                  <a:pt x="562" y="85"/>
                  <a:pt x="562" y="85"/>
                </a:cubicBezTo>
                <a:cubicBezTo>
                  <a:pt x="563" y="84"/>
                  <a:pt x="563" y="84"/>
                  <a:pt x="563" y="84"/>
                </a:cubicBezTo>
                <a:cubicBezTo>
                  <a:pt x="560" y="81"/>
                  <a:pt x="560" y="78"/>
                  <a:pt x="559" y="74"/>
                </a:cubicBezTo>
                <a:cubicBezTo>
                  <a:pt x="556" y="76"/>
                  <a:pt x="557" y="83"/>
                  <a:pt x="553" y="83"/>
                </a:cubicBezTo>
                <a:cubicBezTo>
                  <a:pt x="553" y="83"/>
                  <a:pt x="553" y="83"/>
                  <a:pt x="553" y="83"/>
                </a:cubicBezTo>
                <a:cubicBezTo>
                  <a:pt x="553" y="87"/>
                  <a:pt x="548" y="84"/>
                  <a:pt x="547" y="87"/>
                </a:cubicBezTo>
                <a:cubicBezTo>
                  <a:pt x="550" y="87"/>
                  <a:pt x="550" y="87"/>
                  <a:pt x="550" y="87"/>
                </a:cubicBezTo>
                <a:cubicBezTo>
                  <a:pt x="550" y="88"/>
                  <a:pt x="550" y="88"/>
                  <a:pt x="550" y="88"/>
                </a:cubicBezTo>
                <a:cubicBezTo>
                  <a:pt x="550" y="89"/>
                  <a:pt x="548" y="90"/>
                  <a:pt x="547" y="90"/>
                </a:cubicBezTo>
                <a:cubicBezTo>
                  <a:pt x="547" y="90"/>
                  <a:pt x="547" y="90"/>
                  <a:pt x="547" y="90"/>
                </a:cubicBezTo>
                <a:cubicBezTo>
                  <a:pt x="547" y="85"/>
                  <a:pt x="547" y="85"/>
                  <a:pt x="547" y="85"/>
                </a:cubicBezTo>
                <a:cubicBezTo>
                  <a:pt x="546" y="85"/>
                  <a:pt x="546" y="85"/>
                  <a:pt x="546" y="85"/>
                </a:cubicBezTo>
                <a:cubicBezTo>
                  <a:pt x="545" y="85"/>
                  <a:pt x="545" y="85"/>
                  <a:pt x="545" y="84"/>
                </a:cubicBezTo>
                <a:cubicBezTo>
                  <a:pt x="547" y="83"/>
                  <a:pt x="547" y="83"/>
                  <a:pt x="547" y="83"/>
                </a:cubicBezTo>
                <a:cubicBezTo>
                  <a:pt x="547" y="83"/>
                  <a:pt x="546" y="83"/>
                  <a:pt x="546" y="83"/>
                </a:cubicBezTo>
                <a:cubicBezTo>
                  <a:pt x="545" y="83"/>
                  <a:pt x="544" y="83"/>
                  <a:pt x="543" y="82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40" y="85"/>
                  <a:pt x="540" y="85"/>
                  <a:pt x="540" y="85"/>
                </a:cubicBezTo>
                <a:cubicBezTo>
                  <a:pt x="537" y="80"/>
                  <a:pt x="545" y="78"/>
                  <a:pt x="540" y="74"/>
                </a:cubicBezTo>
                <a:cubicBezTo>
                  <a:pt x="541" y="73"/>
                  <a:pt x="541" y="73"/>
                  <a:pt x="541" y="73"/>
                </a:cubicBezTo>
                <a:cubicBezTo>
                  <a:pt x="541" y="73"/>
                  <a:pt x="541" y="73"/>
                  <a:pt x="542" y="73"/>
                </a:cubicBezTo>
                <a:cubicBezTo>
                  <a:pt x="542" y="73"/>
                  <a:pt x="542" y="73"/>
                  <a:pt x="542" y="74"/>
                </a:cubicBezTo>
                <a:cubicBezTo>
                  <a:pt x="542" y="72"/>
                  <a:pt x="545" y="72"/>
                  <a:pt x="543" y="70"/>
                </a:cubicBezTo>
                <a:cubicBezTo>
                  <a:pt x="546" y="69"/>
                  <a:pt x="544" y="64"/>
                  <a:pt x="545" y="61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3" y="66"/>
                  <a:pt x="543" y="66"/>
                  <a:pt x="543" y="66"/>
                </a:cubicBezTo>
                <a:cubicBezTo>
                  <a:pt x="541" y="64"/>
                  <a:pt x="541" y="64"/>
                  <a:pt x="541" y="64"/>
                </a:cubicBezTo>
                <a:cubicBezTo>
                  <a:pt x="540" y="60"/>
                  <a:pt x="535" y="57"/>
                  <a:pt x="540" y="52"/>
                </a:cubicBezTo>
                <a:cubicBezTo>
                  <a:pt x="541" y="53"/>
                  <a:pt x="541" y="55"/>
                  <a:pt x="541" y="55"/>
                </a:cubicBezTo>
                <a:cubicBezTo>
                  <a:pt x="542" y="52"/>
                  <a:pt x="542" y="52"/>
                  <a:pt x="542" y="52"/>
                </a:cubicBezTo>
                <a:cubicBezTo>
                  <a:pt x="537" y="52"/>
                  <a:pt x="537" y="52"/>
                  <a:pt x="537" y="52"/>
                </a:cubicBezTo>
                <a:cubicBezTo>
                  <a:pt x="539" y="49"/>
                  <a:pt x="539" y="49"/>
                  <a:pt x="539" y="49"/>
                </a:cubicBezTo>
                <a:cubicBezTo>
                  <a:pt x="536" y="52"/>
                  <a:pt x="537" y="51"/>
                  <a:pt x="534" y="54"/>
                </a:cubicBezTo>
                <a:cubicBezTo>
                  <a:pt x="533" y="52"/>
                  <a:pt x="533" y="52"/>
                  <a:pt x="533" y="52"/>
                </a:cubicBezTo>
                <a:cubicBezTo>
                  <a:pt x="533" y="54"/>
                  <a:pt x="532" y="55"/>
                  <a:pt x="531" y="55"/>
                </a:cubicBezTo>
                <a:cubicBezTo>
                  <a:pt x="529" y="53"/>
                  <a:pt x="532" y="51"/>
                  <a:pt x="531" y="48"/>
                </a:cubicBezTo>
                <a:cubicBezTo>
                  <a:pt x="529" y="50"/>
                  <a:pt x="529" y="50"/>
                  <a:pt x="529" y="50"/>
                </a:cubicBezTo>
                <a:cubicBezTo>
                  <a:pt x="524" y="45"/>
                  <a:pt x="524" y="45"/>
                  <a:pt x="524" y="45"/>
                </a:cubicBezTo>
                <a:cubicBezTo>
                  <a:pt x="524" y="44"/>
                  <a:pt x="524" y="44"/>
                  <a:pt x="524" y="44"/>
                </a:cubicBezTo>
                <a:cubicBezTo>
                  <a:pt x="524" y="44"/>
                  <a:pt x="524" y="44"/>
                  <a:pt x="524" y="44"/>
                </a:cubicBezTo>
                <a:cubicBezTo>
                  <a:pt x="523" y="44"/>
                  <a:pt x="523" y="43"/>
                  <a:pt x="523" y="42"/>
                </a:cubicBezTo>
                <a:cubicBezTo>
                  <a:pt x="523" y="41"/>
                  <a:pt x="523" y="40"/>
                  <a:pt x="523" y="40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1" y="40"/>
                  <a:pt x="521" y="40"/>
                  <a:pt x="521" y="40"/>
                </a:cubicBezTo>
                <a:cubicBezTo>
                  <a:pt x="521" y="33"/>
                  <a:pt x="521" y="33"/>
                  <a:pt x="521" y="33"/>
                </a:cubicBezTo>
                <a:cubicBezTo>
                  <a:pt x="518" y="37"/>
                  <a:pt x="518" y="37"/>
                  <a:pt x="518" y="37"/>
                </a:cubicBezTo>
                <a:cubicBezTo>
                  <a:pt x="519" y="35"/>
                  <a:pt x="518" y="35"/>
                  <a:pt x="517" y="34"/>
                </a:cubicBezTo>
                <a:cubicBezTo>
                  <a:pt x="516" y="38"/>
                  <a:pt x="516" y="38"/>
                  <a:pt x="516" y="38"/>
                </a:cubicBezTo>
                <a:cubicBezTo>
                  <a:pt x="516" y="38"/>
                  <a:pt x="515" y="38"/>
                  <a:pt x="515" y="38"/>
                </a:cubicBezTo>
                <a:cubicBezTo>
                  <a:pt x="514" y="38"/>
                  <a:pt x="513" y="37"/>
                  <a:pt x="512" y="37"/>
                </a:cubicBezTo>
                <a:cubicBezTo>
                  <a:pt x="511" y="43"/>
                  <a:pt x="511" y="43"/>
                  <a:pt x="511" y="43"/>
                </a:cubicBezTo>
                <a:cubicBezTo>
                  <a:pt x="510" y="43"/>
                  <a:pt x="508" y="44"/>
                  <a:pt x="506" y="44"/>
                </a:cubicBezTo>
                <a:cubicBezTo>
                  <a:pt x="504" y="44"/>
                  <a:pt x="503" y="43"/>
                  <a:pt x="504" y="41"/>
                </a:cubicBezTo>
                <a:cubicBezTo>
                  <a:pt x="503" y="42"/>
                  <a:pt x="502" y="42"/>
                  <a:pt x="501" y="42"/>
                </a:cubicBezTo>
                <a:cubicBezTo>
                  <a:pt x="500" y="42"/>
                  <a:pt x="500" y="42"/>
                  <a:pt x="499" y="41"/>
                </a:cubicBezTo>
                <a:cubicBezTo>
                  <a:pt x="501" y="39"/>
                  <a:pt x="501" y="39"/>
                  <a:pt x="501" y="39"/>
                </a:cubicBezTo>
                <a:cubicBezTo>
                  <a:pt x="498" y="39"/>
                  <a:pt x="498" y="39"/>
                  <a:pt x="498" y="39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499" y="36"/>
                  <a:pt x="499" y="36"/>
                  <a:pt x="499" y="36"/>
                </a:cubicBezTo>
                <a:cubicBezTo>
                  <a:pt x="499" y="33"/>
                  <a:pt x="499" y="33"/>
                  <a:pt x="499" y="33"/>
                </a:cubicBezTo>
                <a:cubicBezTo>
                  <a:pt x="499" y="33"/>
                  <a:pt x="498" y="33"/>
                  <a:pt x="498" y="33"/>
                </a:cubicBezTo>
                <a:cubicBezTo>
                  <a:pt x="497" y="33"/>
                  <a:pt x="497" y="33"/>
                  <a:pt x="497" y="32"/>
                </a:cubicBezTo>
                <a:cubicBezTo>
                  <a:pt x="497" y="34"/>
                  <a:pt x="498" y="36"/>
                  <a:pt x="496" y="37"/>
                </a:cubicBezTo>
                <a:cubicBezTo>
                  <a:pt x="492" y="31"/>
                  <a:pt x="499" y="25"/>
                  <a:pt x="495" y="19"/>
                </a:cubicBezTo>
                <a:cubicBezTo>
                  <a:pt x="493" y="19"/>
                  <a:pt x="496" y="23"/>
                  <a:pt x="492" y="25"/>
                </a:cubicBezTo>
                <a:cubicBezTo>
                  <a:pt x="491" y="24"/>
                  <a:pt x="491" y="24"/>
                  <a:pt x="491" y="24"/>
                </a:cubicBezTo>
                <a:cubicBezTo>
                  <a:pt x="491" y="23"/>
                  <a:pt x="492" y="23"/>
                  <a:pt x="492" y="22"/>
                </a:cubicBezTo>
                <a:cubicBezTo>
                  <a:pt x="491" y="25"/>
                  <a:pt x="491" y="25"/>
                  <a:pt x="491" y="25"/>
                </a:cubicBezTo>
                <a:cubicBezTo>
                  <a:pt x="489" y="23"/>
                  <a:pt x="489" y="23"/>
                  <a:pt x="489" y="23"/>
                </a:cubicBezTo>
                <a:cubicBezTo>
                  <a:pt x="489" y="25"/>
                  <a:pt x="487" y="26"/>
                  <a:pt x="486" y="26"/>
                </a:cubicBezTo>
                <a:cubicBezTo>
                  <a:pt x="485" y="26"/>
                  <a:pt x="483" y="25"/>
                  <a:pt x="483" y="25"/>
                </a:cubicBezTo>
                <a:cubicBezTo>
                  <a:pt x="481" y="21"/>
                  <a:pt x="486" y="23"/>
                  <a:pt x="487" y="22"/>
                </a:cubicBezTo>
                <a:cubicBezTo>
                  <a:pt x="486" y="22"/>
                  <a:pt x="486" y="22"/>
                  <a:pt x="485" y="22"/>
                </a:cubicBezTo>
                <a:cubicBezTo>
                  <a:pt x="484" y="22"/>
                  <a:pt x="484" y="21"/>
                  <a:pt x="483" y="20"/>
                </a:cubicBezTo>
                <a:cubicBezTo>
                  <a:pt x="483" y="22"/>
                  <a:pt x="482" y="24"/>
                  <a:pt x="482" y="26"/>
                </a:cubicBezTo>
                <a:cubicBezTo>
                  <a:pt x="477" y="22"/>
                  <a:pt x="478" y="12"/>
                  <a:pt x="476" y="11"/>
                </a:cubicBezTo>
                <a:cubicBezTo>
                  <a:pt x="476" y="11"/>
                  <a:pt x="477" y="13"/>
                  <a:pt x="476" y="13"/>
                </a:cubicBezTo>
                <a:cubicBezTo>
                  <a:pt x="474" y="11"/>
                  <a:pt x="475" y="8"/>
                  <a:pt x="475" y="6"/>
                </a:cubicBezTo>
                <a:cubicBezTo>
                  <a:pt x="475" y="8"/>
                  <a:pt x="474" y="12"/>
                  <a:pt x="472" y="12"/>
                </a:cubicBezTo>
                <a:cubicBezTo>
                  <a:pt x="472" y="12"/>
                  <a:pt x="472" y="12"/>
                  <a:pt x="472" y="12"/>
                </a:cubicBezTo>
                <a:cubicBezTo>
                  <a:pt x="472" y="11"/>
                  <a:pt x="472" y="11"/>
                  <a:pt x="472" y="11"/>
                </a:cubicBezTo>
                <a:cubicBezTo>
                  <a:pt x="468" y="14"/>
                  <a:pt x="473" y="14"/>
                  <a:pt x="470" y="16"/>
                </a:cubicBezTo>
                <a:cubicBezTo>
                  <a:pt x="467" y="14"/>
                  <a:pt x="467" y="14"/>
                  <a:pt x="467" y="14"/>
                </a:cubicBezTo>
                <a:cubicBezTo>
                  <a:pt x="466" y="16"/>
                  <a:pt x="465" y="17"/>
                  <a:pt x="464" y="17"/>
                </a:cubicBezTo>
                <a:cubicBezTo>
                  <a:pt x="463" y="17"/>
                  <a:pt x="462" y="16"/>
                  <a:pt x="461" y="16"/>
                </a:cubicBezTo>
                <a:cubicBezTo>
                  <a:pt x="460" y="16"/>
                  <a:pt x="460" y="15"/>
                  <a:pt x="459" y="15"/>
                </a:cubicBezTo>
                <a:cubicBezTo>
                  <a:pt x="459" y="15"/>
                  <a:pt x="459" y="15"/>
                  <a:pt x="459" y="15"/>
                </a:cubicBezTo>
                <a:cubicBezTo>
                  <a:pt x="458" y="15"/>
                  <a:pt x="457" y="15"/>
                  <a:pt x="457" y="15"/>
                </a:cubicBezTo>
                <a:cubicBezTo>
                  <a:pt x="458" y="14"/>
                  <a:pt x="457" y="11"/>
                  <a:pt x="458" y="11"/>
                </a:cubicBezTo>
                <a:cubicBezTo>
                  <a:pt x="459" y="11"/>
                  <a:pt x="459" y="11"/>
                  <a:pt x="459" y="11"/>
                </a:cubicBezTo>
                <a:cubicBezTo>
                  <a:pt x="459" y="13"/>
                  <a:pt x="459" y="13"/>
                  <a:pt x="459" y="13"/>
                </a:cubicBezTo>
                <a:cubicBezTo>
                  <a:pt x="464" y="13"/>
                  <a:pt x="464" y="13"/>
                  <a:pt x="464" y="13"/>
                </a:cubicBezTo>
                <a:cubicBezTo>
                  <a:pt x="460" y="12"/>
                  <a:pt x="460" y="11"/>
                  <a:pt x="458" y="9"/>
                </a:cubicBezTo>
                <a:cubicBezTo>
                  <a:pt x="456" y="13"/>
                  <a:pt x="456" y="13"/>
                  <a:pt x="456" y="13"/>
                </a:cubicBezTo>
                <a:cubicBezTo>
                  <a:pt x="454" y="11"/>
                  <a:pt x="454" y="12"/>
                  <a:pt x="451" y="10"/>
                </a:cubicBezTo>
                <a:cubicBezTo>
                  <a:pt x="453" y="12"/>
                  <a:pt x="451" y="14"/>
                  <a:pt x="450" y="15"/>
                </a:cubicBezTo>
                <a:cubicBezTo>
                  <a:pt x="449" y="11"/>
                  <a:pt x="449" y="11"/>
                  <a:pt x="449" y="11"/>
                </a:cubicBezTo>
                <a:cubicBezTo>
                  <a:pt x="447" y="11"/>
                  <a:pt x="447" y="11"/>
                  <a:pt x="447" y="11"/>
                </a:cubicBezTo>
                <a:cubicBezTo>
                  <a:pt x="445" y="15"/>
                  <a:pt x="452" y="16"/>
                  <a:pt x="450" y="19"/>
                </a:cubicBezTo>
                <a:cubicBezTo>
                  <a:pt x="448" y="19"/>
                  <a:pt x="448" y="19"/>
                  <a:pt x="448" y="19"/>
                </a:cubicBezTo>
                <a:cubicBezTo>
                  <a:pt x="447" y="19"/>
                  <a:pt x="446" y="18"/>
                  <a:pt x="446" y="17"/>
                </a:cubicBezTo>
                <a:cubicBezTo>
                  <a:pt x="446" y="19"/>
                  <a:pt x="446" y="19"/>
                  <a:pt x="446" y="19"/>
                </a:cubicBezTo>
                <a:cubicBezTo>
                  <a:pt x="450" y="22"/>
                  <a:pt x="446" y="28"/>
                  <a:pt x="444" y="32"/>
                </a:cubicBezTo>
                <a:cubicBezTo>
                  <a:pt x="443" y="30"/>
                  <a:pt x="442" y="22"/>
                  <a:pt x="440" y="22"/>
                </a:cubicBezTo>
                <a:cubicBezTo>
                  <a:pt x="440" y="22"/>
                  <a:pt x="440" y="22"/>
                  <a:pt x="440" y="22"/>
                </a:cubicBezTo>
                <a:cubicBezTo>
                  <a:pt x="439" y="22"/>
                  <a:pt x="438" y="21"/>
                  <a:pt x="437" y="21"/>
                </a:cubicBezTo>
                <a:cubicBezTo>
                  <a:pt x="440" y="21"/>
                  <a:pt x="437" y="25"/>
                  <a:pt x="436" y="25"/>
                </a:cubicBezTo>
                <a:cubicBezTo>
                  <a:pt x="434" y="22"/>
                  <a:pt x="433" y="19"/>
                  <a:pt x="432" y="15"/>
                </a:cubicBezTo>
                <a:cubicBezTo>
                  <a:pt x="431" y="16"/>
                  <a:pt x="431" y="17"/>
                  <a:pt x="431" y="18"/>
                </a:cubicBezTo>
                <a:cubicBezTo>
                  <a:pt x="427" y="16"/>
                  <a:pt x="432" y="13"/>
                  <a:pt x="431" y="13"/>
                </a:cubicBezTo>
                <a:cubicBezTo>
                  <a:pt x="428" y="13"/>
                  <a:pt x="430" y="17"/>
                  <a:pt x="427" y="18"/>
                </a:cubicBezTo>
                <a:cubicBezTo>
                  <a:pt x="427" y="17"/>
                  <a:pt x="427" y="17"/>
                  <a:pt x="427" y="17"/>
                </a:cubicBezTo>
                <a:cubicBezTo>
                  <a:pt x="426" y="17"/>
                  <a:pt x="427" y="16"/>
                  <a:pt x="427" y="16"/>
                </a:cubicBezTo>
                <a:cubicBezTo>
                  <a:pt x="425" y="15"/>
                  <a:pt x="425" y="15"/>
                  <a:pt x="425" y="15"/>
                </a:cubicBezTo>
                <a:cubicBezTo>
                  <a:pt x="425" y="14"/>
                  <a:pt x="425" y="13"/>
                  <a:pt x="427" y="12"/>
                </a:cubicBezTo>
                <a:cubicBezTo>
                  <a:pt x="425" y="12"/>
                  <a:pt x="424" y="10"/>
                  <a:pt x="423" y="10"/>
                </a:cubicBezTo>
                <a:cubicBezTo>
                  <a:pt x="423" y="10"/>
                  <a:pt x="423" y="10"/>
                  <a:pt x="422" y="11"/>
                </a:cubicBezTo>
                <a:cubicBezTo>
                  <a:pt x="422" y="10"/>
                  <a:pt x="422" y="10"/>
                  <a:pt x="422" y="10"/>
                </a:cubicBezTo>
                <a:cubicBezTo>
                  <a:pt x="421" y="11"/>
                  <a:pt x="421" y="11"/>
                  <a:pt x="421" y="11"/>
                </a:cubicBezTo>
                <a:cubicBezTo>
                  <a:pt x="419" y="9"/>
                  <a:pt x="419" y="9"/>
                  <a:pt x="419" y="9"/>
                </a:cubicBezTo>
                <a:cubicBezTo>
                  <a:pt x="419" y="16"/>
                  <a:pt x="419" y="16"/>
                  <a:pt x="419" y="16"/>
                </a:cubicBezTo>
                <a:cubicBezTo>
                  <a:pt x="419" y="16"/>
                  <a:pt x="419" y="16"/>
                  <a:pt x="418" y="16"/>
                </a:cubicBezTo>
                <a:cubicBezTo>
                  <a:pt x="417" y="16"/>
                  <a:pt x="417" y="16"/>
                  <a:pt x="417" y="17"/>
                </a:cubicBezTo>
                <a:cubicBezTo>
                  <a:pt x="417" y="18"/>
                  <a:pt x="417" y="19"/>
                  <a:pt x="416" y="19"/>
                </a:cubicBezTo>
                <a:cubicBezTo>
                  <a:pt x="416" y="19"/>
                  <a:pt x="416" y="19"/>
                  <a:pt x="415" y="19"/>
                </a:cubicBezTo>
                <a:cubicBezTo>
                  <a:pt x="411" y="18"/>
                  <a:pt x="409" y="14"/>
                  <a:pt x="409" y="10"/>
                </a:cubicBezTo>
                <a:cubicBezTo>
                  <a:pt x="409" y="17"/>
                  <a:pt x="409" y="17"/>
                  <a:pt x="409" y="17"/>
                </a:cubicBezTo>
                <a:cubicBezTo>
                  <a:pt x="408" y="17"/>
                  <a:pt x="408" y="17"/>
                  <a:pt x="408" y="16"/>
                </a:cubicBezTo>
                <a:cubicBezTo>
                  <a:pt x="406" y="21"/>
                  <a:pt x="406" y="21"/>
                  <a:pt x="406" y="21"/>
                </a:cubicBezTo>
                <a:cubicBezTo>
                  <a:pt x="401" y="15"/>
                  <a:pt x="410" y="17"/>
                  <a:pt x="405" y="12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4" y="14"/>
                  <a:pt x="403" y="15"/>
                  <a:pt x="403" y="15"/>
                </a:cubicBezTo>
                <a:cubicBezTo>
                  <a:pt x="402" y="15"/>
                  <a:pt x="404" y="9"/>
                  <a:pt x="402" y="9"/>
                </a:cubicBezTo>
                <a:cubicBezTo>
                  <a:pt x="400" y="15"/>
                  <a:pt x="400" y="15"/>
                  <a:pt x="400" y="15"/>
                </a:cubicBezTo>
                <a:cubicBezTo>
                  <a:pt x="399" y="16"/>
                  <a:pt x="398" y="16"/>
                  <a:pt x="397" y="16"/>
                </a:cubicBezTo>
                <a:cubicBezTo>
                  <a:pt x="395" y="16"/>
                  <a:pt x="392" y="14"/>
                  <a:pt x="393" y="11"/>
                </a:cubicBezTo>
                <a:cubicBezTo>
                  <a:pt x="392" y="14"/>
                  <a:pt x="392" y="14"/>
                  <a:pt x="392" y="14"/>
                </a:cubicBezTo>
                <a:cubicBezTo>
                  <a:pt x="391" y="13"/>
                  <a:pt x="391" y="13"/>
                  <a:pt x="391" y="13"/>
                </a:cubicBezTo>
                <a:cubicBezTo>
                  <a:pt x="391" y="14"/>
                  <a:pt x="391" y="16"/>
                  <a:pt x="390" y="16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87" y="15"/>
                  <a:pt x="389" y="12"/>
                  <a:pt x="389" y="11"/>
                </a:cubicBezTo>
                <a:cubicBezTo>
                  <a:pt x="386" y="13"/>
                  <a:pt x="386" y="13"/>
                  <a:pt x="386" y="13"/>
                </a:cubicBezTo>
                <a:cubicBezTo>
                  <a:pt x="383" y="10"/>
                  <a:pt x="389" y="10"/>
                  <a:pt x="386" y="9"/>
                </a:cubicBezTo>
                <a:cubicBezTo>
                  <a:pt x="384" y="9"/>
                  <a:pt x="384" y="9"/>
                  <a:pt x="384" y="9"/>
                </a:cubicBezTo>
                <a:cubicBezTo>
                  <a:pt x="384" y="8"/>
                  <a:pt x="386" y="3"/>
                  <a:pt x="383" y="2"/>
                </a:cubicBezTo>
                <a:cubicBezTo>
                  <a:pt x="384" y="3"/>
                  <a:pt x="384" y="5"/>
                  <a:pt x="383" y="7"/>
                </a:cubicBezTo>
                <a:cubicBezTo>
                  <a:pt x="383" y="6"/>
                  <a:pt x="382" y="6"/>
                  <a:pt x="381" y="6"/>
                </a:cubicBezTo>
                <a:cubicBezTo>
                  <a:pt x="381" y="8"/>
                  <a:pt x="381" y="8"/>
                  <a:pt x="381" y="8"/>
                </a:cubicBezTo>
                <a:cubicBezTo>
                  <a:pt x="377" y="8"/>
                  <a:pt x="377" y="8"/>
                  <a:pt x="377" y="8"/>
                </a:cubicBezTo>
                <a:cubicBezTo>
                  <a:pt x="376" y="5"/>
                  <a:pt x="374" y="3"/>
                  <a:pt x="374" y="1"/>
                </a:cubicBezTo>
                <a:moveTo>
                  <a:pt x="375" y="0"/>
                </a:moveTo>
                <a:cubicBezTo>
                  <a:pt x="374" y="0"/>
                  <a:pt x="374" y="1"/>
                  <a:pt x="374" y="1"/>
                </a:cubicBezTo>
                <a:cubicBezTo>
                  <a:pt x="374" y="1"/>
                  <a:pt x="375" y="0"/>
                  <a:pt x="375" y="0"/>
                </a:cubicBezTo>
              </a:path>
            </a:pathLst>
          </a:custGeom>
          <a:gradFill rotWithShape="1">
            <a:gsLst>
              <a:gs pos="0">
                <a:srgbClr val="656667"/>
              </a:gs>
              <a:gs pos="100000">
                <a:srgbClr val="26262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7" name="Freeform 293"/>
          <p:cNvSpPr>
            <a:spLocks noChangeArrowheads="1"/>
          </p:cNvSpPr>
          <p:nvPr/>
        </p:nvSpPr>
        <p:spPr bwMode="auto">
          <a:xfrm>
            <a:off x="6243638" y="1984375"/>
            <a:ext cx="1236662" cy="1116013"/>
          </a:xfrm>
          <a:custGeom>
            <a:avLst/>
            <a:gdLst>
              <a:gd name="T0" fmla="*/ 496 w 960"/>
              <a:gd name="T1" fmla="*/ 30 h 866"/>
              <a:gd name="T2" fmla="*/ 456 w 960"/>
              <a:gd name="T3" fmla="*/ 30 h 866"/>
              <a:gd name="T4" fmla="*/ 421 w 960"/>
              <a:gd name="T5" fmla="*/ 22 h 866"/>
              <a:gd name="T6" fmla="*/ 404 w 960"/>
              <a:gd name="T7" fmla="*/ 43 h 866"/>
              <a:gd name="T8" fmla="*/ 375 w 960"/>
              <a:gd name="T9" fmla="*/ 45 h 866"/>
              <a:gd name="T10" fmla="*/ 330 w 960"/>
              <a:gd name="T11" fmla="*/ 53 h 866"/>
              <a:gd name="T12" fmla="*/ 307 w 960"/>
              <a:gd name="T13" fmla="*/ 77 h 866"/>
              <a:gd name="T14" fmla="*/ 278 w 960"/>
              <a:gd name="T15" fmla="*/ 70 h 866"/>
              <a:gd name="T16" fmla="*/ 230 w 960"/>
              <a:gd name="T17" fmla="*/ 114 h 866"/>
              <a:gd name="T18" fmla="*/ 195 w 960"/>
              <a:gd name="T19" fmla="*/ 118 h 866"/>
              <a:gd name="T20" fmla="*/ 171 w 960"/>
              <a:gd name="T21" fmla="*/ 153 h 866"/>
              <a:gd name="T22" fmla="*/ 140 w 960"/>
              <a:gd name="T23" fmla="*/ 185 h 866"/>
              <a:gd name="T24" fmla="*/ 103 w 960"/>
              <a:gd name="T25" fmla="*/ 211 h 866"/>
              <a:gd name="T26" fmla="*/ 83 w 960"/>
              <a:gd name="T27" fmla="*/ 220 h 866"/>
              <a:gd name="T28" fmla="*/ 70 w 960"/>
              <a:gd name="T29" fmla="*/ 267 h 866"/>
              <a:gd name="T30" fmla="*/ 54 w 960"/>
              <a:gd name="T31" fmla="*/ 307 h 866"/>
              <a:gd name="T32" fmla="*/ 6 w 960"/>
              <a:gd name="T33" fmla="*/ 367 h 866"/>
              <a:gd name="T34" fmla="*/ 21 w 960"/>
              <a:gd name="T35" fmla="*/ 438 h 866"/>
              <a:gd name="T36" fmla="*/ 22 w 960"/>
              <a:gd name="T37" fmla="*/ 486 h 866"/>
              <a:gd name="T38" fmla="*/ 28 w 960"/>
              <a:gd name="T39" fmla="*/ 514 h 866"/>
              <a:gd name="T40" fmla="*/ 35 w 960"/>
              <a:gd name="T41" fmla="*/ 578 h 866"/>
              <a:gd name="T42" fmla="*/ 55 w 960"/>
              <a:gd name="T43" fmla="*/ 613 h 866"/>
              <a:gd name="T44" fmla="*/ 76 w 960"/>
              <a:gd name="T45" fmla="*/ 662 h 866"/>
              <a:gd name="T46" fmla="*/ 146 w 960"/>
              <a:gd name="T47" fmla="*/ 735 h 866"/>
              <a:gd name="T48" fmla="*/ 182 w 960"/>
              <a:gd name="T49" fmla="*/ 754 h 866"/>
              <a:gd name="T50" fmla="*/ 239 w 960"/>
              <a:gd name="T51" fmla="*/ 800 h 866"/>
              <a:gd name="T52" fmla="*/ 272 w 960"/>
              <a:gd name="T53" fmla="*/ 810 h 866"/>
              <a:gd name="T54" fmla="*/ 310 w 960"/>
              <a:gd name="T55" fmla="*/ 840 h 866"/>
              <a:gd name="T56" fmla="*/ 335 w 960"/>
              <a:gd name="T57" fmla="*/ 847 h 866"/>
              <a:gd name="T58" fmla="*/ 385 w 960"/>
              <a:gd name="T59" fmla="*/ 851 h 866"/>
              <a:gd name="T60" fmla="*/ 430 w 960"/>
              <a:gd name="T61" fmla="*/ 849 h 866"/>
              <a:gd name="T62" fmla="*/ 467 w 960"/>
              <a:gd name="T63" fmla="*/ 855 h 866"/>
              <a:gd name="T64" fmla="*/ 508 w 960"/>
              <a:gd name="T65" fmla="*/ 837 h 866"/>
              <a:gd name="T66" fmla="*/ 552 w 960"/>
              <a:gd name="T67" fmla="*/ 849 h 866"/>
              <a:gd name="T68" fmla="*/ 596 w 960"/>
              <a:gd name="T69" fmla="*/ 830 h 866"/>
              <a:gd name="T70" fmla="*/ 640 w 960"/>
              <a:gd name="T71" fmla="*/ 814 h 866"/>
              <a:gd name="T72" fmla="*/ 709 w 960"/>
              <a:gd name="T73" fmla="*/ 801 h 866"/>
              <a:gd name="T74" fmla="*/ 744 w 960"/>
              <a:gd name="T75" fmla="*/ 762 h 866"/>
              <a:gd name="T76" fmla="*/ 769 w 960"/>
              <a:gd name="T77" fmla="*/ 747 h 866"/>
              <a:gd name="T78" fmla="*/ 804 w 960"/>
              <a:gd name="T79" fmla="*/ 726 h 866"/>
              <a:gd name="T80" fmla="*/ 826 w 960"/>
              <a:gd name="T81" fmla="*/ 702 h 866"/>
              <a:gd name="T82" fmla="*/ 864 w 960"/>
              <a:gd name="T83" fmla="*/ 648 h 866"/>
              <a:gd name="T84" fmla="*/ 871 w 960"/>
              <a:gd name="T85" fmla="*/ 598 h 866"/>
              <a:gd name="T86" fmla="*/ 914 w 960"/>
              <a:gd name="T87" fmla="*/ 568 h 866"/>
              <a:gd name="T88" fmla="*/ 931 w 960"/>
              <a:gd name="T89" fmla="*/ 537 h 866"/>
              <a:gd name="T90" fmla="*/ 941 w 960"/>
              <a:gd name="T91" fmla="*/ 463 h 866"/>
              <a:gd name="T92" fmla="*/ 960 w 960"/>
              <a:gd name="T93" fmla="*/ 411 h 866"/>
              <a:gd name="T94" fmla="*/ 929 w 960"/>
              <a:gd name="T95" fmla="*/ 364 h 866"/>
              <a:gd name="T96" fmla="*/ 935 w 960"/>
              <a:gd name="T97" fmla="*/ 329 h 866"/>
              <a:gd name="T98" fmla="*/ 898 w 960"/>
              <a:gd name="T99" fmla="*/ 270 h 866"/>
              <a:gd name="T100" fmla="*/ 881 w 960"/>
              <a:gd name="T101" fmla="*/ 227 h 866"/>
              <a:gd name="T102" fmla="*/ 857 w 960"/>
              <a:gd name="T103" fmla="*/ 215 h 866"/>
              <a:gd name="T104" fmla="*/ 856 w 960"/>
              <a:gd name="T105" fmla="*/ 185 h 866"/>
              <a:gd name="T106" fmla="*/ 811 w 960"/>
              <a:gd name="T107" fmla="*/ 159 h 866"/>
              <a:gd name="T108" fmla="*/ 790 w 960"/>
              <a:gd name="T109" fmla="*/ 138 h 866"/>
              <a:gd name="T110" fmla="*/ 767 w 960"/>
              <a:gd name="T111" fmla="*/ 127 h 866"/>
              <a:gd name="T112" fmla="*/ 733 w 960"/>
              <a:gd name="T113" fmla="*/ 115 h 866"/>
              <a:gd name="T114" fmla="*/ 715 w 960"/>
              <a:gd name="T115" fmla="*/ 77 h 866"/>
              <a:gd name="T116" fmla="*/ 690 w 960"/>
              <a:gd name="T117" fmla="*/ 75 h 866"/>
              <a:gd name="T118" fmla="*/ 678 w 960"/>
              <a:gd name="T119" fmla="*/ 42 h 866"/>
              <a:gd name="T120" fmla="*/ 647 w 960"/>
              <a:gd name="T121" fmla="*/ 31 h 866"/>
              <a:gd name="T122" fmla="*/ 598 w 960"/>
              <a:gd name="T123" fmla="*/ 21 h 866"/>
              <a:gd name="T124" fmla="*/ 557 w 960"/>
              <a:gd name="T125" fmla="*/ 19 h 8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60"/>
              <a:gd name="T190" fmla="*/ 0 h 866"/>
              <a:gd name="T191" fmla="*/ 960 w 960"/>
              <a:gd name="T192" fmla="*/ 866 h 8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60" h="866">
                <a:moveTo>
                  <a:pt x="547" y="0"/>
                </a:moveTo>
                <a:cubicBezTo>
                  <a:pt x="546" y="0"/>
                  <a:pt x="546" y="0"/>
                  <a:pt x="546" y="0"/>
                </a:cubicBezTo>
                <a:cubicBezTo>
                  <a:pt x="549" y="1"/>
                  <a:pt x="552" y="3"/>
                  <a:pt x="550" y="7"/>
                </a:cubicBezTo>
                <a:cubicBezTo>
                  <a:pt x="549" y="7"/>
                  <a:pt x="549" y="8"/>
                  <a:pt x="548" y="8"/>
                </a:cubicBezTo>
                <a:cubicBezTo>
                  <a:pt x="547" y="8"/>
                  <a:pt x="545" y="7"/>
                  <a:pt x="544" y="6"/>
                </a:cubicBezTo>
                <a:cubicBezTo>
                  <a:pt x="543" y="5"/>
                  <a:pt x="542" y="5"/>
                  <a:pt x="540" y="5"/>
                </a:cubicBezTo>
                <a:cubicBezTo>
                  <a:pt x="539" y="5"/>
                  <a:pt x="538" y="5"/>
                  <a:pt x="537" y="6"/>
                </a:cubicBezTo>
                <a:cubicBezTo>
                  <a:pt x="535" y="17"/>
                  <a:pt x="535" y="17"/>
                  <a:pt x="535" y="17"/>
                </a:cubicBezTo>
                <a:cubicBezTo>
                  <a:pt x="534" y="19"/>
                  <a:pt x="534" y="19"/>
                  <a:pt x="533" y="19"/>
                </a:cubicBezTo>
                <a:cubicBezTo>
                  <a:pt x="531" y="19"/>
                  <a:pt x="529" y="16"/>
                  <a:pt x="527" y="16"/>
                </a:cubicBezTo>
                <a:cubicBezTo>
                  <a:pt x="518" y="30"/>
                  <a:pt x="518" y="30"/>
                  <a:pt x="518" y="30"/>
                </a:cubicBezTo>
                <a:cubicBezTo>
                  <a:pt x="512" y="25"/>
                  <a:pt x="517" y="11"/>
                  <a:pt x="512" y="3"/>
                </a:cubicBezTo>
                <a:cubicBezTo>
                  <a:pt x="512" y="3"/>
                  <a:pt x="512" y="3"/>
                  <a:pt x="512" y="3"/>
                </a:cubicBezTo>
                <a:cubicBezTo>
                  <a:pt x="511" y="5"/>
                  <a:pt x="505" y="12"/>
                  <a:pt x="503" y="13"/>
                </a:cubicBezTo>
                <a:cubicBezTo>
                  <a:pt x="504" y="13"/>
                  <a:pt x="504" y="13"/>
                  <a:pt x="504" y="13"/>
                </a:cubicBezTo>
                <a:cubicBezTo>
                  <a:pt x="501" y="19"/>
                  <a:pt x="505" y="28"/>
                  <a:pt x="496" y="30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6" y="34"/>
                  <a:pt x="496" y="34"/>
                  <a:pt x="496" y="34"/>
                </a:cubicBezTo>
                <a:cubicBezTo>
                  <a:pt x="496" y="33"/>
                  <a:pt x="497" y="32"/>
                  <a:pt x="498" y="32"/>
                </a:cubicBezTo>
                <a:cubicBezTo>
                  <a:pt x="498" y="32"/>
                  <a:pt x="498" y="32"/>
                  <a:pt x="498" y="32"/>
                </a:cubicBezTo>
                <a:cubicBezTo>
                  <a:pt x="500" y="34"/>
                  <a:pt x="500" y="34"/>
                  <a:pt x="500" y="34"/>
                </a:cubicBezTo>
                <a:cubicBezTo>
                  <a:pt x="496" y="38"/>
                  <a:pt x="496" y="38"/>
                  <a:pt x="496" y="38"/>
                </a:cubicBezTo>
                <a:cubicBezTo>
                  <a:pt x="494" y="37"/>
                  <a:pt x="494" y="37"/>
                  <a:pt x="494" y="37"/>
                </a:cubicBezTo>
                <a:cubicBezTo>
                  <a:pt x="488" y="43"/>
                  <a:pt x="488" y="43"/>
                  <a:pt x="488" y="43"/>
                </a:cubicBezTo>
                <a:cubicBezTo>
                  <a:pt x="485" y="30"/>
                  <a:pt x="485" y="30"/>
                  <a:pt x="485" y="30"/>
                </a:cubicBezTo>
                <a:cubicBezTo>
                  <a:pt x="482" y="37"/>
                  <a:pt x="482" y="37"/>
                  <a:pt x="482" y="37"/>
                </a:cubicBezTo>
                <a:cubicBezTo>
                  <a:pt x="478" y="36"/>
                  <a:pt x="477" y="31"/>
                  <a:pt x="477" y="28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1" y="37"/>
                  <a:pt x="471" y="37"/>
                  <a:pt x="471" y="37"/>
                </a:cubicBezTo>
                <a:cubicBezTo>
                  <a:pt x="461" y="34"/>
                  <a:pt x="469" y="13"/>
                  <a:pt x="459" y="7"/>
                </a:cubicBezTo>
                <a:cubicBezTo>
                  <a:pt x="458" y="16"/>
                  <a:pt x="455" y="19"/>
                  <a:pt x="456" y="30"/>
                </a:cubicBezTo>
                <a:cubicBezTo>
                  <a:pt x="458" y="32"/>
                  <a:pt x="460" y="34"/>
                  <a:pt x="459" y="37"/>
                </a:cubicBezTo>
                <a:cubicBezTo>
                  <a:pt x="458" y="38"/>
                  <a:pt x="457" y="38"/>
                  <a:pt x="456" y="38"/>
                </a:cubicBezTo>
                <a:cubicBezTo>
                  <a:pt x="455" y="38"/>
                  <a:pt x="454" y="37"/>
                  <a:pt x="453" y="36"/>
                </a:cubicBezTo>
                <a:cubicBezTo>
                  <a:pt x="452" y="35"/>
                  <a:pt x="451" y="34"/>
                  <a:pt x="450" y="34"/>
                </a:cubicBezTo>
                <a:cubicBezTo>
                  <a:pt x="449" y="34"/>
                  <a:pt x="449" y="34"/>
                  <a:pt x="448" y="35"/>
                </a:cubicBezTo>
                <a:cubicBezTo>
                  <a:pt x="454" y="38"/>
                  <a:pt x="454" y="38"/>
                  <a:pt x="454" y="38"/>
                </a:cubicBezTo>
                <a:cubicBezTo>
                  <a:pt x="446" y="38"/>
                  <a:pt x="452" y="49"/>
                  <a:pt x="444" y="50"/>
                </a:cubicBezTo>
                <a:cubicBezTo>
                  <a:pt x="446" y="43"/>
                  <a:pt x="442" y="34"/>
                  <a:pt x="437" y="29"/>
                </a:cubicBezTo>
                <a:cubicBezTo>
                  <a:pt x="438" y="38"/>
                  <a:pt x="433" y="45"/>
                  <a:pt x="437" y="50"/>
                </a:cubicBezTo>
                <a:cubicBezTo>
                  <a:pt x="433" y="55"/>
                  <a:pt x="433" y="55"/>
                  <a:pt x="433" y="55"/>
                </a:cubicBezTo>
                <a:cubicBezTo>
                  <a:pt x="432" y="46"/>
                  <a:pt x="425" y="51"/>
                  <a:pt x="428" y="42"/>
                </a:cubicBezTo>
                <a:cubicBezTo>
                  <a:pt x="432" y="45"/>
                  <a:pt x="432" y="45"/>
                  <a:pt x="432" y="45"/>
                </a:cubicBezTo>
                <a:cubicBezTo>
                  <a:pt x="426" y="38"/>
                  <a:pt x="426" y="38"/>
                  <a:pt x="426" y="38"/>
                </a:cubicBezTo>
                <a:cubicBezTo>
                  <a:pt x="427" y="37"/>
                  <a:pt x="428" y="36"/>
                  <a:pt x="429" y="36"/>
                </a:cubicBezTo>
                <a:cubicBezTo>
                  <a:pt x="429" y="36"/>
                  <a:pt x="429" y="36"/>
                  <a:pt x="429" y="37"/>
                </a:cubicBezTo>
                <a:cubicBezTo>
                  <a:pt x="429" y="34"/>
                  <a:pt x="423" y="29"/>
                  <a:pt x="421" y="22"/>
                </a:cubicBezTo>
                <a:cubicBezTo>
                  <a:pt x="421" y="12"/>
                  <a:pt x="421" y="12"/>
                  <a:pt x="421" y="12"/>
                </a:cubicBezTo>
                <a:cubicBezTo>
                  <a:pt x="419" y="12"/>
                  <a:pt x="419" y="12"/>
                  <a:pt x="419" y="12"/>
                </a:cubicBezTo>
                <a:cubicBezTo>
                  <a:pt x="417" y="13"/>
                  <a:pt x="423" y="15"/>
                  <a:pt x="418" y="17"/>
                </a:cubicBezTo>
                <a:cubicBezTo>
                  <a:pt x="422" y="19"/>
                  <a:pt x="419" y="23"/>
                  <a:pt x="418" y="26"/>
                </a:cubicBezTo>
                <a:cubicBezTo>
                  <a:pt x="417" y="28"/>
                  <a:pt x="417" y="28"/>
                  <a:pt x="417" y="28"/>
                </a:cubicBezTo>
                <a:cubicBezTo>
                  <a:pt x="416" y="27"/>
                  <a:pt x="416" y="26"/>
                  <a:pt x="415" y="24"/>
                </a:cubicBezTo>
                <a:cubicBezTo>
                  <a:pt x="415" y="24"/>
                  <a:pt x="415" y="24"/>
                  <a:pt x="415" y="24"/>
                </a:cubicBezTo>
                <a:cubicBezTo>
                  <a:pt x="415" y="24"/>
                  <a:pt x="415" y="24"/>
                  <a:pt x="415" y="24"/>
                </a:cubicBezTo>
                <a:cubicBezTo>
                  <a:pt x="415" y="25"/>
                  <a:pt x="415" y="26"/>
                  <a:pt x="414" y="26"/>
                </a:cubicBezTo>
                <a:cubicBezTo>
                  <a:pt x="410" y="25"/>
                  <a:pt x="410" y="19"/>
                  <a:pt x="410" y="14"/>
                </a:cubicBezTo>
                <a:cubicBezTo>
                  <a:pt x="402" y="16"/>
                  <a:pt x="411" y="20"/>
                  <a:pt x="410" y="25"/>
                </a:cubicBezTo>
                <a:cubicBezTo>
                  <a:pt x="410" y="25"/>
                  <a:pt x="410" y="25"/>
                  <a:pt x="409" y="25"/>
                </a:cubicBezTo>
                <a:cubicBezTo>
                  <a:pt x="408" y="25"/>
                  <a:pt x="407" y="26"/>
                  <a:pt x="407" y="27"/>
                </a:cubicBezTo>
                <a:cubicBezTo>
                  <a:pt x="407" y="28"/>
                  <a:pt x="406" y="30"/>
                  <a:pt x="405" y="30"/>
                </a:cubicBezTo>
                <a:cubicBezTo>
                  <a:pt x="405" y="30"/>
                  <a:pt x="405" y="29"/>
                  <a:pt x="404" y="29"/>
                </a:cubicBezTo>
                <a:cubicBezTo>
                  <a:pt x="406" y="32"/>
                  <a:pt x="407" y="39"/>
                  <a:pt x="404" y="43"/>
                </a:cubicBezTo>
                <a:cubicBezTo>
                  <a:pt x="403" y="50"/>
                  <a:pt x="403" y="50"/>
                  <a:pt x="403" y="50"/>
                </a:cubicBezTo>
                <a:cubicBezTo>
                  <a:pt x="403" y="49"/>
                  <a:pt x="404" y="49"/>
                  <a:pt x="404" y="49"/>
                </a:cubicBezTo>
                <a:cubicBezTo>
                  <a:pt x="405" y="49"/>
                  <a:pt x="407" y="51"/>
                  <a:pt x="406" y="53"/>
                </a:cubicBezTo>
                <a:cubicBezTo>
                  <a:pt x="408" y="58"/>
                  <a:pt x="403" y="58"/>
                  <a:pt x="400" y="59"/>
                </a:cubicBezTo>
                <a:cubicBezTo>
                  <a:pt x="394" y="51"/>
                  <a:pt x="395" y="45"/>
                  <a:pt x="392" y="37"/>
                </a:cubicBezTo>
                <a:cubicBezTo>
                  <a:pt x="390" y="38"/>
                  <a:pt x="390" y="38"/>
                  <a:pt x="390" y="38"/>
                </a:cubicBezTo>
                <a:cubicBezTo>
                  <a:pt x="391" y="30"/>
                  <a:pt x="383" y="26"/>
                  <a:pt x="385" y="19"/>
                </a:cubicBezTo>
                <a:cubicBezTo>
                  <a:pt x="381" y="23"/>
                  <a:pt x="381" y="23"/>
                  <a:pt x="381" y="23"/>
                </a:cubicBezTo>
                <a:cubicBezTo>
                  <a:pt x="388" y="26"/>
                  <a:pt x="381" y="29"/>
                  <a:pt x="383" y="34"/>
                </a:cubicBezTo>
                <a:cubicBezTo>
                  <a:pt x="383" y="34"/>
                  <a:pt x="383" y="34"/>
                  <a:pt x="382" y="34"/>
                </a:cubicBezTo>
                <a:cubicBezTo>
                  <a:pt x="381" y="34"/>
                  <a:pt x="380" y="33"/>
                  <a:pt x="380" y="32"/>
                </a:cubicBezTo>
                <a:cubicBezTo>
                  <a:pt x="379" y="31"/>
                  <a:pt x="378" y="31"/>
                  <a:pt x="376" y="31"/>
                </a:cubicBezTo>
                <a:cubicBezTo>
                  <a:pt x="375" y="31"/>
                  <a:pt x="374" y="31"/>
                  <a:pt x="373" y="32"/>
                </a:cubicBezTo>
                <a:cubicBezTo>
                  <a:pt x="375" y="35"/>
                  <a:pt x="379" y="35"/>
                  <a:pt x="377" y="39"/>
                </a:cubicBezTo>
                <a:cubicBezTo>
                  <a:pt x="373" y="38"/>
                  <a:pt x="373" y="38"/>
                  <a:pt x="373" y="38"/>
                </a:cubicBezTo>
                <a:cubicBezTo>
                  <a:pt x="376" y="39"/>
                  <a:pt x="375" y="43"/>
                  <a:pt x="375" y="45"/>
                </a:cubicBezTo>
                <a:cubicBezTo>
                  <a:pt x="369" y="50"/>
                  <a:pt x="369" y="50"/>
                  <a:pt x="369" y="50"/>
                </a:cubicBezTo>
                <a:cubicBezTo>
                  <a:pt x="371" y="51"/>
                  <a:pt x="371" y="51"/>
                  <a:pt x="371" y="51"/>
                </a:cubicBezTo>
                <a:cubicBezTo>
                  <a:pt x="365" y="51"/>
                  <a:pt x="365" y="51"/>
                  <a:pt x="365" y="51"/>
                </a:cubicBezTo>
                <a:cubicBezTo>
                  <a:pt x="365" y="46"/>
                  <a:pt x="365" y="46"/>
                  <a:pt x="365" y="46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64" y="49"/>
                  <a:pt x="363" y="50"/>
                  <a:pt x="362" y="50"/>
                </a:cubicBezTo>
                <a:cubicBezTo>
                  <a:pt x="361" y="50"/>
                  <a:pt x="360" y="49"/>
                  <a:pt x="358" y="48"/>
                </a:cubicBezTo>
                <a:cubicBezTo>
                  <a:pt x="357" y="47"/>
                  <a:pt x="356" y="46"/>
                  <a:pt x="355" y="46"/>
                </a:cubicBezTo>
                <a:cubicBezTo>
                  <a:pt x="355" y="46"/>
                  <a:pt x="355" y="46"/>
                  <a:pt x="354" y="46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54"/>
                  <a:pt x="360" y="53"/>
                  <a:pt x="352" y="59"/>
                </a:cubicBezTo>
                <a:cubicBezTo>
                  <a:pt x="349" y="56"/>
                  <a:pt x="345" y="54"/>
                  <a:pt x="341" y="54"/>
                </a:cubicBezTo>
                <a:cubicBezTo>
                  <a:pt x="338" y="54"/>
                  <a:pt x="336" y="55"/>
                  <a:pt x="334" y="57"/>
                </a:cubicBezTo>
                <a:cubicBezTo>
                  <a:pt x="331" y="51"/>
                  <a:pt x="331" y="51"/>
                  <a:pt x="331" y="51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26" y="48"/>
                  <a:pt x="326" y="48"/>
                  <a:pt x="326" y="48"/>
                </a:cubicBezTo>
                <a:cubicBezTo>
                  <a:pt x="324" y="50"/>
                  <a:pt x="324" y="53"/>
                  <a:pt x="322" y="54"/>
                </a:cubicBezTo>
                <a:cubicBezTo>
                  <a:pt x="322" y="43"/>
                  <a:pt x="322" y="43"/>
                  <a:pt x="322" y="43"/>
                </a:cubicBezTo>
                <a:cubicBezTo>
                  <a:pt x="322" y="46"/>
                  <a:pt x="320" y="48"/>
                  <a:pt x="318" y="48"/>
                </a:cubicBezTo>
                <a:cubicBezTo>
                  <a:pt x="317" y="48"/>
                  <a:pt x="316" y="48"/>
                  <a:pt x="315" y="46"/>
                </a:cubicBezTo>
                <a:cubicBezTo>
                  <a:pt x="315" y="49"/>
                  <a:pt x="318" y="51"/>
                  <a:pt x="315" y="53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11" y="52"/>
                  <a:pt x="300" y="57"/>
                  <a:pt x="306" y="57"/>
                </a:cubicBezTo>
                <a:cubicBezTo>
                  <a:pt x="306" y="56"/>
                  <a:pt x="308" y="54"/>
                  <a:pt x="309" y="54"/>
                </a:cubicBezTo>
                <a:cubicBezTo>
                  <a:pt x="309" y="54"/>
                  <a:pt x="309" y="54"/>
                  <a:pt x="310" y="54"/>
                </a:cubicBezTo>
                <a:cubicBezTo>
                  <a:pt x="312" y="55"/>
                  <a:pt x="311" y="58"/>
                  <a:pt x="311" y="59"/>
                </a:cubicBezTo>
                <a:cubicBezTo>
                  <a:pt x="311" y="61"/>
                  <a:pt x="310" y="61"/>
                  <a:pt x="309" y="61"/>
                </a:cubicBezTo>
                <a:cubicBezTo>
                  <a:pt x="308" y="61"/>
                  <a:pt x="308" y="61"/>
                  <a:pt x="307" y="61"/>
                </a:cubicBezTo>
                <a:cubicBezTo>
                  <a:pt x="307" y="61"/>
                  <a:pt x="307" y="61"/>
                  <a:pt x="306" y="61"/>
                </a:cubicBezTo>
                <a:cubicBezTo>
                  <a:pt x="306" y="61"/>
                  <a:pt x="306" y="61"/>
                  <a:pt x="306" y="61"/>
                </a:cubicBezTo>
                <a:cubicBezTo>
                  <a:pt x="308" y="66"/>
                  <a:pt x="310" y="72"/>
                  <a:pt x="307" y="77"/>
                </a:cubicBezTo>
                <a:cubicBezTo>
                  <a:pt x="300" y="77"/>
                  <a:pt x="308" y="71"/>
                  <a:pt x="304" y="69"/>
                </a:cubicBezTo>
                <a:cubicBezTo>
                  <a:pt x="301" y="74"/>
                  <a:pt x="301" y="74"/>
                  <a:pt x="301" y="74"/>
                </a:cubicBezTo>
                <a:cubicBezTo>
                  <a:pt x="299" y="73"/>
                  <a:pt x="300" y="71"/>
                  <a:pt x="300" y="69"/>
                </a:cubicBezTo>
                <a:cubicBezTo>
                  <a:pt x="299" y="70"/>
                  <a:pt x="299" y="70"/>
                  <a:pt x="299" y="70"/>
                </a:cubicBezTo>
                <a:cubicBezTo>
                  <a:pt x="296" y="68"/>
                  <a:pt x="296" y="66"/>
                  <a:pt x="296" y="63"/>
                </a:cubicBezTo>
                <a:cubicBezTo>
                  <a:pt x="297" y="61"/>
                  <a:pt x="297" y="61"/>
                  <a:pt x="297" y="61"/>
                </a:cubicBezTo>
                <a:cubicBezTo>
                  <a:pt x="295" y="58"/>
                  <a:pt x="295" y="58"/>
                  <a:pt x="295" y="58"/>
                </a:cubicBezTo>
                <a:cubicBezTo>
                  <a:pt x="295" y="59"/>
                  <a:pt x="294" y="60"/>
                  <a:pt x="293" y="61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292" y="61"/>
                  <a:pt x="291" y="60"/>
                  <a:pt x="291" y="59"/>
                </a:cubicBezTo>
                <a:cubicBezTo>
                  <a:pt x="290" y="59"/>
                  <a:pt x="290" y="59"/>
                  <a:pt x="290" y="59"/>
                </a:cubicBezTo>
                <a:cubicBezTo>
                  <a:pt x="285" y="59"/>
                  <a:pt x="292" y="72"/>
                  <a:pt x="284" y="80"/>
                </a:cubicBezTo>
                <a:cubicBezTo>
                  <a:pt x="281" y="79"/>
                  <a:pt x="283" y="76"/>
                  <a:pt x="282" y="74"/>
                </a:cubicBezTo>
                <a:cubicBezTo>
                  <a:pt x="282" y="74"/>
                  <a:pt x="282" y="74"/>
                  <a:pt x="282" y="74"/>
                </a:cubicBezTo>
                <a:cubicBezTo>
                  <a:pt x="281" y="74"/>
                  <a:pt x="281" y="75"/>
                  <a:pt x="280" y="75"/>
                </a:cubicBezTo>
                <a:cubicBezTo>
                  <a:pt x="277" y="75"/>
                  <a:pt x="279" y="72"/>
                  <a:pt x="278" y="70"/>
                </a:cubicBezTo>
                <a:cubicBezTo>
                  <a:pt x="273" y="73"/>
                  <a:pt x="273" y="73"/>
                  <a:pt x="273" y="73"/>
                </a:cubicBezTo>
                <a:cubicBezTo>
                  <a:pt x="274" y="69"/>
                  <a:pt x="272" y="61"/>
                  <a:pt x="267" y="61"/>
                </a:cubicBezTo>
                <a:cubicBezTo>
                  <a:pt x="266" y="61"/>
                  <a:pt x="266" y="61"/>
                  <a:pt x="265" y="61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59" y="60"/>
                  <a:pt x="270" y="63"/>
                  <a:pt x="265" y="69"/>
                </a:cubicBezTo>
                <a:cubicBezTo>
                  <a:pt x="269" y="73"/>
                  <a:pt x="262" y="77"/>
                  <a:pt x="261" y="83"/>
                </a:cubicBezTo>
                <a:cubicBezTo>
                  <a:pt x="264" y="91"/>
                  <a:pt x="254" y="87"/>
                  <a:pt x="254" y="91"/>
                </a:cubicBezTo>
                <a:cubicBezTo>
                  <a:pt x="250" y="89"/>
                  <a:pt x="250" y="84"/>
                  <a:pt x="247" y="84"/>
                </a:cubicBezTo>
                <a:cubicBezTo>
                  <a:pt x="246" y="84"/>
                  <a:pt x="246" y="84"/>
                  <a:pt x="245" y="85"/>
                </a:cubicBezTo>
                <a:cubicBezTo>
                  <a:pt x="244" y="88"/>
                  <a:pt x="242" y="94"/>
                  <a:pt x="239" y="95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103"/>
                  <a:pt x="245" y="103"/>
                  <a:pt x="245" y="103"/>
                </a:cubicBezTo>
                <a:cubicBezTo>
                  <a:pt x="241" y="101"/>
                  <a:pt x="241" y="101"/>
                  <a:pt x="241" y="101"/>
                </a:cubicBezTo>
                <a:cubicBezTo>
                  <a:pt x="241" y="106"/>
                  <a:pt x="240" y="108"/>
                  <a:pt x="238" y="115"/>
                </a:cubicBezTo>
                <a:cubicBezTo>
                  <a:pt x="231" y="109"/>
                  <a:pt x="231" y="109"/>
                  <a:pt x="231" y="109"/>
                </a:cubicBezTo>
                <a:cubicBezTo>
                  <a:pt x="231" y="111"/>
                  <a:pt x="231" y="112"/>
                  <a:pt x="230" y="114"/>
                </a:cubicBezTo>
                <a:cubicBezTo>
                  <a:pt x="223" y="105"/>
                  <a:pt x="223" y="105"/>
                  <a:pt x="223" y="105"/>
                </a:cubicBezTo>
                <a:cubicBezTo>
                  <a:pt x="222" y="111"/>
                  <a:pt x="226" y="120"/>
                  <a:pt x="217" y="122"/>
                </a:cubicBezTo>
                <a:cubicBezTo>
                  <a:pt x="219" y="124"/>
                  <a:pt x="219" y="124"/>
                  <a:pt x="219" y="124"/>
                </a:cubicBezTo>
                <a:cubicBezTo>
                  <a:pt x="218" y="125"/>
                  <a:pt x="217" y="125"/>
                  <a:pt x="216" y="125"/>
                </a:cubicBezTo>
                <a:cubicBezTo>
                  <a:pt x="216" y="125"/>
                  <a:pt x="216" y="125"/>
                  <a:pt x="215" y="125"/>
                </a:cubicBezTo>
                <a:cubicBezTo>
                  <a:pt x="215" y="125"/>
                  <a:pt x="214" y="125"/>
                  <a:pt x="214" y="125"/>
                </a:cubicBezTo>
                <a:cubicBezTo>
                  <a:pt x="214" y="125"/>
                  <a:pt x="213" y="125"/>
                  <a:pt x="213" y="125"/>
                </a:cubicBezTo>
                <a:cubicBezTo>
                  <a:pt x="216" y="128"/>
                  <a:pt x="216" y="128"/>
                  <a:pt x="216" y="128"/>
                </a:cubicBezTo>
                <a:cubicBezTo>
                  <a:pt x="215" y="130"/>
                  <a:pt x="213" y="130"/>
                  <a:pt x="212" y="130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8"/>
                  <a:pt x="209" y="128"/>
                  <a:pt x="209" y="128"/>
                </a:cubicBezTo>
                <a:cubicBezTo>
                  <a:pt x="208" y="128"/>
                  <a:pt x="208" y="129"/>
                  <a:pt x="207" y="129"/>
                </a:cubicBezTo>
                <a:cubicBezTo>
                  <a:pt x="205" y="129"/>
                  <a:pt x="204" y="128"/>
                  <a:pt x="203" y="127"/>
                </a:cubicBezTo>
                <a:cubicBezTo>
                  <a:pt x="203" y="125"/>
                  <a:pt x="195" y="117"/>
                  <a:pt x="194" y="112"/>
                </a:cubicBezTo>
                <a:cubicBezTo>
                  <a:pt x="194" y="118"/>
                  <a:pt x="194" y="118"/>
                  <a:pt x="194" y="118"/>
                </a:cubicBezTo>
                <a:cubicBezTo>
                  <a:pt x="194" y="118"/>
                  <a:pt x="194" y="118"/>
                  <a:pt x="195" y="118"/>
                </a:cubicBezTo>
                <a:cubicBezTo>
                  <a:pt x="196" y="118"/>
                  <a:pt x="197" y="121"/>
                  <a:pt x="197" y="122"/>
                </a:cubicBezTo>
                <a:cubicBezTo>
                  <a:pt x="202" y="125"/>
                  <a:pt x="204" y="134"/>
                  <a:pt x="205" y="141"/>
                </a:cubicBezTo>
                <a:cubicBezTo>
                  <a:pt x="204" y="143"/>
                  <a:pt x="204" y="143"/>
                  <a:pt x="203" y="143"/>
                </a:cubicBezTo>
                <a:cubicBezTo>
                  <a:pt x="202" y="143"/>
                  <a:pt x="201" y="142"/>
                  <a:pt x="200" y="141"/>
                </a:cubicBezTo>
                <a:cubicBezTo>
                  <a:pt x="199" y="139"/>
                  <a:pt x="198" y="138"/>
                  <a:pt x="197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6" y="132"/>
                  <a:pt x="189" y="135"/>
                  <a:pt x="188" y="121"/>
                </a:cubicBezTo>
                <a:cubicBezTo>
                  <a:pt x="187" y="122"/>
                  <a:pt x="186" y="122"/>
                  <a:pt x="185" y="122"/>
                </a:cubicBezTo>
                <a:cubicBezTo>
                  <a:pt x="185" y="122"/>
                  <a:pt x="184" y="122"/>
                  <a:pt x="184" y="122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80" y="136"/>
                  <a:pt x="178" y="144"/>
                  <a:pt x="181" y="150"/>
                </a:cubicBezTo>
                <a:cubicBezTo>
                  <a:pt x="175" y="154"/>
                  <a:pt x="175" y="154"/>
                  <a:pt x="175" y="154"/>
                </a:cubicBezTo>
                <a:cubicBezTo>
                  <a:pt x="174" y="144"/>
                  <a:pt x="174" y="144"/>
                  <a:pt x="174" y="144"/>
                </a:cubicBezTo>
                <a:cubicBezTo>
                  <a:pt x="174" y="146"/>
                  <a:pt x="174" y="148"/>
                  <a:pt x="173" y="149"/>
                </a:cubicBezTo>
                <a:cubicBezTo>
                  <a:pt x="169" y="149"/>
                  <a:pt x="170" y="145"/>
                  <a:pt x="170" y="143"/>
                </a:cubicBezTo>
                <a:cubicBezTo>
                  <a:pt x="162" y="145"/>
                  <a:pt x="173" y="149"/>
                  <a:pt x="171" y="153"/>
                </a:cubicBezTo>
                <a:cubicBezTo>
                  <a:pt x="164" y="150"/>
                  <a:pt x="164" y="150"/>
                  <a:pt x="164" y="150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8" y="157"/>
                  <a:pt x="169" y="163"/>
                  <a:pt x="171" y="166"/>
                </a:cubicBezTo>
                <a:cubicBezTo>
                  <a:pt x="166" y="165"/>
                  <a:pt x="166" y="165"/>
                  <a:pt x="166" y="165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1" y="166"/>
                  <a:pt x="151" y="166"/>
                  <a:pt x="151" y="166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59" y="175"/>
                  <a:pt x="145" y="179"/>
                  <a:pt x="147" y="185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0" y="186"/>
                  <a:pt x="140" y="186"/>
                  <a:pt x="140" y="186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9" y="188"/>
                  <a:pt x="131" y="192"/>
                  <a:pt x="133" y="196"/>
                </a:cubicBezTo>
                <a:cubicBezTo>
                  <a:pt x="124" y="202"/>
                  <a:pt x="124" y="202"/>
                  <a:pt x="124" y="202"/>
                </a:cubicBezTo>
                <a:cubicBezTo>
                  <a:pt x="126" y="206"/>
                  <a:pt x="126" y="206"/>
                  <a:pt x="126" y="206"/>
                </a:cubicBezTo>
                <a:cubicBezTo>
                  <a:pt x="126" y="207"/>
                  <a:pt x="125" y="207"/>
                  <a:pt x="124" y="207"/>
                </a:cubicBezTo>
                <a:cubicBezTo>
                  <a:pt x="123" y="207"/>
                  <a:pt x="123" y="207"/>
                  <a:pt x="122" y="207"/>
                </a:cubicBezTo>
                <a:cubicBezTo>
                  <a:pt x="122" y="207"/>
                  <a:pt x="121" y="207"/>
                  <a:pt x="121" y="207"/>
                </a:cubicBezTo>
                <a:cubicBezTo>
                  <a:pt x="120" y="207"/>
                  <a:pt x="120" y="207"/>
                  <a:pt x="120" y="207"/>
                </a:cubicBezTo>
                <a:cubicBezTo>
                  <a:pt x="118" y="206"/>
                  <a:pt x="118" y="204"/>
                  <a:pt x="118" y="202"/>
                </a:cubicBezTo>
                <a:cubicBezTo>
                  <a:pt x="114" y="207"/>
                  <a:pt x="114" y="207"/>
                  <a:pt x="114" y="207"/>
                </a:cubicBezTo>
                <a:cubicBezTo>
                  <a:pt x="118" y="200"/>
                  <a:pt x="106" y="202"/>
                  <a:pt x="106" y="196"/>
                </a:cubicBezTo>
                <a:cubicBezTo>
                  <a:pt x="105" y="198"/>
                  <a:pt x="105" y="198"/>
                  <a:pt x="105" y="198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4" y="194"/>
                  <a:pt x="102" y="191"/>
                  <a:pt x="103" y="189"/>
                </a:cubicBezTo>
                <a:cubicBezTo>
                  <a:pt x="95" y="196"/>
                  <a:pt x="107" y="204"/>
                  <a:pt x="103" y="21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8" y="207"/>
                  <a:pt x="98" y="207"/>
                  <a:pt x="98" y="207"/>
                </a:cubicBezTo>
                <a:cubicBezTo>
                  <a:pt x="94" y="210"/>
                  <a:pt x="94" y="210"/>
                  <a:pt x="94" y="210"/>
                </a:cubicBezTo>
                <a:cubicBezTo>
                  <a:pt x="94" y="215"/>
                  <a:pt x="98" y="215"/>
                  <a:pt x="102" y="217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220"/>
                  <a:pt x="91" y="220"/>
                  <a:pt x="91" y="220"/>
                </a:cubicBezTo>
                <a:cubicBezTo>
                  <a:pt x="92" y="220"/>
                  <a:pt x="92" y="220"/>
                  <a:pt x="93" y="220"/>
                </a:cubicBezTo>
                <a:cubicBezTo>
                  <a:pt x="93" y="219"/>
                  <a:pt x="94" y="219"/>
                  <a:pt x="94" y="219"/>
                </a:cubicBezTo>
                <a:cubicBezTo>
                  <a:pt x="95" y="219"/>
                  <a:pt x="96" y="220"/>
                  <a:pt x="96" y="222"/>
                </a:cubicBezTo>
                <a:cubicBezTo>
                  <a:pt x="95" y="223"/>
                  <a:pt x="94" y="224"/>
                  <a:pt x="93" y="224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93" y="225"/>
                  <a:pt x="94" y="228"/>
                  <a:pt x="95" y="230"/>
                </a:cubicBezTo>
                <a:cubicBezTo>
                  <a:pt x="95" y="230"/>
                  <a:pt x="95" y="230"/>
                  <a:pt x="94" y="230"/>
                </a:cubicBezTo>
                <a:cubicBezTo>
                  <a:pt x="92" y="230"/>
                  <a:pt x="87" y="227"/>
                  <a:pt x="85" y="224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83" y="220"/>
                  <a:pt x="83" y="220"/>
                  <a:pt x="83" y="220"/>
                </a:cubicBezTo>
                <a:cubicBezTo>
                  <a:pt x="84" y="215"/>
                  <a:pt x="84" y="215"/>
                  <a:pt x="84" y="215"/>
                </a:cubicBezTo>
                <a:cubicBezTo>
                  <a:pt x="80" y="214"/>
                  <a:pt x="78" y="211"/>
                  <a:pt x="73" y="211"/>
                </a:cubicBezTo>
                <a:cubicBezTo>
                  <a:pt x="72" y="211"/>
                  <a:pt x="71" y="211"/>
                  <a:pt x="70" y="211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9" y="215"/>
                  <a:pt x="79" y="215"/>
                  <a:pt x="79" y="215"/>
                </a:cubicBezTo>
                <a:cubicBezTo>
                  <a:pt x="77" y="223"/>
                  <a:pt x="77" y="223"/>
                  <a:pt x="77" y="223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81" y="223"/>
                  <a:pt x="86" y="222"/>
                  <a:pt x="84" y="228"/>
                </a:cubicBezTo>
                <a:cubicBezTo>
                  <a:pt x="76" y="234"/>
                  <a:pt x="76" y="234"/>
                  <a:pt x="76" y="234"/>
                </a:cubicBezTo>
                <a:cubicBezTo>
                  <a:pt x="77" y="234"/>
                  <a:pt x="82" y="253"/>
                  <a:pt x="85" y="254"/>
                </a:cubicBezTo>
                <a:cubicBezTo>
                  <a:pt x="81" y="262"/>
                  <a:pt x="81" y="262"/>
                  <a:pt x="81" y="262"/>
                </a:cubicBezTo>
                <a:cubicBezTo>
                  <a:pt x="79" y="259"/>
                  <a:pt x="79" y="259"/>
                  <a:pt x="79" y="259"/>
                </a:cubicBezTo>
                <a:cubicBezTo>
                  <a:pt x="80" y="265"/>
                  <a:pt x="71" y="265"/>
                  <a:pt x="76" y="271"/>
                </a:cubicBezTo>
                <a:cubicBezTo>
                  <a:pt x="75" y="272"/>
                  <a:pt x="75" y="272"/>
                  <a:pt x="74" y="272"/>
                </a:cubicBezTo>
                <a:cubicBezTo>
                  <a:pt x="73" y="272"/>
                  <a:pt x="73" y="272"/>
                  <a:pt x="72" y="272"/>
                </a:cubicBezTo>
                <a:cubicBezTo>
                  <a:pt x="69" y="271"/>
                  <a:pt x="71" y="268"/>
                  <a:pt x="70" y="267"/>
                </a:cubicBezTo>
                <a:cubicBezTo>
                  <a:pt x="70" y="267"/>
                  <a:pt x="69" y="266"/>
                  <a:pt x="69" y="266"/>
                </a:cubicBezTo>
                <a:cubicBezTo>
                  <a:pt x="68" y="266"/>
                  <a:pt x="67" y="267"/>
                  <a:pt x="66" y="268"/>
                </a:cubicBezTo>
                <a:cubicBezTo>
                  <a:pt x="73" y="268"/>
                  <a:pt x="69" y="275"/>
                  <a:pt x="68" y="279"/>
                </a:cubicBezTo>
                <a:cubicBezTo>
                  <a:pt x="64" y="274"/>
                  <a:pt x="64" y="274"/>
                  <a:pt x="64" y="274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65" y="286"/>
                  <a:pt x="64" y="286"/>
                  <a:pt x="64" y="286"/>
                </a:cubicBezTo>
                <a:cubicBezTo>
                  <a:pt x="63" y="286"/>
                  <a:pt x="62" y="286"/>
                  <a:pt x="61" y="286"/>
                </a:cubicBezTo>
                <a:cubicBezTo>
                  <a:pt x="60" y="286"/>
                  <a:pt x="59" y="286"/>
                  <a:pt x="58" y="286"/>
                </a:cubicBezTo>
                <a:cubicBezTo>
                  <a:pt x="54" y="286"/>
                  <a:pt x="51" y="285"/>
                  <a:pt x="50" y="281"/>
                </a:cubicBezTo>
                <a:cubicBezTo>
                  <a:pt x="50" y="284"/>
                  <a:pt x="50" y="284"/>
                  <a:pt x="50" y="284"/>
                </a:cubicBezTo>
                <a:cubicBezTo>
                  <a:pt x="51" y="284"/>
                  <a:pt x="51" y="284"/>
                  <a:pt x="51" y="284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56" y="294"/>
                  <a:pt x="56" y="294"/>
                  <a:pt x="56" y="294"/>
                </a:cubicBezTo>
                <a:cubicBezTo>
                  <a:pt x="55" y="299"/>
                  <a:pt x="50" y="302"/>
                  <a:pt x="51" y="308"/>
                </a:cubicBezTo>
                <a:cubicBezTo>
                  <a:pt x="52" y="308"/>
                  <a:pt x="53" y="307"/>
                  <a:pt x="54" y="307"/>
                </a:cubicBezTo>
                <a:cubicBezTo>
                  <a:pt x="54" y="307"/>
                  <a:pt x="54" y="307"/>
                  <a:pt x="54" y="307"/>
                </a:cubicBezTo>
                <a:cubicBezTo>
                  <a:pt x="52" y="313"/>
                  <a:pt x="52" y="318"/>
                  <a:pt x="49" y="326"/>
                </a:cubicBezTo>
                <a:cubicBezTo>
                  <a:pt x="48" y="327"/>
                  <a:pt x="47" y="327"/>
                  <a:pt x="47" y="327"/>
                </a:cubicBezTo>
                <a:cubicBezTo>
                  <a:pt x="43" y="327"/>
                  <a:pt x="44" y="321"/>
                  <a:pt x="43" y="320"/>
                </a:cubicBezTo>
                <a:cubicBezTo>
                  <a:pt x="42" y="323"/>
                  <a:pt x="31" y="325"/>
                  <a:pt x="35" y="332"/>
                </a:cubicBezTo>
                <a:cubicBezTo>
                  <a:pt x="41" y="336"/>
                  <a:pt x="41" y="341"/>
                  <a:pt x="41" y="347"/>
                </a:cubicBezTo>
                <a:cubicBezTo>
                  <a:pt x="34" y="347"/>
                  <a:pt x="34" y="347"/>
                  <a:pt x="34" y="347"/>
                </a:cubicBezTo>
                <a:cubicBezTo>
                  <a:pt x="34" y="347"/>
                  <a:pt x="35" y="347"/>
                  <a:pt x="35" y="348"/>
                </a:cubicBezTo>
                <a:cubicBezTo>
                  <a:pt x="34" y="350"/>
                  <a:pt x="33" y="351"/>
                  <a:pt x="31" y="351"/>
                </a:cubicBezTo>
                <a:cubicBezTo>
                  <a:pt x="30" y="351"/>
                  <a:pt x="29" y="351"/>
                  <a:pt x="28" y="350"/>
                </a:cubicBezTo>
                <a:cubicBezTo>
                  <a:pt x="27" y="350"/>
                  <a:pt x="27" y="349"/>
                  <a:pt x="26" y="349"/>
                </a:cubicBezTo>
                <a:cubicBezTo>
                  <a:pt x="25" y="349"/>
                  <a:pt x="25" y="350"/>
                  <a:pt x="24" y="351"/>
                </a:cubicBezTo>
                <a:cubicBezTo>
                  <a:pt x="26" y="352"/>
                  <a:pt x="26" y="352"/>
                  <a:pt x="26" y="352"/>
                </a:cubicBezTo>
                <a:cubicBezTo>
                  <a:pt x="16" y="354"/>
                  <a:pt x="16" y="354"/>
                  <a:pt x="16" y="354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4" y="360"/>
                  <a:pt x="14" y="368"/>
                  <a:pt x="10" y="368"/>
                </a:cubicBezTo>
                <a:cubicBezTo>
                  <a:pt x="9" y="368"/>
                  <a:pt x="8" y="368"/>
                  <a:pt x="6" y="367"/>
                </a:cubicBezTo>
                <a:cubicBezTo>
                  <a:pt x="6" y="370"/>
                  <a:pt x="6" y="370"/>
                  <a:pt x="6" y="370"/>
                </a:cubicBezTo>
                <a:cubicBezTo>
                  <a:pt x="8" y="368"/>
                  <a:pt x="9" y="368"/>
                  <a:pt x="11" y="368"/>
                </a:cubicBezTo>
                <a:cubicBezTo>
                  <a:pt x="13" y="378"/>
                  <a:pt x="1" y="384"/>
                  <a:pt x="5" y="390"/>
                </a:cubicBezTo>
                <a:cubicBezTo>
                  <a:pt x="6" y="389"/>
                  <a:pt x="6" y="389"/>
                  <a:pt x="6" y="389"/>
                </a:cubicBezTo>
                <a:cubicBezTo>
                  <a:pt x="9" y="390"/>
                  <a:pt x="8" y="393"/>
                  <a:pt x="8" y="395"/>
                </a:cubicBezTo>
                <a:cubicBezTo>
                  <a:pt x="4" y="399"/>
                  <a:pt x="4" y="399"/>
                  <a:pt x="4" y="399"/>
                </a:cubicBezTo>
                <a:cubicBezTo>
                  <a:pt x="4" y="399"/>
                  <a:pt x="3" y="398"/>
                  <a:pt x="3" y="398"/>
                </a:cubicBezTo>
                <a:cubicBezTo>
                  <a:pt x="5" y="401"/>
                  <a:pt x="2" y="405"/>
                  <a:pt x="4" y="405"/>
                </a:cubicBezTo>
                <a:cubicBezTo>
                  <a:pt x="4" y="405"/>
                  <a:pt x="5" y="404"/>
                  <a:pt x="6" y="403"/>
                </a:cubicBezTo>
                <a:cubicBezTo>
                  <a:pt x="13" y="408"/>
                  <a:pt x="0" y="412"/>
                  <a:pt x="6" y="412"/>
                </a:cubicBezTo>
                <a:cubicBezTo>
                  <a:pt x="12" y="408"/>
                  <a:pt x="12" y="408"/>
                  <a:pt x="12" y="408"/>
                </a:cubicBezTo>
                <a:cubicBezTo>
                  <a:pt x="10" y="405"/>
                  <a:pt x="10" y="400"/>
                  <a:pt x="5" y="399"/>
                </a:cubicBezTo>
                <a:cubicBezTo>
                  <a:pt x="9" y="396"/>
                  <a:pt x="9" y="396"/>
                  <a:pt x="9" y="396"/>
                </a:cubicBezTo>
                <a:cubicBezTo>
                  <a:pt x="16" y="399"/>
                  <a:pt x="16" y="410"/>
                  <a:pt x="19" y="413"/>
                </a:cubicBezTo>
                <a:cubicBezTo>
                  <a:pt x="17" y="416"/>
                  <a:pt x="18" y="419"/>
                  <a:pt x="15" y="421"/>
                </a:cubicBezTo>
                <a:cubicBezTo>
                  <a:pt x="20" y="428"/>
                  <a:pt x="16" y="432"/>
                  <a:pt x="21" y="438"/>
                </a:cubicBezTo>
                <a:cubicBezTo>
                  <a:pt x="19" y="438"/>
                  <a:pt x="17" y="437"/>
                  <a:pt x="16" y="437"/>
                </a:cubicBezTo>
                <a:cubicBezTo>
                  <a:pt x="15" y="437"/>
                  <a:pt x="13" y="438"/>
                  <a:pt x="12" y="440"/>
                </a:cubicBezTo>
                <a:cubicBezTo>
                  <a:pt x="10" y="448"/>
                  <a:pt x="34" y="452"/>
                  <a:pt x="17" y="461"/>
                </a:cubicBezTo>
                <a:cubicBezTo>
                  <a:pt x="15" y="460"/>
                  <a:pt x="16" y="456"/>
                  <a:pt x="17" y="455"/>
                </a:cubicBezTo>
                <a:cubicBezTo>
                  <a:pt x="9" y="463"/>
                  <a:pt x="28" y="466"/>
                  <a:pt x="17" y="475"/>
                </a:cubicBezTo>
                <a:cubicBezTo>
                  <a:pt x="14" y="468"/>
                  <a:pt x="14" y="468"/>
                  <a:pt x="14" y="468"/>
                </a:cubicBezTo>
                <a:cubicBezTo>
                  <a:pt x="17" y="474"/>
                  <a:pt x="12" y="474"/>
                  <a:pt x="7" y="474"/>
                </a:cubicBezTo>
                <a:cubicBezTo>
                  <a:pt x="6" y="474"/>
                  <a:pt x="6" y="474"/>
                  <a:pt x="6" y="474"/>
                </a:cubicBezTo>
                <a:cubicBezTo>
                  <a:pt x="6" y="474"/>
                  <a:pt x="5" y="474"/>
                  <a:pt x="5" y="474"/>
                </a:cubicBezTo>
                <a:cubicBezTo>
                  <a:pt x="3" y="474"/>
                  <a:pt x="1" y="474"/>
                  <a:pt x="0" y="475"/>
                </a:cubicBezTo>
                <a:cubicBezTo>
                  <a:pt x="1" y="477"/>
                  <a:pt x="1" y="479"/>
                  <a:pt x="4" y="479"/>
                </a:cubicBezTo>
                <a:cubicBezTo>
                  <a:pt x="4" y="479"/>
                  <a:pt x="5" y="479"/>
                  <a:pt x="5" y="479"/>
                </a:cubicBezTo>
                <a:cubicBezTo>
                  <a:pt x="5" y="484"/>
                  <a:pt x="5" y="484"/>
                  <a:pt x="5" y="484"/>
                </a:cubicBezTo>
                <a:cubicBezTo>
                  <a:pt x="8" y="481"/>
                  <a:pt x="10" y="480"/>
                  <a:pt x="11" y="480"/>
                </a:cubicBezTo>
                <a:cubicBezTo>
                  <a:pt x="13" y="480"/>
                  <a:pt x="14" y="482"/>
                  <a:pt x="16" y="483"/>
                </a:cubicBezTo>
                <a:cubicBezTo>
                  <a:pt x="17" y="485"/>
                  <a:pt x="19" y="486"/>
                  <a:pt x="22" y="486"/>
                </a:cubicBezTo>
                <a:cubicBezTo>
                  <a:pt x="23" y="486"/>
                  <a:pt x="23" y="486"/>
                  <a:pt x="24" y="486"/>
                </a:cubicBezTo>
                <a:cubicBezTo>
                  <a:pt x="24" y="489"/>
                  <a:pt x="24" y="489"/>
                  <a:pt x="24" y="489"/>
                </a:cubicBezTo>
                <a:cubicBezTo>
                  <a:pt x="23" y="489"/>
                  <a:pt x="21" y="490"/>
                  <a:pt x="19" y="490"/>
                </a:cubicBezTo>
                <a:cubicBezTo>
                  <a:pt x="16" y="490"/>
                  <a:pt x="14" y="489"/>
                  <a:pt x="13" y="485"/>
                </a:cubicBezTo>
                <a:cubicBezTo>
                  <a:pt x="5" y="491"/>
                  <a:pt x="5" y="491"/>
                  <a:pt x="5" y="491"/>
                </a:cubicBezTo>
                <a:cubicBezTo>
                  <a:pt x="7" y="490"/>
                  <a:pt x="9" y="489"/>
                  <a:pt x="11" y="489"/>
                </a:cubicBezTo>
                <a:cubicBezTo>
                  <a:pt x="12" y="489"/>
                  <a:pt x="14" y="489"/>
                  <a:pt x="15" y="491"/>
                </a:cubicBezTo>
                <a:cubicBezTo>
                  <a:pt x="14" y="492"/>
                  <a:pt x="14" y="492"/>
                  <a:pt x="14" y="492"/>
                </a:cubicBezTo>
                <a:cubicBezTo>
                  <a:pt x="17" y="492"/>
                  <a:pt x="24" y="494"/>
                  <a:pt x="24" y="501"/>
                </a:cubicBezTo>
                <a:cubicBezTo>
                  <a:pt x="25" y="500"/>
                  <a:pt x="26" y="499"/>
                  <a:pt x="26" y="499"/>
                </a:cubicBezTo>
                <a:cubicBezTo>
                  <a:pt x="27" y="499"/>
                  <a:pt x="27" y="499"/>
                  <a:pt x="27" y="500"/>
                </a:cubicBezTo>
                <a:cubicBezTo>
                  <a:pt x="31" y="504"/>
                  <a:pt x="31" y="504"/>
                  <a:pt x="31" y="504"/>
                </a:cubicBezTo>
                <a:cubicBezTo>
                  <a:pt x="31" y="504"/>
                  <a:pt x="29" y="505"/>
                  <a:pt x="30" y="507"/>
                </a:cubicBezTo>
                <a:cubicBezTo>
                  <a:pt x="32" y="509"/>
                  <a:pt x="32" y="509"/>
                  <a:pt x="32" y="509"/>
                </a:cubicBezTo>
                <a:cubicBezTo>
                  <a:pt x="32" y="511"/>
                  <a:pt x="30" y="511"/>
                  <a:pt x="28" y="511"/>
                </a:cubicBezTo>
                <a:cubicBezTo>
                  <a:pt x="28" y="514"/>
                  <a:pt x="28" y="514"/>
                  <a:pt x="28" y="514"/>
                </a:cubicBezTo>
                <a:cubicBezTo>
                  <a:pt x="30" y="514"/>
                  <a:pt x="30" y="514"/>
                  <a:pt x="30" y="514"/>
                </a:cubicBezTo>
                <a:cubicBezTo>
                  <a:pt x="27" y="519"/>
                  <a:pt x="27" y="519"/>
                  <a:pt x="27" y="519"/>
                </a:cubicBezTo>
                <a:cubicBezTo>
                  <a:pt x="27" y="519"/>
                  <a:pt x="27" y="519"/>
                  <a:pt x="28" y="519"/>
                </a:cubicBezTo>
                <a:cubicBezTo>
                  <a:pt x="30" y="519"/>
                  <a:pt x="32" y="520"/>
                  <a:pt x="34" y="523"/>
                </a:cubicBezTo>
                <a:cubicBezTo>
                  <a:pt x="35" y="526"/>
                  <a:pt x="32" y="527"/>
                  <a:pt x="31" y="530"/>
                </a:cubicBezTo>
                <a:cubicBezTo>
                  <a:pt x="28" y="530"/>
                  <a:pt x="28" y="530"/>
                  <a:pt x="28" y="530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26" y="533"/>
                  <a:pt x="14" y="548"/>
                  <a:pt x="28" y="550"/>
                </a:cubicBezTo>
                <a:cubicBezTo>
                  <a:pt x="28" y="554"/>
                  <a:pt x="29" y="558"/>
                  <a:pt x="27" y="561"/>
                </a:cubicBezTo>
                <a:cubicBezTo>
                  <a:pt x="25" y="559"/>
                  <a:pt x="24" y="558"/>
                  <a:pt x="24" y="554"/>
                </a:cubicBezTo>
                <a:cubicBezTo>
                  <a:pt x="19" y="560"/>
                  <a:pt x="19" y="560"/>
                  <a:pt x="19" y="560"/>
                </a:cubicBezTo>
                <a:cubicBezTo>
                  <a:pt x="27" y="562"/>
                  <a:pt x="27" y="562"/>
                  <a:pt x="27" y="562"/>
                </a:cubicBezTo>
                <a:cubicBezTo>
                  <a:pt x="23" y="569"/>
                  <a:pt x="23" y="569"/>
                  <a:pt x="23" y="569"/>
                </a:cubicBezTo>
                <a:cubicBezTo>
                  <a:pt x="26" y="566"/>
                  <a:pt x="26" y="566"/>
                  <a:pt x="26" y="566"/>
                </a:cubicBezTo>
                <a:cubicBezTo>
                  <a:pt x="31" y="580"/>
                  <a:pt x="31" y="580"/>
                  <a:pt x="31" y="580"/>
                </a:cubicBezTo>
                <a:cubicBezTo>
                  <a:pt x="32" y="579"/>
                  <a:pt x="33" y="578"/>
                  <a:pt x="35" y="578"/>
                </a:cubicBezTo>
                <a:cubicBezTo>
                  <a:pt x="37" y="578"/>
                  <a:pt x="39" y="579"/>
                  <a:pt x="39" y="581"/>
                </a:cubicBezTo>
                <a:cubicBezTo>
                  <a:pt x="40" y="582"/>
                  <a:pt x="40" y="582"/>
                  <a:pt x="40" y="582"/>
                </a:cubicBezTo>
                <a:cubicBezTo>
                  <a:pt x="39" y="580"/>
                  <a:pt x="38" y="574"/>
                  <a:pt x="41" y="570"/>
                </a:cubicBezTo>
                <a:cubicBezTo>
                  <a:pt x="45" y="573"/>
                  <a:pt x="43" y="582"/>
                  <a:pt x="47" y="585"/>
                </a:cubicBezTo>
                <a:cubicBezTo>
                  <a:pt x="42" y="588"/>
                  <a:pt x="42" y="588"/>
                  <a:pt x="42" y="588"/>
                </a:cubicBezTo>
                <a:cubicBezTo>
                  <a:pt x="42" y="588"/>
                  <a:pt x="43" y="588"/>
                  <a:pt x="43" y="588"/>
                </a:cubicBezTo>
                <a:cubicBezTo>
                  <a:pt x="45" y="588"/>
                  <a:pt x="45" y="590"/>
                  <a:pt x="44" y="591"/>
                </a:cubicBezTo>
                <a:cubicBezTo>
                  <a:pt x="44" y="593"/>
                  <a:pt x="43" y="594"/>
                  <a:pt x="44" y="594"/>
                </a:cubicBezTo>
                <a:cubicBezTo>
                  <a:pt x="45" y="594"/>
                  <a:pt x="45" y="594"/>
                  <a:pt x="46" y="594"/>
                </a:cubicBezTo>
                <a:cubicBezTo>
                  <a:pt x="44" y="598"/>
                  <a:pt x="48" y="606"/>
                  <a:pt x="52" y="606"/>
                </a:cubicBezTo>
                <a:cubicBezTo>
                  <a:pt x="52" y="606"/>
                  <a:pt x="53" y="606"/>
                  <a:pt x="53" y="606"/>
                </a:cubicBezTo>
                <a:cubicBezTo>
                  <a:pt x="49" y="600"/>
                  <a:pt x="49" y="600"/>
                  <a:pt x="49" y="600"/>
                </a:cubicBezTo>
                <a:cubicBezTo>
                  <a:pt x="57" y="599"/>
                  <a:pt x="51" y="588"/>
                  <a:pt x="52" y="588"/>
                </a:cubicBezTo>
                <a:cubicBezTo>
                  <a:pt x="53" y="588"/>
                  <a:pt x="54" y="589"/>
                  <a:pt x="57" y="593"/>
                </a:cubicBezTo>
                <a:cubicBezTo>
                  <a:pt x="55" y="595"/>
                  <a:pt x="55" y="598"/>
                  <a:pt x="58" y="600"/>
                </a:cubicBezTo>
                <a:cubicBezTo>
                  <a:pt x="54" y="602"/>
                  <a:pt x="63" y="613"/>
                  <a:pt x="55" y="613"/>
                </a:cubicBezTo>
                <a:cubicBezTo>
                  <a:pt x="54" y="613"/>
                  <a:pt x="53" y="613"/>
                  <a:pt x="51" y="613"/>
                </a:cubicBezTo>
                <a:cubicBezTo>
                  <a:pt x="53" y="614"/>
                  <a:pt x="55" y="614"/>
                  <a:pt x="57" y="614"/>
                </a:cubicBezTo>
                <a:cubicBezTo>
                  <a:pt x="58" y="614"/>
                  <a:pt x="59" y="614"/>
                  <a:pt x="60" y="614"/>
                </a:cubicBezTo>
                <a:cubicBezTo>
                  <a:pt x="61" y="614"/>
                  <a:pt x="62" y="614"/>
                  <a:pt x="62" y="614"/>
                </a:cubicBezTo>
                <a:cubicBezTo>
                  <a:pt x="66" y="614"/>
                  <a:pt x="69" y="615"/>
                  <a:pt x="66" y="620"/>
                </a:cubicBezTo>
                <a:cubicBezTo>
                  <a:pt x="60" y="628"/>
                  <a:pt x="60" y="628"/>
                  <a:pt x="60" y="628"/>
                </a:cubicBezTo>
                <a:cubicBezTo>
                  <a:pt x="62" y="630"/>
                  <a:pt x="62" y="630"/>
                  <a:pt x="62" y="630"/>
                </a:cubicBezTo>
                <a:cubicBezTo>
                  <a:pt x="61" y="632"/>
                  <a:pt x="61" y="632"/>
                  <a:pt x="61" y="632"/>
                </a:cubicBezTo>
                <a:cubicBezTo>
                  <a:pt x="62" y="632"/>
                  <a:pt x="63" y="631"/>
                  <a:pt x="65" y="631"/>
                </a:cubicBezTo>
                <a:cubicBezTo>
                  <a:pt x="67" y="631"/>
                  <a:pt x="69" y="632"/>
                  <a:pt x="69" y="636"/>
                </a:cubicBezTo>
                <a:cubicBezTo>
                  <a:pt x="62" y="636"/>
                  <a:pt x="62" y="636"/>
                  <a:pt x="62" y="636"/>
                </a:cubicBezTo>
                <a:cubicBezTo>
                  <a:pt x="63" y="637"/>
                  <a:pt x="67" y="640"/>
                  <a:pt x="64" y="642"/>
                </a:cubicBezTo>
                <a:cubicBezTo>
                  <a:pt x="61" y="642"/>
                  <a:pt x="61" y="642"/>
                  <a:pt x="61" y="642"/>
                </a:cubicBezTo>
                <a:cubicBezTo>
                  <a:pt x="69" y="649"/>
                  <a:pt x="69" y="649"/>
                  <a:pt x="69" y="649"/>
                </a:cubicBezTo>
                <a:cubicBezTo>
                  <a:pt x="69" y="648"/>
                  <a:pt x="70" y="648"/>
                  <a:pt x="70" y="646"/>
                </a:cubicBezTo>
                <a:cubicBezTo>
                  <a:pt x="69" y="651"/>
                  <a:pt x="80" y="654"/>
                  <a:pt x="76" y="662"/>
                </a:cubicBezTo>
                <a:cubicBezTo>
                  <a:pt x="81" y="660"/>
                  <a:pt x="81" y="660"/>
                  <a:pt x="81" y="660"/>
                </a:cubicBezTo>
                <a:cubicBezTo>
                  <a:pt x="84" y="662"/>
                  <a:pt x="82" y="665"/>
                  <a:pt x="83" y="668"/>
                </a:cubicBezTo>
                <a:cubicBezTo>
                  <a:pt x="83" y="668"/>
                  <a:pt x="84" y="668"/>
                  <a:pt x="84" y="668"/>
                </a:cubicBezTo>
                <a:cubicBezTo>
                  <a:pt x="85" y="668"/>
                  <a:pt x="86" y="669"/>
                  <a:pt x="87" y="670"/>
                </a:cubicBezTo>
                <a:cubicBezTo>
                  <a:pt x="87" y="672"/>
                  <a:pt x="86" y="673"/>
                  <a:pt x="85" y="673"/>
                </a:cubicBezTo>
                <a:cubicBezTo>
                  <a:pt x="85" y="673"/>
                  <a:pt x="85" y="673"/>
                  <a:pt x="85" y="673"/>
                </a:cubicBezTo>
                <a:cubicBezTo>
                  <a:pt x="89" y="675"/>
                  <a:pt x="91" y="682"/>
                  <a:pt x="94" y="686"/>
                </a:cubicBezTo>
                <a:cubicBezTo>
                  <a:pt x="96" y="681"/>
                  <a:pt x="98" y="678"/>
                  <a:pt x="102" y="678"/>
                </a:cubicBezTo>
                <a:cubicBezTo>
                  <a:pt x="102" y="678"/>
                  <a:pt x="104" y="678"/>
                  <a:pt x="105" y="678"/>
                </a:cubicBezTo>
                <a:cubicBezTo>
                  <a:pt x="108" y="682"/>
                  <a:pt x="103" y="690"/>
                  <a:pt x="109" y="692"/>
                </a:cubicBezTo>
                <a:cubicBezTo>
                  <a:pt x="115" y="693"/>
                  <a:pt x="115" y="693"/>
                  <a:pt x="115" y="693"/>
                </a:cubicBezTo>
                <a:cubicBezTo>
                  <a:pt x="112" y="702"/>
                  <a:pt x="120" y="702"/>
                  <a:pt x="125" y="710"/>
                </a:cubicBezTo>
                <a:cubicBezTo>
                  <a:pt x="147" y="717"/>
                  <a:pt x="147" y="717"/>
                  <a:pt x="147" y="717"/>
                </a:cubicBezTo>
                <a:cubicBezTo>
                  <a:pt x="145" y="721"/>
                  <a:pt x="143" y="726"/>
                  <a:pt x="137" y="726"/>
                </a:cubicBezTo>
                <a:cubicBezTo>
                  <a:pt x="136" y="726"/>
                  <a:pt x="135" y="725"/>
                  <a:pt x="134" y="725"/>
                </a:cubicBezTo>
                <a:cubicBezTo>
                  <a:pt x="138" y="729"/>
                  <a:pt x="142" y="735"/>
                  <a:pt x="146" y="735"/>
                </a:cubicBezTo>
                <a:cubicBezTo>
                  <a:pt x="146" y="735"/>
                  <a:pt x="147" y="735"/>
                  <a:pt x="147" y="735"/>
                </a:cubicBezTo>
                <a:cubicBezTo>
                  <a:pt x="139" y="728"/>
                  <a:pt x="139" y="728"/>
                  <a:pt x="139" y="728"/>
                </a:cubicBezTo>
                <a:cubicBezTo>
                  <a:pt x="139" y="726"/>
                  <a:pt x="141" y="725"/>
                  <a:pt x="142" y="725"/>
                </a:cubicBezTo>
                <a:cubicBezTo>
                  <a:pt x="144" y="725"/>
                  <a:pt x="146" y="726"/>
                  <a:pt x="147" y="728"/>
                </a:cubicBezTo>
                <a:cubicBezTo>
                  <a:pt x="151" y="737"/>
                  <a:pt x="151" y="737"/>
                  <a:pt x="151" y="737"/>
                </a:cubicBezTo>
                <a:cubicBezTo>
                  <a:pt x="153" y="735"/>
                  <a:pt x="156" y="736"/>
                  <a:pt x="158" y="734"/>
                </a:cubicBezTo>
                <a:cubicBezTo>
                  <a:pt x="158" y="734"/>
                  <a:pt x="159" y="736"/>
                  <a:pt x="159" y="737"/>
                </a:cubicBezTo>
                <a:cubicBezTo>
                  <a:pt x="158" y="738"/>
                  <a:pt x="158" y="738"/>
                  <a:pt x="157" y="738"/>
                </a:cubicBezTo>
                <a:cubicBezTo>
                  <a:pt x="156" y="738"/>
                  <a:pt x="155" y="738"/>
                  <a:pt x="155" y="738"/>
                </a:cubicBezTo>
                <a:cubicBezTo>
                  <a:pt x="158" y="744"/>
                  <a:pt x="158" y="744"/>
                  <a:pt x="158" y="744"/>
                </a:cubicBezTo>
                <a:cubicBezTo>
                  <a:pt x="162" y="739"/>
                  <a:pt x="162" y="739"/>
                  <a:pt x="162" y="739"/>
                </a:cubicBezTo>
                <a:cubicBezTo>
                  <a:pt x="166" y="742"/>
                  <a:pt x="163" y="749"/>
                  <a:pt x="167" y="749"/>
                </a:cubicBezTo>
                <a:cubicBezTo>
                  <a:pt x="167" y="749"/>
                  <a:pt x="168" y="749"/>
                  <a:pt x="169" y="749"/>
                </a:cubicBezTo>
                <a:cubicBezTo>
                  <a:pt x="169" y="754"/>
                  <a:pt x="169" y="754"/>
                  <a:pt x="169" y="754"/>
                </a:cubicBezTo>
                <a:cubicBezTo>
                  <a:pt x="171" y="754"/>
                  <a:pt x="173" y="753"/>
                  <a:pt x="176" y="753"/>
                </a:cubicBezTo>
                <a:cubicBezTo>
                  <a:pt x="178" y="753"/>
                  <a:pt x="180" y="753"/>
                  <a:pt x="182" y="754"/>
                </a:cubicBezTo>
                <a:cubicBezTo>
                  <a:pt x="185" y="763"/>
                  <a:pt x="177" y="768"/>
                  <a:pt x="188" y="773"/>
                </a:cubicBezTo>
                <a:cubicBezTo>
                  <a:pt x="188" y="771"/>
                  <a:pt x="189" y="771"/>
                  <a:pt x="190" y="771"/>
                </a:cubicBezTo>
                <a:cubicBezTo>
                  <a:pt x="191" y="771"/>
                  <a:pt x="192" y="772"/>
                  <a:pt x="194" y="773"/>
                </a:cubicBezTo>
                <a:cubicBezTo>
                  <a:pt x="189" y="775"/>
                  <a:pt x="193" y="778"/>
                  <a:pt x="193" y="782"/>
                </a:cubicBezTo>
                <a:cubicBezTo>
                  <a:pt x="195" y="782"/>
                  <a:pt x="199" y="784"/>
                  <a:pt x="200" y="787"/>
                </a:cubicBezTo>
                <a:cubicBezTo>
                  <a:pt x="201" y="786"/>
                  <a:pt x="202" y="785"/>
                  <a:pt x="203" y="783"/>
                </a:cubicBezTo>
                <a:cubicBezTo>
                  <a:pt x="207" y="788"/>
                  <a:pt x="206" y="795"/>
                  <a:pt x="207" y="801"/>
                </a:cubicBezTo>
                <a:cubicBezTo>
                  <a:pt x="211" y="799"/>
                  <a:pt x="203" y="789"/>
                  <a:pt x="213" y="789"/>
                </a:cubicBezTo>
                <a:cubicBezTo>
                  <a:pt x="216" y="792"/>
                  <a:pt x="216" y="792"/>
                  <a:pt x="216" y="792"/>
                </a:cubicBezTo>
                <a:cubicBezTo>
                  <a:pt x="215" y="794"/>
                  <a:pt x="215" y="794"/>
                  <a:pt x="215" y="794"/>
                </a:cubicBezTo>
                <a:cubicBezTo>
                  <a:pt x="215" y="794"/>
                  <a:pt x="215" y="794"/>
                  <a:pt x="215" y="794"/>
                </a:cubicBezTo>
                <a:cubicBezTo>
                  <a:pt x="217" y="794"/>
                  <a:pt x="221" y="800"/>
                  <a:pt x="226" y="803"/>
                </a:cubicBezTo>
                <a:cubicBezTo>
                  <a:pt x="222" y="803"/>
                  <a:pt x="222" y="803"/>
                  <a:pt x="222" y="803"/>
                </a:cubicBezTo>
                <a:cubicBezTo>
                  <a:pt x="234" y="811"/>
                  <a:pt x="234" y="811"/>
                  <a:pt x="234" y="811"/>
                </a:cubicBezTo>
                <a:cubicBezTo>
                  <a:pt x="235" y="807"/>
                  <a:pt x="230" y="796"/>
                  <a:pt x="238" y="795"/>
                </a:cubicBezTo>
                <a:cubicBezTo>
                  <a:pt x="239" y="796"/>
                  <a:pt x="239" y="798"/>
                  <a:pt x="239" y="800"/>
                </a:cubicBezTo>
                <a:cubicBezTo>
                  <a:pt x="239" y="799"/>
                  <a:pt x="241" y="797"/>
                  <a:pt x="242" y="797"/>
                </a:cubicBezTo>
                <a:cubicBezTo>
                  <a:pt x="242" y="797"/>
                  <a:pt x="242" y="797"/>
                  <a:pt x="242" y="797"/>
                </a:cubicBezTo>
                <a:cubicBezTo>
                  <a:pt x="244" y="797"/>
                  <a:pt x="245" y="799"/>
                  <a:pt x="245" y="801"/>
                </a:cubicBezTo>
                <a:cubicBezTo>
                  <a:pt x="243" y="801"/>
                  <a:pt x="243" y="801"/>
                  <a:pt x="243" y="801"/>
                </a:cubicBezTo>
                <a:cubicBezTo>
                  <a:pt x="243" y="805"/>
                  <a:pt x="243" y="805"/>
                  <a:pt x="243" y="805"/>
                </a:cubicBezTo>
                <a:cubicBezTo>
                  <a:pt x="245" y="805"/>
                  <a:pt x="245" y="805"/>
                  <a:pt x="245" y="805"/>
                </a:cubicBezTo>
                <a:cubicBezTo>
                  <a:pt x="245" y="803"/>
                  <a:pt x="244" y="802"/>
                  <a:pt x="246" y="801"/>
                </a:cubicBezTo>
                <a:cubicBezTo>
                  <a:pt x="250" y="807"/>
                  <a:pt x="250" y="807"/>
                  <a:pt x="250" y="807"/>
                </a:cubicBezTo>
                <a:cubicBezTo>
                  <a:pt x="255" y="794"/>
                  <a:pt x="255" y="794"/>
                  <a:pt x="255" y="794"/>
                </a:cubicBezTo>
                <a:cubicBezTo>
                  <a:pt x="257" y="794"/>
                  <a:pt x="257" y="796"/>
                  <a:pt x="257" y="798"/>
                </a:cubicBezTo>
                <a:cubicBezTo>
                  <a:pt x="262" y="794"/>
                  <a:pt x="262" y="794"/>
                  <a:pt x="262" y="794"/>
                </a:cubicBezTo>
                <a:cubicBezTo>
                  <a:pt x="265" y="799"/>
                  <a:pt x="262" y="805"/>
                  <a:pt x="268" y="810"/>
                </a:cubicBezTo>
                <a:cubicBezTo>
                  <a:pt x="269" y="808"/>
                  <a:pt x="269" y="808"/>
                  <a:pt x="269" y="808"/>
                </a:cubicBezTo>
                <a:cubicBezTo>
                  <a:pt x="269" y="808"/>
                  <a:pt x="268" y="808"/>
                  <a:pt x="268" y="808"/>
                </a:cubicBezTo>
                <a:cubicBezTo>
                  <a:pt x="264" y="808"/>
                  <a:pt x="266" y="801"/>
                  <a:pt x="266" y="797"/>
                </a:cubicBezTo>
                <a:cubicBezTo>
                  <a:pt x="268" y="801"/>
                  <a:pt x="274" y="802"/>
                  <a:pt x="272" y="810"/>
                </a:cubicBezTo>
                <a:cubicBezTo>
                  <a:pt x="280" y="810"/>
                  <a:pt x="280" y="810"/>
                  <a:pt x="280" y="810"/>
                </a:cubicBezTo>
                <a:cubicBezTo>
                  <a:pt x="274" y="807"/>
                  <a:pt x="274" y="807"/>
                  <a:pt x="274" y="807"/>
                </a:cubicBezTo>
                <a:cubicBezTo>
                  <a:pt x="277" y="803"/>
                  <a:pt x="277" y="803"/>
                  <a:pt x="277" y="803"/>
                </a:cubicBezTo>
                <a:cubicBezTo>
                  <a:pt x="276" y="803"/>
                  <a:pt x="276" y="801"/>
                  <a:pt x="276" y="799"/>
                </a:cubicBezTo>
                <a:cubicBezTo>
                  <a:pt x="277" y="798"/>
                  <a:pt x="278" y="798"/>
                  <a:pt x="279" y="798"/>
                </a:cubicBezTo>
                <a:cubicBezTo>
                  <a:pt x="284" y="798"/>
                  <a:pt x="282" y="810"/>
                  <a:pt x="288" y="813"/>
                </a:cubicBezTo>
                <a:cubicBezTo>
                  <a:pt x="286" y="814"/>
                  <a:pt x="286" y="817"/>
                  <a:pt x="284" y="817"/>
                </a:cubicBezTo>
                <a:cubicBezTo>
                  <a:pt x="283" y="817"/>
                  <a:pt x="283" y="817"/>
                  <a:pt x="282" y="817"/>
                </a:cubicBezTo>
                <a:cubicBezTo>
                  <a:pt x="284" y="818"/>
                  <a:pt x="284" y="818"/>
                  <a:pt x="284" y="818"/>
                </a:cubicBezTo>
                <a:cubicBezTo>
                  <a:pt x="284" y="819"/>
                  <a:pt x="284" y="819"/>
                  <a:pt x="284" y="819"/>
                </a:cubicBezTo>
                <a:cubicBezTo>
                  <a:pt x="285" y="819"/>
                  <a:pt x="285" y="818"/>
                  <a:pt x="286" y="817"/>
                </a:cubicBezTo>
                <a:cubicBezTo>
                  <a:pt x="287" y="816"/>
                  <a:pt x="287" y="815"/>
                  <a:pt x="288" y="815"/>
                </a:cubicBezTo>
                <a:cubicBezTo>
                  <a:pt x="289" y="815"/>
                  <a:pt x="290" y="816"/>
                  <a:pt x="291" y="817"/>
                </a:cubicBezTo>
                <a:cubicBezTo>
                  <a:pt x="296" y="821"/>
                  <a:pt x="311" y="825"/>
                  <a:pt x="311" y="836"/>
                </a:cubicBezTo>
                <a:cubicBezTo>
                  <a:pt x="310" y="836"/>
                  <a:pt x="310" y="836"/>
                  <a:pt x="310" y="836"/>
                </a:cubicBezTo>
                <a:cubicBezTo>
                  <a:pt x="310" y="840"/>
                  <a:pt x="310" y="840"/>
                  <a:pt x="310" y="840"/>
                </a:cubicBezTo>
                <a:cubicBezTo>
                  <a:pt x="311" y="840"/>
                  <a:pt x="311" y="840"/>
                  <a:pt x="311" y="840"/>
                </a:cubicBezTo>
                <a:cubicBezTo>
                  <a:pt x="311" y="839"/>
                  <a:pt x="311" y="837"/>
                  <a:pt x="312" y="836"/>
                </a:cubicBezTo>
                <a:cubicBezTo>
                  <a:pt x="315" y="836"/>
                  <a:pt x="316" y="839"/>
                  <a:pt x="318" y="840"/>
                </a:cubicBezTo>
                <a:cubicBezTo>
                  <a:pt x="321" y="839"/>
                  <a:pt x="320" y="831"/>
                  <a:pt x="324" y="831"/>
                </a:cubicBezTo>
                <a:cubicBezTo>
                  <a:pt x="324" y="831"/>
                  <a:pt x="326" y="831"/>
                  <a:pt x="327" y="833"/>
                </a:cubicBezTo>
                <a:cubicBezTo>
                  <a:pt x="327" y="835"/>
                  <a:pt x="327" y="835"/>
                  <a:pt x="327" y="835"/>
                </a:cubicBezTo>
                <a:cubicBezTo>
                  <a:pt x="326" y="835"/>
                  <a:pt x="326" y="835"/>
                  <a:pt x="325" y="835"/>
                </a:cubicBezTo>
                <a:cubicBezTo>
                  <a:pt x="325" y="834"/>
                  <a:pt x="325" y="834"/>
                  <a:pt x="324" y="834"/>
                </a:cubicBezTo>
                <a:cubicBezTo>
                  <a:pt x="324" y="834"/>
                  <a:pt x="323" y="834"/>
                  <a:pt x="323" y="836"/>
                </a:cubicBezTo>
                <a:cubicBezTo>
                  <a:pt x="324" y="836"/>
                  <a:pt x="325" y="836"/>
                  <a:pt x="326" y="837"/>
                </a:cubicBezTo>
                <a:cubicBezTo>
                  <a:pt x="323" y="842"/>
                  <a:pt x="323" y="842"/>
                  <a:pt x="323" y="842"/>
                </a:cubicBezTo>
                <a:cubicBezTo>
                  <a:pt x="324" y="842"/>
                  <a:pt x="324" y="842"/>
                  <a:pt x="325" y="842"/>
                </a:cubicBezTo>
                <a:cubicBezTo>
                  <a:pt x="326" y="842"/>
                  <a:pt x="327" y="842"/>
                  <a:pt x="328" y="842"/>
                </a:cubicBezTo>
                <a:cubicBezTo>
                  <a:pt x="329" y="842"/>
                  <a:pt x="330" y="841"/>
                  <a:pt x="331" y="841"/>
                </a:cubicBezTo>
                <a:cubicBezTo>
                  <a:pt x="333" y="841"/>
                  <a:pt x="335" y="842"/>
                  <a:pt x="335" y="844"/>
                </a:cubicBezTo>
                <a:cubicBezTo>
                  <a:pt x="335" y="847"/>
                  <a:pt x="335" y="847"/>
                  <a:pt x="335" y="847"/>
                </a:cubicBezTo>
                <a:cubicBezTo>
                  <a:pt x="336" y="847"/>
                  <a:pt x="337" y="846"/>
                  <a:pt x="338" y="846"/>
                </a:cubicBezTo>
                <a:cubicBezTo>
                  <a:pt x="340" y="846"/>
                  <a:pt x="341" y="847"/>
                  <a:pt x="342" y="849"/>
                </a:cubicBezTo>
                <a:cubicBezTo>
                  <a:pt x="344" y="848"/>
                  <a:pt x="345" y="848"/>
                  <a:pt x="345" y="848"/>
                </a:cubicBezTo>
                <a:cubicBezTo>
                  <a:pt x="347" y="848"/>
                  <a:pt x="343" y="854"/>
                  <a:pt x="346" y="855"/>
                </a:cubicBezTo>
                <a:cubicBezTo>
                  <a:pt x="353" y="847"/>
                  <a:pt x="353" y="847"/>
                  <a:pt x="353" y="847"/>
                </a:cubicBezTo>
                <a:cubicBezTo>
                  <a:pt x="354" y="855"/>
                  <a:pt x="354" y="855"/>
                  <a:pt x="354" y="855"/>
                </a:cubicBezTo>
                <a:cubicBezTo>
                  <a:pt x="355" y="852"/>
                  <a:pt x="358" y="849"/>
                  <a:pt x="361" y="849"/>
                </a:cubicBezTo>
                <a:cubicBezTo>
                  <a:pt x="362" y="849"/>
                  <a:pt x="363" y="849"/>
                  <a:pt x="364" y="850"/>
                </a:cubicBezTo>
                <a:cubicBezTo>
                  <a:pt x="366" y="851"/>
                  <a:pt x="365" y="853"/>
                  <a:pt x="365" y="855"/>
                </a:cubicBezTo>
                <a:cubicBezTo>
                  <a:pt x="367" y="854"/>
                  <a:pt x="368" y="850"/>
                  <a:pt x="371" y="850"/>
                </a:cubicBezTo>
                <a:cubicBezTo>
                  <a:pt x="371" y="850"/>
                  <a:pt x="372" y="850"/>
                  <a:pt x="372" y="850"/>
                </a:cubicBezTo>
                <a:cubicBezTo>
                  <a:pt x="368" y="853"/>
                  <a:pt x="375" y="861"/>
                  <a:pt x="379" y="863"/>
                </a:cubicBezTo>
                <a:cubicBezTo>
                  <a:pt x="381" y="863"/>
                  <a:pt x="381" y="863"/>
                  <a:pt x="381" y="863"/>
                </a:cubicBezTo>
                <a:cubicBezTo>
                  <a:pt x="381" y="860"/>
                  <a:pt x="376" y="858"/>
                  <a:pt x="376" y="853"/>
                </a:cubicBezTo>
                <a:cubicBezTo>
                  <a:pt x="378" y="855"/>
                  <a:pt x="379" y="855"/>
                  <a:pt x="380" y="855"/>
                </a:cubicBezTo>
                <a:cubicBezTo>
                  <a:pt x="382" y="855"/>
                  <a:pt x="383" y="853"/>
                  <a:pt x="385" y="851"/>
                </a:cubicBezTo>
                <a:cubicBezTo>
                  <a:pt x="386" y="848"/>
                  <a:pt x="387" y="846"/>
                  <a:pt x="390" y="846"/>
                </a:cubicBezTo>
                <a:cubicBezTo>
                  <a:pt x="390" y="846"/>
                  <a:pt x="390" y="846"/>
                  <a:pt x="390" y="846"/>
                </a:cubicBezTo>
                <a:cubicBezTo>
                  <a:pt x="390" y="853"/>
                  <a:pt x="403" y="855"/>
                  <a:pt x="395" y="863"/>
                </a:cubicBezTo>
                <a:cubicBezTo>
                  <a:pt x="396" y="866"/>
                  <a:pt x="397" y="866"/>
                  <a:pt x="399" y="866"/>
                </a:cubicBezTo>
                <a:cubicBezTo>
                  <a:pt x="400" y="866"/>
                  <a:pt x="401" y="866"/>
                  <a:pt x="403" y="865"/>
                </a:cubicBezTo>
                <a:cubicBezTo>
                  <a:pt x="404" y="865"/>
                  <a:pt x="406" y="864"/>
                  <a:pt x="407" y="864"/>
                </a:cubicBezTo>
                <a:cubicBezTo>
                  <a:pt x="408" y="864"/>
                  <a:pt x="408" y="865"/>
                  <a:pt x="409" y="865"/>
                </a:cubicBezTo>
                <a:cubicBezTo>
                  <a:pt x="403" y="857"/>
                  <a:pt x="414" y="856"/>
                  <a:pt x="414" y="850"/>
                </a:cubicBezTo>
                <a:cubicBezTo>
                  <a:pt x="415" y="849"/>
                  <a:pt x="416" y="849"/>
                  <a:pt x="418" y="849"/>
                </a:cubicBezTo>
                <a:cubicBezTo>
                  <a:pt x="418" y="849"/>
                  <a:pt x="418" y="849"/>
                  <a:pt x="418" y="849"/>
                </a:cubicBezTo>
                <a:cubicBezTo>
                  <a:pt x="418" y="849"/>
                  <a:pt x="418" y="849"/>
                  <a:pt x="418" y="849"/>
                </a:cubicBezTo>
                <a:cubicBezTo>
                  <a:pt x="420" y="849"/>
                  <a:pt x="420" y="849"/>
                  <a:pt x="419" y="845"/>
                </a:cubicBezTo>
                <a:cubicBezTo>
                  <a:pt x="419" y="846"/>
                  <a:pt x="420" y="846"/>
                  <a:pt x="421" y="846"/>
                </a:cubicBezTo>
                <a:cubicBezTo>
                  <a:pt x="422" y="846"/>
                  <a:pt x="422" y="846"/>
                  <a:pt x="423" y="845"/>
                </a:cubicBezTo>
                <a:cubicBezTo>
                  <a:pt x="425" y="845"/>
                  <a:pt x="426" y="845"/>
                  <a:pt x="427" y="845"/>
                </a:cubicBezTo>
                <a:cubicBezTo>
                  <a:pt x="428" y="845"/>
                  <a:pt x="430" y="846"/>
                  <a:pt x="430" y="849"/>
                </a:cubicBezTo>
                <a:cubicBezTo>
                  <a:pt x="428" y="852"/>
                  <a:pt x="428" y="852"/>
                  <a:pt x="428" y="852"/>
                </a:cubicBezTo>
                <a:cubicBezTo>
                  <a:pt x="429" y="851"/>
                  <a:pt x="429" y="851"/>
                  <a:pt x="429" y="851"/>
                </a:cubicBezTo>
                <a:cubicBezTo>
                  <a:pt x="432" y="851"/>
                  <a:pt x="432" y="856"/>
                  <a:pt x="433" y="858"/>
                </a:cubicBezTo>
                <a:cubicBezTo>
                  <a:pt x="433" y="860"/>
                  <a:pt x="434" y="863"/>
                  <a:pt x="432" y="865"/>
                </a:cubicBezTo>
                <a:cubicBezTo>
                  <a:pt x="436" y="864"/>
                  <a:pt x="437" y="858"/>
                  <a:pt x="441" y="853"/>
                </a:cubicBezTo>
                <a:cubicBezTo>
                  <a:pt x="445" y="858"/>
                  <a:pt x="445" y="858"/>
                  <a:pt x="445" y="858"/>
                </a:cubicBezTo>
                <a:cubicBezTo>
                  <a:pt x="451" y="846"/>
                  <a:pt x="451" y="846"/>
                  <a:pt x="451" y="846"/>
                </a:cubicBezTo>
                <a:cubicBezTo>
                  <a:pt x="453" y="847"/>
                  <a:pt x="452" y="850"/>
                  <a:pt x="452" y="852"/>
                </a:cubicBezTo>
                <a:cubicBezTo>
                  <a:pt x="452" y="850"/>
                  <a:pt x="454" y="849"/>
                  <a:pt x="455" y="847"/>
                </a:cubicBezTo>
                <a:cubicBezTo>
                  <a:pt x="455" y="847"/>
                  <a:pt x="455" y="847"/>
                  <a:pt x="456" y="847"/>
                </a:cubicBezTo>
                <a:cubicBezTo>
                  <a:pt x="457" y="847"/>
                  <a:pt x="458" y="849"/>
                  <a:pt x="459" y="850"/>
                </a:cubicBezTo>
                <a:cubicBezTo>
                  <a:pt x="455" y="856"/>
                  <a:pt x="455" y="856"/>
                  <a:pt x="455" y="856"/>
                </a:cubicBezTo>
                <a:cubicBezTo>
                  <a:pt x="463" y="852"/>
                  <a:pt x="463" y="852"/>
                  <a:pt x="463" y="852"/>
                </a:cubicBezTo>
                <a:cubicBezTo>
                  <a:pt x="463" y="856"/>
                  <a:pt x="463" y="856"/>
                  <a:pt x="463" y="856"/>
                </a:cubicBezTo>
                <a:cubicBezTo>
                  <a:pt x="464" y="856"/>
                  <a:pt x="464" y="856"/>
                  <a:pt x="465" y="856"/>
                </a:cubicBezTo>
                <a:cubicBezTo>
                  <a:pt x="466" y="856"/>
                  <a:pt x="467" y="856"/>
                  <a:pt x="467" y="855"/>
                </a:cubicBezTo>
                <a:cubicBezTo>
                  <a:pt x="469" y="856"/>
                  <a:pt x="468" y="858"/>
                  <a:pt x="469" y="860"/>
                </a:cubicBezTo>
                <a:cubicBezTo>
                  <a:pt x="470" y="860"/>
                  <a:pt x="470" y="858"/>
                  <a:pt x="472" y="858"/>
                </a:cubicBezTo>
                <a:cubicBezTo>
                  <a:pt x="472" y="858"/>
                  <a:pt x="473" y="858"/>
                  <a:pt x="473" y="858"/>
                </a:cubicBezTo>
                <a:cubicBezTo>
                  <a:pt x="475" y="859"/>
                  <a:pt x="474" y="864"/>
                  <a:pt x="473" y="865"/>
                </a:cubicBezTo>
                <a:cubicBezTo>
                  <a:pt x="474" y="865"/>
                  <a:pt x="474" y="866"/>
                  <a:pt x="475" y="866"/>
                </a:cubicBezTo>
                <a:cubicBezTo>
                  <a:pt x="477" y="866"/>
                  <a:pt x="478" y="864"/>
                  <a:pt x="479" y="862"/>
                </a:cubicBezTo>
                <a:cubicBezTo>
                  <a:pt x="479" y="860"/>
                  <a:pt x="480" y="859"/>
                  <a:pt x="481" y="859"/>
                </a:cubicBezTo>
                <a:cubicBezTo>
                  <a:pt x="482" y="859"/>
                  <a:pt x="483" y="859"/>
                  <a:pt x="485" y="862"/>
                </a:cubicBezTo>
                <a:cubicBezTo>
                  <a:pt x="486" y="856"/>
                  <a:pt x="486" y="856"/>
                  <a:pt x="486" y="856"/>
                </a:cubicBezTo>
                <a:cubicBezTo>
                  <a:pt x="493" y="858"/>
                  <a:pt x="493" y="858"/>
                  <a:pt x="493" y="858"/>
                </a:cubicBezTo>
                <a:cubicBezTo>
                  <a:pt x="498" y="855"/>
                  <a:pt x="490" y="852"/>
                  <a:pt x="496" y="852"/>
                </a:cubicBezTo>
                <a:cubicBezTo>
                  <a:pt x="500" y="863"/>
                  <a:pt x="500" y="863"/>
                  <a:pt x="500" y="863"/>
                </a:cubicBezTo>
                <a:cubicBezTo>
                  <a:pt x="503" y="852"/>
                  <a:pt x="503" y="852"/>
                  <a:pt x="503" y="852"/>
                </a:cubicBezTo>
                <a:cubicBezTo>
                  <a:pt x="501" y="852"/>
                  <a:pt x="500" y="853"/>
                  <a:pt x="499" y="853"/>
                </a:cubicBezTo>
                <a:cubicBezTo>
                  <a:pt x="498" y="853"/>
                  <a:pt x="498" y="853"/>
                  <a:pt x="497" y="852"/>
                </a:cubicBezTo>
                <a:cubicBezTo>
                  <a:pt x="506" y="851"/>
                  <a:pt x="501" y="842"/>
                  <a:pt x="508" y="837"/>
                </a:cubicBezTo>
                <a:cubicBezTo>
                  <a:pt x="511" y="843"/>
                  <a:pt x="522" y="843"/>
                  <a:pt x="516" y="853"/>
                </a:cubicBezTo>
                <a:cubicBezTo>
                  <a:pt x="513" y="853"/>
                  <a:pt x="513" y="853"/>
                  <a:pt x="513" y="853"/>
                </a:cubicBezTo>
                <a:cubicBezTo>
                  <a:pt x="516" y="856"/>
                  <a:pt x="516" y="856"/>
                  <a:pt x="516" y="856"/>
                </a:cubicBezTo>
                <a:cubicBezTo>
                  <a:pt x="515" y="857"/>
                  <a:pt x="514" y="858"/>
                  <a:pt x="515" y="859"/>
                </a:cubicBezTo>
                <a:cubicBezTo>
                  <a:pt x="519" y="859"/>
                  <a:pt x="519" y="859"/>
                  <a:pt x="519" y="859"/>
                </a:cubicBezTo>
                <a:cubicBezTo>
                  <a:pt x="515" y="851"/>
                  <a:pt x="530" y="852"/>
                  <a:pt x="533" y="842"/>
                </a:cubicBezTo>
                <a:cubicBezTo>
                  <a:pt x="534" y="841"/>
                  <a:pt x="535" y="841"/>
                  <a:pt x="536" y="841"/>
                </a:cubicBezTo>
                <a:cubicBezTo>
                  <a:pt x="538" y="841"/>
                  <a:pt x="533" y="848"/>
                  <a:pt x="535" y="850"/>
                </a:cubicBezTo>
                <a:cubicBezTo>
                  <a:pt x="533" y="850"/>
                  <a:pt x="533" y="850"/>
                  <a:pt x="533" y="850"/>
                </a:cubicBezTo>
                <a:cubicBezTo>
                  <a:pt x="533" y="852"/>
                  <a:pt x="534" y="852"/>
                  <a:pt x="535" y="852"/>
                </a:cubicBezTo>
                <a:cubicBezTo>
                  <a:pt x="537" y="852"/>
                  <a:pt x="538" y="851"/>
                  <a:pt x="540" y="850"/>
                </a:cubicBezTo>
                <a:cubicBezTo>
                  <a:pt x="541" y="848"/>
                  <a:pt x="543" y="847"/>
                  <a:pt x="545" y="847"/>
                </a:cubicBezTo>
                <a:cubicBezTo>
                  <a:pt x="545" y="847"/>
                  <a:pt x="546" y="847"/>
                  <a:pt x="546" y="847"/>
                </a:cubicBezTo>
                <a:cubicBezTo>
                  <a:pt x="545" y="855"/>
                  <a:pt x="545" y="855"/>
                  <a:pt x="545" y="855"/>
                </a:cubicBezTo>
                <a:cubicBezTo>
                  <a:pt x="557" y="852"/>
                  <a:pt x="557" y="852"/>
                  <a:pt x="557" y="852"/>
                </a:cubicBezTo>
                <a:cubicBezTo>
                  <a:pt x="552" y="849"/>
                  <a:pt x="552" y="849"/>
                  <a:pt x="552" y="849"/>
                </a:cubicBezTo>
                <a:cubicBezTo>
                  <a:pt x="558" y="843"/>
                  <a:pt x="558" y="843"/>
                  <a:pt x="558" y="843"/>
                </a:cubicBezTo>
                <a:cubicBezTo>
                  <a:pt x="558" y="843"/>
                  <a:pt x="558" y="843"/>
                  <a:pt x="559" y="843"/>
                </a:cubicBezTo>
                <a:cubicBezTo>
                  <a:pt x="561" y="843"/>
                  <a:pt x="563" y="849"/>
                  <a:pt x="562" y="852"/>
                </a:cubicBezTo>
                <a:cubicBezTo>
                  <a:pt x="562" y="852"/>
                  <a:pt x="563" y="852"/>
                  <a:pt x="563" y="852"/>
                </a:cubicBezTo>
                <a:cubicBezTo>
                  <a:pt x="564" y="852"/>
                  <a:pt x="565" y="853"/>
                  <a:pt x="565" y="854"/>
                </a:cubicBezTo>
                <a:cubicBezTo>
                  <a:pt x="566" y="855"/>
                  <a:pt x="567" y="856"/>
                  <a:pt x="567" y="856"/>
                </a:cubicBezTo>
                <a:cubicBezTo>
                  <a:pt x="568" y="856"/>
                  <a:pt x="568" y="856"/>
                  <a:pt x="568" y="856"/>
                </a:cubicBezTo>
                <a:cubicBezTo>
                  <a:pt x="564" y="853"/>
                  <a:pt x="568" y="850"/>
                  <a:pt x="569" y="847"/>
                </a:cubicBezTo>
                <a:cubicBezTo>
                  <a:pt x="569" y="847"/>
                  <a:pt x="569" y="847"/>
                  <a:pt x="570" y="847"/>
                </a:cubicBezTo>
                <a:cubicBezTo>
                  <a:pt x="571" y="847"/>
                  <a:pt x="572" y="848"/>
                  <a:pt x="571" y="849"/>
                </a:cubicBezTo>
                <a:cubicBezTo>
                  <a:pt x="571" y="851"/>
                  <a:pt x="571" y="852"/>
                  <a:pt x="572" y="852"/>
                </a:cubicBezTo>
                <a:cubicBezTo>
                  <a:pt x="572" y="852"/>
                  <a:pt x="572" y="852"/>
                  <a:pt x="572" y="852"/>
                </a:cubicBezTo>
                <a:cubicBezTo>
                  <a:pt x="583" y="839"/>
                  <a:pt x="583" y="839"/>
                  <a:pt x="583" y="839"/>
                </a:cubicBezTo>
                <a:cubicBezTo>
                  <a:pt x="584" y="840"/>
                  <a:pt x="584" y="840"/>
                  <a:pt x="584" y="840"/>
                </a:cubicBezTo>
                <a:cubicBezTo>
                  <a:pt x="582" y="833"/>
                  <a:pt x="593" y="836"/>
                  <a:pt x="594" y="829"/>
                </a:cubicBezTo>
                <a:cubicBezTo>
                  <a:pt x="595" y="830"/>
                  <a:pt x="596" y="830"/>
                  <a:pt x="596" y="830"/>
                </a:cubicBezTo>
                <a:cubicBezTo>
                  <a:pt x="597" y="830"/>
                  <a:pt x="598" y="829"/>
                  <a:pt x="599" y="828"/>
                </a:cubicBezTo>
                <a:cubicBezTo>
                  <a:pt x="600" y="828"/>
                  <a:pt x="601" y="827"/>
                  <a:pt x="602" y="827"/>
                </a:cubicBezTo>
                <a:cubicBezTo>
                  <a:pt x="602" y="827"/>
                  <a:pt x="603" y="827"/>
                  <a:pt x="603" y="827"/>
                </a:cubicBezTo>
                <a:cubicBezTo>
                  <a:pt x="602" y="823"/>
                  <a:pt x="606" y="822"/>
                  <a:pt x="607" y="819"/>
                </a:cubicBezTo>
                <a:cubicBezTo>
                  <a:pt x="607" y="819"/>
                  <a:pt x="607" y="819"/>
                  <a:pt x="608" y="819"/>
                </a:cubicBezTo>
                <a:cubicBezTo>
                  <a:pt x="609" y="819"/>
                  <a:pt x="610" y="822"/>
                  <a:pt x="611" y="823"/>
                </a:cubicBezTo>
                <a:cubicBezTo>
                  <a:pt x="607" y="826"/>
                  <a:pt x="607" y="826"/>
                  <a:pt x="607" y="826"/>
                </a:cubicBezTo>
                <a:cubicBezTo>
                  <a:pt x="613" y="829"/>
                  <a:pt x="613" y="829"/>
                  <a:pt x="613" y="829"/>
                </a:cubicBezTo>
                <a:cubicBezTo>
                  <a:pt x="618" y="818"/>
                  <a:pt x="618" y="818"/>
                  <a:pt x="618" y="818"/>
                </a:cubicBezTo>
                <a:cubicBezTo>
                  <a:pt x="624" y="821"/>
                  <a:pt x="624" y="821"/>
                  <a:pt x="624" y="821"/>
                </a:cubicBezTo>
                <a:cubicBezTo>
                  <a:pt x="624" y="819"/>
                  <a:pt x="624" y="819"/>
                  <a:pt x="624" y="819"/>
                </a:cubicBezTo>
                <a:cubicBezTo>
                  <a:pt x="628" y="821"/>
                  <a:pt x="628" y="821"/>
                  <a:pt x="628" y="821"/>
                </a:cubicBezTo>
                <a:cubicBezTo>
                  <a:pt x="626" y="819"/>
                  <a:pt x="626" y="819"/>
                  <a:pt x="626" y="819"/>
                </a:cubicBezTo>
                <a:cubicBezTo>
                  <a:pt x="627" y="820"/>
                  <a:pt x="629" y="821"/>
                  <a:pt x="630" y="821"/>
                </a:cubicBezTo>
                <a:cubicBezTo>
                  <a:pt x="634" y="821"/>
                  <a:pt x="632" y="812"/>
                  <a:pt x="639" y="810"/>
                </a:cubicBezTo>
                <a:cubicBezTo>
                  <a:pt x="640" y="810"/>
                  <a:pt x="640" y="812"/>
                  <a:pt x="640" y="814"/>
                </a:cubicBezTo>
                <a:cubicBezTo>
                  <a:pt x="645" y="808"/>
                  <a:pt x="645" y="808"/>
                  <a:pt x="645" y="808"/>
                </a:cubicBezTo>
                <a:cubicBezTo>
                  <a:pt x="649" y="809"/>
                  <a:pt x="647" y="817"/>
                  <a:pt x="646" y="818"/>
                </a:cubicBezTo>
                <a:cubicBezTo>
                  <a:pt x="662" y="818"/>
                  <a:pt x="662" y="818"/>
                  <a:pt x="662" y="818"/>
                </a:cubicBezTo>
                <a:cubicBezTo>
                  <a:pt x="657" y="814"/>
                  <a:pt x="664" y="813"/>
                  <a:pt x="664" y="810"/>
                </a:cubicBezTo>
                <a:cubicBezTo>
                  <a:pt x="669" y="814"/>
                  <a:pt x="669" y="814"/>
                  <a:pt x="669" y="814"/>
                </a:cubicBezTo>
                <a:cubicBezTo>
                  <a:pt x="669" y="812"/>
                  <a:pt x="671" y="811"/>
                  <a:pt x="673" y="811"/>
                </a:cubicBezTo>
                <a:cubicBezTo>
                  <a:pt x="673" y="811"/>
                  <a:pt x="673" y="811"/>
                  <a:pt x="674" y="811"/>
                </a:cubicBezTo>
                <a:cubicBezTo>
                  <a:pt x="675" y="821"/>
                  <a:pt x="675" y="821"/>
                  <a:pt x="675" y="821"/>
                </a:cubicBezTo>
                <a:cubicBezTo>
                  <a:pt x="681" y="815"/>
                  <a:pt x="693" y="816"/>
                  <a:pt x="694" y="805"/>
                </a:cubicBezTo>
                <a:cubicBezTo>
                  <a:pt x="697" y="806"/>
                  <a:pt x="698" y="808"/>
                  <a:pt x="700" y="808"/>
                </a:cubicBezTo>
                <a:cubicBezTo>
                  <a:pt x="701" y="808"/>
                  <a:pt x="702" y="808"/>
                  <a:pt x="702" y="808"/>
                </a:cubicBezTo>
                <a:cubicBezTo>
                  <a:pt x="698" y="805"/>
                  <a:pt x="698" y="805"/>
                  <a:pt x="698" y="805"/>
                </a:cubicBezTo>
                <a:cubicBezTo>
                  <a:pt x="702" y="797"/>
                  <a:pt x="702" y="797"/>
                  <a:pt x="702" y="797"/>
                </a:cubicBezTo>
                <a:cubicBezTo>
                  <a:pt x="705" y="798"/>
                  <a:pt x="703" y="801"/>
                  <a:pt x="704" y="803"/>
                </a:cubicBezTo>
                <a:cubicBezTo>
                  <a:pt x="708" y="799"/>
                  <a:pt x="708" y="799"/>
                  <a:pt x="708" y="799"/>
                </a:cubicBezTo>
                <a:cubicBezTo>
                  <a:pt x="709" y="801"/>
                  <a:pt x="709" y="801"/>
                  <a:pt x="709" y="801"/>
                </a:cubicBezTo>
                <a:cubicBezTo>
                  <a:pt x="712" y="798"/>
                  <a:pt x="712" y="798"/>
                  <a:pt x="712" y="798"/>
                </a:cubicBezTo>
                <a:cubicBezTo>
                  <a:pt x="711" y="797"/>
                  <a:pt x="710" y="796"/>
                  <a:pt x="710" y="795"/>
                </a:cubicBezTo>
                <a:cubicBezTo>
                  <a:pt x="712" y="792"/>
                  <a:pt x="714" y="792"/>
                  <a:pt x="717" y="792"/>
                </a:cubicBezTo>
                <a:cubicBezTo>
                  <a:pt x="720" y="795"/>
                  <a:pt x="720" y="795"/>
                  <a:pt x="720" y="795"/>
                </a:cubicBezTo>
                <a:cubicBezTo>
                  <a:pt x="719" y="797"/>
                  <a:pt x="719" y="797"/>
                  <a:pt x="719" y="797"/>
                </a:cubicBezTo>
                <a:cubicBezTo>
                  <a:pt x="716" y="797"/>
                  <a:pt x="719" y="798"/>
                  <a:pt x="721" y="798"/>
                </a:cubicBezTo>
                <a:cubicBezTo>
                  <a:pt x="722" y="798"/>
                  <a:pt x="722" y="798"/>
                  <a:pt x="723" y="798"/>
                </a:cubicBezTo>
                <a:cubicBezTo>
                  <a:pt x="723" y="796"/>
                  <a:pt x="721" y="793"/>
                  <a:pt x="724" y="792"/>
                </a:cubicBezTo>
                <a:cubicBezTo>
                  <a:pt x="727" y="795"/>
                  <a:pt x="727" y="795"/>
                  <a:pt x="727" y="795"/>
                </a:cubicBezTo>
                <a:cubicBezTo>
                  <a:pt x="731" y="786"/>
                  <a:pt x="739" y="787"/>
                  <a:pt x="732" y="778"/>
                </a:cubicBezTo>
                <a:cubicBezTo>
                  <a:pt x="736" y="776"/>
                  <a:pt x="736" y="776"/>
                  <a:pt x="736" y="776"/>
                </a:cubicBezTo>
                <a:cubicBezTo>
                  <a:pt x="736" y="776"/>
                  <a:pt x="736" y="776"/>
                  <a:pt x="736" y="776"/>
                </a:cubicBezTo>
                <a:cubicBezTo>
                  <a:pt x="735" y="776"/>
                  <a:pt x="734" y="775"/>
                  <a:pt x="733" y="774"/>
                </a:cubicBezTo>
                <a:cubicBezTo>
                  <a:pt x="734" y="774"/>
                  <a:pt x="734" y="774"/>
                  <a:pt x="734" y="774"/>
                </a:cubicBezTo>
                <a:cubicBezTo>
                  <a:pt x="737" y="774"/>
                  <a:pt x="744" y="762"/>
                  <a:pt x="746" y="760"/>
                </a:cubicBezTo>
                <a:cubicBezTo>
                  <a:pt x="745" y="761"/>
                  <a:pt x="745" y="762"/>
                  <a:pt x="744" y="762"/>
                </a:cubicBezTo>
                <a:cubicBezTo>
                  <a:pt x="744" y="762"/>
                  <a:pt x="743" y="762"/>
                  <a:pt x="743" y="762"/>
                </a:cubicBezTo>
                <a:cubicBezTo>
                  <a:pt x="742" y="760"/>
                  <a:pt x="743" y="756"/>
                  <a:pt x="746" y="754"/>
                </a:cubicBezTo>
                <a:cubicBezTo>
                  <a:pt x="747" y="755"/>
                  <a:pt x="749" y="756"/>
                  <a:pt x="751" y="756"/>
                </a:cubicBezTo>
                <a:cubicBezTo>
                  <a:pt x="752" y="756"/>
                  <a:pt x="752" y="755"/>
                  <a:pt x="752" y="755"/>
                </a:cubicBezTo>
                <a:cubicBezTo>
                  <a:pt x="750" y="754"/>
                  <a:pt x="752" y="751"/>
                  <a:pt x="751" y="749"/>
                </a:cubicBezTo>
                <a:cubicBezTo>
                  <a:pt x="752" y="748"/>
                  <a:pt x="752" y="747"/>
                  <a:pt x="753" y="747"/>
                </a:cubicBezTo>
                <a:cubicBezTo>
                  <a:pt x="753" y="747"/>
                  <a:pt x="754" y="748"/>
                  <a:pt x="754" y="749"/>
                </a:cubicBezTo>
                <a:cubicBezTo>
                  <a:pt x="754" y="750"/>
                  <a:pt x="755" y="751"/>
                  <a:pt x="756" y="751"/>
                </a:cubicBezTo>
                <a:cubicBezTo>
                  <a:pt x="756" y="751"/>
                  <a:pt x="756" y="751"/>
                  <a:pt x="756" y="751"/>
                </a:cubicBezTo>
                <a:cubicBezTo>
                  <a:pt x="756" y="755"/>
                  <a:pt x="756" y="755"/>
                  <a:pt x="756" y="755"/>
                </a:cubicBezTo>
                <a:cubicBezTo>
                  <a:pt x="759" y="755"/>
                  <a:pt x="759" y="755"/>
                  <a:pt x="759" y="755"/>
                </a:cubicBezTo>
                <a:cubicBezTo>
                  <a:pt x="758" y="758"/>
                  <a:pt x="758" y="758"/>
                  <a:pt x="758" y="758"/>
                </a:cubicBezTo>
                <a:cubicBezTo>
                  <a:pt x="766" y="760"/>
                  <a:pt x="766" y="760"/>
                  <a:pt x="766" y="760"/>
                </a:cubicBezTo>
                <a:cubicBezTo>
                  <a:pt x="760" y="757"/>
                  <a:pt x="760" y="757"/>
                  <a:pt x="760" y="757"/>
                </a:cubicBezTo>
                <a:cubicBezTo>
                  <a:pt x="765" y="756"/>
                  <a:pt x="767" y="754"/>
                  <a:pt x="767" y="750"/>
                </a:cubicBezTo>
                <a:cubicBezTo>
                  <a:pt x="767" y="749"/>
                  <a:pt x="768" y="748"/>
                  <a:pt x="769" y="747"/>
                </a:cubicBezTo>
                <a:cubicBezTo>
                  <a:pt x="770" y="747"/>
                  <a:pt x="770" y="747"/>
                  <a:pt x="770" y="747"/>
                </a:cubicBezTo>
                <a:cubicBezTo>
                  <a:pt x="770" y="762"/>
                  <a:pt x="770" y="762"/>
                  <a:pt x="770" y="762"/>
                </a:cubicBezTo>
                <a:cubicBezTo>
                  <a:pt x="780" y="754"/>
                  <a:pt x="768" y="740"/>
                  <a:pt x="777" y="740"/>
                </a:cubicBezTo>
                <a:cubicBezTo>
                  <a:pt x="774" y="735"/>
                  <a:pt x="774" y="735"/>
                  <a:pt x="774" y="735"/>
                </a:cubicBezTo>
                <a:cubicBezTo>
                  <a:pt x="784" y="733"/>
                  <a:pt x="784" y="733"/>
                  <a:pt x="784" y="733"/>
                </a:cubicBezTo>
                <a:cubicBezTo>
                  <a:pt x="784" y="730"/>
                  <a:pt x="782" y="729"/>
                  <a:pt x="782" y="726"/>
                </a:cubicBezTo>
                <a:cubicBezTo>
                  <a:pt x="784" y="725"/>
                  <a:pt x="784" y="725"/>
                  <a:pt x="784" y="725"/>
                </a:cubicBezTo>
                <a:cubicBezTo>
                  <a:pt x="786" y="728"/>
                  <a:pt x="787" y="729"/>
                  <a:pt x="788" y="729"/>
                </a:cubicBezTo>
                <a:cubicBezTo>
                  <a:pt x="789" y="729"/>
                  <a:pt x="790" y="727"/>
                  <a:pt x="794" y="725"/>
                </a:cubicBezTo>
                <a:cubicBezTo>
                  <a:pt x="794" y="725"/>
                  <a:pt x="794" y="725"/>
                  <a:pt x="794" y="725"/>
                </a:cubicBezTo>
                <a:cubicBezTo>
                  <a:pt x="793" y="725"/>
                  <a:pt x="793" y="724"/>
                  <a:pt x="792" y="723"/>
                </a:cubicBezTo>
                <a:cubicBezTo>
                  <a:pt x="792" y="721"/>
                  <a:pt x="792" y="721"/>
                  <a:pt x="792" y="721"/>
                </a:cubicBezTo>
                <a:cubicBezTo>
                  <a:pt x="794" y="722"/>
                  <a:pt x="800" y="720"/>
                  <a:pt x="800" y="726"/>
                </a:cubicBezTo>
                <a:cubicBezTo>
                  <a:pt x="800" y="726"/>
                  <a:pt x="801" y="726"/>
                  <a:pt x="801" y="726"/>
                </a:cubicBezTo>
                <a:cubicBezTo>
                  <a:pt x="802" y="726"/>
                  <a:pt x="802" y="727"/>
                  <a:pt x="803" y="728"/>
                </a:cubicBezTo>
                <a:cubicBezTo>
                  <a:pt x="804" y="726"/>
                  <a:pt x="804" y="726"/>
                  <a:pt x="804" y="726"/>
                </a:cubicBezTo>
                <a:cubicBezTo>
                  <a:pt x="798" y="721"/>
                  <a:pt x="798" y="721"/>
                  <a:pt x="798" y="721"/>
                </a:cubicBezTo>
                <a:cubicBezTo>
                  <a:pt x="799" y="721"/>
                  <a:pt x="799" y="721"/>
                  <a:pt x="800" y="721"/>
                </a:cubicBezTo>
                <a:cubicBezTo>
                  <a:pt x="801" y="721"/>
                  <a:pt x="802" y="721"/>
                  <a:pt x="803" y="720"/>
                </a:cubicBezTo>
                <a:cubicBezTo>
                  <a:pt x="804" y="720"/>
                  <a:pt x="805" y="719"/>
                  <a:pt x="806" y="719"/>
                </a:cubicBezTo>
                <a:cubicBezTo>
                  <a:pt x="807" y="719"/>
                  <a:pt x="808" y="720"/>
                  <a:pt x="809" y="721"/>
                </a:cubicBezTo>
                <a:cubicBezTo>
                  <a:pt x="807" y="726"/>
                  <a:pt x="807" y="726"/>
                  <a:pt x="807" y="726"/>
                </a:cubicBezTo>
                <a:cubicBezTo>
                  <a:pt x="811" y="718"/>
                  <a:pt x="811" y="718"/>
                  <a:pt x="811" y="718"/>
                </a:cubicBezTo>
                <a:cubicBezTo>
                  <a:pt x="810" y="719"/>
                  <a:pt x="810" y="719"/>
                  <a:pt x="809" y="719"/>
                </a:cubicBezTo>
                <a:cubicBezTo>
                  <a:pt x="808" y="719"/>
                  <a:pt x="808" y="719"/>
                  <a:pt x="807" y="719"/>
                </a:cubicBezTo>
                <a:cubicBezTo>
                  <a:pt x="804" y="717"/>
                  <a:pt x="804" y="717"/>
                  <a:pt x="804" y="717"/>
                </a:cubicBezTo>
                <a:cubicBezTo>
                  <a:pt x="811" y="715"/>
                  <a:pt x="807" y="707"/>
                  <a:pt x="813" y="706"/>
                </a:cubicBezTo>
                <a:cubicBezTo>
                  <a:pt x="809" y="703"/>
                  <a:pt x="809" y="703"/>
                  <a:pt x="809" y="703"/>
                </a:cubicBezTo>
                <a:cubicBezTo>
                  <a:pt x="811" y="700"/>
                  <a:pt x="815" y="699"/>
                  <a:pt x="820" y="699"/>
                </a:cubicBezTo>
                <a:cubicBezTo>
                  <a:pt x="820" y="699"/>
                  <a:pt x="821" y="699"/>
                  <a:pt x="822" y="699"/>
                </a:cubicBezTo>
                <a:cubicBezTo>
                  <a:pt x="823" y="700"/>
                  <a:pt x="824" y="700"/>
                  <a:pt x="823" y="702"/>
                </a:cubicBezTo>
                <a:cubicBezTo>
                  <a:pt x="826" y="702"/>
                  <a:pt x="826" y="702"/>
                  <a:pt x="826" y="702"/>
                </a:cubicBezTo>
                <a:cubicBezTo>
                  <a:pt x="825" y="700"/>
                  <a:pt x="828" y="699"/>
                  <a:pt x="828" y="697"/>
                </a:cubicBezTo>
                <a:cubicBezTo>
                  <a:pt x="829" y="699"/>
                  <a:pt x="830" y="699"/>
                  <a:pt x="831" y="699"/>
                </a:cubicBezTo>
                <a:cubicBezTo>
                  <a:pt x="832" y="699"/>
                  <a:pt x="833" y="699"/>
                  <a:pt x="834" y="699"/>
                </a:cubicBezTo>
                <a:cubicBezTo>
                  <a:pt x="839" y="693"/>
                  <a:pt x="839" y="693"/>
                  <a:pt x="839" y="693"/>
                </a:cubicBezTo>
                <a:cubicBezTo>
                  <a:pt x="839" y="693"/>
                  <a:pt x="839" y="693"/>
                  <a:pt x="839" y="693"/>
                </a:cubicBezTo>
                <a:cubicBezTo>
                  <a:pt x="836" y="693"/>
                  <a:pt x="830" y="697"/>
                  <a:pt x="826" y="697"/>
                </a:cubicBezTo>
                <a:cubicBezTo>
                  <a:pt x="823" y="689"/>
                  <a:pt x="838" y="694"/>
                  <a:pt x="835" y="684"/>
                </a:cubicBezTo>
                <a:cubicBezTo>
                  <a:pt x="836" y="687"/>
                  <a:pt x="844" y="683"/>
                  <a:pt x="843" y="693"/>
                </a:cubicBezTo>
                <a:cubicBezTo>
                  <a:pt x="843" y="696"/>
                  <a:pt x="843" y="696"/>
                  <a:pt x="843" y="696"/>
                </a:cubicBezTo>
                <a:cubicBezTo>
                  <a:pt x="848" y="689"/>
                  <a:pt x="854" y="681"/>
                  <a:pt x="850" y="674"/>
                </a:cubicBezTo>
                <a:cubicBezTo>
                  <a:pt x="853" y="673"/>
                  <a:pt x="854" y="671"/>
                  <a:pt x="857" y="671"/>
                </a:cubicBezTo>
                <a:cubicBezTo>
                  <a:pt x="857" y="671"/>
                  <a:pt x="858" y="671"/>
                  <a:pt x="858" y="671"/>
                </a:cubicBezTo>
                <a:cubicBezTo>
                  <a:pt x="857" y="662"/>
                  <a:pt x="851" y="668"/>
                  <a:pt x="847" y="662"/>
                </a:cubicBezTo>
                <a:cubicBezTo>
                  <a:pt x="856" y="661"/>
                  <a:pt x="858" y="660"/>
                  <a:pt x="867" y="655"/>
                </a:cubicBezTo>
                <a:cubicBezTo>
                  <a:pt x="867" y="648"/>
                  <a:pt x="867" y="648"/>
                  <a:pt x="867" y="648"/>
                </a:cubicBezTo>
                <a:cubicBezTo>
                  <a:pt x="864" y="648"/>
                  <a:pt x="864" y="648"/>
                  <a:pt x="864" y="648"/>
                </a:cubicBezTo>
                <a:cubicBezTo>
                  <a:pt x="864" y="649"/>
                  <a:pt x="863" y="651"/>
                  <a:pt x="865" y="652"/>
                </a:cubicBezTo>
                <a:cubicBezTo>
                  <a:pt x="864" y="653"/>
                  <a:pt x="863" y="655"/>
                  <a:pt x="862" y="655"/>
                </a:cubicBezTo>
                <a:cubicBezTo>
                  <a:pt x="862" y="655"/>
                  <a:pt x="861" y="655"/>
                  <a:pt x="861" y="655"/>
                </a:cubicBezTo>
                <a:cubicBezTo>
                  <a:pt x="860" y="657"/>
                  <a:pt x="860" y="658"/>
                  <a:pt x="859" y="658"/>
                </a:cubicBezTo>
                <a:cubicBezTo>
                  <a:pt x="858" y="658"/>
                  <a:pt x="857" y="657"/>
                  <a:pt x="856" y="656"/>
                </a:cubicBezTo>
                <a:cubicBezTo>
                  <a:pt x="855" y="655"/>
                  <a:pt x="855" y="654"/>
                  <a:pt x="853" y="654"/>
                </a:cubicBezTo>
                <a:cubicBezTo>
                  <a:pt x="853" y="654"/>
                  <a:pt x="853" y="654"/>
                  <a:pt x="853" y="654"/>
                </a:cubicBezTo>
                <a:cubicBezTo>
                  <a:pt x="856" y="651"/>
                  <a:pt x="857" y="645"/>
                  <a:pt x="862" y="645"/>
                </a:cubicBezTo>
                <a:cubicBezTo>
                  <a:pt x="862" y="645"/>
                  <a:pt x="862" y="645"/>
                  <a:pt x="863" y="645"/>
                </a:cubicBezTo>
                <a:cubicBezTo>
                  <a:pt x="860" y="642"/>
                  <a:pt x="861" y="631"/>
                  <a:pt x="861" y="626"/>
                </a:cubicBezTo>
                <a:cubicBezTo>
                  <a:pt x="864" y="624"/>
                  <a:pt x="864" y="621"/>
                  <a:pt x="862" y="619"/>
                </a:cubicBezTo>
                <a:cubicBezTo>
                  <a:pt x="865" y="619"/>
                  <a:pt x="865" y="619"/>
                  <a:pt x="865" y="619"/>
                </a:cubicBezTo>
                <a:cubicBezTo>
                  <a:pt x="863" y="613"/>
                  <a:pt x="854" y="615"/>
                  <a:pt x="857" y="609"/>
                </a:cubicBezTo>
                <a:cubicBezTo>
                  <a:pt x="860" y="609"/>
                  <a:pt x="860" y="609"/>
                  <a:pt x="860" y="609"/>
                </a:cubicBezTo>
                <a:cubicBezTo>
                  <a:pt x="854" y="600"/>
                  <a:pt x="866" y="600"/>
                  <a:pt x="865" y="593"/>
                </a:cubicBezTo>
                <a:cubicBezTo>
                  <a:pt x="871" y="598"/>
                  <a:pt x="871" y="598"/>
                  <a:pt x="871" y="598"/>
                </a:cubicBezTo>
                <a:cubicBezTo>
                  <a:pt x="872" y="597"/>
                  <a:pt x="872" y="597"/>
                  <a:pt x="872" y="597"/>
                </a:cubicBezTo>
                <a:cubicBezTo>
                  <a:pt x="868" y="591"/>
                  <a:pt x="868" y="591"/>
                  <a:pt x="868" y="591"/>
                </a:cubicBezTo>
                <a:cubicBezTo>
                  <a:pt x="874" y="590"/>
                  <a:pt x="873" y="589"/>
                  <a:pt x="879" y="586"/>
                </a:cubicBezTo>
                <a:cubicBezTo>
                  <a:pt x="880" y="585"/>
                  <a:pt x="882" y="585"/>
                  <a:pt x="883" y="585"/>
                </a:cubicBezTo>
                <a:cubicBezTo>
                  <a:pt x="886" y="585"/>
                  <a:pt x="888" y="588"/>
                  <a:pt x="891" y="588"/>
                </a:cubicBezTo>
                <a:cubicBezTo>
                  <a:pt x="891" y="583"/>
                  <a:pt x="893" y="582"/>
                  <a:pt x="897" y="582"/>
                </a:cubicBezTo>
                <a:cubicBezTo>
                  <a:pt x="898" y="582"/>
                  <a:pt x="899" y="582"/>
                  <a:pt x="900" y="582"/>
                </a:cubicBezTo>
                <a:cubicBezTo>
                  <a:pt x="901" y="582"/>
                  <a:pt x="902" y="582"/>
                  <a:pt x="903" y="582"/>
                </a:cubicBezTo>
                <a:cubicBezTo>
                  <a:pt x="907" y="582"/>
                  <a:pt x="911" y="582"/>
                  <a:pt x="913" y="577"/>
                </a:cubicBezTo>
                <a:cubicBezTo>
                  <a:pt x="909" y="573"/>
                  <a:pt x="909" y="573"/>
                  <a:pt x="909" y="573"/>
                </a:cubicBezTo>
                <a:cubicBezTo>
                  <a:pt x="909" y="572"/>
                  <a:pt x="910" y="572"/>
                  <a:pt x="911" y="572"/>
                </a:cubicBezTo>
                <a:cubicBezTo>
                  <a:pt x="911" y="572"/>
                  <a:pt x="912" y="572"/>
                  <a:pt x="913" y="572"/>
                </a:cubicBezTo>
                <a:cubicBezTo>
                  <a:pt x="909" y="569"/>
                  <a:pt x="909" y="569"/>
                  <a:pt x="909" y="569"/>
                </a:cubicBezTo>
                <a:cubicBezTo>
                  <a:pt x="910" y="569"/>
                  <a:pt x="911" y="566"/>
                  <a:pt x="912" y="566"/>
                </a:cubicBezTo>
                <a:cubicBezTo>
                  <a:pt x="912" y="566"/>
                  <a:pt x="913" y="566"/>
                  <a:pt x="913" y="566"/>
                </a:cubicBezTo>
                <a:cubicBezTo>
                  <a:pt x="914" y="568"/>
                  <a:pt x="914" y="568"/>
                  <a:pt x="914" y="568"/>
                </a:cubicBezTo>
                <a:cubicBezTo>
                  <a:pt x="914" y="565"/>
                  <a:pt x="914" y="565"/>
                  <a:pt x="914" y="565"/>
                </a:cubicBezTo>
                <a:cubicBezTo>
                  <a:pt x="920" y="565"/>
                  <a:pt x="920" y="565"/>
                  <a:pt x="920" y="565"/>
                </a:cubicBezTo>
                <a:cubicBezTo>
                  <a:pt x="918" y="563"/>
                  <a:pt x="916" y="562"/>
                  <a:pt x="917" y="559"/>
                </a:cubicBezTo>
                <a:cubicBezTo>
                  <a:pt x="917" y="559"/>
                  <a:pt x="917" y="559"/>
                  <a:pt x="918" y="559"/>
                </a:cubicBezTo>
                <a:cubicBezTo>
                  <a:pt x="919" y="559"/>
                  <a:pt x="921" y="561"/>
                  <a:pt x="923" y="562"/>
                </a:cubicBezTo>
                <a:cubicBezTo>
                  <a:pt x="925" y="563"/>
                  <a:pt x="927" y="565"/>
                  <a:pt x="929" y="565"/>
                </a:cubicBezTo>
                <a:cubicBezTo>
                  <a:pt x="930" y="565"/>
                  <a:pt x="932" y="564"/>
                  <a:pt x="933" y="562"/>
                </a:cubicBezTo>
                <a:cubicBezTo>
                  <a:pt x="932" y="562"/>
                  <a:pt x="932" y="562"/>
                  <a:pt x="932" y="562"/>
                </a:cubicBezTo>
                <a:cubicBezTo>
                  <a:pt x="930" y="561"/>
                  <a:pt x="932" y="557"/>
                  <a:pt x="933" y="554"/>
                </a:cubicBezTo>
                <a:cubicBezTo>
                  <a:pt x="937" y="554"/>
                  <a:pt x="937" y="554"/>
                  <a:pt x="937" y="554"/>
                </a:cubicBezTo>
                <a:cubicBezTo>
                  <a:pt x="925" y="553"/>
                  <a:pt x="925" y="553"/>
                  <a:pt x="925" y="553"/>
                </a:cubicBezTo>
                <a:cubicBezTo>
                  <a:pt x="925" y="550"/>
                  <a:pt x="925" y="550"/>
                  <a:pt x="925" y="550"/>
                </a:cubicBezTo>
                <a:cubicBezTo>
                  <a:pt x="924" y="550"/>
                  <a:pt x="923" y="550"/>
                  <a:pt x="922" y="550"/>
                </a:cubicBezTo>
                <a:cubicBezTo>
                  <a:pt x="921" y="550"/>
                  <a:pt x="920" y="550"/>
                  <a:pt x="920" y="549"/>
                </a:cubicBezTo>
                <a:cubicBezTo>
                  <a:pt x="923" y="546"/>
                  <a:pt x="926" y="548"/>
                  <a:pt x="926" y="543"/>
                </a:cubicBezTo>
                <a:cubicBezTo>
                  <a:pt x="925" y="539"/>
                  <a:pt x="929" y="539"/>
                  <a:pt x="931" y="537"/>
                </a:cubicBezTo>
                <a:cubicBezTo>
                  <a:pt x="933" y="540"/>
                  <a:pt x="933" y="540"/>
                  <a:pt x="933" y="540"/>
                </a:cubicBezTo>
                <a:cubicBezTo>
                  <a:pt x="933" y="530"/>
                  <a:pt x="943" y="526"/>
                  <a:pt x="947" y="520"/>
                </a:cubicBezTo>
                <a:cubicBezTo>
                  <a:pt x="944" y="517"/>
                  <a:pt x="944" y="517"/>
                  <a:pt x="944" y="517"/>
                </a:cubicBezTo>
                <a:cubicBezTo>
                  <a:pt x="946" y="516"/>
                  <a:pt x="948" y="513"/>
                  <a:pt x="950" y="513"/>
                </a:cubicBezTo>
                <a:cubicBezTo>
                  <a:pt x="950" y="513"/>
                  <a:pt x="950" y="514"/>
                  <a:pt x="951" y="514"/>
                </a:cubicBezTo>
                <a:cubicBezTo>
                  <a:pt x="951" y="518"/>
                  <a:pt x="951" y="518"/>
                  <a:pt x="951" y="518"/>
                </a:cubicBezTo>
                <a:cubicBezTo>
                  <a:pt x="954" y="516"/>
                  <a:pt x="954" y="516"/>
                  <a:pt x="954" y="516"/>
                </a:cubicBezTo>
                <a:cubicBezTo>
                  <a:pt x="947" y="509"/>
                  <a:pt x="951" y="502"/>
                  <a:pt x="946" y="498"/>
                </a:cubicBezTo>
                <a:cubicBezTo>
                  <a:pt x="944" y="493"/>
                  <a:pt x="938" y="484"/>
                  <a:pt x="929" y="482"/>
                </a:cubicBezTo>
                <a:cubicBezTo>
                  <a:pt x="930" y="481"/>
                  <a:pt x="931" y="480"/>
                  <a:pt x="931" y="480"/>
                </a:cubicBezTo>
                <a:cubicBezTo>
                  <a:pt x="932" y="480"/>
                  <a:pt x="933" y="480"/>
                  <a:pt x="933" y="480"/>
                </a:cubicBezTo>
                <a:cubicBezTo>
                  <a:pt x="933" y="479"/>
                  <a:pt x="933" y="479"/>
                  <a:pt x="933" y="479"/>
                </a:cubicBezTo>
                <a:cubicBezTo>
                  <a:pt x="929" y="479"/>
                  <a:pt x="929" y="479"/>
                  <a:pt x="929" y="479"/>
                </a:cubicBezTo>
                <a:cubicBezTo>
                  <a:pt x="930" y="477"/>
                  <a:pt x="927" y="476"/>
                  <a:pt x="926" y="475"/>
                </a:cubicBezTo>
                <a:cubicBezTo>
                  <a:pt x="937" y="472"/>
                  <a:pt x="929" y="464"/>
                  <a:pt x="933" y="457"/>
                </a:cubicBezTo>
                <a:cubicBezTo>
                  <a:pt x="941" y="463"/>
                  <a:pt x="941" y="463"/>
                  <a:pt x="941" y="463"/>
                </a:cubicBezTo>
                <a:cubicBezTo>
                  <a:pt x="937" y="459"/>
                  <a:pt x="945" y="456"/>
                  <a:pt x="944" y="451"/>
                </a:cubicBezTo>
                <a:cubicBezTo>
                  <a:pt x="948" y="456"/>
                  <a:pt x="948" y="456"/>
                  <a:pt x="948" y="456"/>
                </a:cubicBezTo>
                <a:cubicBezTo>
                  <a:pt x="949" y="454"/>
                  <a:pt x="952" y="452"/>
                  <a:pt x="954" y="452"/>
                </a:cubicBezTo>
                <a:cubicBezTo>
                  <a:pt x="955" y="452"/>
                  <a:pt x="956" y="452"/>
                  <a:pt x="956" y="452"/>
                </a:cubicBezTo>
                <a:cubicBezTo>
                  <a:pt x="954" y="450"/>
                  <a:pt x="955" y="446"/>
                  <a:pt x="952" y="446"/>
                </a:cubicBezTo>
                <a:cubicBezTo>
                  <a:pt x="952" y="446"/>
                  <a:pt x="951" y="447"/>
                  <a:pt x="950" y="447"/>
                </a:cubicBezTo>
                <a:cubicBezTo>
                  <a:pt x="950" y="445"/>
                  <a:pt x="957" y="440"/>
                  <a:pt x="956" y="434"/>
                </a:cubicBezTo>
                <a:cubicBezTo>
                  <a:pt x="952" y="434"/>
                  <a:pt x="952" y="434"/>
                  <a:pt x="952" y="434"/>
                </a:cubicBezTo>
                <a:cubicBezTo>
                  <a:pt x="953" y="436"/>
                  <a:pt x="950" y="437"/>
                  <a:pt x="950" y="438"/>
                </a:cubicBezTo>
                <a:cubicBezTo>
                  <a:pt x="948" y="438"/>
                  <a:pt x="948" y="438"/>
                  <a:pt x="948" y="438"/>
                </a:cubicBezTo>
                <a:cubicBezTo>
                  <a:pt x="946" y="432"/>
                  <a:pt x="951" y="427"/>
                  <a:pt x="955" y="422"/>
                </a:cubicBezTo>
                <a:cubicBezTo>
                  <a:pt x="959" y="422"/>
                  <a:pt x="959" y="422"/>
                  <a:pt x="959" y="422"/>
                </a:cubicBezTo>
                <a:cubicBezTo>
                  <a:pt x="958" y="422"/>
                  <a:pt x="957" y="421"/>
                  <a:pt x="956" y="421"/>
                </a:cubicBezTo>
                <a:cubicBezTo>
                  <a:pt x="960" y="415"/>
                  <a:pt x="960" y="415"/>
                  <a:pt x="960" y="415"/>
                </a:cubicBezTo>
                <a:cubicBezTo>
                  <a:pt x="960" y="414"/>
                  <a:pt x="958" y="413"/>
                  <a:pt x="959" y="412"/>
                </a:cubicBezTo>
                <a:cubicBezTo>
                  <a:pt x="960" y="411"/>
                  <a:pt x="960" y="411"/>
                  <a:pt x="960" y="411"/>
                </a:cubicBezTo>
                <a:cubicBezTo>
                  <a:pt x="960" y="411"/>
                  <a:pt x="960" y="411"/>
                  <a:pt x="960" y="411"/>
                </a:cubicBezTo>
                <a:cubicBezTo>
                  <a:pt x="959" y="411"/>
                  <a:pt x="950" y="404"/>
                  <a:pt x="954" y="400"/>
                </a:cubicBezTo>
                <a:cubicBezTo>
                  <a:pt x="952" y="400"/>
                  <a:pt x="952" y="400"/>
                  <a:pt x="952" y="400"/>
                </a:cubicBezTo>
                <a:cubicBezTo>
                  <a:pt x="952" y="397"/>
                  <a:pt x="952" y="397"/>
                  <a:pt x="952" y="397"/>
                </a:cubicBezTo>
                <a:cubicBezTo>
                  <a:pt x="945" y="395"/>
                  <a:pt x="954" y="391"/>
                  <a:pt x="954" y="389"/>
                </a:cubicBezTo>
                <a:cubicBezTo>
                  <a:pt x="954" y="387"/>
                  <a:pt x="955" y="387"/>
                  <a:pt x="955" y="387"/>
                </a:cubicBezTo>
                <a:cubicBezTo>
                  <a:pt x="956" y="387"/>
                  <a:pt x="956" y="387"/>
                  <a:pt x="957" y="388"/>
                </a:cubicBezTo>
                <a:cubicBezTo>
                  <a:pt x="957" y="388"/>
                  <a:pt x="958" y="388"/>
                  <a:pt x="958" y="388"/>
                </a:cubicBezTo>
                <a:cubicBezTo>
                  <a:pt x="959" y="388"/>
                  <a:pt x="959" y="388"/>
                  <a:pt x="959" y="386"/>
                </a:cubicBezTo>
                <a:cubicBezTo>
                  <a:pt x="948" y="386"/>
                  <a:pt x="948" y="386"/>
                  <a:pt x="948" y="386"/>
                </a:cubicBezTo>
                <a:cubicBezTo>
                  <a:pt x="951" y="376"/>
                  <a:pt x="951" y="376"/>
                  <a:pt x="951" y="376"/>
                </a:cubicBezTo>
                <a:cubicBezTo>
                  <a:pt x="944" y="379"/>
                  <a:pt x="949" y="380"/>
                  <a:pt x="946" y="386"/>
                </a:cubicBezTo>
                <a:cubicBezTo>
                  <a:pt x="941" y="373"/>
                  <a:pt x="941" y="373"/>
                  <a:pt x="941" y="373"/>
                </a:cubicBezTo>
                <a:cubicBezTo>
                  <a:pt x="948" y="373"/>
                  <a:pt x="948" y="373"/>
                  <a:pt x="948" y="373"/>
                </a:cubicBezTo>
                <a:cubicBezTo>
                  <a:pt x="943" y="369"/>
                  <a:pt x="941" y="363"/>
                  <a:pt x="934" y="363"/>
                </a:cubicBezTo>
                <a:cubicBezTo>
                  <a:pt x="932" y="363"/>
                  <a:pt x="931" y="363"/>
                  <a:pt x="929" y="364"/>
                </a:cubicBezTo>
                <a:cubicBezTo>
                  <a:pt x="930" y="366"/>
                  <a:pt x="927" y="367"/>
                  <a:pt x="926" y="368"/>
                </a:cubicBezTo>
                <a:cubicBezTo>
                  <a:pt x="924" y="361"/>
                  <a:pt x="931" y="358"/>
                  <a:pt x="933" y="352"/>
                </a:cubicBezTo>
                <a:cubicBezTo>
                  <a:pt x="931" y="353"/>
                  <a:pt x="929" y="353"/>
                  <a:pt x="929" y="355"/>
                </a:cubicBezTo>
                <a:cubicBezTo>
                  <a:pt x="929" y="356"/>
                  <a:pt x="928" y="356"/>
                  <a:pt x="928" y="356"/>
                </a:cubicBezTo>
                <a:cubicBezTo>
                  <a:pt x="926" y="356"/>
                  <a:pt x="923" y="354"/>
                  <a:pt x="922" y="351"/>
                </a:cubicBezTo>
                <a:cubicBezTo>
                  <a:pt x="928" y="351"/>
                  <a:pt x="928" y="351"/>
                  <a:pt x="928" y="351"/>
                </a:cubicBezTo>
                <a:cubicBezTo>
                  <a:pt x="926" y="349"/>
                  <a:pt x="926" y="349"/>
                  <a:pt x="926" y="349"/>
                </a:cubicBezTo>
                <a:cubicBezTo>
                  <a:pt x="935" y="341"/>
                  <a:pt x="935" y="341"/>
                  <a:pt x="935" y="341"/>
                </a:cubicBezTo>
                <a:cubicBezTo>
                  <a:pt x="932" y="339"/>
                  <a:pt x="932" y="339"/>
                  <a:pt x="932" y="339"/>
                </a:cubicBezTo>
                <a:cubicBezTo>
                  <a:pt x="935" y="333"/>
                  <a:pt x="935" y="333"/>
                  <a:pt x="935" y="333"/>
                </a:cubicBezTo>
                <a:cubicBezTo>
                  <a:pt x="934" y="333"/>
                  <a:pt x="934" y="333"/>
                  <a:pt x="933" y="333"/>
                </a:cubicBezTo>
                <a:cubicBezTo>
                  <a:pt x="932" y="333"/>
                  <a:pt x="931" y="334"/>
                  <a:pt x="930" y="334"/>
                </a:cubicBezTo>
                <a:cubicBezTo>
                  <a:pt x="929" y="335"/>
                  <a:pt x="928" y="336"/>
                  <a:pt x="927" y="336"/>
                </a:cubicBezTo>
                <a:cubicBezTo>
                  <a:pt x="926" y="336"/>
                  <a:pt x="925" y="335"/>
                  <a:pt x="924" y="333"/>
                </a:cubicBezTo>
                <a:cubicBezTo>
                  <a:pt x="925" y="331"/>
                  <a:pt x="930" y="333"/>
                  <a:pt x="929" y="329"/>
                </a:cubicBezTo>
                <a:cubicBezTo>
                  <a:pt x="935" y="329"/>
                  <a:pt x="935" y="329"/>
                  <a:pt x="935" y="329"/>
                </a:cubicBezTo>
                <a:cubicBezTo>
                  <a:pt x="929" y="323"/>
                  <a:pt x="929" y="323"/>
                  <a:pt x="929" y="323"/>
                </a:cubicBezTo>
                <a:cubicBezTo>
                  <a:pt x="937" y="323"/>
                  <a:pt x="931" y="314"/>
                  <a:pt x="929" y="310"/>
                </a:cubicBezTo>
                <a:cubicBezTo>
                  <a:pt x="924" y="307"/>
                  <a:pt x="918" y="310"/>
                  <a:pt x="913" y="307"/>
                </a:cubicBezTo>
                <a:cubicBezTo>
                  <a:pt x="913" y="302"/>
                  <a:pt x="925" y="294"/>
                  <a:pt x="913" y="292"/>
                </a:cubicBezTo>
                <a:cubicBezTo>
                  <a:pt x="912" y="294"/>
                  <a:pt x="911" y="294"/>
                  <a:pt x="910" y="294"/>
                </a:cubicBezTo>
                <a:cubicBezTo>
                  <a:pt x="910" y="287"/>
                  <a:pt x="917" y="280"/>
                  <a:pt x="917" y="271"/>
                </a:cubicBezTo>
                <a:cubicBezTo>
                  <a:pt x="917" y="272"/>
                  <a:pt x="918" y="272"/>
                  <a:pt x="918" y="272"/>
                </a:cubicBezTo>
                <a:cubicBezTo>
                  <a:pt x="920" y="272"/>
                  <a:pt x="922" y="270"/>
                  <a:pt x="922" y="270"/>
                </a:cubicBezTo>
                <a:cubicBezTo>
                  <a:pt x="920" y="263"/>
                  <a:pt x="920" y="263"/>
                  <a:pt x="920" y="263"/>
                </a:cubicBezTo>
                <a:cubicBezTo>
                  <a:pt x="919" y="265"/>
                  <a:pt x="917" y="266"/>
                  <a:pt x="915" y="266"/>
                </a:cubicBezTo>
                <a:cubicBezTo>
                  <a:pt x="915" y="266"/>
                  <a:pt x="915" y="266"/>
                  <a:pt x="915" y="266"/>
                </a:cubicBezTo>
                <a:cubicBezTo>
                  <a:pt x="915" y="266"/>
                  <a:pt x="915" y="266"/>
                  <a:pt x="915" y="266"/>
                </a:cubicBezTo>
                <a:cubicBezTo>
                  <a:pt x="912" y="266"/>
                  <a:pt x="910" y="266"/>
                  <a:pt x="909" y="271"/>
                </a:cubicBezTo>
                <a:cubicBezTo>
                  <a:pt x="908" y="269"/>
                  <a:pt x="907" y="269"/>
                  <a:pt x="905" y="269"/>
                </a:cubicBezTo>
                <a:cubicBezTo>
                  <a:pt x="904" y="269"/>
                  <a:pt x="903" y="269"/>
                  <a:pt x="902" y="270"/>
                </a:cubicBezTo>
                <a:cubicBezTo>
                  <a:pt x="901" y="270"/>
                  <a:pt x="899" y="270"/>
                  <a:pt x="898" y="270"/>
                </a:cubicBezTo>
                <a:cubicBezTo>
                  <a:pt x="897" y="270"/>
                  <a:pt x="896" y="270"/>
                  <a:pt x="895" y="270"/>
                </a:cubicBezTo>
                <a:cubicBezTo>
                  <a:pt x="899" y="263"/>
                  <a:pt x="899" y="263"/>
                  <a:pt x="899" y="263"/>
                </a:cubicBezTo>
                <a:cubicBezTo>
                  <a:pt x="896" y="260"/>
                  <a:pt x="896" y="260"/>
                  <a:pt x="896" y="260"/>
                </a:cubicBezTo>
                <a:cubicBezTo>
                  <a:pt x="897" y="263"/>
                  <a:pt x="894" y="264"/>
                  <a:pt x="891" y="264"/>
                </a:cubicBezTo>
                <a:cubicBezTo>
                  <a:pt x="889" y="264"/>
                  <a:pt x="888" y="264"/>
                  <a:pt x="887" y="263"/>
                </a:cubicBezTo>
                <a:cubicBezTo>
                  <a:pt x="888" y="265"/>
                  <a:pt x="886" y="265"/>
                  <a:pt x="886" y="267"/>
                </a:cubicBezTo>
                <a:cubicBezTo>
                  <a:pt x="882" y="265"/>
                  <a:pt x="886" y="259"/>
                  <a:pt x="881" y="259"/>
                </a:cubicBezTo>
                <a:cubicBezTo>
                  <a:pt x="882" y="257"/>
                  <a:pt x="884" y="257"/>
                  <a:pt x="885" y="257"/>
                </a:cubicBezTo>
                <a:cubicBezTo>
                  <a:pt x="886" y="257"/>
                  <a:pt x="887" y="257"/>
                  <a:pt x="888" y="258"/>
                </a:cubicBezTo>
                <a:cubicBezTo>
                  <a:pt x="888" y="255"/>
                  <a:pt x="887" y="255"/>
                  <a:pt x="886" y="255"/>
                </a:cubicBezTo>
                <a:cubicBezTo>
                  <a:pt x="885" y="255"/>
                  <a:pt x="885" y="255"/>
                  <a:pt x="884" y="255"/>
                </a:cubicBezTo>
                <a:cubicBezTo>
                  <a:pt x="884" y="255"/>
                  <a:pt x="883" y="255"/>
                  <a:pt x="883" y="255"/>
                </a:cubicBezTo>
                <a:cubicBezTo>
                  <a:pt x="882" y="255"/>
                  <a:pt x="881" y="255"/>
                  <a:pt x="880" y="254"/>
                </a:cubicBezTo>
                <a:cubicBezTo>
                  <a:pt x="886" y="249"/>
                  <a:pt x="886" y="249"/>
                  <a:pt x="886" y="249"/>
                </a:cubicBezTo>
                <a:cubicBezTo>
                  <a:pt x="883" y="249"/>
                  <a:pt x="883" y="249"/>
                  <a:pt x="883" y="249"/>
                </a:cubicBezTo>
                <a:cubicBezTo>
                  <a:pt x="888" y="234"/>
                  <a:pt x="882" y="242"/>
                  <a:pt x="881" y="227"/>
                </a:cubicBezTo>
                <a:cubicBezTo>
                  <a:pt x="888" y="234"/>
                  <a:pt x="888" y="234"/>
                  <a:pt x="888" y="234"/>
                </a:cubicBezTo>
                <a:cubicBezTo>
                  <a:pt x="884" y="226"/>
                  <a:pt x="892" y="219"/>
                  <a:pt x="891" y="214"/>
                </a:cubicBezTo>
                <a:cubicBezTo>
                  <a:pt x="891" y="214"/>
                  <a:pt x="891" y="214"/>
                  <a:pt x="891" y="214"/>
                </a:cubicBezTo>
                <a:cubicBezTo>
                  <a:pt x="889" y="214"/>
                  <a:pt x="888" y="212"/>
                  <a:pt x="887" y="211"/>
                </a:cubicBezTo>
                <a:cubicBezTo>
                  <a:pt x="888" y="214"/>
                  <a:pt x="886" y="217"/>
                  <a:pt x="884" y="218"/>
                </a:cubicBezTo>
                <a:cubicBezTo>
                  <a:pt x="883" y="217"/>
                  <a:pt x="883" y="217"/>
                  <a:pt x="882" y="217"/>
                </a:cubicBezTo>
                <a:cubicBezTo>
                  <a:pt x="881" y="217"/>
                  <a:pt x="881" y="218"/>
                  <a:pt x="880" y="219"/>
                </a:cubicBezTo>
                <a:cubicBezTo>
                  <a:pt x="879" y="220"/>
                  <a:pt x="878" y="221"/>
                  <a:pt x="877" y="221"/>
                </a:cubicBezTo>
                <a:cubicBezTo>
                  <a:pt x="876" y="221"/>
                  <a:pt x="876" y="220"/>
                  <a:pt x="875" y="220"/>
                </a:cubicBezTo>
                <a:cubicBezTo>
                  <a:pt x="875" y="214"/>
                  <a:pt x="875" y="214"/>
                  <a:pt x="875" y="214"/>
                </a:cubicBezTo>
                <a:cubicBezTo>
                  <a:pt x="873" y="216"/>
                  <a:pt x="871" y="216"/>
                  <a:pt x="869" y="218"/>
                </a:cubicBezTo>
                <a:cubicBezTo>
                  <a:pt x="865" y="217"/>
                  <a:pt x="865" y="217"/>
                  <a:pt x="865" y="217"/>
                </a:cubicBezTo>
                <a:cubicBezTo>
                  <a:pt x="866" y="218"/>
                  <a:pt x="867" y="218"/>
                  <a:pt x="867" y="220"/>
                </a:cubicBezTo>
                <a:cubicBezTo>
                  <a:pt x="864" y="223"/>
                  <a:pt x="864" y="223"/>
                  <a:pt x="864" y="223"/>
                </a:cubicBezTo>
                <a:cubicBezTo>
                  <a:pt x="862" y="221"/>
                  <a:pt x="863" y="215"/>
                  <a:pt x="860" y="215"/>
                </a:cubicBezTo>
                <a:cubicBezTo>
                  <a:pt x="859" y="215"/>
                  <a:pt x="858" y="215"/>
                  <a:pt x="857" y="215"/>
                </a:cubicBezTo>
                <a:cubicBezTo>
                  <a:pt x="853" y="220"/>
                  <a:pt x="853" y="220"/>
                  <a:pt x="853" y="220"/>
                </a:cubicBezTo>
                <a:cubicBezTo>
                  <a:pt x="852" y="218"/>
                  <a:pt x="852" y="218"/>
                  <a:pt x="852" y="218"/>
                </a:cubicBezTo>
                <a:cubicBezTo>
                  <a:pt x="843" y="227"/>
                  <a:pt x="843" y="227"/>
                  <a:pt x="843" y="227"/>
                </a:cubicBezTo>
                <a:cubicBezTo>
                  <a:pt x="839" y="223"/>
                  <a:pt x="839" y="223"/>
                  <a:pt x="839" y="223"/>
                </a:cubicBezTo>
                <a:cubicBezTo>
                  <a:pt x="846" y="221"/>
                  <a:pt x="837" y="218"/>
                  <a:pt x="838" y="214"/>
                </a:cubicBezTo>
                <a:cubicBezTo>
                  <a:pt x="835" y="218"/>
                  <a:pt x="835" y="218"/>
                  <a:pt x="835" y="218"/>
                </a:cubicBezTo>
                <a:cubicBezTo>
                  <a:pt x="834" y="215"/>
                  <a:pt x="833" y="212"/>
                  <a:pt x="830" y="210"/>
                </a:cubicBezTo>
                <a:cubicBezTo>
                  <a:pt x="832" y="207"/>
                  <a:pt x="832" y="207"/>
                  <a:pt x="832" y="207"/>
                </a:cubicBezTo>
                <a:cubicBezTo>
                  <a:pt x="835" y="211"/>
                  <a:pt x="835" y="211"/>
                  <a:pt x="835" y="211"/>
                </a:cubicBezTo>
                <a:cubicBezTo>
                  <a:pt x="835" y="208"/>
                  <a:pt x="835" y="204"/>
                  <a:pt x="838" y="202"/>
                </a:cubicBezTo>
                <a:cubicBezTo>
                  <a:pt x="838" y="202"/>
                  <a:pt x="838" y="202"/>
                  <a:pt x="839" y="202"/>
                </a:cubicBezTo>
                <a:cubicBezTo>
                  <a:pt x="840" y="202"/>
                  <a:pt x="841" y="204"/>
                  <a:pt x="842" y="206"/>
                </a:cubicBezTo>
                <a:cubicBezTo>
                  <a:pt x="837" y="199"/>
                  <a:pt x="847" y="196"/>
                  <a:pt x="847" y="191"/>
                </a:cubicBezTo>
                <a:cubicBezTo>
                  <a:pt x="852" y="192"/>
                  <a:pt x="852" y="192"/>
                  <a:pt x="852" y="192"/>
                </a:cubicBezTo>
                <a:cubicBezTo>
                  <a:pt x="849" y="185"/>
                  <a:pt x="849" y="185"/>
                  <a:pt x="849" y="185"/>
                </a:cubicBezTo>
                <a:cubicBezTo>
                  <a:pt x="856" y="185"/>
                  <a:pt x="856" y="185"/>
                  <a:pt x="856" y="185"/>
                </a:cubicBezTo>
                <a:cubicBezTo>
                  <a:pt x="853" y="179"/>
                  <a:pt x="853" y="179"/>
                  <a:pt x="853" y="179"/>
                </a:cubicBezTo>
                <a:cubicBezTo>
                  <a:pt x="858" y="178"/>
                  <a:pt x="858" y="178"/>
                  <a:pt x="858" y="178"/>
                </a:cubicBezTo>
                <a:cubicBezTo>
                  <a:pt x="858" y="178"/>
                  <a:pt x="858" y="178"/>
                  <a:pt x="857" y="178"/>
                </a:cubicBezTo>
                <a:cubicBezTo>
                  <a:pt x="857" y="178"/>
                  <a:pt x="856" y="178"/>
                  <a:pt x="856" y="178"/>
                </a:cubicBezTo>
                <a:cubicBezTo>
                  <a:pt x="855" y="178"/>
                  <a:pt x="855" y="178"/>
                  <a:pt x="855" y="178"/>
                </a:cubicBezTo>
                <a:cubicBezTo>
                  <a:pt x="854" y="178"/>
                  <a:pt x="853" y="177"/>
                  <a:pt x="852" y="176"/>
                </a:cubicBezTo>
                <a:cubicBezTo>
                  <a:pt x="849" y="183"/>
                  <a:pt x="849" y="183"/>
                  <a:pt x="849" y="183"/>
                </a:cubicBezTo>
                <a:cubicBezTo>
                  <a:pt x="849" y="180"/>
                  <a:pt x="844" y="175"/>
                  <a:pt x="848" y="172"/>
                </a:cubicBezTo>
                <a:cubicBezTo>
                  <a:pt x="839" y="176"/>
                  <a:pt x="839" y="176"/>
                  <a:pt x="839" y="176"/>
                </a:cubicBezTo>
                <a:cubicBezTo>
                  <a:pt x="845" y="166"/>
                  <a:pt x="845" y="166"/>
                  <a:pt x="845" y="166"/>
                </a:cubicBezTo>
                <a:cubicBezTo>
                  <a:pt x="837" y="166"/>
                  <a:pt x="837" y="176"/>
                  <a:pt x="830" y="176"/>
                </a:cubicBezTo>
                <a:cubicBezTo>
                  <a:pt x="829" y="176"/>
                  <a:pt x="829" y="176"/>
                  <a:pt x="828" y="176"/>
                </a:cubicBezTo>
                <a:cubicBezTo>
                  <a:pt x="821" y="171"/>
                  <a:pt x="831" y="166"/>
                  <a:pt x="830" y="165"/>
                </a:cubicBezTo>
                <a:cubicBezTo>
                  <a:pt x="809" y="163"/>
                  <a:pt x="809" y="163"/>
                  <a:pt x="809" y="163"/>
                </a:cubicBezTo>
                <a:cubicBezTo>
                  <a:pt x="811" y="163"/>
                  <a:pt x="811" y="163"/>
                  <a:pt x="811" y="163"/>
                </a:cubicBezTo>
                <a:cubicBezTo>
                  <a:pt x="811" y="159"/>
                  <a:pt x="811" y="159"/>
                  <a:pt x="811" y="159"/>
                </a:cubicBezTo>
                <a:cubicBezTo>
                  <a:pt x="809" y="159"/>
                  <a:pt x="809" y="159"/>
                  <a:pt x="809" y="159"/>
                </a:cubicBezTo>
                <a:cubicBezTo>
                  <a:pt x="810" y="161"/>
                  <a:pt x="808" y="162"/>
                  <a:pt x="807" y="163"/>
                </a:cubicBezTo>
                <a:cubicBezTo>
                  <a:pt x="801" y="157"/>
                  <a:pt x="801" y="157"/>
                  <a:pt x="801" y="157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796" y="156"/>
                  <a:pt x="796" y="156"/>
                  <a:pt x="796" y="156"/>
                </a:cubicBezTo>
                <a:cubicBezTo>
                  <a:pt x="800" y="152"/>
                  <a:pt x="804" y="149"/>
                  <a:pt x="798" y="144"/>
                </a:cubicBezTo>
                <a:cubicBezTo>
                  <a:pt x="805" y="138"/>
                  <a:pt x="805" y="138"/>
                  <a:pt x="805" y="138"/>
                </a:cubicBezTo>
                <a:cubicBezTo>
                  <a:pt x="805" y="138"/>
                  <a:pt x="805" y="138"/>
                  <a:pt x="805" y="138"/>
                </a:cubicBezTo>
                <a:cubicBezTo>
                  <a:pt x="805" y="138"/>
                  <a:pt x="805" y="138"/>
                  <a:pt x="804" y="138"/>
                </a:cubicBezTo>
                <a:cubicBezTo>
                  <a:pt x="804" y="138"/>
                  <a:pt x="804" y="138"/>
                  <a:pt x="803" y="138"/>
                </a:cubicBezTo>
                <a:cubicBezTo>
                  <a:pt x="802" y="138"/>
                  <a:pt x="802" y="138"/>
                  <a:pt x="801" y="138"/>
                </a:cubicBezTo>
                <a:cubicBezTo>
                  <a:pt x="801" y="138"/>
                  <a:pt x="801" y="138"/>
                  <a:pt x="801" y="138"/>
                </a:cubicBezTo>
                <a:cubicBezTo>
                  <a:pt x="801" y="138"/>
                  <a:pt x="801" y="138"/>
                  <a:pt x="801" y="138"/>
                </a:cubicBezTo>
                <a:cubicBezTo>
                  <a:pt x="801" y="142"/>
                  <a:pt x="797" y="144"/>
                  <a:pt x="793" y="144"/>
                </a:cubicBezTo>
                <a:cubicBezTo>
                  <a:pt x="791" y="144"/>
                  <a:pt x="790" y="144"/>
                  <a:pt x="788" y="143"/>
                </a:cubicBezTo>
                <a:cubicBezTo>
                  <a:pt x="783" y="138"/>
                  <a:pt x="790" y="141"/>
                  <a:pt x="790" y="138"/>
                </a:cubicBezTo>
                <a:cubicBezTo>
                  <a:pt x="798" y="128"/>
                  <a:pt x="798" y="128"/>
                  <a:pt x="798" y="128"/>
                </a:cubicBezTo>
                <a:cubicBezTo>
                  <a:pt x="797" y="127"/>
                  <a:pt x="794" y="127"/>
                  <a:pt x="793" y="125"/>
                </a:cubicBezTo>
                <a:cubicBezTo>
                  <a:pt x="793" y="120"/>
                  <a:pt x="799" y="119"/>
                  <a:pt x="797" y="114"/>
                </a:cubicBezTo>
                <a:cubicBezTo>
                  <a:pt x="794" y="114"/>
                  <a:pt x="794" y="114"/>
                  <a:pt x="794" y="114"/>
                </a:cubicBezTo>
                <a:cubicBezTo>
                  <a:pt x="798" y="117"/>
                  <a:pt x="794" y="119"/>
                  <a:pt x="793" y="122"/>
                </a:cubicBezTo>
                <a:cubicBezTo>
                  <a:pt x="790" y="122"/>
                  <a:pt x="786" y="131"/>
                  <a:pt x="782" y="131"/>
                </a:cubicBezTo>
                <a:cubicBezTo>
                  <a:pt x="782" y="131"/>
                  <a:pt x="782" y="131"/>
                  <a:pt x="781" y="131"/>
                </a:cubicBezTo>
                <a:cubicBezTo>
                  <a:pt x="779" y="127"/>
                  <a:pt x="775" y="123"/>
                  <a:pt x="781" y="122"/>
                </a:cubicBezTo>
                <a:cubicBezTo>
                  <a:pt x="786" y="119"/>
                  <a:pt x="786" y="119"/>
                  <a:pt x="786" y="119"/>
                </a:cubicBezTo>
                <a:cubicBezTo>
                  <a:pt x="786" y="119"/>
                  <a:pt x="784" y="120"/>
                  <a:pt x="783" y="120"/>
                </a:cubicBezTo>
                <a:cubicBezTo>
                  <a:pt x="782" y="120"/>
                  <a:pt x="782" y="119"/>
                  <a:pt x="781" y="118"/>
                </a:cubicBezTo>
                <a:cubicBezTo>
                  <a:pt x="780" y="111"/>
                  <a:pt x="784" y="111"/>
                  <a:pt x="786" y="106"/>
                </a:cubicBezTo>
                <a:cubicBezTo>
                  <a:pt x="786" y="106"/>
                  <a:pt x="785" y="105"/>
                  <a:pt x="785" y="105"/>
                </a:cubicBezTo>
                <a:cubicBezTo>
                  <a:pt x="782" y="105"/>
                  <a:pt x="782" y="114"/>
                  <a:pt x="777" y="114"/>
                </a:cubicBezTo>
                <a:cubicBezTo>
                  <a:pt x="778" y="118"/>
                  <a:pt x="778" y="118"/>
                  <a:pt x="778" y="118"/>
                </a:cubicBezTo>
                <a:cubicBezTo>
                  <a:pt x="774" y="120"/>
                  <a:pt x="766" y="117"/>
                  <a:pt x="767" y="127"/>
                </a:cubicBezTo>
                <a:cubicBezTo>
                  <a:pt x="762" y="124"/>
                  <a:pt x="762" y="124"/>
                  <a:pt x="762" y="124"/>
                </a:cubicBezTo>
                <a:cubicBezTo>
                  <a:pt x="765" y="117"/>
                  <a:pt x="765" y="117"/>
                  <a:pt x="765" y="117"/>
                </a:cubicBezTo>
                <a:cubicBezTo>
                  <a:pt x="761" y="126"/>
                  <a:pt x="750" y="125"/>
                  <a:pt x="748" y="131"/>
                </a:cubicBezTo>
                <a:cubicBezTo>
                  <a:pt x="748" y="121"/>
                  <a:pt x="748" y="121"/>
                  <a:pt x="748" y="121"/>
                </a:cubicBezTo>
                <a:cubicBezTo>
                  <a:pt x="748" y="121"/>
                  <a:pt x="747" y="120"/>
                  <a:pt x="746" y="120"/>
                </a:cubicBezTo>
                <a:cubicBezTo>
                  <a:pt x="744" y="120"/>
                  <a:pt x="743" y="122"/>
                  <a:pt x="742" y="123"/>
                </a:cubicBezTo>
                <a:cubicBezTo>
                  <a:pt x="744" y="122"/>
                  <a:pt x="744" y="122"/>
                  <a:pt x="744" y="122"/>
                </a:cubicBezTo>
                <a:cubicBezTo>
                  <a:pt x="744" y="126"/>
                  <a:pt x="748" y="130"/>
                  <a:pt x="743" y="133"/>
                </a:cubicBezTo>
                <a:cubicBezTo>
                  <a:pt x="741" y="130"/>
                  <a:pt x="738" y="128"/>
                  <a:pt x="735" y="128"/>
                </a:cubicBezTo>
                <a:cubicBezTo>
                  <a:pt x="736" y="129"/>
                  <a:pt x="737" y="130"/>
                  <a:pt x="736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33" y="133"/>
                  <a:pt x="733" y="133"/>
                  <a:pt x="733" y="133"/>
                </a:cubicBezTo>
                <a:cubicBezTo>
                  <a:pt x="732" y="135"/>
                  <a:pt x="730" y="135"/>
                  <a:pt x="728" y="135"/>
                </a:cubicBezTo>
                <a:cubicBezTo>
                  <a:pt x="728" y="135"/>
                  <a:pt x="727" y="135"/>
                  <a:pt x="727" y="135"/>
                </a:cubicBezTo>
                <a:cubicBezTo>
                  <a:pt x="726" y="130"/>
                  <a:pt x="733" y="122"/>
                  <a:pt x="731" y="115"/>
                </a:cubicBezTo>
                <a:cubicBezTo>
                  <a:pt x="733" y="115"/>
                  <a:pt x="733" y="115"/>
                  <a:pt x="733" y="115"/>
                </a:cubicBezTo>
                <a:cubicBezTo>
                  <a:pt x="735" y="111"/>
                  <a:pt x="731" y="112"/>
                  <a:pt x="729" y="111"/>
                </a:cubicBezTo>
                <a:cubicBezTo>
                  <a:pt x="720" y="109"/>
                  <a:pt x="728" y="100"/>
                  <a:pt x="725" y="95"/>
                </a:cubicBezTo>
                <a:cubicBezTo>
                  <a:pt x="726" y="94"/>
                  <a:pt x="726" y="94"/>
                  <a:pt x="726" y="94"/>
                </a:cubicBezTo>
                <a:cubicBezTo>
                  <a:pt x="727" y="94"/>
                  <a:pt x="728" y="97"/>
                  <a:pt x="729" y="98"/>
                </a:cubicBezTo>
                <a:cubicBezTo>
                  <a:pt x="734" y="95"/>
                  <a:pt x="723" y="96"/>
                  <a:pt x="727" y="89"/>
                </a:cubicBezTo>
                <a:cubicBezTo>
                  <a:pt x="727" y="88"/>
                  <a:pt x="728" y="88"/>
                  <a:pt x="728" y="88"/>
                </a:cubicBezTo>
                <a:cubicBezTo>
                  <a:pt x="729" y="88"/>
                  <a:pt x="730" y="89"/>
                  <a:pt x="730" y="90"/>
                </a:cubicBezTo>
                <a:cubicBezTo>
                  <a:pt x="731" y="91"/>
                  <a:pt x="732" y="92"/>
                  <a:pt x="733" y="92"/>
                </a:cubicBezTo>
                <a:cubicBezTo>
                  <a:pt x="733" y="92"/>
                  <a:pt x="734" y="91"/>
                  <a:pt x="735" y="89"/>
                </a:cubicBezTo>
                <a:cubicBezTo>
                  <a:pt x="736" y="89"/>
                  <a:pt x="736" y="89"/>
                  <a:pt x="736" y="89"/>
                </a:cubicBezTo>
                <a:cubicBezTo>
                  <a:pt x="736" y="87"/>
                  <a:pt x="736" y="87"/>
                  <a:pt x="736" y="87"/>
                </a:cubicBezTo>
                <a:cubicBezTo>
                  <a:pt x="735" y="87"/>
                  <a:pt x="735" y="87"/>
                  <a:pt x="735" y="87"/>
                </a:cubicBezTo>
                <a:cubicBezTo>
                  <a:pt x="735" y="89"/>
                  <a:pt x="734" y="90"/>
                  <a:pt x="733" y="90"/>
                </a:cubicBezTo>
                <a:cubicBezTo>
                  <a:pt x="725" y="79"/>
                  <a:pt x="725" y="79"/>
                  <a:pt x="725" y="79"/>
                </a:cubicBezTo>
                <a:cubicBezTo>
                  <a:pt x="721" y="83"/>
                  <a:pt x="721" y="83"/>
                  <a:pt x="721" y="83"/>
                </a:cubicBezTo>
                <a:cubicBezTo>
                  <a:pt x="715" y="77"/>
                  <a:pt x="715" y="77"/>
                  <a:pt x="715" y="77"/>
                </a:cubicBezTo>
                <a:cubicBezTo>
                  <a:pt x="715" y="79"/>
                  <a:pt x="714" y="81"/>
                  <a:pt x="716" y="82"/>
                </a:cubicBezTo>
                <a:cubicBezTo>
                  <a:pt x="719" y="85"/>
                  <a:pt x="708" y="89"/>
                  <a:pt x="712" y="91"/>
                </a:cubicBezTo>
                <a:cubicBezTo>
                  <a:pt x="711" y="93"/>
                  <a:pt x="709" y="93"/>
                  <a:pt x="708" y="93"/>
                </a:cubicBezTo>
                <a:cubicBezTo>
                  <a:pt x="705" y="91"/>
                  <a:pt x="707" y="88"/>
                  <a:pt x="706" y="86"/>
                </a:cubicBezTo>
                <a:cubicBezTo>
                  <a:pt x="712" y="85"/>
                  <a:pt x="712" y="85"/>
                  <a:pt x="712" y="85"/>
                </a:cubicBezTo>
                <a:cubicBezTo>
                  <a:pt x="710" y="82"/>
                  <a:pt x="710" y="79"/>
                  <a:pt x="710" y="75"/>
                </a:cubicBezTo>
                <a:cubicBezTo>
                  <a:pt x="706" y="75"/>
                  <a:pt x="706" y="75"/>
                  <a:pt x="706" y="75"/>
                </a:cubicBezTo>
                <a:cubicBezTo>
                  <a:pt x="705" y="79"/>
                  <a:pt x="709" y="80"/>
                  <a:pt x="710" y="83"/>
                </a:cubicBezTo>
                <a:cubicBezTo>
                  <a:pt x="710" y="84"/>
                  <a:pt x="709" y="84"/>
                  <a:pt x="708" y="84"/>
                </a:cubicBezTo>
                <a:cubicBezTo>
                  <a:pt x="706" y="84"/>
                  <a:pt x="704" y="82"/>
                  <a:pt x="702" y="80"/>
                </a:cubicBezTo>
                <a:cubicBezTo>
                  <a:pt x="702" y="82"/>
                  <a:pt x="702" y="82"/>
                  <a:pt x="701" y="83"/>
                </a:cubicBezTo>
                <a:cubicBezTo>
                  <a:pt x="698" y="82"/>
                  <a:pt x="700" y="79"/>
                  <a:pt x="699" y="77"/>
                </a:cubicBezTo>
                <a:cubicBezTo>
                  <a:pt x="697" y="82"/>
                  <a:pt x="694" y="86"/>
                  <a:pt x="691" y="90"/>
                </a:cubicBezTo>
                <a:cubicBezTo>
                  <a:pt x="691" y="85"/>
                  <a:pt x="688" y="80"/>
                  <a:pt x="692" y="77"/>
                </a:cubicBezTo>
                <a:cubicBezTo>
                  <a:pt x="692" y="77"/>
                  <a:pt x="692" y="77"/>
                  <a:pt x="692" y="77"/>
                </a:cubicBezTo>
                <a:cubicBezTo>
                  <a:pt x="691" y="77"/>
                  <a:pt x="691" y="76"/>
                  <a:pt x="690" y="75"/>
                </a:cubicBezTo>
                <a:cubicBezTo>
                  <a:pt x="699" y="66"/>
                  <a:pt x="699" y="66"/>
                  <a:pt x="699" y="66"/>
                </a:cubicBezTo>
                <a:cubicBezTo>
                  <a:pt x="698" y="66"/>
                  <a:pt x="698" y="66"/>
                  <a:pt x="698" y="66"/>
                </a:cubicBezTo>
                <a:cubicBezTo>
                  <a:pt x="697" y="63"/>
                  <a:pt x="699" y="57"/>
                  <a:pt x="702" y="57"/>
                </a:cubicBezTo>
                <a:cubicBezTo>
                  <a:pt x="703" y="57"/>
                  <a:pt x="703" y="57"/>
                  <a:pt x="704" y="57"/>
                </a:cubicBezTo>
                <a:cubicBezTo>
                  <a:pt x="705" y="57"/>
                  <a:pt x="705" y="57"/>
                  <a:pt x="705" y="57"/>
                </a:cubicBezTo>
                <a:cubicBezTo>
                  <a:pt x="705" y="54"/>
                  <a:pt x="705" y="54"/>
                  <a:pt x="705" y="54"/>
                </a:cubicBezTo>
                <a:cubicBezTo>
                  <a:pt x="704" y="55"/>
                  <a:pt x="703" y="55"/>
                  <a:pt x="703" y="55"/>
                </a:cubicBezTo>
                <a:cubicBezTo>
                  <a:pt x="701" y="55"/>
                  <a:pt x="701" y="50"/>
                  <a:pt x="699" y="50"/>
                </a:cubicBezTo>
                <a:cubicBezTo>
                  <a:pt x="699" y="48"/>
                  <a:pt x="700" y="48"/>
                  <a:pt x="701" y="46"/>
                </a:cubicBezTo>
                <a:cubicBezTo>
                  <a:pt x="690" y="45"/>
                  <a:pt x="690" y="45"/>
                  <a:pt x="690" y="45"/>
                </a:cubicBezTo>
                <a:cubicBezTo>
                  <a:pt x="690" y="43"/>
                  <a:pt x="690" y="42"/>
                  <a:pt x="689" y="41"/>
                </a:cubicBezTo>
                <a:cubicBezTo>
                  <a:pt x="685" y="41"/>
                  <a:pt x="685" y="41"/>
                  <a:pt x="685" y="41"/>
                </a:cubicBezTo>
                <a:cubicBezTo>
                  <a:pt x="685" y="42"/>
                  <a:pt x="684" y="44"/>
                  <a:pt x="686" y="45"/>
                </a:cubicBezTo>
                <a:cubicBezTo>
                  <a:pt x="685" y="46"/>
                  <a:pt x="684" y="47"/>
                  <a:pt x="683" y="47"/>
                </a:cubicBezTo>
                <a:cubicBezTo>
                  <a:pt x="681" y="47"/>
                  <a:pt x="679" y="43"/>
                  <a:pt x="677" y="42"/>
                </a:cubicBezTo>
                <a:cubicBezTo>
                  <a:pt x="678" y="42"/>
                  <a:pt x="678" y="42"/>
                  <a:pt x="678" y="42"/>
                </a:cubicBezTo>
                <a:cubicBezTo>
                  <a:pt x="678" y="38"/>
                  <a:pt x="678" y="38"/>
                  <a:pt x="678" y="38"/>
                </a:cubicBezTo>
                <a:cubicBezTo>
                  <a:pt x="677" y="38"/>
                  <a:pt x="677" y="38"/>
                  <a:pt x="677" y="38"/>
                </a:cubicBezTo>
                <a:cubicBezTo>
                  <a:pt x="676" y="40"/>
                  <a:pt x="676" y="41"/>
                  <a:pt x="675" y="41"/>
                </a:cubicBezTo>
                <a:cubicBezTo>
                  <a:pt x="674" y="41"/>
                  <a:pt x="673" y="40"/>
                  <a:pt x="672" y="40"/>
                </a:cubicBezTo>
                <a:cubicBezTo>
                  <a:pt x="671" y="39"/>
                  <a:pt x="670" y="39"/>
                  <a:pt x="669" y="39"/>
                </a:cubicBezTo>
                <a:cubicBezTo>
                  <a:pt x="669" y="39"/>
                  <a:pt x="669" y="39"/>
                  <a:pt x="669" y="39"/>
                </a:cubicBezTo>
                <a:cubicBezTo>
                  <a:pt x="672" y="34"/>
                  <a:pt x="673" y="24"/>
                  <a:pt x="671" y="19"/>
                </a:cubicBezTo>
                <a:cubicBezTo>
                  <a:pt x="659" y="20"/>
                  <a:pt x="657" y="43"/>
                  <a:pt x="647" y="43"/>
                </a:cubicBezTo>
                <a:cubicBezTo>
                  <a:pt x="647" y="43"/>
                  <a:pt x="647" y="43"/>
                  <a:pt x="647" y="43"/>
                </a:cubicBezTo>
                <a:cubicBezTo>
                  <a:pt x="647" y="41"/>
                  <a:pt x="646" y="38"/>
                  <a:pt x="644" y="37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7" y="35"/>
                  <a:pt x="648" y="35"/>
                  <a:pt x="649" y="35"/>
                </a:cubicBezTo>
                <a:cubicBezTo>
                  <a:pt x="649" y="35"/>
                  <a:pt x="650" y="35"/>
                  <a:pt x="651" y="35"/>
                </a:cubicBezTo>
                <a:cubicBezTo>
                  <a:pt x="651" y="32"/>
                  <a:pt x="651" y="32"/>
                  <a:pt x="651" y="32"/>
                </a:cubicBezTo>
                <a:cubicBezTo>
                  <a:pt x="650" y="32"/>
                  <a:pt x="650" y="32"/>
                  <a:pt x="650" y="32"/>
                </a:cubicBezTo>
                <a:cubicBezTo>
                  <a:pt x="648" y="32"/>
                  <a:pt x="647" y="32"/>
                  <a:pt x="647" y="31"/>
                </a:cubicBezTo>
                <a:cubicBezTo>
                  <a:pt x="646" y="31"/>
                  <a:pt x="645" y="31"/>
                  <a:pt x="644" y="31"/>
                </a:cubicBezTo>
                <a:cubicBezTo>
                  <a:pt x="643" y="31"/>
                  <a:pt x="642" y="31"/>
                  <a:pt x="640" y="34"/>
                </a:cubicBezTo>
                <a:cubicBezTo>
                  <a:pt x="639" y="32"/>
                  <a:pt x="637" y="31"/>
                  <a:pt x="637" y="29"/>
                </a:cubicBezTo>
                <a:cubicBezTo>
                  <a:pt x="637" y="32"/>
                  <a:pt x="637" y="32"/>
                  <a:pt x="637" y="32"/>
                </a:cubicBezTo>
                <a:cubicBezTo>
                  <a:pt x="632" y="32"/>
                  <a:pt x="632" y="32"/>
                  <a:pt x="632" y="32"/>
                </a:cubicBezTo>
                <a:cubicBezTo>
                  <a:pt x="632" y="34"/>
                  <a:pt x="630" y="35"/>
                  <a:pt x="629" y="37"/>
                </a:cubicBezTo>
                <a:cubicBezTo>
                  <a:pt x="625" y="31"/>
                  <a:pt x="626" y="20"/>
                  <a:pt x="622" y="14"/>
                </a:cubicBezTo>
                <a:cubicBezTo>
                  <a:pt x="621" y="3"/>
                  <a:pt x="621" y="3"/>
                  <a:pt x="621" y="3"/>
                </a:cubicBezTo>
                <a:cubicBezTo>
                  <a:pt x="620" y="9"/>
                  <a:pt x="617" y="14"/>
                  <a:pt x="621" y="16"/>
                </a:cubicBezTo>
                <a:cubicBezTo>
                  <a:pt x="619" y="16"/>
                  <a:pt x="616" y="16"/>
                  <a:pt x="616" y="16"/>
                </a:cubicBezTo>
                <a:cubicBezTo>
                  <a:pt x="616" y="19"/>
                  <a:pt x="613" y="20"/>
                  <a:pt x="611" y="22"/>
                </a:cubicBezTo>
                <a:cubicBezTo>
                  <a:pt x="603" y="21"/>
                  <a:pt x="603" y="21"/>
                  <a:pt x="603" y="21"/>
                </a:cubicBezTo>
                <a:cubicBezTo>
                  <a:pt x="602" y="14"/>
                  <a:pt x="610" y="14"/>
                  <a:pt x="602" y="9"/>
                </a:cubicBezTo>
                <a:cubicBezTo>
                  <a:pt x="597" y="11"/>
                  <a:pt x="604" y="16"/>
                  <a:pt x="599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7" y="18"/>
                  <a:pt x="601" y="19"/>
                  <a:pt x="598" y="21"/>
                </a:cubicBezTo>
                <a:cubicBezTo>
                  <a:pt x="594" y="25"/>
                  <a:pt x="594" y="25"/>
                  <a:pt x="594" y="25"/>
                </a:cubicBezTo>
                <a:cubicBezTo>
                  <a:pt x="591" y="23"/>
                  <a:pt x="593" y="20"/>
                  <a:pt x="592" y="17"/>
                </a:cubicBezTo>
                <a:cubicBezTo>
                  <a:pt x="591" y="25"/>
                  <a:pt x="591" y="25"/>
                  <a:pt x="591" y="25"/>
                </a:cubicBezTo>
                <a:cubicBezTo>
                  <a:pt x="589" y="23"/>
                  <a:pt x="588" y="22"/>
                  <a:pt x="588" y="19"/>
                </a:cubicBezTo>
                <a:cubicBezTo>
                  <a:pt x="588" y="21"/>
                  <a:pt x="588" y="21"/>
                  <a:pt x="587" y="22"/>
                </a:cubicBezTo>
                <a:cubicBezTo>
                  <a:pt x="586" y="21"/>
                  <a:pt x="585" y="19"/>
                  <a:pt x="585" y="17"/>
                </a:cubicBezTo>
                <a:cubicBezTo>
                  <a:pt x="583" y="21"/>
                  <a:pt x="579" y="24"/>
                  <a:pt x="576" y="25"/>
                </a:cubicBezTo>
                <a:cubicBezTo>
                  <a:pt x="575" y="23"/>
                  <a:pt x="575" y="23"/>
                  <a:pt x="575" y="23"/>
                </a:cubicBezTo>
                <a:cubicBezTo>
                  <a:pt x="582" y="21"/>
                  <a:pt x="574" y="14"/>
                  <a:pt x="579" y="9"/>
                </a:cubicBezTo>
                <a:cubicBezTo>
                  <a:pt x="575" y="13"/>
                  <a:pt x="574" y="18"/>
                  <a:pt x="575" y="22"/>
                </a:cubicBezTo>
                <a:cubicBezTo>
                  <a:pt x="572" y="25"/>
                  <a:pt x="572" y="25"/>
                  <a:pt x="572" y="25"/>
                </a:cubicBezTo>
                <a:cubicBezTo>
                  <a:pt x="572" y="21"/>
                  <a:pt x="566" y="22"/>
                  <a:pt x="568" y="16"/>
                </a:cubicBezTo>
                <a:cubicBezTo>
                  <a:pt x="564" y="16"/>
                  <a:pt x="564" y="16"/>
                  <a:pt x="564" y="16"/>
                </a:cubicBezTo>
                <a:cubicBezTo>
                  <a:pt x="564" y="18"/>
                  <a:pt x="562" y="19"/>
                  <a:pt x="561" y="21"/>
                </a:cubicBezTo>
                <a:cubicBezTo>
                  <a:pt x="559" y="19"/>
                  <a:pt x="560" y="17"/>
                  <a:pt x="560" y="16"/>
                </a:cubicBezTo>
                <a:cubicBezTo>
                  <a:pt x="557" y="19"/>
                  <a:pt x="557" y="19"/>
                  <a:pt x="557" y="19"/>
                </a:cubicBezTo>
                <a:cubicBezTo>
                  <a:pt x="556" y="15"/>
                  <a:pt x="553" y="13"/>
                  <a:pt x="557" y="9"/>
                </a:cubicBezTo>
                <a:cubicBezTo>
                  <a:pt x="553" y="12"/>
                  <a:pt x="553" y="12"/>
                  <a:pt x="553" y="12"/>
                </a:cubicBezTo>
                <a:cubicBezTo>
                  <a:pt x="549" y="5"/>
                  <a:pt x="554" y="3"/>
                  <a:pt x="547" y="0"/>
                </a:cubicBezTo>
              </a:path>
            </a:pathLst>
          </a:custGeom>
          <a:gradFill rotWithShape="1">
            <a:gsLst>
              <a:gs pos="0">
                <a:srgbClr val="656667"/>
              </a:gs>
              <a:gs pos="100000">
                <a:srgbClr val="26262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458" name="Freeform 75"/>
          <p:cNvSpPr>
            <a:spLocks noEditPoints="1" noChangeArrowheads="1"/>
          </p:cNvSpPr>
          <p:nvPr/>
        </p:nvSpPr>
        <p:spPr bwMode="auto">
          <a:xfrm>
            <a:off x="8494713" y="3724275"/>
            <a:ext cx="1668462" cy="1357313"/>
          </a:xfrm>
          <a:custGeom>
            <a:avLst/>
            <a:gdLst>
              <a:gd name="T0" fmla="*/ 95 w 927"/>
              <a:gd name="T1" fmla="*/ 639 h 755"/>
              <a:gd name="T2" fmla="*/ 73 w 927"/>
              <a:gd name="T3" fmla="*/ 187 h 755"/>
              <a:gd name="T4" fmla="*/ 623 w 927"/>
              <a:gd name="T5" fmla="*/ 30 h 755"/>
              <a:gd name="T6" fmla="*/ 296 w 927"/>
              <a:gd name="T7" fmla="*/ 715 h 755"/>
              <a:gd name="T8" fmla="*/ 221 w 927"/>
              <a:gd name="T9" fmla="*/ 681 h 755"/>
              <a:gd name="T10" fmla="*/ 894 w 927"/>
              <a:gd name="T11" fmla="*/ 549 h 755"/>
              <a:gd name="T12" fmla="*/ 811 w 927"/>
              <a:gd name="T13" fmla="*/ 338 h 755"/>
              <a:gd name="T14" fmla="*/ 846 w 927"/>
              <a:gd name="T15" fmla="*/ 195 h 755"/>
              <a:gd name="T16" fmla="*/ 816 w 927"/>
              <a:gd name="T17" fmla="*/ 160 h 755"/>
              <a:gd name="T18" fmla="*/ 315 w 927"/>
              <a:gd name="T19" fmla="*/ 116 h 755"/>
              <a:gd name="T20" fmla="*/ 722 w 927"/>
              <a:gd name="T21" fmla="*/ 73 h 755"/>
              <a:gd name="T22" fmla="*/ 605 w 927"/>
              <a:gd name="T23" fmla="*/ 21 h 755"/>
              <a:gd name="T24" fmla="*/ 409 w 927"/>
              <a:gd name="T25" fmla="*/ 14 h 755"/>
              <a:gd name="T26" fmla="*/ 389 w 927"/>
              <a:gd name="T27" fmla="*/ 9 h 755"/>
              <a:gd name="T28" fmla="*/ 349 w 927"/>
              <a:gd name="T29" fmla="*/ 37 h 755"/>
              <a:gd name="T30" fmla="*/ 314 w 927"/>
              <a:gd name="T31" fmla="*/ 80 h 755"/>
              <a:gd name="T32" fmla="*/ 270 w 927"/>
              <a:gd name="T33" fmla="*/ 99 h 755"/>
              <a:gd name="T34" fmla="*/ 269 w 927"/>
              <a:gd name="T35" fmla="*/ 162 h 755"/>
              <a:gd name="T36" fmla="*/ 219 w 927"/>
              <a:gd name="T37" fmla="*/ 142 h 755"/>
              <a:gd name="T38" fmla="*/ 159 w 927"/>
              <a:gd name="T39" fmla="*/ 159 h 755"/>
              <a:gd name="T40" fmla="*/ 104 w 927"/>
              <a:gd name="T41" fmla="*/ 173 h 755"/>
              <a:gd name="T42" fmla="*/ 60 w 927"/>
              <a:gd name="T43" fmla="*/ 208 h 755"/>
              <a:gd name="T44" fmla="*/ 31 w 927"/>
              <a:gd name="T45" fmla="*/ 259 h 755"/>
              <a:gd name="T46" fmla="*/ 26 w 927"/>
              <a:gd name="T47" fmla="*/ 291 h 755"/>
              <a:gd name="T48" fmla="*/ 38 w 927"/>
              <a:gd name="T49" fmla="*/ 339 h 755"/>
              <a:gd name="T50" fmla="*/ 9 w 927"/>
              <a:gd name="T51" fmla="*/ 398 h 755"/>
              <a:gd name="T52" fmla="*/ 12 w 927"/>
              <a:gd name="T53" fmla="*/ 454 h 755"/>
              <a:gd name="T54" fmla="*/ 23 w 927"/>
              <a:gd name="T55" fmla="*/ 516 h 755"/>
              <a:gd name="T56" fmla="*/ 40 w 927"/>
              <a:gd name="T57" fmla="*/ 564 h 755"/>
              <a:gd name="T58" fmla="*/ 63 w 927"/>
              <a:gd name="T59" fmla="*/ 609 h 755"/>
              <a:gd name="T60" fmla="*/ 108 w 927"/>
              <a:gd name="T61" fmla="*/ 644 h 755"/>
              <a:gd name="T62" fmla="*/ 162 w 927"/>
              <a:gd name="T63" fmla="*/ 660 h 755"/>
              <a:gd name="T64" fmla="*/ 207 w 927"/>
              <a:gd name="T65" fmla="*/ 682 h 755"/>
              <a:gd name="T66" fmla="*/ 249 w 927"/>
              <a:gd name="T67" fmla="*/ 691 h 755"/>
              <a:gd name="T68" fmla="*/ 290 w 927"/>
              <a:gd name="T69" fmla="*/ 716 h 755"/>
              <a:gd name="T70" fmla="*/ 337 w 927"/>
              <a:gd name="T71" fmla="*/ 717 h 755"/>
              <a:gd name="T72" fmla="*/ 386 w 927"/>
              <a:gd name="T73" fmla="*/ 729 h 755"/>
              <a:gd name="T74" fmla="*/ 455 w 927"/>
              <a:gd name="T75" fmla="*/ 734 h 755"/>
              <a:gd name="T76" fmla="*/ 510 w 927"/>
              <a:gd name="T77" fmla="*/ 742 h 755"/>
              <a:gd name="T78" fmla="*/ 561 w 927"/>
              <a:gd name="T79" fmla="*/ 752 h 755"/>
              <a:gd name="T80" fmla="*/ 638 w 927"/>
              <a:gd name="T81" fmla="*/ 745 h 755"/>
              <a:gd name="T82" fmla="*/ 681 w 927"/>
              <a:gd name="T83" fmla="*/ 722 h 755"/>
              <a:gd name="T84" fmla="*/ 717 w 927"/>
              <a:gd name="T85" fmla="*/ 707 h 755"/>
              <a:gd name="T86" fmla="*/ 759 w 927"/>
              <a:gd name="T87" fmla="*/ 674 h 755"/>
              <a:gd name="T88" fmla="*/ 795 w 927"/>
              <a:gd name="T89" fmla="*/ 650 h 755"/>
              <a:gd name="T90" fmla="*/ 851 w 927"/>
              <a:gd name="T91" fmla="*/ 610 h 755"/>
              <a:gd name="T92" fmla="*/ 873 w 927"/>
              <a:gd name="T93" fmla="*/ 574 h 755"/>
              <a:gd name="T94" fmla="*/ 904 w 927"/>
              <a:gd name="T95" fmla="*/ 531 h 755"/>
              <a:gd name="T96" fmla="*/ 914 w 927"/>
              <a:gd name="T97" fmla="*/ 480 h 755"/>
              <a:gd name="T98" fmla="*/ 911 w 927"/>
              <a:gd name="T99" fmla="*/ 432 h 755"/>
              <a:gd name="T100" fmla="*/ 901 w 927"/>
              <a:gd name="T101" fmla="*/ 384 h 755"/>
              <a:gd name="T102" fmla="*/ 887 w 927"/>
              <a:gd name="T103" fmla="*/ 344 h 755"/>
              <a:gd name="T104" fmla="*/ 889 w 927"/>
              <a:gd name="T105" fmla="*/ 297 h 755"/>
              <a:gd name="T106" fmla="*/ 861 w 927"/>
              <a:gd name="T107" fmla="*/ 249 h 755"/>
              <a:gd name="T108" fmla="*/ 849 w 927"/>
              <a:gd name="T109" fmla="*/ 198 h 755"/>
              <a:gd name="T110" fmla="*/ 804 w 927"/>
              <a:gd name="T111" fmla="*/ 148 h 755"/>
              <a:gd name="T112" fmla="*/ 758 w 927"/>
              <a:gd name="T113" fmla="*/ 117 h 755"/>
              <a:gd name="T114" fmla="*/ 714 w 927"/>
              <a:gd name="T115" fmla="*/ 65 h 755"/>
              <a:gd name="T116" fmla="*/ 648 w 927"/>
              <a:gd name="T117" fmla="*/ 44 h 755"/>
              <a:gd name="T118" fmla="*/ 596 w 927"/>
              <a:gd name="T119" fmla="*/ 19 h 755"/>
              <a:gd name="T120" fmla="*/ 540 w 927"/>
              <a:gd name="T121" fmla="*/ 9 h 755"/>
              <a:gd name="T122" fmla="*/ 486 w 927"/>
              <a:gd name="T123" fmla="*/ 17 h 7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7"/>
              <a:gd name="T187" fmla="*/ 0 h 755"/>
              <a:gd name="T188" fmla="*/ 927 w 927"/>
              <a:gd name="T189" fmla="*/ 755 h 7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7" h="755">
                <a:moveTo>
                  <a:pt x="421" y="735"/>
                </a:moveTo>
                <a:cubicBezTo>
                  <a:pt x="420" y="736"/>
                  <a:pt x="420" y="736"/>
                  <a:pt x="420" y="736"/>
                </a:cubicBezTo>
                <a:cubicBezTo>
                  <a:pt x="421" y="736"/>
                  <a:pt x="421" y="736"/>
                  <a:pt x="421" y="735"/>
                </a:cubicBezTo>
                <a:moveTo>
                  <a:pt x="428" y="732"/>
                </a:moveTo>
                <a:cubicBezTo>
                  <a:pt x="428" y="732"/>
                  <a:pt x="428" y="732"/>
                  <a:pt x="428" y="732"/>
                </a:cubicBezTo>
                <a:cubicBezTo>
                  <a:pt x="428" y="732"/>
                  <a:pt x="428" y="732"/>
                  <a:pt x="428" y="732"/>
                </a:cubicBezTo>
                <a:moveTo>
                  <a:pt x="373" y="728"/>
                </a:moveTo>
                <a:cubicBezTo>
                  <a:pt x="373" y="728"/>
                  <a:pt x="372" y="729"/>
                  <a:pt x="372" y="729"/>
                </a:cubicBezTo>
                <a:cubicBezTo>
                  <a:pt x="373" y="729"/>
                  <a:pt x="373" y="729"/>
                  <a:pt x="373" y="729"/>
                </a:cubicBezTo>
                <a:cubicBezTo>
                  <a:pt x="373" y="729"/>
                  <a:pt x="373" y="729"/>
                  <a:pt x="373" y="728"/>
                </a:cubicBezTo>
                <a:moveTo>
                  <a:pt x="373" y="728"/>
                </a:move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3" y="728"/>
                  <a:pt x="373" y="728"/>
                  <a:pt x="373" y="728"/>
                </a:cubicBezTo>
                <a:moveTo>
                  <a:pt x="705" y="715"/>
                </a:moveTo>
                <a:cubicBezTo>
                  <a:pt x="705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6" y="715"/>
                  <a:pt x="706" y="715"/>
                </a:cubicBezTo>
                <a:cubicBezTo>
                  <a:pt x="706" y="715"/>
                  <a:pt x="705" y="715"/>
                  <a:pt x="705" y="715"/>
                </a:cubicBezTo>
                <a:moveTo>
                  <a:pt x="702" y="715"/>
                </a:moveTo>
                <a:cubicBezTo>
                  <a:pt x="703" y="715"/>
                  <a:pt x="704" y="715"/>
                  <a:pt x="705" y="715"/>
                </a:cubicBezTo>
                <a:cubicBezTo>
                  <a:pt x="704" y="715"/>
                  <a:pt x="704" y="715"/>
                  <a:pt x="703" y="715"/>
                </a:cubicBezTo>
                <a:cubicBezTo>
                  <a:pt x="703" y="715"/>
                  <a:pt x="703" y="715"/>
                  <a:pt x="702" y="715"/>
                </a:cubicBezTo>
                <a:moveTo>
                  <a:pt x="689" y="714"/>
                </a:move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moveTo>
                  <a:pt x="329" y="713"/>
                </a:moveTo>
                <a:cubicBezTo>
                  <a:pt x="329" y="713"/>
                  <a:pt x="329" y="714"/>
                  <a:pt x="329" y="714"/>
                </a:cubicBezTo>
                <a:cubicBezTo>
                  <a:pt x="329" y="714"/>
                  <a:pt x="329" y="714"/>
                  <a:pt x="329" y="714"/>
                </a:cubicBezTo>
                <a:cubicBezTo>
                  <a:pt x="329" y="714"/>
                  <a:pt x="329" y="714"/>
                  <a:pt x="329" y="713"/>
                </a:cubicBezTo>
                <a:moveTo>
                  <a:pt x="693" y="710"/>
                </a:move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cubicBezTo>
                  <a:pt x="693" y="710"/>
                  <a:pt x="693" y="710"/>
                  <a:pt x="693" y="710"/>
                </a:cubicBezTo>
                <a:moveTo>
                  <a:pt x="254" y="704"/>
                </a:moveTo>
                <a:cubicBezTo>
                  <a:pt x="254" y="705"/>
                  <a:pt x="254" y="705"/>
                  <a:pt x="254" y="705"/>
                </a:cubicBezTo>
                <a:cubicBezTo>
                  <a:pt x="254" y="705"/>
                  <a:pt x="254" y="704"/>
                  <a:pt x="254" y="704"/>
                </a:cubicBezTo>
                <a:moveTo>
                  <a:pt x="217" y="690"/>
                </a:moveTo>
                <a:cubicBezTo>
                  <a:pt x="217" y="690"/>
                  <a:pt x="217" y="690"/>
                  <a:pt x="217" y="690"/>
                </a:cubicBezTo>
                <a:cubicBezTo>
                  <a:pt x="217" y="690"/>
                  <a:pt x="217" y="690"/>
                  <a:pt x="217" y="690"/>
                </a:cubicBezTo>
                <a:moveTo>
                  <a:pt x="219" y="688"/>
                </a:move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moveTo>
                  <a:pt x="113" y="646"/>
                </a:moveTo>
                <a:cubicBezTo>
                  <a:pt x="113" y="647"/>
                  <a:pt x="113" y="647"/>
                  <a:pt x="113" y="647"/>
                </a:cubicBezTo>
                <a:cubicBezTo>
                  <a:pt x="113" y="647"/>
                  <a:pt x="113" y="647"/>
                  <a:pt x="113" y="646"/>
                </a:cubicBezTo>
                <a:moveTo>
                  <a:pt x="95" y="639"/>
                </a:moveTo>
                <a:cubicBezTo>
                  <a:pt x="95" y="639"/>
                  <a:pt x="95" y="639"/>
                  <a:pt x="95" y="639"/>
                </a:cubicBezTo>
                <a:cubicBezTo>
                  <a:pt x="95" y="639"/>
                  <a:pt x="95" y="639"/>
                  <a:pt x="95" y="639"/>
                </a:cubicBezTo>
                <a:moveTo>
                  <a:pt x="87" y="633"/>
                </a:moveTo>
                <a:cubicBezTo>
                  <a:pt x="87" y="633"/>
                  <a:pt x="87" y="633"/>
                  <a:pt x="87" y="633"/>
                </a:cubicBezTo>
                <a:cubicBezTo>
                  <a:pt x="87" y="633"/>
                  <a:pt x="87" y="633"/>
                  <a:pt x="87" y="633"/>
                </a:cubicBezTo>
                <a:moveTo>
                  <a:pt x="85" y="632"/>
                </a:moveTo>
                <a:cubicBezTo>
                  <a:pt x="85" y="632"/>
                  <a:pt x="84" y="632"/>
                  <a:pt x="84" y="632"/>
                </a:cubicBezTo>
                <a:cubicBezTo>
                  <a:pt x="84" y="632"/>
                  <a:pt x="85" y="632"/>
                  <a:pt x="85" y="632"/>
                </a:cubicBezTo>
                <a:moveTo>
                  <a:pt x="852" y="611"/>
                </a:moveTo>
                <a:cubicBezTo>
                  <a:pt x="852" y="611"/>
                  <a:pt x="852" y="611"/>
                  <a:pt x="852" y="611"/>
                </a:cubicBezTo>
                <a:cubicBezTo>
                  <a:pt x="852" y="611"/>
                  <a:pt x="852" y="611"/>
                  <a:pt x="852" y="611"/>
                </a:cubicBezTo>
                <a:moveTo>
                  <a:pt x="54" y="579"/>
                </a:move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4" y="579"/>
                  <a:pt x="54" y="579"/>
                </a:cubicBezTo>
                <a:moveTo>
                  <a:pt x="919" y="437"/>
                </a:moveTo>
                <a:cubicBezTo>
                  <a:pt x="920" y="437"/>
                  <a:pt x="920" y="437"/>
                  <a:pt x="920" y="437"/>
                </a:cubicBezTo>
                <a:cubicBezTo>
                  <a:pt x="919" y="437"/>
                  <a:pt x="919" y="437"/>
                  <a:pt x="919" y="437"/>
                </a:cubicBezTo>
                <a:moveTo>
                  <a:pt x="14" y="426"/>
                </a:moveTo>
                <a:cubicBezTo>
                  <a:pt x="14" y="426"/>
                  <a:pt x="14" y="427"/>
                  <a:pt x="15" y="427"/>
                </a:cubicBezTo>
                <a:cubicBezTo>
                  <a:pt x="15" y="427"/>
                  <a:pt x="15" y="426"/>
                  <a:pt x="15" y="426"/>
                </a:cubicBezTo>
                <a:cubicBezTo>
                  <a:pt x="15" y="426"/>
                  <a:pt x="14" y="426"/>
                  <a:pt x="14" y="426"/>
                </a:cubicBezTo>
                <a:moveTo>
                  <a:pt x="909" y="425"/>
                </a:moveTo>
                <a:cubicBezTo>
                  <a:pt x="909" y="425"/>
                  <a:pt x="909" y="425"/>
                  <a:pt x="909" y="425"/>
                </a:cubicBezTo>
                <a:cubicBezTo>
                  <a:pt x="909" y="425"/>
                  <a:pt x="909" y="425"/>
                  <a:pt x="910" y="425"/>
                </a:cubicBezTo>
                <a:cubicBezTo>
                  <a:pt x="909" y="425"/>
                  <a:pt x="909" y="425"/>
                  <a:pt x="909" y="425"/>
                </a:cubicBezTo>
                <a:moveTo>
                  <a:pt x="22" y="366"/>
                </a:moveTo>
                <a:cubicBezTo>
                  <a:pt x="22" y="366"/>
                  <a:pt x="22" y="367"/>
                  <a:pt x="22" y="367"/>
                </a:cubicBezTo>
                <a:cubicBezTo>
                  <a:pt x="22" y="367"/>
                  <a:pt x="22" y="366"/>
                  <a:pt x="22" y="366"/>
                </a:cubicBezTo>
                <a:moveTo>
                  <a:pt x="891" y="296"/>
                </a:moveTo>
                <a:cubicBezTo>
                  <a:pt x="891" y="296"/>
                  <a:pt x="891" y="296"/>
                  <a:pt x="890" y="296"/>
                </a:cubicBezTo>
                <a:cubicBezTo>
                  <a:pt x="890" y="296"/>
                  <a:pt x="891" y="296"/>
                  <a:pt x="891" y="296"/>
                </a:cubicBezTo>
                <a:cubicBezTo>
                  <a:pt x="891" y="296"/>
                  <a:pt x="891" y="296"/>
                  <a:pt x="891" y="296"/>
                </a:cubicBezTo>
                <a:moveTo>
                  <a:pt x="31" y="259"/>
                </a:moveTo>
                <a:cubicBezTo>
                  <a:pt x="31" y="259"/>
                  <a:pt x="31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moveTo>
                  <a:pt x="864" y="249"/>
                </a:moveTo>
                <a:cubicBezTo>
                  <a:pt x="864" y="249"/>
                  <a:pt x="864" y="250"/>
                  <a:pt x="864" y="250"/>
                </a:cubicBezTo>
                <a:cubicBezTo>
                  <a:pt x="864" y="249"/>
                  <a:pt x="864" y="249"/>
                  <a:pt x="864" y="249"/>
                </a:cubicBezTo>
                <a:moveTo>
                  <a:pt x="858" y="238"/>
                </a:moveTo>
                <a:cubicBezTo>
                  <a:pt x="858" y="238"/>
                  <a:pt x="858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moveTo>
                  <a:pt x="50" y="236"/>
                </a:move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236"/>
                  <a:pt x="50" y="236"/>
                  <a:pt x="50" y="236"/>
                </a:cubicBezTo>
                <a:moveTo>
                  <a:pt x="852" y="210"/>
                </a:moveTo>
                <a:cubicBezTo>
                  <a:pt x="851" y="211"/>
                  <a:pt x="851" y="211"/>
                  <a:pt x="850" y="211"/>
                </a:cubicBezTo>
                <a:cubicBezTo>
                  <a:pt x="852" y="210"/>
                  <a:pt x="852" y="210"/>
                  <a:pt x="852" y="210"/>
                </a:cubicBezTo>
                <a:moveTo>
                  <a:pt x="73" y="187"/>
                </a:moveTo>
                <a:cubicBezTo>
                  <a:pt x="73" y="187"/>
                  <a:pt x="73" y="188"/>
                  <a:pt x="73" y="188"/>
                </a:cubicBezTo>
                <a:cubicBezTo>
                  <a:pt x="73" y="188"/>
                  <a:pt x="73" y="187"/>
                  <a:pt x="73" y="187"/>
                </a:cubicBezTo>
                <a:moveTo>
                  <a:pt x="185" y="141"/>
                </a:moveTo>
                <a:cubicBezTo>
                  <a:pt x="185" y="141"/>
                  <a:pt x="185" y="141"/>
                  <a:pt x="185" y="142"/>
                </a:cubicBezTo>
                <a:cubicBezTo>
                  <a:pt x="185" y="141"/>
                  <a:pt x="185" y="141"/>
                  <a:pt x="185" y="141"/>
                </a:cubicBezTo>
                <a:moveTo>
                  <a:pt x="800" y="138"/>
                </a:move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cubicBezTo>
                  <a:pt x="800" y="138"/>
                  <a:pt x="800" y="138"/>
                  <a:pt x="800" y="138"/>
                </a:cubicBezTo>
                <a:moveTo>
                  <a:pt x="793" y="135"/>
                </a:moveTo>
                <a:cubicBezTo>
                  <a:pt x="793" y="135"/>
                  <a:pt x="794" y="135"/>
                  <a:pt x="794" y="135"/>
                </a:cubicBezTo>
                <a:cubicBezTo>
                  <a:pt x="794" y="135"/>
                  <a:pt x="793" y="135"/>
                  <a:pt x="793" y="135"/>
                </a:cubicBezTo>
                <a:moveTo>
                  <a:pt x="779" y="131"/>
                </a:moveTo>
                <a:cubicBezTo>
                  <a:pt x="779" y="131"/>
                  <a:pt x="778" y="131"/>
                  <a:pt x="778" y="131"/>
                </a:cubicBezTo>
                <a:cubicBezTo>
                  <a:pt x="778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cubicBezTo>
                  <a:pt x="779" y="131"/>
                  <a:pt x="779" y="131"/>
                  <a:pt x="779" y="131"/>
                </a:cubicBezTo>
                <a:moveTo>
                  <a:pt x="275" y="96"/>
                </a:moveTo>
                <a:cubicBezTo>
                  <a:pt x="275" y="96"/>
                  <a:pt x="275" y="97"/>
                  <a:pt x="276" y="97"/>
                </a:cubicBezTo>
                <a:cubicBezTo>
                  <a:pt x="275" y="96"/>
                  <a:pt x="275" y="96"/>
                  <a:pt x="275" y="96"/>
                </a:cubicBezTo>
                <a:moveTo>
                  <a:pt x="737" y="90"/>
                </a:moveTo>
                <a:cubicBezTo>
                  <a:pt x="736" y="90"/>
                  <a:pt x="736" y="91"/>
                  <a:pt x="736" y="91"/>
                </a:cubicBezTo>
                <a:cubicBezTo>
                  <a:pt x="736" y="91"/>
                  <a:pt x="736" y="90"/>
                  <a:pt x="737" y="90"/>
                </a:cubicBezTo>
                <a:moveTo>
                  <a:pt x="740" y="90"/>
                </a:moveTo>
                <a:cubicBezTo>
                  <a:pt x="740" y="90"/>
                  <a:pt x="740" y="90"/>
                  <a:pt x="740" y="90"/>
                </a:cubicBezTo>
                <a:cubicBezTo>
                  <a:pt x="740" y="90"/>
                  <a:pt x="740" y="90"/>
                  <a:pt x="740" y="90"/>
                </a:cubicBezTo>
                <a:moveTo>
                  <a:pt x="736" y="87"/>
                </a:move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5" y="87"/>
                  <a:pt x="735" y="87"/>
                </a:cubicBezTo>
                <a:cubicBezTo>
                  <a:pt x="735" y="87"/>
                  <a:pt x="736" y="87"/>
                  <a:pt x="736" y="87"/>
                </a:cubicBezTo>
                <a:cubicBezTo>
                  <a:pt x="736" y="87"/>
                  <a:pt x="736" y="87"/>
                  <a:pt x="736" y="87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313" y="80"/>
                </a:move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moveTo>
                  <a:pt x="710" y="64"/>
                </a:moveTo>
                <a:cubicBezTo>
                  <a:pt x="710" y="64"/>
                  <a:pt x="710" y="64"/>
                  <a:pt x="710" y="64"/>
                </a:cubicBezTo>
                <a:cubicBezTo>
                  <a:pt x="710" y="64"/>
                  <a:pt x="710" y="64"/>
                  <a:pt x="710" y="64"/>
                </a:cubicBezTo>
                <a:moveTo>
                  <a:pt x="684" y="43"/>
                </a:moveTo>
                <a:cubicBezTo>
                  <a:pt x="686" y="43"/>
                  <a:pt x="686" y="43"/>
                  <a:pt x="686" y="43"/>
                </a:cubicBezTo>
                <a:cubicBezTo>
                  <a:pt x="685" y="43"/>
                  <a:pt x="685" y="43"/>
                  <a:pt x="684" y="43"/>
                </a:cubicBezTo>
                <a:moveTo>
                  <a:pt x="621" y="31"/>
                </a:moveTo>
                <a:cubicBezTo>
                  <a:pt x="621" y="31"/>
                  <a:pt x="621" y="31"/>
                  <a:pt x="621" y="31"/>
                </a:cubicBezTo>
                <a:cubicBezTo>
                  <a:pt x="621" y="31"/>
                  <a:pt x="621" y="31"/>
                  <a:pt x="621" y="31"/>
                </a:cubicBezTo>
                <a:moveTo>
                  <a:pt x="623" y="30"/>
                </a:moveTo>
                <a:cubicBezTo>
                  <a:pt x="623" y="30"/>
                  <a:pt x="623" y="31"/>
                  <a:pt x="623" y="31"/>
                </a:cubicBezTo>
                <a:cubicBezTo>
                  <a:pt x="623" y="31"/>
                  <a:pt x="623" y="30"/>
                  <a:pt x="623" y="30"/>
                </a:cubicBezTo>
                <a:moveTo>
                  <a:pt x="623" y="30"/>
                </a:moveTo>
                <a:cubicBezTo>
                  <a:pt x="623" y="30"/>
                  <a:pt x="623" y="30"/>
                  <a:pt x="623" y="30"/>
                </a:cubicBezTo>
                <a:cubicBezTo>
                  <a:pt x="623" y="30"/>
                  <a:pt x="623" y="30"/>
                  <a:pt x="623" y="30"/>
                </a:cubicBezTo>
                <a:moveTo>
                  <a:pt x="478" y="17"/>
                </a:move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cubicBezTo>
                  <a:pt x="478" y="17"/>
                  <a:pt x="478" y="17"/>
                  <a:pt x="478" y="17"/>
                </a:cubicBezTo>
                <a:moveTo>
                  <a:pt x="469" y="13"/>
                </a:moveTo>
                <a:cubicBezTo>
                  <a:pt x="469" y="13"/>
                  <a:pt x="469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moveTo>
                  <a:pt x="464" y="10"/>
                </a:moveTo>
                <a:cubicBezTo>
                  <a:pt x="463" y="11"/>
                  <a:pt x="463" y="11"/>
                  <a:pt x="463" y="12"/>
                </a:cubicBezTo>
                <a:cubicBezTo>
                  <a:pt x="463" y="11"/>
                  <a:pt x="464" y="11"/>
                  <a:pt x="464" y="10"/>
                </a:cubicBezTo>
                <a:moveTo>
                  <a:pt x="534" y="9"/>
                </a:moveTo>
                <a:cubicBezTo>
                  <a:pt x="534" y="9"/>
                  <a:pt x="535" y="9"/>
                  <a:pt x="535" y="9"/>
                </a:cubicBezTo>
                <a:cubicBezTo>
                  <a:pt x="534" y="9"/>
                  <a:pt x="534" y="9"/>
                  <a:pt x="534" y="9"/>
                </a:cubicBezTo>
                <a:moveTo>
                  <a:pt x="543" y="7"/>
                </a:moveTo>
                <a:cubicBezTo>
                  <a:pt x="543" y="7"/>
                  <a:pt x="544" y="7"/>
                  <a:pt x="544" y="7"/>
                </a:cubicBezTo>
                <a:cubicBezTo>
                  <a:pt x="543" y="7"/>
                  <a:pt x="543" y="7"/>
                  <a:pt x="543" y="7"/>
                </a:cubicBezTo>
                <a:moveTo>
                  <a:pt x="431" y="6"/>
                </a:move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cubicBezTo>
                  <a:pt x="431" y="6"/>
                  <a:pt x="431" y="6"/>
                  <a:pt x="431" y="6"/>
                </a:cubicBezTo>
                <a:moveTo>
                  <a:pt x="553" y="750"/>
                </a:moveTo>
                <a:cubicBezTo>
                  <a:pt x="552" y="750"/>
                  <a:pt x="554" y="749"/>
                  <a:pt x="554" y="749"/>
                </a:cubicBezTo>
                <a:cubicBezTo>
                  <a:pt x="554" y="750"/>
                  <a:pt x="554" y="750"/>
                  <a:pt x="553" y="750"/>
                </a:cubicBezTo>
                <a:moveTo>
                  <a:pt x="666" y="738"/>
                </a:moveTo>
                <a:cubicBezTo>
                  <a:pt x="664" y="737"/>
                  <a:pt x="664" y="737"/>
                  <a:pt x="664" y="737"/>
                </a:cubicBezTo>
                <a:cubicBezTo>
                  <a:pt x="666" y="736"/>
                  <a:pt x="666" y="736"/>
                  <a:pt x="666" y="736"/>
                </a:cubicBezTo>
                <a:cubicBezTo>
                  <a:pt x="667" y="736"/>
                  <a:pt x="665" y="737"/>
                  <a:pt x="666" y="738"/>
                </a:cubicBezTo>
                <a:moveTo>
                  <a:pt x="665" y="734"/>
                </a:moveTo>
                <a:cubicBezTo>
                  <a:pt x="664" y="734"/>
                  <a:pt x="660" y="733"/>
                  <a:pt x="663" y="731"/>
                </a:cubicBezTo>
                <a:cubicBezTo>
                  <a:pt x="661" y="733"/>
                  <a:pt x="665" y="732"/>
                  <a:pt x="665" y="734"/>
                </a:cubicBezTo>
                <a:moveTo>
                  <a:pt x="674" y="729"/>
                </a:moveTo>
                <a:cubicBezTo>
                  <a:pt x="675" y="728"/>
                  <a:pt x="675" y="728"/>
                  <a:pt x="675" y="728"/>
                </a:cubicBezTo>
                <a:cubicBezTo>
                  <a:pt x="676" y="728"/>
                  <a:pt x="676" y="728"/>
                  <a:pt x="676" y="728"/>
                </a:cubicBezTo>
                <a:cubicBezTo>
                  <a:pt x="675" y="729"/>
                  <a:pt x="674" y="728"/>
                  <a:pt x="674" y="729"/>
                </a:cubicBezTo>
                <a:moveTo>
                  <a:pt x="677" y="726"/>
                </a:moveTo>
                <a:cubicBezTo>
                  <a:pt x="675" y="726"/>
                  <a:pt x="675" y="726"/>
                  <a:pt x="675" y="726"/>
                </a:cubicBezTo>
                <a:cubicBezTo>
                  <a:pt x="675" y="726"/>
                  <a:pt x="675" y="726"/>
                  <a:pt x="676" y="726"/>
                </a:cubicBezTo>
                <a:cubicBezTo>
                  <a:pt x="676" y="726"/>
                  <a:pt x="676" y="726"/>
                  <a:pt x="676" y="726"/>
                </a:cubicBezTo>
                <a:cubicBezTo>
                  <a:pt x="676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cubicBezTo>
                  <a:pt x="677" y="726"/>
                  <a:pt x="677" y="726"/>
                  <a:pt x="677" y="726"/>
                </a:cubicBezTo>
                <a:moveTo>
                  <a:pt x="404" y="724"/>
                </a:moveTo>
                <a:cubicBezTo>
                  <a:pt x="404" y="723"/>
                  <a:pt x="402" y="724"/>
                  <a:pt x="403" y="722"/>
                </a:cubicBezTo>
                <a:cubicBezTo>
                  <a:pt x="404" y="724"/>
                  <a:pt x="404" y="724"/>
                  <a:pt x="404" y="724"/>
                </a:cubicBezTo>
                <a:moveTo>
                  <a:pt x="675" y="724"/>
                </a:moveTo>
                <a:cubicBezTo>
                  <a:pt x="674" y="722"/>
                  <a:pt x="677" y="724"/>
                  <a:pt x="676" y="722"/>
                </a:cubicBezTo>
                <a:cubicBezTo>
                  <a:pt x="678" y="722"/>
                  <a:pt x="678" y="722"/>
                  <a:pt x="678" y="722"/>
                </a:cubicBezTo>
                <a:cubicBezTo>
                  <a:pt x="675" y="724"/>
                  <a:pt x="675" y="724"/>
                  <a:pt x="675" y="724"/>
                </a:cubicBezTo>
                <a:moveTo>
                  <a:pt x="295" y="717"/>
                </a:moveTo>
                <a:cubicBezTo>
                  <a:pt x="296" y="715"/>
                  <a:pt x="296" y="715"/>
                  <a:pt x="296" y="715"/>
                </a:cubicBezTo>
                <a:cubicBezTo>
                  <a:pt x="297" y="716"/>
                  <a:pt x="297" y="716"/>
                  <a:pt x="297" y="716"/>
                </a:cubicBezTo>
                <a:cubicBezTo>
                  <a:pt x="295" y="717"/>
                  <a:pt x="295" y="717"/>
                  <a:pt x="295" y="717"/>
                </a:cubicBezTo>
                <a:moveTo>
                  <a:pt x="569" y="714"/>
                </a:moveTo>
                <a:cubicBezTo>
                  <a:pt x="569" y="714"/>
                  <a:pt x="568" y="714"/>
                  <a:pt x="568" y="713"/>
                </a:cubicBezTo>
                <a:cubicBezTo>
                  <a:pt x="568" y="713"/>
                  <a:pt x="569" y="713"/>
                  <a:pt x="570" y="713"/>
                </a:cubicBezTo>
                <a:cubicBezTo>
                  <a:pt x="571" y="713"/>
                  <a:pt x="571" y="713"/>
                  <a:pt x="571" y="713"/>
                </a:cubicBezTo>
                <a:cubicBezTo>
                  <a:pt x="571" y="713"/>
                  <a:pt x="570" y="714"/>
                  <a:pt x="569" y="714"/>
                </a:cubicBezTo>
                <a:moveTo>
                  <a:pt x="298" y="713"/>
                </a:moveTo>
                <a:cubicBezTo>
                  <a:pt x="297" y="712"/>
                  <a:pt x="298" y="712"/>
                  <a:pt x="298" y="711"/>
                </a:cubicBezTo>
                <a:cubicBezTo>
                  <a:pt x="298" y="711"/>
                  <a:pt x="298" y="711"/>
                  <a:pt x="298" y="711"/>
                </a:cubicBezTo>
                <a:cubicBezTo>
                  <a:pt x="299" y="711"/>
                  <a:pt x="299" y="712"/>
                  <a:pt x="299" y="712"/>
                </a:cubicBezTo>
                <a:cubicBezTo>
                  <a:pt x="300" y="711"/>
                  <a:pt x="301" y="712"/>
                  <a:pt x="302" y="711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1" y="712"/>
                  <a:pt x="301" y="713"/>
                  <a:pt x="301" y="713"/>
                </a:cubicBezTo>
                <a:cubicBezTo>
                  <a:pt x="301" y="713"/>
                  <a:pt x="301" y="714"/>
                  <a:pt x="301" y="714"/>
                </a:cubicBezTo>
                <a:cubicBezTo>
                  <a:pt x="301" y="712"/>
                  <a:pt x="301" y="712"/>
                  <a:pt x="301" y="712"/>
                </a:cubicBezTo>
                <a:cubicBezTo>
                  <a:pt x="300" y="713"/>
                  <a:pt x="299" y="712"/>
                  <a:pt x="298" y="713"/>
                </a:cubicBezTo>
                <a:moveTo>
                  <a:pt x="708" y="710"/>
                </a:moveTo>
                <a:cubicBezTo>
                  <a:pt x="707" y="710"/>
                  <a:pt x="707" y="710"/>
                  <a:pt x="707" y="710"/>
                </a:cubicBezTo>
                <a:cubicBezTo>
                  <a:pt x="707" y="710"/>
                  <a:pt x="708" y="709"/>
                  <a:pt x="708" y="709"/>
                </a:cubicBezTo>
                <a:cubicBezTo>
                  <a:pt x="708" y="709"/>
                  <a:pt x="708" y="709"/>
                  <a:pt x="708" y="710"/>
                </a:cubicBezTo>
                <a:moveTo>
                  <a:pt x="289" y="710"/>
                </a:moveTo>
                <a:cubicBezTo>
                  <a:pt x="287" y="709"/>
                  <a:pt x="287" y="709"/>
                  <a:pt x="287" y="709"/>
                </a:cubicBezTo>
                <a:cubicBezTo>
                  <a:pt x="287" y="708"/>
                  <a:pt x="287" y="708"/>
                  <a:pt x="287" y="708"/>
                </a:cubicBezTo>
                <a:cubicBezTo>
                  <a:pt x="288" y="708"/>
                  <a:pt x="288" y="708"/>
                  <a:pt x="288" y="708"/>
                </a:cubicBezTo>
                <a:cubicBezTo>
                  <a:pt x="289" y="708"/>
                  <a:pt x="288" y="709"/>
                  <a:pt x="289" y="710"/>
                </a:cubicBezTo>
                <a:moveTo>
                  <a:pt x="274" y="705"/>
                </a:moveTo>
                <a:cubicBezTo>
                  <a:pt x="273" y="703"/>
                  <a:pt x="273" y="703"/>
                  <a:pt x="273" y="703"/>
                </a:cubicBezTo>
                <a:cubicBezTo>
                  <a:pt x="276" y="705"/>
                  <a:pt x="276" y="705"/>
                  <a:pt x="276" y="705"/>
                </a:cubicBezTo>
                <a:cubicBezTo>
                  <a:pt x="274" y="705"/>
                  <a:pt x="274" y="705"/>
                  <a:pt x="274" y="705"/>
                </a:cubicBezTo>
                <a:moveTo>
                  <a:pt x="722" y="699"/>
                </a:moveTo>
                <a:cubicBezTo>
                  <a:pt x="720" y="697"/>
                  <a:pt x="720" y="697"/>
                  <a:pt x="720" y="697"/>
                </a:cubicBezTo>
                <a:cubicBezTo>
                  <a:pt x="722" y="698"/>
                  <a:pt x="722" y="698"/>
                  <a:pt x="722" y="698"/>
                </a:cubicBezTo>
                <a:cubicBezTo>
                  <a:pt x="722" y="699"/>
                  <a:pt x="722" y="699"/>
                  <a:pt x="722" y="699"/>
                </a:cubicBezTo>
                <a:moveTo>
                  <a:pt x="261" y="695"/>
                </a:moveTo>
                <a:cubicBezTo>
                  <a:pt x="260" y="695"/>
                  <a:pt x="261" y="693"/>
                  <a:pt x="261" y="693"/>
                </a:cubicBezTo>
                <a:cubicBezTo>
                  <a:pt x="261" y="693"/>
                  <a:pt x="261" y="694"/>
                  <a:pt x="262" y="694"/>
                </a:cubicBezTo>
                <a:cubicBezTo>
                  <a:pt x="261" y="694"/>
                  <a:pt x="261" y="695"/>
                  <a:pt x="261" y="695"/>
                </a:cubicBezTo>
                <a:moveTo>
                  <a:pt x="721" y="691"/>
                </a:moveTo>
                <a:cubicBezTo>
                  <a:pt x="720" y="691"/>
                  <a:pt x="720" y="691"/>
                  <a:pt x="720" y="691"/>
                </a:cubicBezTo>
                <a:cubicBezTo>
                  <a:pt x="721" y="691"/>
                  <a:pt x="721" y="691"/>
                  <a:pt x="721" y="691"/>
                </a:cubicBezTo>
                <a:cubicBezTo>
                  <a:pt x="721" y="691"/>
                  <a:pt x="721" y="691"/>
                  <a:pt x="721" y="691"/>
                </a:cubicBezTo>
                <a:moveTo>
                  <a:pt x="213" y="682"/>
                </a:moveTo>
                <a:cubicBezTo>
                  <a:pt x="213" y="679"/>
                  <a:pt x="213" y="679"/>
                  <a:pt x="213" y="679"/>
                </a:cubicBezTo>
                <a:cubicBezTo>
                  <a:pt x="214" y="682"/>
                  <a:pt x="214" y="682"/>
                  <a:pt x="214" y="682"/>
                </a:cubicBezTo>
                <a:cubicBezTo>
                  <a:pt x="213" y="682"/>
                  <a:pt x="213" y="682"/>
                  <a:pt x="213" y="682"/>
                </a:cubicBezTo>
                <a:moveTo>
                  <a:pt x="221" y="681"/>
                </a:moveTo>
                <a:cubicBezTo>
                  <a:pt x="221" y="679"/>
                  <a:pt x="221" y="679"/>
                  <a:pt x="221" y="679"/>
                </a:cubicBezTo>
                <a:cubicBezTo>
                  <a:pt x="222" y="680"/>
                  <a:pt x="222" y="680"/>
                  <a:pt x="222" y="680"/>
                </a:cubicBezTo>
                <a:cubicBezTo>
                  <a:pt x="221" y="681"/>
                  <a:pt x="221" y="681"/>
                  <a:pt x="221" y="681"/>
                </a:cubicBezTo>
                <a:moveTo>
                  <a:pt x="207" y="680"/>
                </a:moveTo>
                <a:cubicBezTo>
                  <a:pt x="207" y="680"/>
                  <a:pt x="206" y="680"/>
                  <a:pt x="206" y="680"/>
                </a:cubicBezTo>
                <a:cubicBezTo>
                  <a:pt x="207" y="679"/>
                  <a:pt x="207" y="679"/>
                  <a:pt x="207" y="679"/>
                </a:cubicBezTo>
                <a:cubicBezTo>
                  <a:pt x="207" y="679"/>
                  <a:pt x="207" y="680"/>
                  <a:pt x="207" y="680"/>
                </a:cubicBezTo>
                <a:cubicBezTo>
                  <a:pt x="207" y="680"/>
                  <a:pt x="207" y="680"/>
                  <a:pt x="207" y="680"/>
                </a:cubicBezTo>
                <a:moveTo>
                  <a:pt x="214" y="672"/>
                </a:moveTo>
                <a:cubicBezTo>
                  <a:pt x="214" y="672"/>
                  <a:pt x="214" y="671"/>
                  <a:pt x="214" y="671"/>
                </a:cubicBezTo>
                <a:cubicBezTo>
                  <a:pt x="215" y="671"/>
                  <a:pt x="215" y="671"/>
                  <a:pt x="215" y="671"/>
                </a:cubicBezTo>
                <a:cubicBezTo>
                  <a:pt x="215" y="671"/>
                  <a:pt x="216" y="671"/>
                  <a:pt x="216" y="672"/>
                </a:cubicBezTo>
                <a:cubicBezTo>
                  <a:pt x="216" y="672"/>
                  <a:pt x="215" y="672"/>
                  <a:pt x="215" y="672"/>
                </a:cubicBezTo>
                <a:cubicBezTo>
                  <a:pt x="215" y="672"/>
                  <a:pt x="215" y="672"/>
                  <a:pt x="214" y="672"/>
                </a:cubicBezTo>
                <a:cubicBezTo>
                  <a:pt x="214" y="672"/>
                  <a:pt x="214" y="672"/>
                  <a:pt x="214" y="672"/>
                </a:cubicBezTo>
                <a:moveTo>
                  <a:pt x="166" y="663"/>
                </a:moveTo>
                <a:cubicBezTo>
                  <a:pt x="166" y="663"/>
                  <a:pt x="167" y="663"/>
                  <a:pt x="167" y="662"/>
                </a:cubicBezTo>
                <a:cubicBezTo>
                  <a:pt x="167" y="661"/>
                  <a:pt x="167" y="661"/>
                  <a:pt x="167" y="661"/>
                </a:cubicBezTo>
                <a:cubicBezTo>
                  <a:pt x="168" y="662"/>
                  <a:pt x="168" y="662"/>
                  <a:pt x="168" y="662"/>
                </a:cubicBezTo>
                <a:cubicBezTo>
                  <a:pt x="166" y="663"/>
                  <a:pt x="166" y="663"/>
                  <a:pt x="166" y="663"/>
                </a:cubicBezTo>
                <a:moveTo>
                  <a:pt x="145" y="661"/>
                </a:moveTo>
                <a:cubicBezTo>
                  <a:pt x="145" y="660"/>
                  <a:pt x="145" y="660"/>
                  <a:pt x="145" y="660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5" y="661"/>
                  <a:pt x="145" y="661"/>
                  <a:pt x="145" y="661"/>
                </a:cubicBezTo>
                <a:moveTo>
                  <a:pt x="778" y="650"/>
                </a:moveTo>
                <a:cubicBezTo>
                  <a:pt x="779" y="648"/>
                  <a:pt x="779" y="648"/>
                  <a:pt x="779" y="648"/>
                </a:cubicBezTo>
                <a:cubicBezTo>
                  <a:pt x="781" y="652"/>
                  <a:pt x="781" y="652"/>
                  <a:pt x="781" y="652"/>
                </a:cubicBezTo>
                <a:cubicBezTo>
                  <a:pt x="780" y="652"/>
                  <a:pt x="780" y="650"/>
                  <a:pt x="779" y="650"/>
                </a:cubicBezTo>
                <a:cubicBezTo>
                  <a:pt x="778" y="650"/>
                  <a:pt x="778" y="650"/>
                  <a:pt x="778" y="650"/>
                </a:cubicBezTo>
                <a:moveTo>
                  <a:pt x="121" y="639"/>
                </a:moveTo>
                <a:cubicBezTo>
                  <a:pt x="120" y="639"/>
                  <a:pt x="120" y="639"/>
                  <a:pt x="120" y="639"/>
                </a:cubicBezTo>
                <a:cubicBezTo>
                  <a:pt x="120" y="638"/>
                  <a:pt x="121" y="638"/>
                  <a:pt x="121" y="638"/>
                </a:cubicBezTo>
                <a:cubicBezTo>
                  <a:pt x="121" y="638"/>
                  <a:pt x="122" y="638"/>
                  <a:pt x="122" y="638"/>
                </a:cubicBezTo>
                <a:cubicBezTo>
                  <a:pt x="121" y="639"/>
                  <a:pt x="121" y="639"/>
                  <a:pt x="121" y="639"/>
                </a:cubicBezTo>
                <a:moveTo>
                  <a:pt x="823" y="638"/>
                </a:moveTo>
                <a:cubicBezTo>
                  <a:pt x="822" y="638"/>
                  <a:pt x="822" y="638"/>
                  <a:pt x="822" y="638"/>
                </a:cubicBezTo>
                <a:cubicBezTo>
                  <a:pt x="822" y="637"/>
                  <a:pt x="823" y="637"/>
                  <a:pt x="823" y="637"/>
                </a:cubicBezTo>
                <a:cubicBezTo>
                  <a:pt x="823" y="637"/>
                  <a:pt x="824" y="637"/>
                  <a:pt x="824" y="638"/>
                </a:cubicBezTo>
                <a:cubicBezTo>
                  <a:pt x="824" y="638"/>
                  <a:pt x="823" y="638"/>
                  <a:pt x="823" y="638"/>
                </a:cubicBezTo>
                <a:moveTo>
                  <a:pt x="88" y="631"/>
                </a:moveTo>
                <a:cubicBezTo>
                  <a:pt x="88" y="631"/>
                  <a:pt x="88" y="631"/>
                  <a:pt x="88" y="631"/>
                </a:cubicBezTo>
                <a:cubicBezTo>
                  <a:pt x="87" y="630"/>
                  <a:pt x="87" y="630"/>
                  <a:pt x="87" y="630"/>
                </a:cubicBezTo>
                <a:cubicBezTo>
                  <a:pt x="87" y="630"/>
                  <a:pt x="87" y="630"/>
                  <a:pt x="88" y="630"/>
                </a:cubicBezTo>
                <a:cubicBezTo>
                  <a:pt x="88" y="630"/>
                  <a:pt x="88" y="630"/>
                  <a:pt x="88" y="630"/>
                </a:cubicBezTo>
                <a:cubicBezTo>
                  <a:pt x="89" y="630"/>
                  <a:pt x="88" y="631"/>
                  <a:pt x="88" y="631"/>
                </a:cubicBezTo>
                <a:moveTo>
                  <a:pt x="61" y="600"/>
                </a:moveTo>
                <a:cubicBezTo>
                  <a:pt x="61" y="599"/>
                  <a:pt x="61" y="599"/>
                  <a:pt x="61" y="599"/>
                </a:cubicBezTo>
                <a:cubicBezTo>
                  <a:pt x="62" y="599"/>
                  <a:pt x="62" y="599"/>
                  <a:pt x="62" y="599"/>
                </a:cubicBezTo>
                <a:cubicBezTo>
                  <a:pt x="62" y="599"/>
                  <a:pt x="62" y="600"/>
                  <a:pt x="61" y="600"/>
                </a:cubicBezTo>
                <a:moveTo>
                  <a:pt x="894" y="549"/>
                </a:moveTo>
                <a:cubicBezTo>
                  <a:pt x="895" y="549"/>
                  <a:pt x="895" y="549"/>
                  <a:pt x="895" y="549"/>
                </a:cubicBezTo>
                <a:cubicBezTo>
                  <a:pt x="897" y="549"/>
                  <a:pt x="897" y="549"/>
                  <a:pt x="897" y="549"/>
                </a:cubicBezTo>
                <a:cubicBezTo>
                  <a:pt x="894" y="549"/>
                  <a:pt x="894" y="549"/>
                  <a:pt x="894" y="549"/>
                </a:cubicBezTo>
                <a:moveTo>
                  <a:pt x="15" y="492"/>
                </a:moveTo>
                <a:cubicBezTo>
                  <a:pt x="15" y="492"/>
                  <a:pt x="15" y="492"/>
                  <a:pt x="14" y="492"/>
                </a:cubicBezTo>
                <a:cubicBezTo>
                  <a:pt x="15" y="492"/>
                  <a:pt x="15" y="491"/>
                  <a:pt x="16" y="491"/>
                </a:cubicBezTo>
                <a:cubicBezTo>
                  <a:pt x="16" y="491"/>
                  <a:pt x="16" y="492"/>
                  <a:pt x="16" y="492"/>
                </a:cubicBezTo>
                <a:cubicBezTo>
                  <a:pt x="16" y="492"/>
                  <a:pt x="16" y="492"/>
                  <a:pt x="15" y="492"/>
                </a:cubicBezTo>
                <a:moveTo>
                  <a:pt x="907" y="468"/>
                </a:moveTo>
                <a:cubicBezTo>
                  <a:pt x="907" y="466"/>
                  <a:pt x="907" y="466"/>
                  <a:pt x="907" y="466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07" y="468"/>
                  <a:pt x="907" y="468"/>
                  <a:pt x="907" y="468"/>
                </a:cubicBezTo>
                <a:moveTo>
                  <a:pt x="921" y="452"/>
                </a:moveTo>
                <a:cubicBezTo>
                  <a:pt x="920" y="452"/>
                  <a:pt x="920" y="452"/>
                  <a:pt x="920" y="451"/>
                </a:cubicBezTo>
                <a:cubicBezTo>
                  <a:pt x="921" y="452"/>
                  <a:pt x="921" y="452"/>
                  <a:pt x="921" y="452"/>
                </a:cubicBezTo>
                <a:moveTo>
                  <a:pt x="915" y="447"/>
                </a:moveTo>
                <a:cubicBezTo>
                  <a:pt x="914" y="446"/>
                  <a:pt x="914" y="443"/>
                  <a:pt x="916" y="443"/>
                </a:cubicBezTo>
                <a:cubicBezTo>
                  <a:pt x="915" y="444"/>
                  <a:pt x="916" y="444"/>
                  <a:pt x="916" y="445"/>
                </a:cubicBezTo>
                <a:cubicBezTo>
                  <a:pt x="915" y="445"/>
                  <a:pt x="915" y="446"/>
                  <a:pt x="915" y="447"/>
                </a:cubicBezTo>
                <a:moveTo>
                  <a:pt x="34" y="387"/>
                </a:moveTo>
                <a:cubicBezTo>
                  <a:pt x="34" y="386"/>
                  <a:pt x="34" y="386"/>
                  <a:pt x="34" y="386"/>
                </a:cubicBezTo>
                <a:cubicBezTo>
                  <a:pt x="35" y="386"/>
                  <a:pt x="35" y="386"/>
                  <a:pt x="35" y="386"/>
                </a:cubicBezTo>
                <a:cubicBezTo>
                  <a:pt x="34" y="387"/>
                  <a:pt x="34" y="387"/>
                  <a:pt x="34" y="387"/>
                </a:cubicBezTo>
                <a:moveTo>
                  <a:pt x="21" y="385"/>
                </a:moveTo>
                <a:cubicBezTo>
                  <a:pt x="21" y="384"/>
                  <a:pt x="21" y="384"/>
                  <a:pt x="21" y="384"/>
                </a:cubicBezTo>
                <a:cubicBezTo>
                  <a:pt x="22" y="384"/>
                  <a:pt x="22" y="384"/>
                  <a:pt x="22" y="384"/>
                </a:cubicBezTo>
                <a:cubicBezTo>
                  <a:pt x="21" y="385"/>
                  <a:pt x="21" y="385"/>
                  <a:pt x="21" y="385"/>
                </a:cubicBezTo>
                <a:moveTo>
                  <a:pt x="896" y="367"/>
                </a:moveTo>
                <a:cubicBezTo>
                  <a:pt x="895" y="365"/>
                  <a:pt x="895" y="365"/>
                  <a:pt x="895" y="365"/>
                </a:cubicBezTo>
                <a:cubicBezTo>
                  <a:pt x="896" y="365"/>
                  <a:pt x="896" y="365"/>
                  <a:pt x="896" y="365"/>
                </a:cubicBezTo>
                <a:cubicBezTo>
                  <a:pt x="896" y="367"/>
                  <a:pt x="896" y="367"/>
                  <a:pt x="896" y="367"/>
                </a:cubicBezTo>
                <a:moveTo>
                  <a:pt x="883" y="346"/>
                </a:moveTo>
                <a:cubicBezTo>
                  <a:pt x="884" y="346"/>
                  <a:pt x="884" y="346"/>
                  <a:pt x="885" y="345"/>
                </a:cubicBezTo>
                <a:cubicBezTo>
                  <a:pt x="885" y="345"/>
                  <a:pt x="885" y="344"/>
                  <a:pt x="885" y="344"/>
                </a:cubicBezTo>
                <a:cubicBezTo>
                  <a:pt x="886" y="344"/>
                  <a:pt x="886" y="345"/>
                  <a:pt x="887" y="345"/>
                </a:cubicBezTo>
                <a:cubicBezTo>
                  <a:pt x="887" y="345"/>
                  <a:pt x="887" y="345"/>
                  <a:pt x="886" y="345"/>
                </a:cubicBezTo>
                <a:cubicBezTo>
                  <a:pt x="886" y="345"/>
                  <a:pt x="885" y="345"/>
                  <a:pt x="885" y="346"/>
                </a:cubicBezTo>
                <a:cubicBezTo>
                  <a:pt x="884" y="346"/>
                  <a:pt x="884" y="346"/>
                  <a:pt x="884" y="346"/>
                </a:cubicBezTo>
                <a:cubicBezTo>
                  <a:pt x="883" y="346"/>
                  <a:pt x="883" y="346"/>
                  <a:pt x="883" y="346"/>
                </a:cubicBezTo>
                <a:cubicBezTo>
                  <a:pt x="883" y="346"/>
                  <a:pt x="883" y="346"/>
                  <a:pt x="883" y="346"/>
                </a:cubicBezTo>
                <a:moveTo>
                  <a:pt x="875" y="338"/>
                </a:moveTo>
                <a:cubicBezTo>
                  <a:pt x="874" y="337"/>
                  <a:pt x="874" y="337"/>
                  <a:pt x="874" y="337"/>
                </a:cubicBezTo>
                <a:cubicBezTo>
                  <a:pt x="875" y="337"/>
                  <a:pt x="875" y="337"/>
                  <a:pt x="875" y="337"/>
                </a:cubicBezTo>
                <a:cubicBezTo>
                  <a:pt x="875" y="338"/>
                  <a:pt x="875" y="338"/>
                  <a:pt x="875" y="338"/>
                </a:cubicBezTo>
                <a:moveTo>
                  <a:pt x="877" y="336"/>
                </a:moveTo>
                <a:cubicBezTo>
                  <a:pt x="878" y="335"/>
                  <a:pt x="878" y="335"/>
                  <a:pt x="878" y="335"/>
                </a:cubicBezTo>
                <a:cubicBezTo>
                  <a:pt x="878" y="336"/>
                  <a:pt x="878" y="336"/>
                  <a:pt x="878" y="336"/>
                </a:cubicBezTo>
                <a:cubicBezTo>
                  <a:pt x="877" y="336"/>
                  <a:pt x="877" y="336"/>
                  <a:pt x="877" y="336"/>
                </a:cubicBezTo>
                <a:moveTo>
                  <a:pt x="880" y="335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5"/>
                  <a:pt x="881" y="335"/>
                </a:cubicBezTo>
                <a:cubicBezTo>
                  <a:pt x="880" y="335"/>
                  <a:pt x="880" y="335"/>
                  <a:pt x="880" y="335"/>
                </a:cubicBezTo>
                <a:moveTo>
                  <a:pt x="811" y="338"/>
                </a:moveTo>
                <a:cubicBezTo>
                  <a:pt x="809" y="336"/>
                  <a:pt x="814" y="333"/>
                  <a:pt x="815" y="331"/>
                </a:cubicBezTo>
                <a:cubicBezTo>
                  <a:pt x="817" y="334"/>
                  <a:pt x="812" y="335"/>
                  <a:pt x="811" y="338"/>
                </a:cubicBezTo>
                <a:moveTo>
                  <a:pt x="877" y="317"/>
                </a:moveTo>
                <a:cubicBezTo>
                  <a:pt x="875" y="316"/>
                  <a:pt x="875" y="316"/>
                  <a:pt x="875" y="316"/>
                </a:cubicBezTo>
                <a:cubicBezTo>
                  <a:pt x="876" y="316"/>
                  <a:pt x="877" y="317"/>
                  <a:pt x="878" y="317"/>
                </a:cubicBezTo>
                <a:cubicBezTo>
                  <a:pt x="877" y="317"/>
                  <a:pt x="877" y="317"/>
                  <a:pt x="877" y="317"/>
                </a:cubicBezTo>
                <a:moveTo>
                  <a:pt x="32" y="299"/>
                </a:moveTo>
                <a:cubicBezTo>
                  <a:pt x="30" y="296"/>
                  <a:pt x="30" y="296"/>
                  <a:pt x="30" y="296"/>
                </a:cubicBezTo>
                <a:cubicBezTo>
                  <a:pt x="30" y="296"/>
                  <a:pt x="31" y="296"/>
                  <a:pt x="31" y="296"/>
                </a:cubicBezTo>
                <a:cubicBezTo>
                  <a:pt x="32" y="296"/>
                  <a:pt x="33" y="298"/>
                  <a:pt x="32" y="299"/>
                </a:cubicBezTo>
                <a:moveTo>
                  <a:pt x="41" y="271"/>
                </a:moveTo>
                <a:cubicBezTo>
                  <a:pt x="40" y="271"/>
                  <a:pt x="40" y="271"/>
                  <a:pt x="40" y="27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41" y="270"/>
                  <a:pt x="41" y="271"/>
                  <a:pt x="41" y="271"/>
                </a:cubicBezTo>
                <a:moveTo>
                  <a:pt x="34" y="272"/>
                </a:moveTo>
                <a:cubicBezTo>
                  <a:pt x="36" y="270"/>
                  <a:pt x="36" y="270"/>
                  <a:pt x="36" y="270"/>
                </a:cubicBezTo>
                <a:cubicBezTo>
                  <a:pt x="36" y="271"/>
                  <a:pt x="36" y="271"/>
                  <a:pt x="36" y="271"/>
                </a:cubicBezTo>
                <a:cubicBezTo>
                  <a:pt x="34" y="272"/>
                  <a:pt x="34" y="272"/>
                  <a:pt x="34" y="272"/>
                </a:cubicBezTo>
                <a:moveTo>
                  <a:pt x="32" y="268"/>
                </a:moveTo>
                <a:cubicBezTo>
                  <a:pt x="31" y="268"/>
                  <a:pt x="31" y="267"/>
                  <a:pt x="30" y="267"/>
                </a:cubicBezTo>
                <a:cubicBezTo>
                  <a:pt x="30" y="267"/>
                  <a:pt x="31" y="267"/>
                  <a:pt x="32" y="267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32" y="267"/>
                  <a:pt x="32" y="268"/>
                  <a:pt x="32" y="268"/>
                </a:cubicBezTo>
                <a:moveTo>
                  <a:pt x="855" y="236"/>
                </a:moveTo>
                <a:cubicBezTo>
                  <a:pt x="854" y="234"/>
                  <a:pt x="854" y="234"/>
                  <a:pt x="854" y="234"/>
                </a:cubicBezTo>
                <a:cubicBezTo>
                  <a:pt x="855" y="235"/>
                  <a:pt x="855" y="235"/>
                  <a:pt x="855" y="236"/>
                </a:cubicBezTo>
                <a:cubicBezTo>
                  <a:pt x="855" y="236"/>
                  <a:pt x="855" y="236"/>
                  <a:pt x="855" y="236"/>
                </a:cubicBezTo>
                <a:moveTo>
                  <a:pt x="854" y="234"/>
                </a:moveTo>
                <a:cubicBezTo>
                  <a:pt x="854" y="234"/>
                  <a:pt x="853" y="234"/>
                  <a:pt x="853" y="234"/>
                </a:cubicBezTo>
                <a:cubicBezTo>
                  <a:pt x="854" y="233"/>
                  <a:pt x="854" y="233"/>
                  <a:pt x="854" y="233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cubicBezTo>
                  <a:pt x="854" y="234"/>
                  <a:pt x="854" y="234"/>
                  <a:pt x="854" y="234"/>
                </a:cubicBezTo>
                <a:moveTo>
                  <a:pt x="101" y="203"/>
                </a:moveTo>
                <a:cubicBezTo>
                  <a:pt x="101" y="203"/>
                  <a:pt x="99" y="202"/>
                  <a:pt x="98" y="202"/>
                </a:cubicBezTo>
                <a:cubicBezTo>
                  <a:pt x="100" y="202"/>
                  <a:pt x="100" y="202"/>
                  <a:pt x="101" y="203"/>
                </a:cubicBezTo>
                <a:moveTo>
                  <a:pt x="75" y="203"/>
                </a:moveTo>
                <a:cubicBezTo>
                  <a:pt x="75" y="203"/>
                  <a:pt x="75" y="203"/>
                  <a:pt x="74" y="203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76" y="202"/>
                  <a:pt x="76" y="203"/>
                  <a:pt x="75" y="203"/>
                </a:cubicBezTo>
                <a:moveTo>
                  <a:pt x="100" y="196"/>
                </a:moveTo>
                <a:cubicBezTo>
                  <a:pt x="102" y="195"/>
                  <a:pt x="102" y="195"/>
                  <a:pt x="102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0" y="196"/>
                  <a:pt x="100" y="196"/>
                  <a:pt x="100" y="196"/>
                </a:cubicBezTo>
                <a:moveTo>
                  <a:pt x="845" y="195"/>
                </a:moveTo>
                <a:cubicBezTo>
                  <a:pt x="844" y="195"/>
                  <a:pt x="844" y="195"/>
                  <a:pt x="844" y="195"/>
                </a:cubicBezTo>
                <a:cubicBezTo>
                  <a:pt x="844" y="194"/>
                  <a:pt x="844" y="194"/>
                  <a:pt x="845" y="194"/>
                </a:cubicBezTo>
                <a:cubicBezTo>
                  <a:pt x="845" y="194"/>
                  <a:pt x="845" y="194"/>
                  <a:pt x="846" y="195"/>
                </a:cubicBezTo>
                <a:cubicBezTo>
                  <a:pt x="846" y="195"/>
                  <a:pt x="846" y="195"/>
                  <a:pt x="847" y="195"/>
                </a:cubicBezTo>
                <a:cubicBezTo>
                  <a:pt x="847" y="195"/>
                  <a:pt x="847" y="195"/>
                  <a:pt x="847" y="195"/>
                </a:cubicBezTo>
                <a:cubicBezTo>
                  <a:pt x="846" y="195"/>
                  <a:pt x="845" y="195"/>
                  <a:pt x="845" y="195"/>
                </a:cubicBezTo>
                <a:moveTo>
                  <a:pt x="94" y="193"/>
                </a:moveTo>
                <a:cubicBezTo>
                  <a:pt x="91" y="192"/>
                  <a:pt x="91" y="192"/>
                  <a:pt x="91" y="192"/>
                </a:cubicBezTo>
                <a:cubicBezTo>
                  <a:pt x="92" y="192"/>
                  <a:pt x="92" y="192"/>
                  <a:pt x="93" y="192"/>
                </a:cubicBezTo>
                <a:cubicBezTo>
                  <a:pt x="96" y="192"/>
                  <a:pt x="99" y="193"/>
                  <a:pt x="98" y="195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4" y="193"/>
                  <a:pt x="94" y="193"/>
                  <a:pt x="94" y="193"/>
                </a:cubicBezTo>
                <a:moveTo>
                  <a:pt x="98" y="185"/>
                </a:moveTo>
                <a:cubicBezTo>
                  <a:pt x="93" y="185"/>
                  <a:pt x="93" y="185"/>
                  <a:pt x="93" y="185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8" y="185"/>
                  <a:pt x="98" y="185"/>
                  <a:pt x="98" y="185"/>
                </a:cubicBezTo>
                <a:moveTo>
                  <a:pt x="838" y="176"/>
                </a:moveTo>
                <a:cubicBezTo>
                  <a:pt x="839" y="175"/>
                  <a:pt x="839" y="175"/>
                  <a:pt x="839" y="175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8" y="176"/>
                  <a:pt x="838" y="176"/>
                  <a:pt x="838" y="176"/>
                </a:cubicBezTo>
                <a:moveTo>
                  <a:pt x="822" y="168"/>
                </a:moveTo>
                <a:cubicBezTo>
                  <a:pt x="822" y="166"/>
                  <a:pt x="822" y="166"/>
                  <a:pt x="822" y="166"/>
                </a:cubicBezTo>
                <a:cubicBezTo>
                  <a:pt x="823" y="168"/>
                  <a:pt x="823" y="168"/>
                  <a:pt x="823" y="168"/>
                </a:cubicBezTo>
                <a:cubicBezTo>
                  <a:pt x="822" y="168"/>
                  <a:pt x="822" y="168"/>
                  <a:pt x="822" y="168"/>
                </a:cubicBezTo>
                <a:moveTo>
                  <a:pt x="275" y="166"/>
                </a:moveTo>
                <a:cubicBezTo>
                  <a:pt x="275" y="166"/>
                  <a:pt x="275" y="165"/>
                  <a:pt x="276" y="165"/>
                </a:cubicBezTo>
                <a:cubicBezTo>
                  <a:pt x="276" y="165"/>
                  <a:pt x="276" y="165"/>
                  <a:pt x="277" y="165"/>
                </a:cubicBezTo>
                <a:cubicBezTo>
                  <a:pt x="277" y="165"/>
                  <a:pt x="277" y="165"/>
                  <a:pt x="276" y="165"/>
                </a:cubicBezTo>
                <a:cubicBezTo>
                  <a:pt x="276" y="165"/>
                  <a:pt x="276" y="166"/>
                  <a:pt x="275" y="166"/>
                </a:cubicBezTo>
                <a:moveTo>
                  <a:pt x="280" y="165"/>
                </a:moveTo>
                <a:cubicBezTo>
                  <a:pt x="278" y="164"/>
                  <a:pt x="278" y="164"/>
                  <a:pt x="278" y="164"/>
                </a:cubicBezTo>
                <a:cubicBezTo>
                  <a:pt x="280" y="164"/>
                  <a:pt x="280" y="164"/>
                  <a:pt x="280" y="164"/>
                </a:cubicBezTo>
                <a:cubicBezTo>
                  <a:pt x="280" y="165"/>
                  <a:pt x="280" y="165"/>
                  <a:pt x="280" y="165"/>
                </a:cubicBezTo>
                <a:moveTo>
                  <a:pt x="145" y="165"/>
                </a:move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5" y="164"/>
                  <a:pt x="145" y="164"/>
                  <a:pt x="145" y="164"/>
                </a:cubicBezTo>
                <a:cubicBezTo>
                  <a:pt x="145" y="165"/>
                  <a:pt x="145" y="165"/>
                  <a:pt x="145" y="165"/>
                </a:cubicBezTo>
                <a:moveTo>
                  <a:pt x="282" y="169"/>
                </a:moveTo>
                <a:cubicBezTo>
                  <a:pt x="280" y="167"/>
                  <a:pt x="283" y="167"/>
                  <a:pt x="283" y="165"/>
                </a:cubicBezTo>
                <a:cubicBezTo>
                  <a:pt x="283" y="164"/>
                  <a:pt x="283" y="163"/>
                  <a:pt x="283" y="162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64"/>
                  <a:pt x="283" y="165"/>
                  <a:pt x="283" y="165"/>
                </a:cubicBezTo>
                <a:cubicBezTo>
                  <a:pt x="284" y="166"/>
                  <a:pt x="283" y="168"/>
                  <a:pt x="282" y="169"/>
                </a:cubicBezTo>
                <a:moveTo>
                  <a:pt x="130" y="164"/>
                </a:moveTo>
                <a:cubicBezTo>
                  <a:pt x="132" y="162"/>
                  <a:pt x="132" y="162"/>
                  <a:pt x="132" y="162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0" y="164"/>
                  <a:pt x="130" y="164"/>
                  <a:pt x="130" y="164"/>
                </a:cubicBezTo>
                <a:moveTo>
                  <a:pt x="815" y="161"/>
                </a:moveTo>
                <a:cubicBezTo>
                  <a:pt x="814" y="161"/>
                  <a:pt x="814" y="161"/>
                  <a:pt x="814" y="161"/>
                </a:cubicBezTo>
                <a:cubicBezTo>
                  <a:pt x="814" y="160"/>
                  <a:pt x="815" y="160"/>
                  <a:pt x="815" y="160"/>
                </a:cubicBezTo>
                <a:cubicBezTo>
                  <a:pt x="815" y="160"/>
                  <a:pt x="815" y="160"/>
                  <a:pt x="816" y="160"/>
                </a:cubicBezTo>
                <a:cubicBezTo>
                  <a:pt x="815" y="161"/>
                  <a:pt x="815" y="161"/>
                  <a:pt x="815" y="161"/>
                </a:cubicBezTo>
                <a:moveTo>
                  <a:pt x="174" y="156"/>
                </a:moveTo>
                <a:cubicBezTo>
                  <a:pt x="171" y="155"/>
                  <a:pt x="171" y="155"/>
                  <a:pt x="171" y="155"/>
                </a:cubicBezTo>
                <a:cubicBezTo>
                  <a:pt x="173" y="154"/>
                  <a:pt x="173" y="154"/>
                  <a:pt x="173" y="154"/>
                </a:cubicBezTo>
                <a:cubicBezTo>
                  <a:pt x="174" y="156"/>
                  <a:pt x="174" y="156"/>
                  <a:pt x="174" y="156"/>
                </a:cubicBezTo>
                <a:moveTo>
                  <a:pt x="241" y="155"/>
                </a:moveTo>
                <a:cubicBezTo>
                  <a:pt x="240" y="153"/>
                  <a:pt x="240" y="153"/>
                  <a:pt x="240" y="153"/>
                </a:cubicBezTo>
                <a:cubicBezTo>
                  <a:pt x="241" y="155"/>
                  <a:pt x="241" y="155"/>
                  <a:pt x="241" y="155"/>
                </a:cubicBezTo>
                <a:cubicBezTo>
                  <a:pt x="241" y="155"/>
                  <a:pt x="241" y="155"/>
                  <a:pt x="241" y="155"/>
                </a:cubicBezTo>
                <a:moveTo>
                  <a:pt x="283" y="162"/>
                </a:moveTo>
                <a:cubicBezTo>
                  <a:pt x="281" y="157"/>
                  <a:pt x="281" y="157"/>
                  <a:pt x="281" y="157"/>
                </a:cubicBezTo>
                <a:cubicBezTo>
                  <a:pt x="288" y="152"/>
                  <a:pt x="288" y="152"/>
                  <a:pt x="288" y="152"/>
                </a:cubicBezTo>
                <a:cubicBezTo>
                  <a:pt x="282" y="158"/>
                  <a:pt x="282" y="158"/>
                  <a:pt x="282" y="158"/>
                </a:cubicBezTo>
                <a:cubicBezTo>
                  <a:pt x="282" y="159"/>
                  <a:pt x="282" y="161"/>
                  <a:pt x="283" y="162"/>
                </a:cubicBezTo>
                <a:moveTo>
                  <a:pt x="804" y="151"/>
                </a:moveTo>
                <a:cubicBezTo>
                  <a:pt x="802" y="150"/>
                  <a:pt x="802" y="150"/>
                  <a:pt x="802" y="150"/>
                </a:cubicBezTo>
                <a:cubicBezTo>
                  <a:pt x="802" y="150"/>
                  <a:pt x="802" y="150"/>
                  <a:pt x="803" y="150"/>
                </a:cubicBezTo>
                <a:cubicBezTo>
                  <a:pt x="804" y="150"/>
                  <a:pt x="805" y="150"/>
                  <a:pt x="804" y="151"/>
                </a:cubicBezTo>
                <a:moveTo>
                  <a:pt x="176" y="148"/>
                </a:moveTo>
                <a:cubicBezTo>
                  <a:pt x="175" y="147"/>
                  <a:pt x="175" y="147"/>
                  <a:pt x="175" y="147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moveTo>
                  <a:pt x="235" y="149"/>
                </a:moveTo>
                <a:cubicBezTo>
                  <a:pt x="235" y="147"/>
                  <a:pt x="235" y="147"/>
                  <a:pt x="235" y="147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8"/>
                  <a:pt x="235" y="149"/>
                  <a:pt x="235" y="149"/>
                </a:cubicBezTo>
                <a:moveTo>
                  <a:pt x="176" y="145"/>
                </a:moveTo>
                <a:cubicBezTo>
                  <a:pt x="176" y="145"/>
                  <a:pt x="176" y="145"/>
                  <a:pt x="176" y="145"/>
                </a:cubicBezTo>
                <a:cubicBezTo>
                  <a:pt x="177" y="145"/>
                  <a:pt x="177" y="145"/>
                  <a:pt x="177" y="145"/>
                </a:cubicBezTo>
                <a:cubicBezTo>
                  <a:pt x="176" y="145"/>
                  <a:pt x="176" y="145"/>
                  <a:pt x="176" y="145"/>
                </a:cubicBezTo>
                <a:moveTo>
                  <a:pt x="224" y="137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7"/>
                  <a:pt x="224" y="137"/>
                  <a:pt x="224" y="137"/>
                </a:cubicBezTo>
                <a:cubicBezTo>
                  <a:pt x="224" y="137"/>
                  <a:pt x="224" y="137"/>
                  <a:pt x="224" y="137"/>
                </a:cubicBezTo>
                <a:moveTo>
                  <a:pt x="753" y="116"/>
                </a:moveTo>
                <a:cubicBezTo>
                  <a:pt x="753" y="116"/>
                  <a:pt x="754" y="116"/>
                  <a:pt x="754" y="116"/>
                </a:cubicBezTo>
                <a:cubicBezTo>
                  <a:pt x="755" y="116"/>
                  <a:pt x="757" y="116"/>
                  <a:pt x="755" y="118"/>
                </a:cubicBezTo>
                <a:cubicBezTo>
                  <a:pt x="755" y="118"/>
                  <a:pt x="755" y="118"/>
                  <a:pt x="755" y="118"/>
                </a:cubicBezTo>
                <a:cubicBezTo>
                  <a:pt x="755" y="118"/>
                  <a:pt x="755" y="117"/>
                  <a:pt x="754" y="117"/>
                </a:cubicBezTo>
                <a:cubicBezTo>
                  <a:pt x="754" y="117"/>
                  <a:pt x="754" y="116"/>
                  <a:pt x="753" y="116"/>
                </a:cubicBezTo>
                <a:cubicBezTo>
                  <a:pt x="753" y="116"/>
                  <a:pt x="753" y="116"/>
                  <a:pt x="753" y="116"/>
                </a:cubicBezTo>
                <a:moveTo>
                  <a:pt x="315" y="116"/>
                </a:moveTo>
                <a:cubicBezTo>
                  <a:pt x="315" y="116"/>
                  <a:pt x="316" y="115"/>
                  <a:pt x="316" y="115"/>
                </a:cubicBezTo>
                <a:cubicBezTo>
                  <a:pt x="316" y="115"/>
                  <a:pt x="316" y="115"/>
                  <a:pt x="316" y="115"/>
                </a:cubicBezTo>
                <a:cubicBezTo>
                  <a:pt x="317" y="115"/>
                  <a:pt x="317" y="115"/>
                  <a:pt x="317" y="115"/>
                </a:cubicBezTo>
                <a:cubicBezTo>
                  <a:pt x="317" y="115"/>
                  <a:pt x="317" y="116"/>
                  <a:pt x="316" y="116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116"/>
                  <a:pt x="315" y="116"/>
                  <a:pt x="315" y="116"/>
                </a:cubicBezTo>
                <a:moveTo>
                  <a:pt x="262" y="109"/>
                </a:moveTo>
                <a:cubicBezTo>
                  <a:pt x="263" y="108"/>
                  <a:pt x="263" y="108"/>
                  <a:pt x="263" y="108"/>
                </a:cubicBezTo>
                <a:cubicBezTo>
                  <a:pt x="263" y="109"/>
                  <a:pt x="263" y="109"/>
                  <a:pt x="263" y="109"/>
                </a:cubicBezTo>
                <a:cubicBezTo>
                  <a:pt x="262" y="109"/>
                  <a:pt x="262" y="109"/>
                  <a:pt x="262" y="109"/>
                </a:cubicBezTo>
                <a:moveTo>
                  <a:pt x="744" y="107"/>
                </a:moveTo>
                <a:cubicBezTo>
                  <a:pt x="741" y="106"/>
                  <a:pt x="741" y="106"/>
                  <a:pt x="741" y="106"/>
                </a:cubicBezTo>
                <a:cubicBezTo>
                  <a:pt x="746" y="106"/>
                  <a:pt x="746" y="106"/>
                  <a:pt x="746" y="106"/>
                </a:cubicBezTo>
                <a:cubicBezTo>
                  <a:pt x="744" y="107"/>
                  <a:pt x="744" y="107"/>
                  <a:pt x="744" y="107"/>
                </a:cubicBezTo>
                <a:moveTo>
                  <a:pt x="744" y="105"/>
                </a:moveTo>
                <a:cubicBezTo>
                  <a:pt x="744" y="104"/>
                  <a:pt x="744" y="104"/>
                  <a:pt x="744" y="104"/>
                </a:cubicBezTo>
                <a:cubicBezTo>
                  <a:pt x="744" y="104"/>
                  <a:pt x="745" y="104"/>
                  <a:pt x="745" y="103"/>
                </a:cubicBezTo>
                <a:cubicBezTo>
                  <a:pt x="746" y="103"/>
                  <a:pt x="746" y="102"/>
                  <a:pt x="746" y="102"/>
                </a:cubicBezTo>
                <a:cubicBezTo>
                  <a:pt x="746" y="103"/>
                  <a:pt x="746" y="103"/>
                  <a:pt x="745" y="103"/>
                </a:cubicBezTo>
                <a:cubicBezTo>
                  <a:pt x="745" y="104"/>
                  <a:pt x="745" y="104"/>
                  <a:pt x="744" y="105"/>
                </a:cubicBezTo>
                <a:moveTo>
                  <a:pt x="300" y="103"/>
                </a:moveTo>
                <a:cubicBezTo>
                  <a:pt x="300" y="101"/>
                  <a:pt x="300" y="101"/>
                  <a:pt x="300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300" y="103"/>
                  <a:pt x="300" y="103"/>
                  <a:pt x="300" y="103"/>
                </a:cubicBezTo>
                <a:moveTo>
                  <a:pt x="289" y="101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1"/>
                  <a:pt x="292" y="101"/>
                  <a:pt x="292" y="101"/>
                </a:cubicBezTo>
                <a:cubicBezTo>
                  <a:pt x="289" y="101"/>
                  <a:pt x="289" y="101"/>
                  <a:pt x="289" y="101"/>
                </a:cubicBezTo>
                <a:moveTo>
                  <a:pt x="730" y="85"/>
                </a:moveTo>
                <a:cubicBezTo>
                  <a:pt x="730" y="85"/>
                  <a:pt x="731" y="85"/>
                  <a:pt x="731" y="84"/>
                </a:cubicBezTo>
                <a:cubicBezTo>
                  <a:pt x="731" y="83"/>
                  <a:pt x="731" y="83"/>
                  <a:pt x="731" y="83"/>
                </a:cubicBezTo>
                <a:cubicBezTo>
                  <a:pt x="731" y="86"/>
                  <a:pt x="733" y="88"/>
                  <a:pt x="732" y="90"/>
                </a:cubicBezTo>
                <a:cubicBezTo>
                  <a:pt x="731" y="90"/>
                  <a:pt x="731" y="90"/>
                  <a:pt x="731" y="90"/>
                </a:cubicBezTo>
                <a:cubicBezTo>
                  <a:pt x="732" y="89"/>
                  <a:pt x="732" y="89"/>
                  <a:pt x="732" y="87"/>
                </a:cubicBezTo>
                <a:cubicBezTo>
                  <a:pt x="732" y="87"/>
                  <a:pt x="732" y="87"/>
                  <a:pt x="731" y="87"/>
                </a:cubicBezTo>
                <a:cubicBezTo>
                  <a:pt x="731" y="87"/>
                  <a:pt x="731" y="87"/>
                  <a:pt x="731" y="87"/>
                </a:cubicBezTo>
                <a:cubicBezTo>
                  <a:pt x="730" y="86"/>
                  <a:pt x="730" y="86"/>
                  <a:pt x="730" y="86"/>
                </a:cubicBezTo>
                <a:cubicBezTo>
                  <a:pt x="730" y="87"/>
                  <a:pt x="729" y="87"/>
                  <a:pt x="729" y="87"/>
                </a:cubicBezTo>
                <a:cubicBezTo>
                  <a:pt x="729" y="87"/>
                  <a:pt x="729" y="87"/>
                  <a:pt x="728" y="87"/>
                </a:cubicBezTo>
                <a:cubicBezTo>
                  <a:pt x="728" y="86"/>
                  <a:pt x="728" y="86"/>
                  <a:pt x="727" y="86"/>
                </a:cubicBezTo>
                <a:cubicBezTo>
                  <a:pt x="728" y="85"/>
                  <a:pt x="728" y="84"/>
                  <a:pt x="728" y="83"/>
                </a:cubicBezTo>
                <a:cubicBezTo>
                  <a:pt x="728" y="84"/>
                  <a:pt x="729" y="85"/>
                  <a:pt x="730" y="85"/>
                </a:cubicBezTo>
                <a:moveTo>
                  <a:pt x="723" y="73"/>
                </a:move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2"/>
                  <a:pt x="723" y="72"/>
                  <a:pt x="723" y="72"/>
                </a:cubicBezTo>
                <a:cubicBezTo>
                  <a:pt x="724" y="72"/>
                  <a:pt x="724" y="72"/>
                  <a:pt x="724" y="72"/>
                </a:cubicBezTo>
                <a:cubicBezTo>
                  <a:pt x="724" y="73"/>
                  <a:pt x="724" y="73"/>
                  <a:pt x="724" y="73"/>
                </a:cubicBezTo>
                <a:cubicBezTo>
                  <a:pt x="726" y="73"/>
                  <a:pt x="726" y="73"/>
                  <a:pt x="726" y="73"/>
                </a:cubicBezTo>
                <a:cubicBezTo>
                  <a:pt x="726" y="74"/>
                  <a:pt x="726" y="74"/>
                  <a:pt x="726" y="74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3" y="73"/>
                  <a:pt x="723" y="73"/>
                  <a:pt x="723" y="73"/>
                </a:cubicBezTo>
                <a:cubicBezTo>
                  <a:pt x="722" y="73"/>
                  <a:pt x="722" y="73"/>
                  <a:pt x="722" y="73"/>
                </a:cubicBezTo>
                <a:cubicBezTo>
                  <a:pt x="721" y="73"/>
                  <a:pt x="721" y="73"/>
                  <a:pt x="721" y="73"/>
                </a:cubicBezTo>
                <a:cubicBezTo>
                  <a:pt x="721" y="72"/>
                  <a:pt x="722" y="72"/>
                  <a:pt x="722" y="72"/>
                </a:cubicBezTo>
                <a:cubicBezTo>
                  <a:pt x="722" y="72"/>
                  <a:pt x="722" y="73"/>
                  <a:pt x="722" y="73"/>
                </a:cubicBezTo>
                <a:cubicBezTo>
                  <a:pt x="723" y="73"/>
                  <a:pt x="723" y="73"/>
                  <a:pt x="723" y="73"/>
                </a:cubicBezTo>
                <a:moveTo>
                  <a:pt x="725" y="71"/>
                </a:moveTo>
                <a:cubicBezTo>
                  <a:pt x="725" y="71"/>
                  <a:pt x="725" y="71"/>
                  <a:pt x="725" y="71"/>
                </a:cubicBezTo>
                <a:cubicBezTo>
                  <a:pt x="727" y="70"/>
                  <a:pt x="727" y="70"/>
                  <a:pt x="727" y="70"/>
                </a:cubicBezTo>
                <a:cubicBezTo>
                  <a:pt x="727" y="72"/>
                  <a:pt x="729" y="72"/>
                  <a:pt x="727" y="74"/>
                </a:cubicBezTo>
                <a:cubicBezTo>
                  <a:pt x="728" y="73"/>
                  <a:pt x="726" y="71"/>
                  <a:pt x="725" y="71"/>
                </a:cubicBezTo>
                <a:cubicBezTo>
                  <a:pt x="725" y="71"/>
                  <a:pt x="725" y="71"/>
                  <a:pt x="725" y="71"/>
                </a:cubicBezTo>
                <a:moveTo>
                  <a:pt x="316" y="72"/>
                </a:moveTo>
                <a:cubicBezTo>
                  <a:pt x="314" y="70"/>
                  <a:pt x="314" y="70"/>
                  <a:pt x="314" y="70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6" y="72"/>
                  <a:pt x="316" y="72"/>
                  <a:pt x="316" y="72"/>
                </a:cubicBezTo>
                <a:moveTo>
                  <a:pt x="708" y="67"/>
                </a:moveTo>
                <a:cubicBezTo>
                  <a:pt x="707" y="66"/>
                  <a:pt x="707" y="66"/>
                  <a:pt x="707" y="66"/>
                </a:cubicBezTo>
                <a:cubicBezTo>
                  <a:pt x="708" y="66"/>
                  <a:pt x="708" y="66"/>
                  <a:pt x="708" y="66"/>
                </a:cubicBezTo>
                <a:cubicBezTo>
                  <a:pt x="708" y="67"/>
                  <a:pt x="708" y="67"/>
                  <a:pt x="708" y="67"/>
                </a:cubicBezTo>
                <a:moveTo>
                  <a:pt x="345" y="53"/>
                </a:moveTo>
                <a:cubicBezTo>
                  <a:pt x="345" y="53"/>
                  <a:pt x="345" y="53"/>
                  <a:pt x="346" y="53"/>
                </a:cubicBezTo>
                <a:cubicBezTo>
                  <a:pt x="346" y="53"/>
                  <a:pt x="346" y="53"/>
                  <a:pt x="347" y="53"/>
                </a:cubicBezTo>
                <a:cubicBezTo>
                  <a:pt x="347" y="53"/>
                  <a:pt x="347" y="53"/>
                  <a:pt x="348" y="53"/>
                </a:cubicBezTo>
                <a:cubicBezTo>
                  <a:pt x="348" y="53"/>
                  <a:pt x="347" y="54"/>
                  <a:pt x="346" y="54"/>
                </a:cubicBezTo>
                <a:cubicBezTo>
                  <a:pt x="346" y="54"/>
                  <a:pt x="345" y="53"/>
                  <a:pt x="345" y="53"/>
                </a:cubicBezTo>
                <a:cubicBezTo>
                  <a:pt x="345" y="53"/>
                  <a:pt x="345" y="53"/>
                  <a:pt x="345" y="53"/>
                </a:cubicBezTo>
                <a:moveTo>
                  <a:pt x="352" y="44"/>
                </a:moveTo>
                <a:cubicBezTo>
                  <a:pt x="351" y="43"/>
                  <a:pt x="351" y="43"/>
                  <a:pt x="351" y="43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44"/>
                  <a:pt x="352" y="44"/>
                  <a:pt x="352" y="44"/>
                </a:cubicBezTo>
                <a:moveTo>
                  <a:pt x="349" y="43"/>
                </a:moveTo>
                <a:cubicBezTo>
                  <a:pt x="348" y="43"/>
                  <a:pt x="348" y="43"/>
                  <a:pt x="348" y="43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49" y="43"/>
                  <a:pt x="349" y="43"/>
                  <a:pt x="349" y="43"/>
                </a:cubicBezTo>
                <a:moveTo>
                  <a:pt x="369" y="39"/>
                </a:moveTo>
                <a:cubicBezTo>
                  <a:pt x="368" y="38"/>
                  <a:pt x="368" y="38"/>
                  <a:pt x="368" y="38"/>
                </a:cubicBezTo>
                <a:cubicBezTo>
                  <a:pt x="368" y="38"/>
                  <a:pt x="369" y="38"/>
                  <a:pt x="369" y="39"/>
                </a:cubicBezTo>
                <a:cubicBezTo>
                  <a:pt x="369" y="39"/>
                  <a:pt x="369" y="39"/>
                  <a:pt x="369" y="39"/>
                </a:cubicBezTo>
                <a:moveTo>
                  <a:pt x="623" y="35"/>
                </a:moveTo>
                <a:cubicBezTo>
                  <a:pt x="623" y="35"/>
                  <a:pt x="623" y="35"/>
                  <a:pt x="624" y="35"/>
                </a:cubicBezTo>
                <a:cubicBezTo>
                  <a:pt x="624" y="34"/>
                  <a:pt x="624" y="34"/>
                  <a:pt x="624" y="34"/>
                </a:cubicBezTo>
                <a:cubicBezTo>
                  <a:pt x="624" y="34"/>
                  <a:pt x="625" y="34"/>
                  <a:pt x="625" y="34"/>
                </a:cubicBezTo>
                <a:cubicBezTo>
                  <a:pt x="625" y="35"/>
                  <a:pt x="624" y="36"/>
                  <a:pt x="623" y="36"/>
                </a:cubicBezTo>
                <a:cubicBezTo>
                  <a:pt x="622" y="36"/>
                  <a:pt x="622" y="35"/>
                  <a:pt x="623" y="35"/>
                </a:cubicBezTo>
                <a:cubicBezTo>
                  <a:pt x="623" y="35"/>
                  <a:pt x="623" y="35"/>
                  <a:pt x="623" y="35"/>
                </a:cubicBezTo>
                <a:moveTo>
                  <a:pt x="370" y="26"/>
                </a:moveTo>
                <a:cubicBezTo>
                  <a:pt x="369" y="26"/>
                  <a:pt x="369" y="26"/>
                  <a:pt x="369" y="26"/>
                </a:cubicBezTo>
                <a:cubicBezTo>
                  <a:pt x="370" y="25"/>
                  <a:pt x="370" y="25"/>
                  <a:pt x="370" y="25"/>
                </a:cubicBezTo>
                <a:cubicBezTo>
                  <a:pt x="370" y="26"/>
                  <a:pt x="370" y="26"/>
                  <a:pt x="370" y="26"/>
                </a:cubicBezTo>
                <a:moveTo>
                  <a:pt x="368" y="25"/>
                </a:moveTo>
                <a:cubicBezTo>
                  <a:pt x="368" y="23"/>
                  <a:pt x="368" y="23"/>
                  <a:pt x="368" y="23"/>
                </a:cubicBezTo>
                <a:cubicBezTo>
                  <a:pt x="369" y="24"/>
                  <a:pt x="369" y="24"/>
                  <a:pt x="369" y="24"/>
                </a:cubicBezTo>
                <a:cubicBezTo>
                  <a:pt x="368" y="25"/>
                  <a:pt x="368" y="25"/>
                  <a:pt x="368" y="25"/>
                </a:cubicBezTo>
                <a:moveTo>
                  <a:pt x="605" y="21"/>
                </a:moveTo>
                <a:cubicBezTo>
                  <a:pt x="608" y="20"/>
                  <a:pt x="608" y="20"/>
                  <a:pt x="608" y="20"/>
                </a:cubicBezTo>
                <a:cubicBezTo>
                  <a:pt x="608" y="21"/>
                  <a:pt x="608" y="22"/>
                  <a:pt x="607" y="22"/>
                </a:cubicBezTo>
                <a:cubicBezTo>
                  <a:pt x="607" y="22"/>
                  <a:pt x="606" y="21"/>
                  <a:pt x="606" y="21"/>
                </a:cubicBezTo>
                <a:cubicBezTo>
                  <a:pt x="606" y="21"/>
                  <a:pt x="606" y="21"/>
                  <a:pt x="605" y="21"/>
                </a:cubicBezTo>
                <a:cubicBezTo>
                  <a:pt x="605" y="21"/>
                  <a:pt x="605" y="21"/>
                  <a:pt x="605" y="21"/>
                </a:cubicBezTo>
                <a:moveTo>
                  <a:pt x="478" y="19"/>
                </a:moveTo>
                <a:cubicBezTo>
                  <a:pt x="477" y="18"/>
                  <a:pt x="477" y="18"/>
                  <a:pt x="477" y="18"/>
                </a:cubicBezTo>
                <a:cubicBezTo>
                  <a:pt x="477" y="18"/>
                  <a:pt x="478" y="19"/>
                  <a:pt x="478" y="19"/>
                </a:cubicBezTo>
                <a:moveTo>
                  <a:pt x="581" y="19"/>
                </a:moveTo>
                <a:cubicBezTo>
                  <a:pt x="583" y="16"/>
                  <a:pt x="583" y="16"/>
                  <a:pt x="583" y="16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1" y="19"/>
                  <a:pt x="581" y="19"/>
                  <a:pt x="581" y="19"/>
                </a:cubicBezTo>
                <a:moveTo>
                  <a:pt x="464" y="18"/>
                </a:moveTo>
                <a:cubicBezTo>
                  <a:pt x="462" y="17"/>
                  <a:pt x="462" y="17"/>
                  <a:pt x="462" y="17"/>
                </a:cubicBezTo>
                <a:cubicBezTo>
                  <a:pt x="463" y="16"/>
                  <a:pt x="463" y="16"/>
                  <a:pt x="463" y="16"/>
                </a:cubicBezTo>
                <a:cubicBezTo>
                  <a:pt x="464" y="18"/>
                  <a:pt x="464" y="18"/>
                  <a:pt x="464" y="18"/>
                </a:cubicBezTo>
                <a:moveTo>
                  <a:pt x="436" y="19"/>
                </a:moveTo>
                <a:cubicBezTo>
                  <a:pt x="434" y="17"/>
                  <a:pt x="436" y="17"/>
                  <a:pt x="435" y="15"/>
                </a:cubicBezTo>
                <a:cubicBezTo>
                  <a:pt x="437" y="16"/>
                  <a:pt x="436" y="17"/>
                  <a:pt x="436" y="19"/>
                </a:cubicBezTo>
                <a:moveTo>
                  <a:pt x="400" y="15"/>
                </a:moveTo>
                <a:cubicBezTo>
                  <a:pt x="399" y="14"/>
                  <a:pt x="399" y="14"/>
                  <a:pt x="399" y="14"/>
                </a:cubicBezTo>
                <a:cubicBezTo>
                  <a:pt x="405" y="14"/>
                  <a:pt x="405" y="14"/>
                  <a:pt x="405" y="14"/>
                </a:cubicBezTo>
                <a:cubicBezTo>
                  <a:pt x="400" y="15"/>
                  <a:pt x="400" y="15"/>
                  <a:pt x="400" y="15"/>
                </a:cubicBezTo>
                <a:moveTo>
                  <a:pt x="440" y="16"/>
                </a:moveTo>
                <a:cubicBezTo>
                  <a:pt x="439" y="15"/>
                  <a:pt x="439" y="15"/>
                  <a:pt x="439" y="15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4"/>
                  <a:pt x="440" y="14"/>
                  <a:pt x="440" y="14"/>
                </a:cubicBezTo>
                <a:cubicBezTo>
                  <a:pt x="440" y="16"/>
                  <a:pt x="440" y="16"/>
                  <a:pt x="440" y="16"/>
                </a:cubicBezTo>
                <a:moveTo>
                  <a:pt x="603" y="16"/>
                </a:moveTo>
                <a:cubicBezTo>
                  <a:pt x="602" y="16"/>
                  <a:pt x="602" y="16"/>
                  <a:pt x="602" y="16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4"/>
                  <a:pt x="603" y="14"/>
                  <a:pt x="603" y="14"/>
                </a:cubicBezTo>
                <a:cubicBezTo>
                  <a:pt x="603" y="15"/>
                  <a:pt x="603" y="15"/>
                  <a:pt x="603" y="16"/>
                </a:cubicBezTo>
                <a:cubicBezTo>
                  <a:pt x="603" y="16"/>
                  <a:pt x="603" y="16"/>
                  <a:pt x="603" y="16"/>
                </a:cubicBezTo>
                <a:moveTo>
                  <a:pt x="397" y="15"/>
                </a:moveTo>
                <a:cubicBezTo>
                  <a:pt x="394" y="14"/>
                  <a:pt x="394" y="14"/>
                  <a:pt x="394" y="14"/>
                </a:cubicBezTo>
                <a:cubicBezTo>
                  <a:pt x="395" y="13"/>
                  <a:pt x="395" y="13"/>
                  <a:pt x="395" y="13"/>
                </a:cubicBezTo>
                <a:cubicBezTo>
                  <a:pt x="395" y="14"/>
                  <a:pt x="395" y="14"/>
                  <a:pt x="395" y="14"/>
                </a:cubicBezTo>
                <a:cubicBezTo>
                  <a:pt x="397" y="15"/>
                  <a:pt x="397" y="15"/>
                  <a:pt x="397" y="15"/>
                </a:cubicBezTo>
                <a:moveTo>
                  <a:pt x="415" y="13"/>
                </a:moveTo>
                <a:cubicBezTo>
                  <a:pt x="415" y="13"/>
                  <a:pt x="415" y="13"/>
                  <a:pt x="415" y="1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6" y="12"/>
                  <a:pt x="416" y="12"/>
                  <a:pt x="416" y="12"/>
                </a:cubicBezTo>
                <a:cubicBezTo>
                  <a:pt x="415" y="13"/>
                  <a:pt x="415" y="13"/>
                  <a:pt x="415" y="13"/>
                </a:cubicBezTo>
                <a:moveTo>
                  <a:pt x="410" y="14"/>
                </a:moveTo>
                <a:cubicBezTo>
                  <a:pt x="412" y="14"/>
                  <a:pt x="408" y="13"/>
                  <a:pt x="411" y="12"/>
                </a:cubicBezTo>
                <a:cubicBezTo>
                  <a:pt x="410" y="12"/>
                  <a:pt x="410" y="14"/>
                  <a:pt x="412" y="14"/>
                </a:cubicBezTo>
                <a:cubicBezTo>
                  <a:pt x="412" y="14"/>
                  <a:pt x="412" y="14"/>
                  <a:pt x="412" y="14"/>
                </a:cubicBezTo>
                <a:cubicBezTo>
                  <a:pt x="412" y="14"/>
                  <a:pt x="411" y="15"/>
                  <a:pt x="410" y="15"/>
                </a:cubicBezTo>
                <a:cubicBezTo>
                  <a:pt x="410" y="15"/>
                  <a:pt x="410" y="15"/>
                  <a:pt x="409" y="14"/>
                </a:cubicBezTo>
                <a:cubicBezTo>
                  <a:pt x="410" y="14"/>
                  <a:pt x="410" y="14"/>
                  <a:pt x="410" y="14"/>
                </a:cubicBezTo>
                <a:moveTo>
                  <a:pt x="379" y="13"/>
                </a:moveTo>
                <a:cubicBezTo>
                  <a:pt x="377" y="12"/>
                  <a:pt x="377" y="12"/>
                  <a:pt x="377" y="12"/>
                </a:cubicBezTo>
                <a:cubicBezTo>
                  <a:pt x="377" y="11"/>
                  <a:pt x="378" y="11"/>
                  <a:pt x="378" y="11"/>
                </a:cubicBezTo>
                <a:cubicBezTo>
                  <a:pt x="378" y="11"/>
                  <a:pt x="379" y="11"/>
                  <a:pt x="379" y="11"/>
                </a:cubicBezTo>
                <a:cubicBezTo>
                  <a:pt x="378" y="11"/>
                  <a:pt x="378" y="11"/>
                  <a:pt x="378" y="11"/>
                </a:cubicBezTo>
                <a:cubicBezTo>
                  <a:pt x="379" y="13"/>
                  <a:pt x="379" y="13"/>
                  <a:pt x="379" y="13"/>
                </a:cubicBezTo>
                <a:moveTo>
                  <a:pt x="546" y="10"/>
                </a:moveTo>
                <a:cubicBezTo>
                  <a:pt x="547" y="8"/>
                  <a:pt x="547" y="8"/>
                  <a:pt x="547" y="8"/>
                </a:cubicBezTo>
                <a:cubicBezTo>
                  <a:pt x="546" y="9"/>
                  <a:pt x="546" y="9"/>
                  <a:pt x="546" y="9"/>
                </a:cubicBezTo>
                <a:cubicBezTo>
                  <a:pt x="546" y="10"/>
                  <a:pt x="546" y="10"/>
                  <a:pt x="546" y="10"/>
                </a:cubicBezTo>
                <a:moveTo>
                  <a:pt x="549" y="8"/>
                </a:moveTo>
                <a:cubicBezTo>
                  <a:pt x="549" y="7"/>
                  <a:pt x="549" y="7"/>
                  <a:pt x="549" y="7"/>
                </a:cubicBezTo>
                <a:cubicBezTo>
                  <a:pt x="550" y="7"/>
                  <a:pt x="550" y="7"/>
                  <a:pt x="550" y="7"/>
                </a:cubicBezTo>
                <a:cubicBezTo>
                  <a:pt x="549" y="8"/>
                  <a:pt x="549" y="8"/>
                  <a:pt x="549" y="8"/>
                </a:cubicBezTo>
                <a:moveTo>
                  <a:pt x="423" y="7"/>
                </a:moveTo>
                <a:cubicBezTo>
                  <a:pt x="422" y="7"/>
                  <a:pt x="422" y="7"/>
                  <a:pt x="422" y="7"/>
                </a:cubicBezTo>
                <a:cubicBezTo>
                  <a:pt x="423" y="6"/>
                  <a:pt x="423" y="6"/>
                  <a:pt x="423" y="6"/>
                </a:cubicBezTo>
                <a:cubicBezTo>
                  <a:pt x="423" y="7"/>
                  <a:pt x="423" y="7"/>
                  <a:pt x="423" y="7"/>
                </a:cubicBezTo>
                <a:moveTo>
                  <a:pt x="378" y="7"/>
                </a:moveTo>
                <a:cubicBezTo>
                  <a:pt x="378" y="6"/>
                  <a:pt x="378" y="6"/>
                  <a:pt x="378" y="6"/>
                </a:cubicBezTo>
                <a:cubicBezTo>
                  <a:pt x="380" y="6"/>
                  <a:pt x="380" y="6"/>
                  <a:pt x="380" y="6"/>
                </a:cubicBezTo>
                <a:cubicBezTo>
                  <a:pt x="378" y="7"/>
                  <a:pt x="378" y="7"/>
                  <a:pt x="378" y="7"/>
                </a:cubicBezTo>
                <a:moveTo>
                  <a:pt x="419" y="0"/>
                </a:moveTo>
                <a:cubicBezTo>
                  <a:pt x="416" y="1"/>
                  <a:pt x="418" y="9"/>
                  <a:pt x="414" y="9"/>
                </a:cubicBezTo>
                <a:cubicBezTo>
                  <a:pt x="414" y="9"/>
                  <a:pt x="413" y="9"/>
                  <a:pt x="412" y="9"/>
                </a:cubicBezTo>
                <a:cubicBezTo>
                  <a:pt x="412" y="7"/>
                  <a:pt x="413" y="4"/>
                  <a:pt x="410" y="4"/>
                </a:cubicBezTo>
                <a:cubicBezTo>
                  <a:pt x="412" y="5"/>
                  <a:pt x="410" y="7"/>
                  <a:pt x="412" y="8"/>
                </a:cubicBezTo>
                <a:cubicBezTo>
                  <a:pt x="411" y="8"/>
                  <a:pt x="410" y="8"/>
                  <a:pt x="409" y="8"/>
                </a:cubicBezTo>
                <a:cubicBezTo>
                  <a:pt x="406" y="8"/>
                  <a:pt x="404" y="7"/>
                  <a:pt x="404" y="7"/>
                </a:cubicBezTo>
                <a:cubicBezTo>
                  <a:pt x="404" y="8"/>
                  <a:pt x="404" y="8"/>
                  <a:pt x="404" y="8"/>
                </a:cubicBezTo>
                <a:cubicBezTo>
                  <a:pt x="401" y="9"/>
                  <a:pt x="401" y="9"/>
                  <a:pt x="401" y="9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13"/>
                  <a:pt x="403" y="13"/>
                  <a:pt x="403" y="13"/>
                </a:cubicBezTo>
                <a:cubicBezTo>
                  <a:pt x="402" y="13"/>
                  <a:pt x="401" y="13"/>
                  <a:pt x="401" y="12"/>
                </a:cubicBezTo>
                <a:cubicBezTo>
                  <a:pt x="401" y="11"/>
                  <a:pt x="401" y="10"/>
                  <a:pt x="400" y="10"/>
                </a:cubicBezTo>
                <a:cubicBezTo>
                  <a:pt x="400" y="10"/>
                  <a:pt x="399" y="10"/>
                  <a:pt x="399" y="11"/>
                </a:cubicBezTo>
                <a:cubicBezTo>
                  <a:pt x="398" y="11"/>
                  <a:pt x="398" y="11"/>
                  <a:pt x="397" y="11"/>
                </a:cubicBezTo>
                <a:cubicBezTo>
                  <a:pt x="397" y="11"/>
                  <a:pt x="396" y="11"/>
                  <a:pt x="396" y="10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5" y="12"/>
                  <a:pt x="395" y="12"/>
                  <a:pt x="39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394" y="11"/>
                  <a:pt x="394" y="11"/>
                  <a:pt x="393" y="11"/>
                </a:cubicBezTo>
                <a:cubicBezTo>
                  <a:pt x="393" y="11"/>
                  <a:pt x="393" y="11"/>
                  <a:pt x="393" y="11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1" y="11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91" y="10"/>
                  <a:pt x="389" y="10"/>
                  <a:pt x="389" y="9"/>
                </a:cubicBezTo>
                <a:cubicBezTo>
                  <a:pt x="389" y="9"/>
                  <a:pt x="389" y="9"/>
                  <a:pt x="389" y="9"/>
                </a:cubicBezTo>
                <a:cubicBezTo>
                  <a:pt x="388" y="10"/>
                  <a:pt x="388" y="10"/>
                  <a:pt x="388" y="10"/>
                </a:cubicBezTo>
                <a:cubicBezTo>
                  <a:pt x="388" y="9"/>
                  <a:pt x="387" y="9"/>
                  <a:pt x="387" y="9"/>
                </a:cubicBezTo>
                <a:cubicBezTo>
                  <a:pt x="386" y="9"/>
                  <a:pt x="386" y="10"/>
                  <a:pt x="385" y="10"/>
                </a:cubicBezTo>
                <a:cubicBezTo>
                  <a:pt x="385" y="11"/>
                  <a:pt x="385" y="11"/>
                  <a:pt x="384" y="11"/>
                </a:cubicBezTo>
                <a:cubicBezTo>
                  <a:pt x="384" y="11"/>
                  <a:pt x="384" y="11"/>
                  <a:pt x="383" y="10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9"/>
                  <a:pt x="383" y="7"/>
                  <a:pt x="383" y="6"/>
                </a:cubicBezTo>
                <a:cubicBezTo>
                  <a:pt x="383" y="5"/>
                  <a:pt x="381" y="4"/>
                  <a:pt x="380" y="4"/>
                </a:cubicBezTo>
                <a:cubicBezTo>
                  <a:pt x="380" y="4"/>
                  <a:pt x="380" y="4"/>
                  <a:pt x="380" y="5"/>
                </a:cubicBezTo>
                <a:cubicBezTo>
                  <a:pt x="378" y="5"/>
                  <a:pt x="376" y="7"/>
                  <a:pt x="377" y="8"/>
                </a:cubicBezTo>
                <a:cubicBezTo>
                  <a:pt x="377" y="9"/>
                  <a:pt x="377" y="9"/>
                  <a:pt x="376" y="10"/>
                </a:cubicBezTo>
                <a:cubicBezTo>
                  <a:pt x="375" y="9"/>
                  <a:pt x="375" y="9"/>
                  <a:pt x="375" y="8"/>
                </a:cubicBezTo>
                <a:cubicBezTo>
                  <a:pt x="375" y="8"/>
                  <a:pt x="375" y="8"/>
                  <a:pt x="375" y="8"/>
                </a:cubicBezTo>
                <a:cubicBezTo>
                  <a:pt x="375" y="8"/>
                  <a:pt x="375" y="9"/>
                  <a:pt x="375" y="9"/>
                </a:cubicBezTo>
                <a:cubicBezTo>
                  <a:pt x="375" y="10"/>
                  <a:pt x="375" y="11"/>
                  <a:pt x="374" y="11"/>
                </a:cubicBezTo>
                <a:cubicBezTo>
                  <a:pt x="374" y="11"/>
                  <a:pt x="374" y="11"/>
                  <a:pt x="374" y="10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5" y="14"/>
                  <a:pt x="375" y="14"/>
                  <a:pt x="375" y="14"/>
                </a:cubicBezTo>
                <a:cubicBezTo>
                  <a:pt x="373" y="13"/>
                  <a:pt x="373" y="13"/>
                  <a:pt x="373" y="13"/>
                </a:cubicBezTo>
                <a:cubicBezTo>
                  <a:pt x="374" y="15"/>
                  <a:pt x="374" y="15"/>
                  <a:pt x="374" y="15"/>
                </a:cubicBezTo>
                <a:cubicBezTo>
                  <a:pt x="374" y="15"/>
                  <a:pt x="373" y="15"/>
                  <a:pt x="373" y="15"/>
                </a:cubicBezTo>
                <a:cubicBezTo>
                  <a:pt x="372" y="15"/>
                  <a:pt x="371" y="15"/>
                  <a:pt x="371" y="16"/>
                </a:cubicBezTo>
                <a:cubicBezTo>
                  <a:pt x="371" y="17"/>
                  <a:pt x="370" y="17"/>
                  <a:pt x="370" y="17"/>
                </a:cubicBezTo>
                <a:cubicBezTo>
                  <a:pt x="369" y="17"/>
                  <a:pt x="369" y="17"/>
                  <a:pt x="368" y="17"/>
                </a:cubicBezTo>
                <a:cubicBezTo>
                  <a:pt x="369" y="19"/>
                  <a:pt x="369" y="19"/>
                  <a:pt x="369" y="19"/>
                </a:cubicBezTo>
                <a:cubicBezTo>
                  <a:pt x="366" y="19"/>
                  <a:pt x="366" y="19"/>
                  <a:pt x="366" y="19"/>
                </a:cubicBezTo>
                <a:cubicBezTo>
                  <a:pt x="367" y="20"/>
                  <a:pt x="368" y="21"/>
                  <a:pt x="368" y="21"/>
                </a:cubicBezTo>
                <a:cubicBezTo>
                  <a:pt x="369" y="21"/>
                  <a:pt x="370" y="20"/>
                  <a:pt x="371" y="20"/>
                </a:cubicBezTo>
                <a:cubicBezTo>
                  <a:pt x="371" y="19"/>
                  <a:pt x="372" y="19"/>
                  <a:pt x="373" y="19"/>
                </a:cubicBezTo>
                <a:cubicBezTo>
                  <a:pt x="373" y="19"/>
                  <a:pt x="374" y="19"/>
                  <a:pt x="375" y="20"/>
                </a:cubicBezTo>
                <a:cubicBezTo>
                  <a:pt x="374" y="21"/>
                  <a:pt x="373" y="21"/>
                  <a:pt x="372" y="22"/>
                </a:cubicBezTo>
                <a:cubicBezTo>
                  <a:pt x="372" y="22"/>
                  <a:pt x="371" y="22"/>
                  <a:pt x="370" y="22"/>
                </a:cubicBezTo>
                <a:cubicBezTo>
                  <a:pt x="368" y="22"/>
                  <a:pt x="366" y="20"/>
                  <a:pt x="364" y="20"/>
                </a:cubicBezTo>
                <a:cubicBezTo>
                  <a:pt x="364" y="21"/>
                  <a:pt x="364" y="21"/>
                  <a:pt x="364" y="21"/>
                </a:cubicBezTo>
                <a:cubicBezTo>
                  <a:pt x="364" y="21"/>
                  <a:pt x="364" y="21"/>
                  <a:pt x="365" y="21"/>
                </a:cubicBezTo>
                <a:cubicBezTo>
                  <a:pt x="362" y="22"/>
                  <a:pt x="362" y="22"/>
                  <a:pt x="362" y="22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3" y="28"/>
                  <a:pt x="363" y="28"/>
                  <a:pt x="363" y="28"/>
                </a:cubicBezTo>
                <a:cubicBezTo>
                  <a:pt x="363" y="28"/>
                  <a:pt x="362" y="28"/>
                  <a:pt x="361" y="28"/>
                </a:cubicBezTo>
                <a:cubicBezTo>
                  <a:pt x="360" y="28"/>
                  <a:pt x="358" y="28"/>
                  <a:pt x="357" y="28"/>
                </a:cubicBezTo>
                <a:cubicBezTo>
                  <a:pt x="359" y="29"/>
                  <a:pt x="359" y="29"/>
                  <a:pt x="359" y="29"/>
                </a:cubicBezTo>
                <a:cubicBezTo>
                  <a:pt x="354" y="32"/>
                  <a:pt x="354" y="32"/>
                  <a:pt x="354" y="32"/>
                </a:cubicBezTo>
                <a:cubicBezTo>
                  <a:pt x="358" y="33"/>
                  <a:pt x="352" y="33"/>
                  <a:pt x="354" y="34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55" y="35"/>
                  <a:pt x="356" y="36"/>
                  <a:pt x="355" y="37"/>
                </a:cubicBezTo>
                <a:cubicBezTo>
                  <a:pt x="354" y="37"/>
                  <a:pt x="351" y="37"/>
                  <a:pt x="351" y="40"/>
                </a:cubicBezTo>
                <a:cubicBezTo>
                  <a:pt x="351" y="39"/>
                  <a:pt x="350" y="39"/>
                  <a:pt x="351" y="38"/>
                </a:cubicBezTo>
                <a:cubicBezTo>
                  <a:pt x="348" y="37"/>
                  <a:pt x="348" y="37"/>
                  <a:pt x="348" y="37"/>
                </a:cubicBezTo>
                <a:cubicBezTo>
                  <a:pt x="348" y="37"/>
                  <a:pt x="348" y="37"/>
                  <a:pt x="349" y="37"/>
                </a:cubicBezTo>
                <a:cubicBezTo>
                  <a:pt x="349" y="37"/>
                  <a:pt x="349" y="37"/>
                  <a:pt x="349" y="37"/>
                </a:cubicBezTo>
                <a:cubicBezTo>
                  <a:pt x="349" y="37"/>
                  <a:pt x="349" y="37"/>
                  <a:pt x="348" y="36"/>
                </a:cubicBezTo>
                <a:cubicBezTo>
                  <a:pt x="346" y="40"/>
                  <a:pt x="346" y="40"/>
                  <a:pt x="346" y="40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4" y="41"/>
                  <a:pt x="346" y="41"/>
                  <a:pt x="347" y="41"/>
                </a:cubicBezTo>
                <a:cubicBezTo>
                  <a:pt x="342" y="45"/>
                  <a:pt x="342" y="45"/>
                  <a:pt x="342" y="45"/>
                </a:cubicBezTo>
                <a:cubicBezTo>
                  <a:pt x="344" y="47"/>
                  <a:pt x="344" y="47"/>
                  <a:pt x="344" y="47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3" y="48"/>
                  <a:pt x="344" y="48"/>
                  <a:pt x="344" y="48"/>
                </a:cubicBezTo>
                <a:cubicBezTo>
                  <a:pt x="344" y="48"/>
                  <a:pt x="345" y="48"/>
                  <a:pt x="345" y="48"/>
                </a:cubicBezTo>
                <a:cubicBezTo>
                  <a:pt x="345" y="48"/>
                  <a:pt x="346" y="48"/>
                  <a:pt x="346" y="48"/>
                </a:cubicBezTo>
                <a:cubicBezTo>
                  <a:pt x="346" y="48"/>
                  <a:pt x="347" y="48"/>
                  <a:pt x="347" y="49"/>
                </a:cubicBezTo>
                <a:cubicBezTo>
                  <a:pt x="344" y="51"/>
                  <a:pt x="344" y="50"/>
                  <a:pt x="342" y="52"/>
                </a:cubicBezTo>
                <a:cubicBezTo>
                  <a:pt x="342" y="52"/>
                  <a:pt x="342" y="51"/>
                  <a:pt x="341" y="51"/>
                </a:cubicBezTo>
                <a:cubicBezTo>
                  <a:pt x="340" y="51"/>
                  <a:pt x="340" y="52"/>
                  <a:pt x="340" y="52"/>
                </a:cubicBezTo>
                <a:cubicBezTo>
                  <a:pt x="340" y="53"/>
                  <a:pt x="342" y="54"/>
                  <a:pt x="340" y="55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40" y="58"/>
                  <a:pt x="339" y="58"/>
                  <a:pt x="338" y="59"/>
                </a:cubicBezTo>
                <a:cubicBezTo>
                  <a:pt x="338" y="59"/>
                  <a:pt x="338" y="59"/>
                  <a:pt x="338" y="58"/>
                </a:cubicBezTo>
                <a:cubicBezTo>
                  <a:pt x="337" y="58"/>
                  <a:pt x="337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4" y="58"/>
                  <a:pt x="333" y="58"/>
                  <a:pt x="332" y="57"/>
                </a:cubicBezTo>
                <a:cubicBezTo>
                  <a:pt x="331" y="58"/>
                  <a:pt x="329" y="58"/>
                  <a:pt x="330" y="59"/>
                </a:cubicBezTo>
                <a:cubicBezTo>
                  <a:pt x="330" y="60"/>
                  <a:pt x="329" y="60"/>
                  <a:pt x="328" y="60"/>
                </a:cubicBezTo>
                <a:cubicBezTo>
                  <a:pt x="328" y="60"/>
                  <a:pt x="328" y="60"/>
                  <a:pt x="328" y="60"/>
                </a:cubicBezTo>
                <a:cubicBezTo>
                  <a:pt x="329" y="61"/>
                  <a:pt x="329" y="62"/>
                  <a:pt x="329" y="63"/>
                </a:cubicBezTo>
                <a:cubicBezTo>
                  <a:pt x="328" y="64"/>
                  <a:pt x="328" y="64"/>
                  <a:pt x="328" y="64"/>
                </a:cubicBezTo>
                <a:cubicBezTo>
                  <a:pt x="330" y="66"/>
                  <a:pt x="330" y="66"/>
                  <a:pt x="330" y="66"/>
                </a:cubicBezTo>
                <a:cubicBezTo>
                  <a:pt x="329" y="66"/>
                  <a:pt x="328" y="67"/>
                  <a:pt x="328" y="67"/>
                </a:cubicBezTo>
                <a:cubicBezTo>
                  <a:pt x="327" y="67"/>
                  <a:pt x="325" y="64"/>
                  <a:pt x="325" y="64"/>
                </a:cubicBezTo>
                <a:cubicBezTo>
                  <a:pt x="325" y="65"/>
                  <a:pt x="325" y="65"/>
                  <a:pt x="324" y="65"/>
                </a:cubicBezTo>
                <a:cubicBezTo>
                  <a:pt x="324" y="65"/>
                  <a:pt x="323" y="65"/>
                  <a:pt x="323" y="65"/>
                </a:cubicBezTo>
                <a:cubicBezTo>
                  <a:pt x="323" y="65"/>
                  <a:pt x="322" y="64"/>
                  <a:pt x="322" y="64"/>
                </a:cubicBezTo>
                <a:cubicBezTo>
                  <a:pt x="321" y="64"/>
                  <a:pt x="321" y="65"/>
                  <a:pt x="320" y="65"/>
                </a:cubicBezTo>
                <a:cubicBezTo>
                  <a:pt x="322" y="68"/>
                  <a:pt x="322" y="68"/>
                  <a:pt x="322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19" y="68"/>
                  <a:pt x="317" y="67"/>
                </a:cubicBezTo>
                <a:cubicBezTo>
                  <a:pt x="316" y="67"/>
                  <a:pt x="315" y="66"/>
                  <a:pt x="314" y="66"/>
                </a:cubicBezTo>
                <a:cubicBezTo>
                  <a:pt x="313" y="66"/>
                  <a:pt x="313" y="66"/>
                  <a:pt x="313" y="66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9"/>
                  <a:pt x="310" y="69"/>
                  <a:pt x="310" y="69"/>
                </a:cubicBezTo>
                <a:cubicBezTo>
                  <a:pt x="310" y="70"/>
                  <a:pt x="311" y="70"/>
                  <a:pt x="311" y="70"/>
                </a:cubicBezTo>
                <a:cubicBezTo>
                  <a:pt x="310" y="72"/>
                  <a:pt x="311" y="74"/>
                  <a:pt x="308" y="74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1" y="78"/>
                  <a:pt x="311" y="78"/>
                  <a:pt x="311" y="78"/>
                </a:cubicBezTo>
                <a:cubicBezTo>
                  <a:pt x="313" y="78"/>
                  <a:pt x="314" y="79"/>
                  <a:pt x="314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21" y="84"/>
                  <a:pt x="317" y="86"/>
                </a:cubicBezTo>
                <a:cubicBezTo>
                  <a:pt x="322" y="90"/>
                  <a:pt x="314" y="91"/>
                  <a:pt x="318" y="97"/>
                </a:cubicBezTo>
                <a:cubicBezTo>
                  <a:pt x="317" y="98"/>
                  <a:pt x="317" y="101"/>
                  <a:pt x="315" y="101"/>
                </a:cubicBezTo>
                <a:cubicBezTo>
                  <a:pt x="315" y="101"/>
                  <a:pt x="314" y="101"/>
                  <a:pt x="314" y="100"/>
                </a:cubicBezTo>
                <a:cubicBezTo>
                  <a:pt x="315" y="102"/>
                  <a:pt x="315" y="102"/>
                  <a:pt x="315" y="102"/>
                </a:cubicBezTo>
                <a:cubicBezTo>
                  <a:pt x="313" y="103"/>
                  <a:pt x="316" y="106"/>
                  <a:pt x="314" y="106"/>
                </a:cubicBezTo>
                <a:cubicBezTo>
                  <a:pt x="313" y="105"/>
                  <a:pt x="313" y="105"/>
                  <a:pt x="313" y="105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08" y="108"/>
                  <a:pt x="307" y="102"/>
                  <a:pt x="306" y="100"/>
                </a:cubicBezTo>
                <a:cubicBezTo>
                  <a:pt x="307" y="99"/>
                  <a:pt x="308" y="97"/>
                  <a:pt x="307" y="96"/>
                </a:cubicBezTo>
                <a:cubicBezTo>
                  <a:pt x="306" y="96"/>
                  <a:pt x="306" y="96"/>
                  <a:pt x="306" y="96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6"/>
                  <a:pt x="303" y="96"/>
                  <a:pt x="303" y="96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0" y="98"/>
                  <a:pt x="302" y="101"/>
                  <a:pt x="299" y="101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300" y="98"/>
                  <a:pt x="295" y="95"/>
                  <a:pt x="293" y="94"/>
                </a:cubicBezTo>
                <a:cubicBezTo>
                  <a:pt x="292" y="94"/>
                  <a:pt x="293" y="95"/>
                  <a:pt x="292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0" y="92"/>
                  <a:pt x="287" y="94"/>
                  <a:pt x="284" y="92"/>
                </a:cubicBezTo>
                <a:cubicBezTo>
                  <a:pt x="286" y="92"/>
                  <a:pt x="286" y="92"/>
                  <a:pt x="286" y="92"/>
                </a:cubicBezTo>
                <a:cubicBezTo>
                  <a:pt x="285" y="92"/>
                  <a:pt x="284" y="92"/>
                  <a:pt x="283" y="92"/>
                </a:cubicBezTo>
                <a:cubicBezTo>
                  <a:pt x="283" y="92"/>
                  <a:pt x="282" y="92"/>
                  <a:pt x="282" y="92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2" y="89"/>
                  <a:pt x="282" y="89"/>
                  <a:pt x="282" y="89"/>
                </a:cubicBezTo>
                <a:cubicBezTo>
                  <a:pt x="282" y="90"/>
                  <a:pt x="281" y="90"/>
                  <a:pt x="281" y="90"/>
                </a:cubicBezTo>
                <a:cubicBezTo>
                  <a:pt x="280" y="90"/>
                  <a:pt x="280" y="90"/>
                  <a:pt x="279" y="90"/>
                </a:cubicBezTo>
                <a:cubicBezTo>
                  <a:pt x="279" y="89"/>
                  <a:pt x="278" y="89"/>
                  <a:pt x="278" y="89"/>
                </a:cubicBezTo>
                <a:cubicBezTo>
                  <a:pt x="278" y="89"/>
                  <a:pt x="278" y="89"/>
                  <a:pt x="278" y="89"/>
                </a:cubicBezTo>
                <a:cubicBezTo>
                  <a:pt x="279" y="92"/>
                  <a:pt x="279" y="92"/>
                  <a:pt x="279" y="92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2" y="91"/>
                  <a:pt x="282" y="91"/>
                  <a:pt x="282" y="91"/>
                </a:cubicBezTo>
                <a:cubicBezTo>
                  <a:pt x="281" y="92"/>
                  <a:pt x="280" y="94"/>
                  <a:pt x="279" y="94"/>
                </a:cubicBezTo>
                <a:cubicBezTo>
                  <a:pt x="279" y="94"/>
                  <a:pt x="279" y="94"/>
                  <a:pt x="278" y="94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8" y="97"/>
                  <a:pt x="278" y="97"/>
                </a:cubicBezTo>
                <a:cubicBezTo>
                  <a:pt x="278" y="97"/>
                  <a:pt x="277" y="97"/>
                  <a:pt x="277" y="97"/>
                </a:cubicBezTo>
                <a:cubicBezTo>
                  <a:pt x="277" y="97"/>
                  <a:pt x="276" y="97"/>
                  <a:pt x="276" y="97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5" y="98"/>
                  <a:pt x="274" y="97"/>
                  <a:pt x="274" y="96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0" y="97"/>
                  <a:pt x="270" y="97"/>
                  <a:pt x="270" y="97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0" y="99"/>
                  <a:pt x="270" y="99"/>
                  <a:pt x="270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0" y="100"/>
                  <a:pt x="270" y="102"/>
                  <a:pt x="270" y="103"/>
                </a:cubicBezTo>
                <a:cubicBezTo>
                  <a:pt x="268" y="101"/>
                  <a:pt x="268" y="101"/>
                  <a:pt x="268" y="101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68" y="104"/>
                  <a:pt x="267" y="105"/>
                  <a:pt x="266" y="105"/>
                </a:cubicBezTo>
                <a:cubicBezTo>
                  <a:pt x="266" y="105"/>
                  <a:pt x="265" y="104"/>
                  <a:pt x="265" y="104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4" y="105"/>
                  <a:pt x="266" y="106"/>
                  <a:pt x="264" y="107"/>
                </a:cubicBezTo>
                <a:cubicBezTo>
                  <a:pt x="262" y="104"/>
                  <a:pt x="262" y="104"/>
                  <a:pt x="262" y="104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4" y="106"/>
                  <a:pt x="262" y="108"/>
                  <a:pt x="261" y="109"/>
                </a:cubicBezTo>
                <a:cubicBezTo>
                  <a:pt x="262" y="112"/>
                  <a:pt x="266" y="112"/>
                  <a:pt x="262" y="115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59" y="114"/>
                  <a:pt x="259" y="114"/>
                  <a:pt x="259" y="114"/>
                </a:cubicBezTo>
                <a:cubicBezTo>
                  <a:pt x="260" y="116"/>
                  <a:pt x="260" y="119"/>
                  <a:pt x="262" y="119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2" y="121"/>
                  <a:pt x="262" y="121"/>
                  <a:pt x="262" y="121"/>
                </a:cubicBezTo>
                <a:cubicBezTo>
                  <a:pt x="259" y="123"/>
                  <a:pt x="261" y="124"/>
                  <a:pt x="261" y="127"/>
                </a:cubicBezTo>
                <a:cubicBezTo>
                  <a:pt x="255" y="129"/>
                  <a:pt x="262" y="130"/>
                  <a:pt x="260" y="133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33"/>
                  <a:pt x="260" y="133"/>
                  <a:pt x="261" y="133"/>
                </a:cubicBezTo>
                <a:cubicBezTo>
                  <a:pt x="262" y="133"/>
                  <a:pt x="262" y="133"/>
                  <a:pt x="262" y="134"/>
                </a:cubicBezTo>
                <a:cubicBezTo>
                  <a:pt x="262" y="134"/>
                  <a:pt x="262" y="134"/>
                  <a:pt x="262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0" y="140"/>
                  <a:pt x="266" y="137"/>
                  <a:pt x="264" y="141"/>
                </a:cubicBezTo>
                <a:cubicBezTo>
                  <a:pt x="271" y="146"/>
                  <a:pt x="271" y="153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9" y="157"/>
                  <a:pt x="282" y="160"/>
                  <a:pt x="281" y="162"/>
                </a:cubicBezTo>
                <a:cubicBezTo>
                  <a:pt x="281" y="162"/>
                  <a:pt x="281" y="162"/>
                  <a:pt x="281" y="162"/>
                </a:cubicBezTo>
                <a:cubicBezTo>
                  <a:pt x="280" y="162"/>
                  <a:pt x="280" y="161"/>
                  <a:pt x="279" y="160"/>
                </a:cubicBezTo>
                <a:cubicBezTo>
                  <a:pt x="279" y="160"/>
                  <a:pt x="279" y="160"/>
                  <a:pt x="279" y="160"/>
                </a:cubicBezTo>
                <a:cubicBezTo>
                  <a:pt x="278" y="160"/>
                  <a:pt x="278" y="160"/>
                  <a:pt x="277" y="159"/>
                </a:cubicBezTo>
                <a:cubicBezTo>
                  <a:pt x="276" y="159"/>
                  <a:pt x="276" y="158"/>
                  <a:pt x="275" y="158"/>
                </a:cubicBezTo>
                <a:cubicBezTo>
                  <a:pt x="275" y="158"/>
                  <a:pt x="275" y="158"/>
                  <a:pt x="274" y="159"/>
                </a:cubicBezTo>
                <a:cubicBezTo>
                  <a:pt x="277" y="159"/>
                  <a:pt x="276" y="161"/>
                  <a:pt x="278" y="163"/>
                </a:cubicBezTo>
                <a:cubicBezTo>
                  <a:pt x="277" y="164"/>
                  <a:pt x="277" y="165"/>
                  <a:pt x="276" y="165"/>
                </a:cubicBezTo>
                <a:cubicBezTo>
                  <a:pt x="275" y="165"/>
                  <a:pt x="274" y="164"/>
                  <a:pt x="273" y="164"/>
                </a:cubicBezTo>
                <a:cubicBezTo>
                  <a:pt x="273" y="164"/>
                  <a:pt x="272" y="163"/>
                  <a:pt x="271" y="163"/>
                </a:cubicBezTo>
                <a:cubicBezTo>
                  <a:pt x="271" y="163"/>
                  <a:pt x="271" y="163"/>
                  <a:pt x="270" y="164"/>
                </a:cubicBezTo>
                <a:cubicBezTo>
                  <a:pt x="271" y="163"/>
                  <a:pt x="271" y="163"/>
                  <a:pt x="272" y="163"/>
                </a:cubicBezTo>
                <a:cubicBezTo>
                  <a:pt x="272" y="163"/>
                  <a:pt x="272" y="163"/>
                  <a:pt x="272" y="163"/>
                </a:cubicBezTo>
                <a:cubicBezTo>
                  <a:pt x="272" y="163"/>
                  <a:pt x="272" y="163"/>
                  <a:pt x="273" y="163"/>
                </a:cubicBezTo>
                <a:cubicBezTo>
                  <a:pt x="273" y="163"/>
                  <a:pt x="273" y="163"/>
                  <a:pt x="274" y="163"/>
                </a:cubicBezTo>
                <a:cubicBezTo>
                  <a:pt x="273" y="162"/>
                  <a:pt x="272" y="163"/>
                  <a:pt x="272" y="162"/>
                </a:cubicBezTo>
                <a:cubicBezTo>
                  <a:pt x="271" y="162"/>
                  <a:pt x="270" y="163"/>
                  <a:pt x="269" y="163"/>
                </a:cubicBezTo>
                <a:cubicBezTo>
                  <a:pt x="269" y="163"/>
                  <a:pt x="269" y="163"/>
                  <a:pt x="269" y="162"/>
                </a:cubicBezTo>
                <a:cubicBezTo>
                  <a:pt x="269" y="162"/>
                  <a:pt x="268" y="162"/>
                  <a:pt x="269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67" y="159"/>
                  <a:pt x="266" y="159"/>
                  <a:pt x="265" y="159"/>
                </a:cubicBezTo>
                <a:cubicBezTo>
                  <a:pt x="264" y="159"/>
                  <a:pt x="264" y="159"/>
                  <a:pt x="264" y="159"/>
                </a:cubicBezTo>
                <a:cubicBezTo>
                  <a:pt x="263" y="159"/>
                  <a:pt x="263" y="159"/>
                  <a:pt x="262" y="159"/>
                </a:cubicBezTo>
                <a:cubicBezTo>
                  <a:pt x="261" y="159"/>
                  <a:pt x="259" y="158"/>
                  <a:pt x="259" y="156"/>
                </a:cubicBezTo>
                <a:cubicBezTo>
                  <a:pt x="259" y="156"/>
                  <a:pt x="258" y="156"/>
                  <a:pt x="258" y="156"/>
                </a:cubicBezTo>
                <a:cubicBezTo>
                  <a:pt x="258" y="156"/>
                  <a:pt x="258" y="156"/>
                  <a:pt x="257" y="156"/>
                </a:cubicBezTo>
                <a:cubicBezTo>
                  <a:pt x="259" y="154"/>
                  <a:pt x="259" y="154"/>
                  <a:pt x="259" y="154"/>
                </a:cubicBezTo>
                <a:cubicBezTo>
                  <a:pt x="258" y="154"/>
                  <a:pt x="257" y="154"/>
                  <a:pt x="257" y="154"/>
                </a:cubicBezTo>
                <a:cubicBezTo>
                  <a:pt x="257" y="154"/>
                  <a:pt x="257" y="154"/>
                  <a:pt x="256" y="154"/>
                </a:cubicBezTo>
                <a:cubicBezTo>
                  <a:pt x="257" y="153"/>
                  <a:pt x="257" y="153"/>
                  <a:pt x="257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6" y="153"/>
                  <a:pt x="256" y="153"/>
                </a:cubicBezTo>
                <a:cubicBezTo>
                  <a:pt x="256" y="153"/>
                  <a:pt x="255" y="153"/>
                  <a:pt x="254" y="153"/>
                </a:cubicBezTo>
                <a:cubicBezTo>
                  <a:pt x="254" y="153"/>
                  <a:pt x="253" y="154"/>
                  <a:pt x="252" y="154"/>
                </a:cubicBezTo>
                <a:cubicBezTo>
                  <a:pt x="252" y="154"/>
                  <a:pt x="251" y="153"/>
                  <a:pt x="251" y="152"/>
                </a:cubicBezTo>
                <a:cubicBezTo>
                  <a:pt x="253" y="152"/>
                  <a:pt x="253" y="152"/>
                  <a:pt x="253" y="152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49" y="153"/>
                  <a:pt x="248" y="153"/>
                </a:cubicBezTo>
                <a:cubicBezTo>
                  <a:pt x="246" y="153"/>
                  <a:pt x="245" y="151"/>
                  <a:pt x="244" y="151"/>
                </a:cubicBezTo>
                <a:cubicBezTo>
                  <a:pt x="243" y="151"/>
                  <a:pt x="242" y="150"/>
                  <a:pt x="242" y="149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42" y="149"/>
                  <a:pt x="240" y="148"/>
                </a:cubicBezTo>
                <a:cubicBezTo>
                  <a:pt x="240" y="149"/>
                  <a:pt x="239" y="151"/>
                  <a:pt x="238" y="151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37" y="150"/>
                  <a:pt x="237" y="149"/>
                  <a:pt x="238" y="149"/>
                </a:cubicBezTo>
                <a:cubicBezTo>
                  <a:pt x="238" y="149"/>
                  <a:pt x="236" y="148"/>
                  <a:pt x="236" y="146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4" y="142"/>
                  <a:pt x="234" y="142"/>
                  <a:pt x="233" y="142"/>
                </a:cubicBezTo>
                <a:cubicBezTo>
                  <a:pt x="233" y="142"/>
                  <a:pt x="233" y="142"/>
                  <a:pt x="232" y="142"/>
                </a:cubicBezTo>
                <a:cubicBezTo>
                  <a:pt x="232" y="142"/>
                  <a:pt x="232" y="142"/>
                  <a:pt x="231" y="142"/>
                </a:cubicBezTo>
                <a:cubicBezTo>
                  <a:pt x="231" y="142"/>
                  <a:pt x="231" y="142"/>
                  <a:pt x="230" y="143"/>
                </a:cubicBezTo>
                <a:cubicBezTo>
                  <a:pt x="231" y="141"/>
                  <a:pt x="229" y="140"/>
                  <a:pt x="228" y="140"/>
                </a:cubicBezTo>
                <a:cubicBezTo>
                  <a:pt x="228" y="140"/>
                  <a:pt x="228" y="141"/>
                  <a:pt x="228" y="141"/>
                </a:cubicBezTo>
                <a:cubicBezTo>
                  <a:pt x="227" y="139"/>
                  <a:pt x="227" y="139"/>
                  <a:pt x="227" y="139"/>
                </a:cubicBezTo>
                <a:cubicBezTo>
                  <a:pt x="225" y="138"/>
                  <a:pt x="224" y="135"/>
                  <a:pt x="221" y="135"/>
                </a:cubicBezTo>
                <a:cubicBezTo>
                  <a:pt x="221" y="135"/>
                  <a:pt x="221" y="135"/>
                  <a:pt x="220" y="135"/>
                </a:cubicBezTo>
                <a:cubicBezTo>
                  <a:pt x="221" y="136"/>
                  <a:pt x="221" y="136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19" y="137"/>
                  <a:pt x="218" y="137"/>
                  <a:pt x="219" y="138"/>
                </a:cubicBezTo>
                <a:cubicBezTo>
                  <a:pt x="219" y="138"/>
                  <a:pt x="219" y="138"/>
                  <a:pt x="219" y="138"/>
                </a:cubicBezTo>
                <a:cubicBezTo>
                  <a:pt x="219" y="138"/>
                  <a:pt x="219" y="138"/>
                  <a:pt x="220" y="137"/>
                </a:cubicBezTo>
                <a:cubicBezTo>
                  <a:pt x="220" y="137"/>
                  <a:pt x="220" y="137"/>
                  <a:pt x="221" y="137"/>
                </a:cubicBezTo>
                <a:cubicBezTo>
                  <a:pt x="221" y="137"/>
                  <a:pt x="221" y="137"/>
                  <a:pt x="221" y="138"/>
                </a:cubicBezTo>
                <a:cubicBezTo>
                  <a:pt x="221" y="139"/>
                  <a:pt x="218" y="141"/>
                  <a:pt x="216" y="141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9" y="142"/>
                  <a:pt x="219" y="142"/>
                  <a:pt x="219" y="142"/>
                </a:cubicBezTo>
                <a:cubicBezTo>
                  <a:pt x="220" y="146"/>
                  <a:pt x="215" y="144"/>
                  <a:pt x="216" y="147"/>
                </a:cubicBezTo>
                <a:cubicBezTo>
                  <a:pt x="215" y="147"/>
                  <a:pt x="214" y="147"/>
                  <a:pt x="214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08" y="143"/>
                  <a:pt x="208" y="143"/>
                  <a:pt x="208" y="143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7" y="144"/>
                  <a:pt x="207" y="143"/>
                  <a:pt x="207" y="142"/>
                </a:cubicBezTo>
                <a:cubicBezTo>
                  <a:pt x="207" y="141"/>
                  <a:pt x="207" y="139"/>
                  <a:pt x="206" y="139"/>
                </a:cubicBezTo>
                <a:cubicBezTo>
                  <a:pt x="206" y="139"/>
                  <a:pt x="205" y="139"/>
                  <a:pt x="205" y="139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3" y="138"/>
                  <a:pt x="200" y="139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8" y="139"/>
                  <a:pt x="197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5" y="139"/>
                </a:cubicBezTo>
                <a:cubicBezTo>
                  <a:pt x="193" y="139"/>
                  <a:pt x="195" y="143"/>
                  <a:pt x="195" y="143"/>
                </a:cubicBezTo>
                <a:cubicBezTo>
                  <a:pt x="194" y="143"/>
                  <a:pt x="192" y="143"/>
                  <a:pt x="191" y="141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43"/>
                  <a:pt x="191" y="142"/>
                  <a:pt x="193" y="143"/>
                </a:cubicBezTo>
                <a:cubicBezTo>
                  <a:pt x="193" y="144"/>
                  <a:pt x="192" y="144"/>
                  <a:pt x="191" y="144"/>
                </a:cubicBezTo>
                <a:cubicBezTo>
                  <a:pt x="191" y="144"/>
                  <a:pt x="191" y="144"/>
                  <a:pt x="190" y="144"/>
                </a:cubicBezTo>
                <a:cubicBezTo>
                  <a:pt x="190" y="144"/>
                  <a:pt x="190" y="144"/>
                  <a:pt x="190" y="144"/>
                </a:cubicBezTo>
                <a:cubicBezTo>
                  <a:pt x="189" y="144"/>
                  <a:pt x="188" y="144"/>
                  <a:pt x="188" y="145"/>
                </a:cubicBezTo>
                <a:cubicBezTo>
                  <a:pt x="187" y="143"/>
                  <a:pt x="185" y="143"/>
                  <a:pt x="185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85" y="144"/>
                  <a:pt x="184" y="144"/>
                  <a:pt x="184" y="144"/>
                </a:cubicBezTo>
                <a:cubicBezTo>
                  <a:pt x="183" y="144"/>
                  <a:pt x="182" y="144"/>
                  <a:pt x="182" y="144"/>
                </a:cubicBezTo>
                <a:cubicBezTo>
                  <a:pt x="181" y="144"/>
                  <a:pt x="181" y="143"/>
                  <a:pt x="180" y="143"/>
                </a:cubicBezTo>
                <a:cubicBezTo>
                  <a:pt x="180" y="143"/>
                  <a:pt x="180" y="143"/>
                  <a:pt x="180" y="144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80" y="143"/>
                  <a:pt x="179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3"/>
                  <a:pt x="174" y="142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74" y="143"/>
                  <a:pt x="176" y="145"/>
                  <a:pt x="174" y="14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1" y="144"/>
                  <a:pt x="171" y="144"/>
                  <a:pt x="171" y="144"/>
                </a:cubicBezTo>
                <a:cubicBezTo>
                  <a:pt x="172" y="149"/>
                  <a:pt x="167" y="149"/>
                  <a:pt x="171" y="153"/>
                </a:cubicBezTo>
                <a:cubicBezTo>
                  <a:pt x="168" y="154"/>
                  <a:pt x="166" y="156"/>
                  <a:pt x="165" y="156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3" y="156"/>
                  <a:pt x="164" y="157"/>
                  <a:pt x="163" y="157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62" y="157"/>
                  <a:pt x="162" y="157"/>
                  <a:pt x="162" y="157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160" y="157"/>
                  <a:pt x="160" y="157"/>
                  <a:pt x="160" y="156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8"/>
                  <a:pt x="158" y="158"/>
                  <a:pt x="158" y="157"/>
                </a:cubicBezTo>
                <a:cubicBezTo>
                  <a:pt x="157" y="157"/>
                  <a:pt x="156" y="156"/>
                  <a:pt x="155" y="156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4" y="157"/>
                  <a:pt x="153" y="157"/>
                  <a:pt x="153" y="157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160"/>
                  <a:pt x="150" y="160"/>
                  <a:pt x="150" y="160"/>
                </a:cubicBezTo>
                <a:cubicBezTo>
                  <a:pt x="151" y="162"/>
                  <a:pt x="149" y="163"/>
                  <a:pt x="147" y="163"/>
                </a:cubicBezTo>
                <a:cubicBezTo>
                  <a:pt x="146" y="163"/>
                  <a:pt x="145" y="163"/>
                  <a:pt x="145" y="162"/>
                </a:cubicBezTo>
                <a:cubicBezTo>
                  <a:pt x="145" y="162"/>
                  <a:pt x="145" y="162"/>
                  <a:pt x="145" y="162"/>
                </a:cubicBezTo>
                <a:cubicBezTo>
                  <a:pt x="145" y="162"/>
                  <a:pt x="144" y="162"/>
                  <a:pt x="144" y="162"/>
                </a:cubicBezTo>
                <a:cubicBezTo>
                  <a:pt x="143" y="162"/>
                  <a:pt x="142" y="161"/>
                  <a:pt x="141" y="159"/>
                </a:cubicBezTo>
                <a:cubicBezTo>
                  <a:pt x="141" y="158"/>
                  <a:pt x="140" y="157"/>
                  <a:pt x="139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8" y="159"/>
                  <a:pt x="138" y="160"/>
                  <a:pt x="138" y="161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0"/>
                  <a:pt x="136" y="160"/>
                  <a:pt x="136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59"/>
                  <a:pt x="135" y="159"/>
                  <a:pt x="134" y="160"/>
                </a:cubicBezTo>
                <a:cubicBezTo>
                  <a:pt x="134" y="160"/>
                  <a:pt x="134" y="160"/>
                  <a:pt x="133" y="160"/>
                </a:cubicBezTo>
                <a:cubicBezTo>
                  <a:pt x="133" y="159"/>
                  <a:pt x="132" y="159"/>
                  <a:pt x="131" y="159"/>
                </a:cubicBezTo>
                <a:cubicBezTo>
                  <a:pt x="129" y="159"/>
                  <a:pt x="127" y="161"/>
                  <a:pt x="126" y="16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8" y="164"/>
                  <a:pt x="128" y="164"/>
                  <a:pt x="128" y="164"/>
                </a:cubicBezTo>
                <a:cubicBezTo>
                  <a:pt x="128" y="166"/>
                  <a:pt x="127" y="167"/>
                  <a:pt x="126" y="167"/>
                </a:cubicBezTo>
                <a:cubicBezTo>
                  <a:pt x="125" y="167"/>
                  <a:pt x="125" y="166"/>
                  <a:pt x="124" y="166"/>
                </a:cubicBezTo>
                <a:cubicBezTo>
                  <a:pt x="123" y="166"/>
                  <a:pt x="122" y="165"/>
                  <a:pt x="121" y="165"/>
                </a:cubicBezTo>
                <a:cubicBezTo>
                  <a:pt x="121" y="165"/>
                  <a:pt x="121" y="165"/>
                  <a:pt x="120" y="166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19" y="173"/>
                  <a:pt x="118" y="175"/>
                  <a:pt x="119" y="176"/>
                </a:cubicBezTo>
                <a:cubicBezTo>
                  <a:pt x="118" y="177"/>
                  <a:pt x="118" y="177"/>
                  <a:pt x="117" y="177"/>
                </a:cubicBezTo>
                <a:cubicBezTo>
                  <a:pt x="114" y="177"/>
                  <a:pt x="111" y="172"/>
                  <a:pt x="108" y="170"/>
                </a:cubicBezTo>
                <a:cubicBezTo>
                  <a:pt x="109" y="172"/>
                  <a:pt x="110" y="174"/>
                  <a:pt x="112" y="174"/>
                </a:cubicBezTo>
                <a:cubicBezTo>
                  <a:pt x="112" y="175"/>
                  <a:pt x="111" y="175"/>
                  <a:pt x="110" y="175"/>
                </a:cubicBezTo>
                <a:cubicBezTo>
                  <a:pt x="109" y="175"/>
                  <a:pt x="108" y="175"/>
                  <a:pt x="107" y="174"/>
                </a:cubicBezTo>
                <a:cubicBezTo>
                  <a:pt x="106" y="175"/>
                  <a:pt x="105" y="175"/>
                  <a:pt x="105" y="175"/>
                </a:cubicBezTo>
                <a:cubicBezTo>
                  <a:pt x="105" y="175"/>
                  <a:pt x="104" y="174"/>
                  <a:pt x="104" y="173"/>
                </a:cubicBezTo>
                <a:cubicBezTo>
                  <a:pt x="103" y="173"/>
                  <a:pt x="103" y="172"/>
                  <a:pt x="102" y="172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103" y="173"/>
                  <a:pt x="103" y="175"/>
                  <a:pt x="104" y="176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6"/>
                  <a:pt x="101" y="176"/>
                  <a:pt x="99" y="176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8"/>
                  <a:pt x="98" y="178"/>
                  <a:pt x="98" y="178"/>
                </a:cubicBezTo>
                <a:cubicBezTo>
                  <a:pt x="98" y="178"/>
                  <a:pt x="98" y="177"/>
                  <a:pt x="98" y="177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7" y="182"/>
                  <a:pt x="96" y="181"/>
                  <a:pt x="96" y="181"/>
                </a:cubicBezTo>
                <a:cubicBezTo>
                  <a:pt x="94" y="181"/>
                  <a:pt x="93" y="186"/>
                  <a:pt x="91" y="186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0" y="185"/>
                  <a:pt x="90" y="185"/>
                  <a:pt x="89" y="185"/>
                </a:cubicBezTo>
                <a:cubicBezTo>
                  <a:pt x="88" y="185"/>
                  <a:pt x="87" y="186"/>
                  <a:pt x="87" y="186"/>
                </a:cubicBezTo>
                <a:cubicBezTo>
                  <a:pt x="86" y="190"/>
                  <a:pt x="90" y="188"/>
                  <a:pt x="91" y="191"/>
                </a:cubicBezTo>
                <a:cubicBezTo>
                  <a:pt x="90" y="193"/>
                  <a:pt x="89" y="191"/>
                  <a:pt x="88" y="193"/>
                </a:cubicBezTo>
                <a:cubicBezTo>
                  <a:pt x="88" y="192"/>
                  <a:pt x="88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6" y="191"/>
                  <a:pt x="85" y="191"/>
                  <a:pt x="85" y="191"/>
                </a:cubicBezTo>
                <a:cubicBezTo>
                  <a:pt x="81" y="191"/>
                  <a:pt x="83" y="186"/>
                  <a:pt x="81" y="185"/>
                </a:cubicBezTo>
                <a:cubicBezTo>
                  <a:pt x="81" y="185"/>
                  <a:pt x="80" y="185"/>
                  <a:pt x="80" y="185"/>
                </a:cubicBezTo>
                <a:cubicBezTo>
                  <a:pt x="79" y="185"/>
                  <a:pt x="78" y="186"/>
                  <a:pt x="77" y="187"/>
                </a:cubicBezTo>
                <a:cubicBezTo>
                  <a:pt x="76" y="188"/>
                  <a:pt x="75" y="188"/>
                  <a:pt x="74" y="188"/>
                </a:cubicBezTo>
                <a:cubicBezTo>
                  <a:pt x="74" y="188"/>
                  <a:pt x="73" y="188"/>
                  <a:pt x="73" y="188"/>
                </a:cubicBezTo>
                <a:cubicBezTo>
                  <a:pt x="74" y="189"/>
                  <a:pt x="70" y="189"/>
                  <a:pt x="72" y="191"/>
                </a:cubicBezTo>
                <a:cubicBezTo>
                  <a:pt x="71" y="190"/>
                  <a:pt x="70" y="190"/>
                  <a:pt x="69" y="190"/>
                </a:cubicBezTo>
                <a:cubicBezTo>
                  <a:pt x="69" y="190"/>
                  <a:pt x="69" y="190"/>
                  <a:pt x="69" y="190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69" y="194"/>
                  <a:pt x="69" y="194"/>
                  <a:pt x="69" y="194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71" y="194"/>
                  <a:pt x="73" y="196"/>
                  <a:pt x="72" y="19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6"/>
                  <a:pt x="69" y="196"/>
                  <a:pt x="69" y="19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7" y="200"/>
                  <a:pt x="73" y="200"/>
                  <a:pt x="72" y="204"/>
                </a:cubicBezTo>
                <a:cubicBezTo>
                  <a:pt x="72" y="203"/>
                  <a:pt x="71" y="203"/>
                  <a:pt x="69" y="203"/>
                </a:cubicBezTo>
                <a:cubicBezTo>
                  <a:pt x="69" y="203"/>
                  <a:pt x="69" y="203"/>
                  <a:pt x="68" y="203"/>
                </a:cubicBezTo>
                <a:cubicBezTo>
                  <a:pt x="68" y="203"/>
                  <a:pt x="67" y="203"/>
                  <a:pt x="67" y="203"/>
                </a:cubicBezTo>
                <a:cubicBezTo>
                  <a:pt x="66" y="203"/>
                  <a:pt x="65" y="203"/>
                  <a:pt x="65" y="203"/>
                </a:cubicBezTo>
                <a:cubicBezTo>
                  <a:pt x="67" y="205"/>
                  <a:pt x="63" y="205"/>
                  <a:pt x="62" y="206"/>
                </a:cubicBezTo>
                <a:cubicBezTo>
                  <a:pt x="64" y="207"/>
                  <a:pt x="64" y="207"/>
                  <a:pt x="64" y="207"/>
                </a:cubicBezTo>
                <a:cubicBezTo>
                  <a:pt x="63" y="208"/>
                  <a:pt x="62" y="209"/>
                  <a:pt x="62" y="209"/>
                </a:cubicBezTo>
                <a:cubicBezTo>
                  <a:pt x="61" y="209"/>
                  <a:pt x="61" y="208"/>
                  <a:pt x="60" y="208"/>
                </a:cubicBezTo>
                <a:cubicBezTo>
                  <a:pt x="60" y="208"/>
                  <a:pt x="59" y="207"/>
                  <a:pt x="59" y="207"/>
                </a:cubicBezTo>
                <a:cubicBezTo>
                  <a:pt x="59" y="207"/>
                  <a:pt x="58" y="207"/>
                  <a:pt x="58" y="207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59" y="210"/>
                  <a:pt x="58" y="210"/>
                  <a:pt x="58" y="210"/>
                </a:cubicBezTo>
                <a:cubicBezTo>
                  <a:pt x="57" y="210"/>
                  <a:pt x="56" y="210"/>
                  <a:pt x="55" y="209"/>
                </a:cubicBezTo>
                <a:cubicBezTo>
                  <a:pt x="55" y="208"/>
                  <a:pt x="54" y="207"/>
                  <a:pt x="53" y="207"/>
                </a:cubicBezTo>
                <a:cubicBezTo>
                  <a:pt x="53" y="207"/>
                  <a:pt x="53" y="207"/>
                  <a:pt x="53" y="207"/>
                </a:cubicBezTo>
                <a:cubicBezTo>
                  <a:pt x="53" y="212"/>
                  <a:pt x="57" y="210"/>
                  <a:pt x="57" y="214"/>
                </a:cubicBezTo>
                <a:cubicBezTo>
                  <a:pt x="61" y="216"/>
                  <a:pt x="59" y="220"/>
                  <a:pt x="62" y="221"/>
                </a:cubicBezTo>
                <a:cubicBezTo>
                  <a:pt x="62" y="222"/>
                  <a:pt x="64" y="224"/>
                  <a:pt x="62" y="225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2" y="226"/>
                  <a:pt x="64" y="227"/>
                  <a:pt x="62" y="228"/>
                </a:cubicBezTo>
                <a:cubicBezTo>
                  <a:pt x="62" y="227"/>
                  <a:pt x="61" y="227"/>
                  <a:pt x="60" y="227"/>
                </a:cubicBezTo>
                <a:cubicBezTo>
                  <a:pt x="59" y="227"/>
                  <a:pt x="58" y="227"/>
                  <a:pt x="58" y="228"/>
                </a:cubicBezTo>
                <a:cubicBezTo>
                  <a:pt x="58" y="228"/>
                  <a:pt x="58" y="228"/>
                  <a:pt x="58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30"/>
                  <a:pt x="56" y="230"/>
                  <a:pt x="56" y="230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33"/>
                  <a:pt x="54" y="233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51" y="234"/>
                  <a:pt x="51" y="236"/>
                  <a:pt x="50" y="236"/>
                </a:cubicBezTo>
                <a:cubicBezTo>
                  <a:pt x="53" y="237"/>
                  <a:pt x="57" y="239"/>
                  <a:pt x="57" y="242"/>
                </a:cubicBezTo>
                <a:cubicBezTo>
                  <a:pt x="57" y="243"/>
                  <a:pt x="56" y="244"/>
                  <a:pt x="55" y="244"/>
                </a:cubicBezTo>
                <a:cubicBezTo>
                  <a:pt x="55" y="244"/>
                  <a:pt x="55" y="244"/>
                  <a:pt x="54" y="244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50" y="243"/>
                  <a:pt x="47" y="244"/>
                  <a:pt x="45" y="242"/>
                </a:cubicBezTo>
                <a:cubicBezTo>
                  <a:pt x="45" y="242"/>
                  <a:pt x="45" y="244"/>
                  <a:pt x="43" y="244"/>
                </a:cubicBezTo>
                <a:cubicBezTo>
                  <a:pt x="43" y="244"/>
                  <a:pt x="43" y="244"/>
                  <a:pt x="42" y="244"/>
                </a:cubicBezTo>
                <a:cubicBezTo>
                  <a:pt x="42" y="245"/>
                  <a:pt x="42" y="245"/>
                  <a:pt x="42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4" y="245"/>
                  <a:pt x="37" y="244"/>
                  <a:pt x="37" y="246"/>
                </a:cubicBezTo>
                <a:cubicBezTo>
                  <a:pt x="36" y="246"/>
                  <a:pt x="36" y="247"/>
                  <a:pt x="35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3" y="247"/>
                  <a:pt x="32" y="248"/>
                  <a:pt x="33" y="249"/>
                </a:cubicBezTo>
                <a:cubicBezTo>
                  <a:pt x="33" y="250"/>
                  <a:pt x="34" y="250"/>
                  <a:pt x="34" y="250"/>
                </a:cubicBezTo>
                <a:cubicBezTo>
                  <a:pt x="34" y="250"/>
                  <a:pt x="35" y="249"/>
                  <a:pt x="35" y="249"/>
                </a:cubicBezTo>
                <a:cubicBezTo>
                  <a:pt x="36" y="251"/>
                  <a:pt x="40" y="249"/>
                  <a:pt x="40" y="252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38" y="254"/>
                  <a:pt x="38" y="254"/>
                  <a:pt x="37" y="253"/>
                </a:cubicBezTo>
                <a:cubicBezTo>
                  <a:pt x="37" y="253"/>
                  <a:pt x="36" y="252"/>
                  <a:pt x="36" y="252"/>
                </a:cubicBezTo>
                <a:cubicBezTo>
                  <a:pt x="35" y="252"/>
                  <a:pt x="35" y="253"/>
                  <a:pt x="34" y="253"/>
                </a:cubicBezTo>
                <a:cubicBezTo>
                  <a:pt x="36" y="254"/>
                  <a:pt x="36" y="254"/>
                  <a:pt x="36" y="254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39" y="257"/>
                  <a:pt x="32" y="259"/>
                  <a:pt x="31" y="259"/>
                </a:cubicBezTo>
                <a:cubicBezTo>
                  <a:pt x="31" y="259"/>
                  <a:pt x="31" y="259"/>
                  <a:pt x="31" y="259"/>
                </a:cubicBezTo>
                <a:cubicBezTo>
                  <a:pt x="31" y="260"/>
                  <a:pt x="32" y="260"/>
                  <a:pt x="32" y="260"/>
                </a:cubicBezTo>
                <a:cubicBezTo>
                  <a:pt x="33" y="260"/>
                  <a:pt x="33" y="260"/>
                  <a:pt x="33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5" y="260"/>
                  <a:pt x="35" y="260"/>
                  <a:pt x="36" y="261"/>
                </a:cubicBezTo>
                <a:cubicBezTo>
                  <a:pt x="35" y="262"/>
                  <a:pt x="34" y="261"/>
                  <a:pt x="33" y="262"/>
                </a:cubicBezTo>
                <a:cubicBezTo>
                  <a:pt x="33" y="262"/>
                  <a:pt x="34" y="263"/>
                  <a:pt x="34" y="263"/>
                </a:cubicBezTo>
                <a:cubicBezTo>
                  <a:pt x="35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7" y="262"/>
                  <a:pt x="37" y="263"/>
                  <a:pt x="37" y="264"/>
                </a:cubicBezTo>
                <a:cubicBezTo>
                  <a:pt x="37" y="263"/>
                  <a:pt x="37" y="263"/>
                  <a:pt x="37" y="263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8" y="263"/>
                  <a:pt x="38" y="263"/>
                  <a:pt x="38" y="263"/>
                </a:cubicBezTo>
                <a:cubicBezTo>
                  <a:pt x="39" y="264"/>
                  <a:pt x="40" y="265"/>
                  <a:pt x="40" y="265"/>
                </a:cubicBezTo>
                <a:cubicBezTo>
                  <a:pt x="38" y="266"/>
                  <a:pt x="36" y="267"/>
                  <a:pt x="36" y="267"/>
                </a:cubicBezTo>
                <a:cubicBezTo>
                  <a:pt x="36" y="267"/>
                  <a:pt x="35" y="267"/>
                  <a:pt x="35" y="267"/>
                </a:cubicBezTo>
                <a:cubicBezTo>
                  <a:pt x="34" y="266"/>
                  <a:pt x="32" y="265"/>
                  <a:pt x="30" y="265"/>
                </a:cubicBezTo>
                <a:cubicBezTo>
                  <a:pt x="29" y="265"/>
                  <a:pt x="28" y="266"/>
                  <a:pt x="28" y="268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9" y="268"/>
                  <a:pt x="29" y="267"/>
                  <a:pt x="30" y="267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1" y="270"/>
                  <a:pt x="31" y="270"/>
                  <a:pt x="30" y="270"/>
                </a:cubicBezTo>
                <a:cubicBezTo>
                  <a:pt x="30" y="270"/>
                  <a:pt x="30" y="270"/>
                  <a:pt x="30" y="270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72"/>
                  <a:pt x="35" y="274"/>
                  <a:pt x="37" y="275"/>
                </a:cubicBezTo>
                <a:cubicBezTo>
                  <a:pt x="36" y="276"/>
                  <a:pt x="36" y="278"/>
                  <a:pt x="35" y="278"/>
                </a:cubicBezTo>
                <a:cubicBezTo>
                  <a:pt x="35" y="278"/>
                  <a:pt x="35" y="278"/>
                  <a:pt x="35" y="278"/>
                </a:cubicBezTo>
                <a:cubicBezTo>
                  <a:pt x="34" y="277"/>
                  <a:pt x="34" y="277"/>
                  <a:pt x="34" y="277"/>
                </a:cubicBezTo>
                <a:cubicBezTo>
                  <a:pt x="33" y="278"/>
                  <a:pt x="33" y="278"/>
                  <a:pt x="33" y="278"/>
                </a:cubicBezTo>
                <a:cubicBezTo>
                  <a:pt x="33" y="278"/>
                  <a:pt x="35" y="278"/>
                  <a:pt x="34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32" y="282"/>
                  <a:pt x="32" y="282"/>
                  <a:pt x="32" y="282"/>
                </a:cubicBezTo>
                <a:cubicBezTo>
                  <a:pt x="33" y="282"/>
                  <a:pt x="33" y="282"/>
                  <a:pt x="33" y="283"/>
                </a:cubicBezTo>
                <a:cubicBezTo>
                  <a:pt x="33" y="283"/>
                  <a:pt x="32" y="283"/>
                  <a:pt x="31" y="283"/>
                </a:cubicBezTo>
                <a:cubicBezTo>
                  <a:pt x="31" y="283"/>
                  <a:pt x="31" y="283"/>
                  <a:pt x="31" y="283"/>
                </a:cubicBezTo>
                <a:cubicBezTo>
                  <a:pt x="30" y="283"/>
                  <a:pt x="31" y="282"/>
                  <a:pt x="31" y="282"/>
                </a:cubicBezTo>
                <a:cubicBezTo>
                  <a:pt x="30" y="282"/>
                  <a:pt x="30" y="283"/>
                  <a:pt x="30" y="283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27" y="285"/>
                  <a:pt x="28" y="285"/>
                  <a:pt x="29" y="287"/>
                </a:cubicBezTo>
                <a:cubicBezTo>
                  <a:pt x="29" y="287"/>
                  <a:pt x="28" y="287"/>
                  <a:pt x="28" y="287"/>
                </a:cubicBezTo>
                <a:cubicBezTo>
                  <a:pt x="28" y="287"/>
                  <a:pt x="27" y="287"/>
                  <a:pt x="27" y="287"/>
                </a:cubicBezTo>
                <a:cubicBezTo>
                  <a:pt x="27" y="288"/>
                  <a:pt x="27" y="288"/>
                  <a:pt x="26" y="288"/>
                </a:cubicBezTo>
                <a:cubicBezTo>
                  <a:pt x="26" y="288"/>
                  <a:pt x="25" y="288"/>
                  <a:pt x="24" y="287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89"/>
                  <a:pt x="24" y="289"/>
                  <a:pt x="24" y="289"/>
                </a:cubicBezTo>
                <a:cubicBezTo>
                  <a:pt x="24" y="289"/>
                  <a:pt x="24" y="289"/>
                  <a:pt x="24" y="289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6" y="291"/>
                  <a:pt x="26" y="292"/>
                  <a:pt x="27" y="292"/>
                </a:cubicBezTo>
                <a:cubicBezTo>
                  <a:pt x="27" y="292"/>
                  <a:pt x="28" y="292"/>
                  <a:pt x="28" y="291"/>
                </a:cubicBezTo>
                <a:cubicBezTo>
                  <a:pt x="29" y="291"/>
                  <a:pt x="29" y="291"/>
                  <a:pt x="30" y="291"/>
                </a:cubicBezTo>
                <a:cubicBezTo>
                  <a:pt x="30" y="291"/>
                  <a:pt x="31" y="291"/>
                  <a:pt x="31" y="292"/>
                </a:cubicBezTo>
                <a:cubicBezTo>
                  <a:pt x="32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2" y="294"/>
                  <a:pt x="32" y="294"/>
                  <a:pt x="32" y="294"/>
                </a:cubicBezTo>
                <a:cubicBezTo>
                  <a:pt x="28" y="296"/>
                  <a:pt x="28" y="296"/>
                  <a:pt x="28" y="296"/>
                </a:cubicBezTo>
                <a:cubicBezTo>
                  <a:pt x="31" y="298"/>
                  <a:pt x="28" y="302"/>
                  <a:pt x="33" y="302"/>
                </a:cubicBezTo>
                <a:cubicBezTo>
                  <a:pt x="33" y="303"/>
                  <a:pt x="32" y="303"/>
                  <a:pt x="31" y="303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33" y="305"/>
                  <a:pt x="32" y="305"/>
                  <a:pt x="32" y="305"/>
                </a:cubicBezTo>
                <a:cubicBezTo>
                  <a:pt x="32" y="305"/>
                  <a:pt x="31" y="305"/>
                  <a:pt x="31" y="305"/>
                </a:cubicBezTo>
                <a:cubicBezTo>
                  <a:pt x="31" y="305"/>
                  <a:pt x="31" y="305"/>
                  <a:pt x="30" y="305"/>
                </a:cubicBezTo>
                <a:cubicBezTo>
                  <a:pt x="30" y="305"/>
                  <a:pt x="30" y="305"/>
                  <a:pt x="30" y="305"/>
                </a:cubicBezTo>
                <a:cubicBezTo>
                  <a:pt x="31" y="306"/>
                  <a:pt x="31" y="306"/>
                  <a:pt x="31" y="306"/>
                </a:cubicBezTo>
                <a:cubicBezTo>
                  <a:pt x="30" y="307"/>
                  <a:pt x="30" y="307"/>
                  <a:pt x="30" y="307"/>
                </a:cubicBezTo>
                <a:cubicBezTo>
                  <a:pt x="28" y="309"/>
                  <a:pt x="26" y="310"/>
                  <a:pt x="23" y="310"/>
                </a:cubicBezTo>
                <a:cubicBezTo>
                  <a:pt x="23" y="310"/>
                  <a:pt x="23" y="310"/>
                  <a:pt x="22" y="310"/>
                </a:cubicBezTo>
                <a:cubicBezTo>
                  <a:pt x="23" y="313"/>
                  <a:pt x="23" y="313"/>
                  <a:pt x="23" y="313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4" y="312"/>
                  <a:pt x="26" y="312"/>
                  <a:pt x="27" y="313"/>
                </a:cubicBezTo>
                <a:cubicBezTo>
                  <a:pt x="26" y="314"/>
                  <a:pt x="26" y="314"/>
                  <a:pt x="26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29" y="316"/>
                  <a:pt x="28" y="315"/>
                  <a:pt x="27" y="316"/>
                </a:cubicBezTo>
                <a:cubicBezTo>
                  <a:pt x="27" y="317"/>
                  <a:pt x="27" y="317"/>
                  <a:pt x="27" y="317"/>
                </a:cubicBezTo>
                <a:cubicBezTo>
                  <a:pt x="29" y="317"/>
                  <a:pt x="29" y="317"/>
                  <a:pt x="29" y="317"/>
                </a:cubicBezTo>
                <a:cubicBezTo>
                  <a:pt x="29" y="319"/>
                  <a:pt x="30" y="319"/>
                  <a:pt x="31" y="319"/>
                </a:cubicBezTo>
                <a:cubicBezTo>
                  <a:pt x="31" y="319"/>
                  <a:pt x="31" y="319"/>
                  <a:pt x="31" y="319"/>
                </a:cubicBezTo>
                <a:cubicBezTo>
                  <a:pt x="31" y="319"/>
                  <a:pt x="31" y="319"/>
                  <a:pt x="32" y="319"/>
                </a:cubicBezTo>
                <a:cubicBezTo>
                  <a:pt x="33" y="319"/>
                  <a:pt x="34" y="319"/>
                  <a:pt x="33" y="322"/>
                </a:cubicBezTo>
                <a:cubicBezTo>
                  <a:pt x="34" y="323"/>
                  <a:pt x="35" y="323"/>
                  <a:pt x="36" y="323"/>
                </a:cubicBezTo>
                <a:cubicBezTo>
                  <a:pt x="37" y="323"/>
                  <a:pt x="38" y="323"/>
                  <a:pt x="38" y="323"/>
                </a:cubicBezTo>
                <a:cubicBezTo>
                  <a:pt x="39" y="323"/>
                  <a:pt x="40" y="323"/>
                  <a:pt x="40" y="323"/>
                </a:cubicBezTo>
                <a:cubicBezTo>
                  <a:pt x="41" y="323"/>
                  <a:pt x="42" y="323"/>
                  <a:pt x="43" y="323"/>
                </a:cubicBezTo>
                <a:cubicBezTo>
                  <a:pt x="43" y="325"/>
                  <a:pt x="41" y="323"/>
                  <a:pt x="41" y="325"/>
                </a:cubicBezTo>
                <a:cubicBezTo>
                  <a:pt x="41" y="325"/>
                  <a:pt x="41" y="325"/>
                  <a:pt x="41" y="325"/>
                </a:cubicBezTo>
                <a:cubicBezTo>
                  <a:pt x="46" y="325"/>
                  <a:pt x="47" y="330"/>
                  <a:pt x="51" y="331"/>
                </a:cubicBezTo>
                <a:cubicBezTo>
                  <a:pt x="51" y="332"/>
                  <a:pt x="51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50" y="332"/>
                  <a:pt x="50" y="332"/>
                  <a:pt x="50" y="332"/>
                </a:cubicBezTo>
                <a:cubicBezTo>
                  <a:pt x="49" y="332"/>
                  <a:pt x="49" y="332"/>
                  <a:pt x="50" y="333"/>
                </a:cubicBezTo>
                <a:cubicBezTo>
                  <a:pt x="49" y="334"/>
                  <a:pt x="48" y="334"/>
                  <a:pt x="47" y="334"/>
                </a:cubicBezTo>
                <a:cubicBezTo>
                  <a:pt x="48" y="336"/>
                  <a:pt x="48" y="336"/>
                  <a:pt x="48" y="336"/>
                </a:cubicBezTo>
                <a:cubicBezTo>
                  <a:pt x="47" y="337"/>
                  <a:pt x="47" y="337"/>
                  <a:pt x="47" y="337"/>
                </a:cubicBezTo>
                <a:cubicBezTo>
                  <a:pt x="46" y="336"/>
                  <a:pt x="46" y="336"/>
                  <a:pt x="45" y="336"/>
                </a:cubicBezTo>
                <a:cubicBezTo>
                  <a:pt x="44" y="336"/>
                  <a:pt x="43" y="337"/>
                  <a:pt x="42" y="337"/>
                </a:cubicBezTo>
                <a:cubicBezTo>
                  <a:pt x="41" y="338"/>
                  <a:pt x="40" y="339"/>
                  <a:pt x="38" y="339"/>
                </a:cubicBezTo>
                <a:cubicBezTo>
                  <a:pt x="38" y="339"/>
                  <a:pt x="38" y="339"/>
                  <a:pt x="38" y="339"/>
                </a:cubicBezTo>
                <a:cubicBezTo>
                  <a:pt x="38" y="341"/>
                  <a:pt x="41" y="341"/>
                  <a:pt x="39" y="342"/>
                </a:cubicBezTo>
                <a:cubicBezTo>
                  <a:pt x="40" y="342"/>
                  <a:pt x="40" y="342"/>
                  <a:pt x="40" y="342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37" y="346"/>
                  <a:pt x="37" y="346"/>
                  <a:pt x="37" y="346"/>
                </a:cubicBezTo>
                <a:cubicBezTo>
                  <a:pt x="37" y="346"/>
                  <a:pt x="37" y="347"/>
                  <a:pt x="36" y="347"/>
                </a:cubicBezTo>
                <a:cubicBezTo>
                  <a:pt x="36" y="347"/>
                  <a:pt x="35" y="346"/>
                  <a:pt x="34" y="346"/>
                </a:cubicBezTo>
                <a:cubicBezTo>
                  <a:pt x="34" y="346"/>
                  <a:pt x="33" y="346"/>
                  <a:pt x="33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32" y="347"/>
                  <a:pt x="32" y="347"/>
                  <a:pt x="32" y="347"/>
                </a:cubicBezTo>
                <a:cubicBezTo>
                  <a:pt x="34" y="351"/>
                  <a:pt x="27" y="351"/>
                  <a:pt x="26" y="351"/>
                </a:cubicBezTo>
                <a:cubicBezTo>
                  <a:pt x="26" y="353"/>
                  <a:pt x="26" y="353"/>
                  <a:pt x="26" y="353"/>
                </a:cubicBezTo>
                <a:cubicBezTo>
                  <a:pt x="26" y="353"/>
                  <a:pt x="25" y="353"/>
                  <a:pt x="25" y="353"/>
                </a:cubicBezTo>
                <a:cubicBezTo>
                  <a:pt x="24" y="353"/>
                  <a:pt x="22" y="353"/>
                  <a:pt x="22" y="351"/>
                </a:cubicBezTo>
                <a:cubicBezTo>
                  <a:pt x="20" y="352"/>
                  <a:pt x="20" y="352"/>
                  <a:pt x="20" y="352"/>
                </a:cubicBezTo>
                <a:cubicBezTo>
                  <a:pt x="21" y="353"/>
                  <a:pt x="21" y="353"/>
                  <a:pt x="21" y="353"/>
                </a:cubicBezTo>
                <a:cubicBezTo>
                  <a:pt x="20" y="354"/>
                  <a:pt x="21" y="356"/>
                  <a:pt x="20" y="356"/>
                </a:cubicBezTo>
                <a:cubicBezTo>
                  <a:pt x="20" y="356"/>
                  <a:pt x="20" y="356"/>
                  <a:pt x="19" y="356"/>
                </a:cubicBezTo>
                <a:cubicBezTo>
                  <a:pt x="23" y="357"/>
                  <a:pt x="22" y="359"/>
                  <a:pt x="22" y="363"/>
                </a:cubicBezTo>
                <a:cubicBezTo>
                  <a:pt x="24" y="362"/>
                  <a:pt x="24" y="362"/>
                  <a:pt x="24" y="362"/>
                </a:cubicBezTo>
                <a:cubicBezTo>
                  <a:pt x="25" y="363"/>
                  <a:pt x="26" y="364"/>
                  <a:pt x="26" y="365"/>
                </a:cubicBezTo>
                <a:cubicBezTo>
                  <a:pt x="26" y="365"/>
                  <a:pt x="26" y="365"/>
                  <a:pt x="25" y="365"/>
                </a:cubicBezTo>
                <a:cubicBezTo>
                  <a:pt x="25" y="365"/>
                  <a:pt x="24" y="366"/>
                  <a:pt x="24" y="366"/>
                </a:cubicBezTo>
                <a:cubicBezTo>
                  <a:pt x="24" y="366"/>
                  <a:pt x="23" y="367"/>
                  <a:pt x="23" y="367"/>
                </a:cubicBezTo>
                <a:cubicBezTo>
                  <a:pt x="23" y="367"/>
                  <a:pt x="22" y="367"/>
                  <a:pt x="22" y="367"/>
                </a:cubicBezTo>
                <a:cubicBezTo>
                  <a:pt x="30" y="372"/>
                  <a:pt x="16" y="368"/>
                  <a:pt x="19" y="372"/>
                </a:cubicBezTo>
                <a:cubicBezTo>
                  <a:pt x="19" y="373"/>
                  <a:pt x="18" y="373"/>
                  <a:pt x="17" y="374"/>
                </a:cubicBezTo>
                <a:cubicBezTo>
                  <a:pt x="18" y="374"/>
                  <a:pt x="18" y="374"/>
                  <a:pt x="18" y="374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21" y="375"/>
                  <a:pt x="21" y="375"/>
                  <a:pt x="21" y="375"/>
                </a:cubicBezTo>
                <a:cubicBezTo>
                  <a:pt x="21" y="375"/>
                  <a:pt x="22" y="376"/>
                  <a:pt x="22" y="377"/>
                </a:cubicBezTo>
                <a:cubicBezTo>
                  <a:pt x="20" y="377"/>
                  <a:pt x="20" y="377"/>
                  <a:pt x="20" y="377"/>
                </a:cubicBezTo>
                <a:cubicBezTo>
                  <a:pt x="21" y="378"/>
                  <a:pt x="19" y="379"/>
                  <a:pt x="19" y="379"/>
                </a:cubicBezTo>
                <a:cubicBezTo>
                  <a:pt x="19" y="379"/>
                  <a:pt x="19" y="379"/>
                  <a:pt x="19" y="379"/>
                </a:cubicBezTo>
                <a:cubicBezTo>
                  <a:pt x="20" y="379"/>
                  <a:pt x="20" y="380"/>
                  <a:pt x="20" y="380"/>
                </a:cubicBezTo>
                <a:cubicBezTo>
                  <a:pt x="20" y="381"/>
                  <a:pt x="20" y="382"/>
                  <a:pt x="20" y="382"/>
                </a:cubicBezTo>
                <a:cubicBezTo>
                  <a:pt x="21" y="382"/>
                  <a:pt x="21" y="382"/>
                  <a:pt x="21" y="382"/>
                </a:cubicBezTo>
                <a:cubicBezTo>
                  <a:pt x="21" y="381"/>
                  <a:pt x="22" y="381"/>
                  <a:pt x="22" y="381"/>
                </a:cubicBezTo>
                <a:cubicBezTo>
                  <a:pt x="22" y="381"/>
                  <a:pt x="23" y="381"/>
                  <a:pt x="23" y="381"/>
                </a:cubicBezTo>
                <a:cubicBezTo>
                  <a:pt x="24" y="381"/>
                  <a:pt x="24" y="382"/>
                  <a:pt x="24" y="382"/>
                </a:cubicBezTo>
                <a:cubicBezTo>
                  <a:pt x="23" y="382"/>
                  <a:pt x="23" y="382"/>
                  <a:pt x="23" y="382"/>
                </a:cubicBezTo>
                <a:cubicBezTo>
                  <a:pt x="21" y="382"/>
                  <a:pt x="19" y="384"/>
                  <a:pt x="18" y="387"/>
                </a:cubicBezTo>
                <a:cubicBezTo>
                  <a:pt x="20" y="385"/>
                  <a:pt x="20" y="385"/>
                  <a:pt x="20" y="385"/>
                </a:cubicBezTo>
                <a:cubicBezTo>
                  <a:pt x="21" y="388"/>
                  <a:pt x="16" y="389"/>
                  <a:pt x="16" y="389"/>
                </a:cubicBezTo>
                <a:cubicBezTo>
                  <a:pt x="17" y="389"/>
                  <a:pt x="18" y="389"/>
                  <a:pt x="18" y="390"/>
                </a:cubicBezTo>
                <a:cubicBezTo>
                  <a:pt x="18" y="390"/>
                  <a:pt x="18" y="391"/>
                  <a:pt x="17" y="391"/>
                </a:cubicBezTo>
                <a:cubicBezTo>
                  <a:pt x="17" y="391"/>
                  <a:pt x="17" y="391"/>
                  <a:pt x="17" y="391"/>
                </a:cubicBezTo>
                <a:cubicBezTo>
                  <a:pt x="17" y="391"/>
                  <a:pt x="17" y="391"/>
                  <a:pt x="16" y="391"/>
                </a:cubicBezTo>
                <a:cubicBezTo>
                  <a:pt x="15" y="391"/>
                  <a:pt x="15" y="393"/>
                  <a:pt x="14" y="393"/>
                </a:cubicBezTo>
                <a:cubicBezTo>
                  <a:pt x="14" y="393"/>
                  <a:pt x="13" y="393"/>
                  <a:pt x="13" y="393"/>
                </a:cubicBezTo>
                <a:cubicBezTo>
                  <a:pt x="8" y="393"/>
                  <a:pt x="14" y="395"/>
                  <a:pt x="9" y="398"/>
                </a:cubicBezTo>
                <a:cubicBezTo>
                  <a:pt x="12" y="399"/>
                  <a:pt x="13" y="401"/>
                  <a:pt x="12" y="403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11" y="405"/>
                  <a:pt x="11" y="405"/>
                  <a:pt x="11" y="405"/>
                </a:cubicBezTo>
                <a:cubicBezTo>
                  <a:pt x="11" y="405"/>
                  <a:pt x="10" y="405"/>
                  <a:pt x="10" y="405"/>
                </a:cubicBezTo>
                <a:cubicBezTo>
                  <a:pt x="9" y="405"/>
                  <a:pt x="9" y="404"/>
                  <a:pt x="8" y="403"/>
                </a:cubicBezTo>
                <a:cubicBezTo>
                  <a:pt x="8" y="404"/>
                  <a:pt x="7" y="406"/>
                  <a:pt x="6" y="406"/>
                </a:cubicBezTo>
                <a:cubicBezTo>
                  <a:pt x="6" y="406"/>
                  <a:pt x="6" y="406"/>
                  <a:pt x="5" y="406"/>
                </a:cubicBezTo>
                <a:cubicBezTo>
                  <a:pt x="6" y="407"/>
                  <a:pt x="11" y="407"/>
                  <a:pt x="11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3" y="410"/>
                  <a:pt x="13" y="410"/>
                  <a:pt x="13" y="410"/>
                </a:cubicBezTo>
                <a:cubicBezTo>
                  <a:pt x="13" y="412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2"/>
                  <a:pt x="9" y="412"/>
                  <a:pt x="9" y="412"/>
                </a:cubicBezTo>
                <a:cubicBezTo>
                  <a:pt x="8" y="413"/>
                  <a:pt x="9" y="414"/>
                  <a:pt x="9" y="414"/>
                </a:cubicBezTo>
                <a:cubicBezTo>
                  <a:pt x="5" y="414"/>
                  <a:pt x="5" y="414"/>
                  <a:pt x="5" y="414"/>
                </a:cubicBezTo>
                <a:cubicBezTo>
                  <a:pt x="3" y="415"/>
                  <a:pt x="6" y="416"/>
                  <a:pt x="7" y="417"/>
                </a:cubicBezTo>
                <a:cubicBezTo>
                  <a:pt x="8" y="417"/>
                  <a:pt x="8" y="417"/>
                  <a:pt x="8" y="417"/>
                </a:cubicBezTo>
                <a:cubicBezTo>
                  <a:pt x="11" y="417"/>
                  <a:pt x="12" y="419"/>
                  <a:pt x="15" y="421"/>
                </a:cubicBezTo>
                <a:cubicBezTo>
                  <a:pt x="16" y="423"/>
                  <a:pt x="14" y="423"/>
                  <a:pt x="13" y="424"/>
                </a:cubicBezTo>
                <a:cubicBezTo>
                  <a:pt x="13" y="424"/>
                  <a:pt x="14" y="424"/>
                  <a:pt x="14" y="424"/>
                </a:cubicBezTo>
                <a:cubicBezTo>
                  <a:pt x="16" y="424"/>
                  <a:pt x="18" y="425"/>
                  <a:pt x="18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17" y="426"/>
                  <a:pt x="17" y="426"/>
                  <a:pt x="16" y="426"/>
                </a:cubicBezTo>
                <a:cubicBezTo>
                  <a:pt x="16" y="426"/>
                  <a:pt x="16" y="426"/>
                  <a:pt x="16" y="426"/>
                </a:cubicBezTo>
                <a:cubicBezTo>
                  <a:pt x="15" y="426"/>
                  <a:pt x="15" y="426"/>
                  <a:pt x="15" y="426"/>
                </a:cubicBezTo>
                <a:cubicBezTo>
                  <a:pt x="18" y="427"/>
                  <a:pt x="17" y="429"/>
                  <a:pt x="19" y="431"/>
                </a:cubicBezTo>
                <a:cubicBezTo>
                  <a:pt x="19" y="431"/>
                  <a:pt x="19" y="431"/>
                  <a:pt x="19" y="431"/>
                </a:cubicBezTo>
                <a:cubicBezTo>
                  <a:pt x="17" y="431"/>
                  <a:pt x="16" y="429"/>
                  <a:pt x="15" y="429"/>
                </a:cubicBezTo>
                <a:cubicBezTo>
                  <a:pt x="16" y="431"/>
                  <a:pt x="16" y="430"/>
                  <a:pt x="17" y="432"/>
                </a:cubicBezTo>
                <a:cubicBezTo>
                  <a:pt x="18" y="436"/>
                  <a:pt x="13" y="432"/>
                  <a:pt x="13" y="436"/>
                </a:cubicBezTo>
                <a:cubicBezTo>
                  <a:pt x="12" y="435"/>
                  <a:pt x="12" y="435"/>
                  <a:pt x="12" y="435"/>
                </a:cubicBezTo>
                <a:cubicBezTo>
                  <a:pt x="11" y="437"/>
                  <a:pt x="7" y="435"/>
                  <a:pt x="7" y="439"/>
                </a:cubicBezTo>
                <a:cubicBezTo>
                  <a:pt x="8" y="439"/>
                  <a:pt x="8" y="439"/>
                  <a:pt x="8" y="439"/>
                </a:cubicBezTo>
                <a:cubicBezTo>
                  <a:pt x="7" y="441"/>
                  <a:pt x="7" y="441"/>
                  <a:pt x="7" y="441"/>
                </a:cubicBezTo>
                <a:cubicBezTo>
                  <a:pt x="7" y="441"/>
                  <a:pt x="7" y="441"/>
                  <a:pt x="7" y="441"/>
                </a:cubicBezTo>
                <a:cubicBezTo>
                  <a:pt x="8" y="441"/>
                  <a:pt x="8" y="441"/>
                  <a:pt x="9" y="441"/>
                </a:cubicBezTo>
                <a:cubicBezTo>
                  <a:pt x="9" y="441"/>
                  <a:pt x="10" y="441"/>
                  <a:pt x="10" y="441"/>
                </a:cubicBezTo>
                <a:cubicBezTo>
                  <a:pt x="11" y="441"/>
                  <a:pt x="11" y="441"/>
                  <a:pt x="11" y="442"/>
                </a:cubicBezTo>
                <a:cubicBezTo>
                  <a:pt x="13" y="441"/>
                  <a:pt x="11" y="441"/>
                  <a:pt x="13" y="440"/>
                </a:cubicBezTo>
                <a:cubicBezTo>
                  <a:pt x="14" y="442"/>
                  <a:pt x="15" y="445"/>
                  <a:pt x="14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6" y="447"/>
                  <a:pt x="16" y="447"/>
                  <a:pt x="16" y="447"/>
                </a:cubicBezTo>
                <a:cubicBezTo>
                  <a:pt x="18" y="448"/>
                  <a:pt x="18" y="448"/>
                  <a:pt x="18" y="448"/>
                </a:cubicBezTo>
                <a:cubicBezTo>
                  <a:pt x="19" y="449"/>
                  <a:pt x="19" y="451"/>
                  <a:pt x="19" y="452"/>
                </a:cubicBezTo>
                <a:cubicBezTo>
                  <a:pt x="18" y="451"/>
                  <a:pt x="17" y="451"/>
                  <a:pt x="16" y="451"/>
                </a:cubicBezTo>
                <a:cubicBezTo>
                  <a:pt x="16" y="451"/>
                  <a:pt x="15" y="451"/>
                  <a:pt x="15" y="451"/>
                </a:cubicBezTo>
                <a:cubicBezTo>
                  <a:pt x="15" y="452"/>
                  <a:pt x="15" y="452"/>
                  <a:pt x="15" y="452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9" y="454"/>
                  <a:pt x="9" y="454"/>
                  <a:pt x="9" y="454"/>
                </a:cubicBezTo>
                <a:cubicBezTo>
                  <a:pt x="9" y="454"/>
                  <a:pt x="10" y="454"/>
                  <a:pt x="11" y="455"/>
                </a:cubicBezTo>
                <a:cubicBezTo>
                  <a:pt x="10" y="456"/>
                  <a:pt x="10" y="456"/>
                  <a:pt x="10" y="456"/>
                </a:cubicBezTo>
                <a:cubicBezTo>
                  <a:pt x="10" y="456"/>
                  <a:pt x="10" y="456"/>
                  <a:pt x="9" y="456"/>
                </a:cubicBezTo>
                <a:cubicBezTo>
                  <a:pt x="9" y="456"/>
                  <a:pt x="9" y="455"/>
                  <a:pt x="8" y="455"/>
                </a:cubicBezTo>
                <a:cubicBezTo>
                  <a:pt x="8" y="455"/>
                  <a:pt x="8" y="455"/>
                  <a:pt x="8" y="456"/>
                </a:cubicBezTo>
                <a:cubicBezTo>
                  <a:pt x="8" y="457"/>
                  <a:pt x="9" y="457"/>
                  <a:pt x="9" y="457"/>
                </a:cubicBezTo>
                <a:cubicBezTo>
                  <a:pt x="10" y="457"/>
                  <a:pt x="10" y="457"/>
                  <a:pt x="11" y="457"/>
                </a:cubicBezTo>
                <a:cubicBezTo>
                  <a:pt x="11" y="457"/>
                  <a:pt x="11" y="457"/>
                  <a:pt x="12" y="457"/>
                </a:cubicBezTo>
                <a:cubicBezTo>
                  <a:pt x="12" y="457"/>
                  <a:pt x="13" y="457"/>
                  <a:pt x="13" y="458"/>
                </a:cubicBezTo>
                <a:cubicBezTo>
                  <a:pt x="12" y="459"/>
                  <a:pt x="11" y="459"/>
                  <a:pt x="10" y="459"/>
                </a:cubicBezTo>
                <a:cubicBezTo>
                  <a:pt x="9" y="459"/>
                  <a:pt x="9" y="459"/>
                  <a:pt x="8" y="459"/>
                </a:cubicBezTo>
                <a:cubicBezTo>
                  <a:pt x="8" y="459"/>
                  <a:pt x="8" y="459"/>
                  <a:pt x="8" y="459"/>
                </a:cubicBezTo>
                <a:cubicBezTo>
                  <a:pt x="8" y="459"/>
                  <a:pt x="8" y="459"/>
                  <a:pt x="7" y="459"/>
                </a:cubicBezTo>
                <a:cubicBezTo>
                  <a:pt x="11" y="461"/>
                  <a:pt x="11" y="461"/>
                  <a:pt x="11" y="461"/>
                </a:cubicBezTo>
                <a:cubicBezTo>
                  <a:pt x="9" y="462"/>
                  <a:pt x="7" y="461"/>
                  <a:pt x="7" y="463"/>
                </a:cubicBezTo>
                <a:cubicBezTo>
                  <a:pt x="9" y="464"/>
                  <a:pt x="10" y="464"/>
                  <a:pt x="11" y="466"/>
                </a:cubicBezTo>
                <a:cubicBezTo>
                  <a:pt x="11" y="468"/>
                  <a:pt x="10" y="469"/>
                  <a:pt x="9" y="469"/>
                </a:cubicBezTo>
                <a:cubicBezTo>
                  <a:pt x="8" y="469"/>
                  <a:pt x="7" y="469"/>
                  <a:pt x="6" y="469"/>
                </a:cubicBezTo>
                <a:cubicBezTo>
                  <a:pt x="5" y="468"/>
                  <a:pt x="4" y="468"/>
                  <a:pt x="4" y="468"/>
                </a:cubicBezTo>
                <a:cubicBezTo>
                  <a:pt x="3" y="468"/>
                  <a:pt x="3" y="468"/>
                  <a:pt x="3" y="469"/>
                </a:cubicBezTo>
                <a:cubicBezTo>
                  <a:pt x="3" y="470"/>
                  <a:pt x="2" y="471"/>
                  <a:pt x="1" y="471"/>
                </a:cubicBezTo>
                <a:cubicBezTo>
                  <a:pt x="0" y="471"/>
                  <a:pt x="0" y="471"/>
                  <a:pt x="0" y="471"/>
                </a:cubicBezTo>
                <a:cubicBezTo>
                  <a:pt x="2" y="473"/>
                  <a:pt x="5" y="474"/>
                  <a:pt x="4" y="476"/>
                </a:cubicBezTo>
                <a:cubicBezTo>
                  <a:pt x="4" y="476"/>
                  <a:pt x="5" y="477"/>
                  <a:pt x="5" y="477"/>
                </a:cubicBezTo>
                <a:cubicBezTo>
                  <a:pt x="6" y="477"/>
                  <a:pt x="6" y="476"/>
                  <a:pt x="7" y="476"/>
                </a:cubicBezTo>
                <a:cubicBezTo>
                  <a:pt x="7" y="476"/>
                  <a:pt x="8" y="476"/>
                  <a:pt x="8" y="476"/>
                </a:cubicBezTo>
                <a:cubicBezTo>
                  <a:pt x="9" y="476"/>
                  <a:pt x="9" y="477"/>
                  <a:pt x="9" y="478"/>
                </a:cubicBezTo>
                <a:cubicBezTo>
                  <a:pt x="5" y="479"/>
                  <a:pt x="5" y="479"/>
                  <a:pt x="5" y="479"/>
                </a:cubicBezTo>
                <a:cubicBezTo>
                  <a:pt x="7" y="480"/>
                  <a:pt x="7" y="482"/>
                  <a:pt x="5" y="484"/>
                </a:cubicBezTo>
                <a:cubicBezTo>
                  <a:pt x="5" y="484"/>
                  <a:pt x="9" y="485"/>
                  <a:pt x="7" y="486"/>
                </a:cubicBezTo>
                <a:cubicBezTo>
                  <a:pt x="8" y="486"/>
                  <a:pt x="9" y="486"/>
                  <a:pt x="10" y="487"/>
                </a:cubicBezTo>
                <a:cubicBezTo>
                  <a:pt x="9" y="490"/>
                  <a:pt x="12" y="489"/>
                  <a:pt x="14" y="491"/>
                </a:cubicBezTo>
                <a:cubicBezTo>
                  <a:pt x="10" y="494"/>
                  <a:pt x="10" y="494"/>
                  <a:pt x="10" y="494"/>
                </a:cubicBezTo>
                <a:cubicBezTo>
                  <a:pt x="9" y="497"/>
                  <a:pt x="9" y="497"/>
                  <a:pt x="9" y="497"/>
                </a:cubicBezTo>
                <a:cubicBezTo>
                  <a:pt x="10" y="497"/>
                  <a:pt x="10" y="497"/>
                  <a:pt x="10" y="497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1" y="498"/>
                  <a:pt x="11" y="498"/>
                  <a:pt x="11" y="498"/>
                </a:cubicBezTo>
                <a:cubicBezTo>
                  <a:pt x="12" y="498"/>
                  <a:pt x="12" y="497"/>
                  <a:pt x="13" y="497"/>
                </a:cubicBezTo>
                <a:cubicBezTo>
                  <a:pt x="14" y="497"/>
                  <a:pt x="13" y="500"/>
                  <a:pt x="14" y="500"/>
                </a:cubicBezTo>
                <a:cubicBezTo>
                  <a:pt x="15" y="500"/>
                  <a:pt x="15" y="500"/>
                  <a:pt x="15" y="500"/>
                </a:cubicBezTo>
                <a:cubicBezTo>
                  <a:pt x="17" y="500"/>
                  <a:pt x="17" y="501"/>
                  <a:pt x="18" y="502"/>
                </a:cubicBezTo>
                <a:cubicBezTo>
                  <a:pt x="18" y="502"/>
                  <a:pt x="19" y="503"/>
                  <a:pt x="20" y="503"/>
                </a:cubicBezTo>
                <a:cubicBezTo>
                  <a:pt x="21" y="503"/>
                  <a:pt x="21" y="503"/>
                  <a:pt x="22" y="503"/>
                </a:cubicBezTo>
                <a:cubicBezTo>
                  <a:pt x="18" y="505"/>
                  <a:pt x="22" y="507"/>
                  <a:pt x="22" y="509"/>
                </a:cubicBezTo>
                <a:cubicBezTo>
                  <a:pt x="22" y="509"/>
                  <a:pt x="22" y="509"/>
                  <a:pt x="22" y="509"/>
                </a:cubicBezTo>
                <a:cubicBezTo>
                  <a:pt x="22" y="509"/>
                  <a:pt x="22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1" y="510"/>
                  <a:pt x="21" y="510"/>
                  <a:pt x="21" y="510"/>
                </a:cubicBezTo>
                <a:cubicBezTo>
                  <a:pt x="20" y="513"/>
                  <a:pt x="20" y="514"/>
                  <a:pt x="23" y="516"/>
                </a:cubicBezTo>
                <a:cubicBezTo>
                  <a:pt x="19" y="516"/>
                  <a:pt x="19" y="516"/>
                  <a:pt x="19" y="516"/>
                </a:cubicBezTo>
                <a:cubicBezTo>
                  <a:pt x="20" y="518"/>
                  <a:pt x="22" y="517"/>
                  <a:pt x="21" y="519"/>
                </a:cubicBezTo>
                <a:cubicBezTo>
                  <a:pt x="21" y="519"/>
                  <a:pt x="21" y="519"/>
                  <a:pt x="21" y="519"/>
                </a:cubicBezTo>
                <a:cubicBezTo>
                  <a:pt x="21" y="519"/>
                  <a:pt x="21" y="519"/>
                  <a:pt x="20" y="519"/>
                </a:cubicBezTo>
                <a:cubicBezTo>
                  <a:pt x="20" y="519"/>
                  <a:pt x="20" y="519"/>
                  <a:pt x="20" y="519"/>
                </a:cubicBezTo>
                <a:cubicBezTo>
                  <a:pt x="19" y="519"/>
                  <a:pt x="19" y="519"/>
                  <a:pt x="19" y="518"/>
                </a:cubicBezTo>
                <a:cubicBezTo>
                  <a:pt x="20" y="518"/>
                  <a:pt x="20" y="518"/>
                  <a:pt x="20" y="518"/>
                </a:cubicBezTo>
                <a:cubicBezTo>
                  <a:pt x="17" y="518"/>
                  <a:pt x="17" y="518"/>
                  <a:pt x="17" y="518"/>
                </a:cubicBezTo>
                <a:cubicBezTo>
                  <a:pt x="16" y="519"/>
                  <a:pt x="19" y="520"/>
                  <a:pt x="17" y="522"/>
                </a:cubicBezTo>
                <a:cubicBezTo>
                  <a:pt x="17" y="522"/>
                  <a:pt x="17" y="522"/>
                  <a:pt x="17" y="522"/>
                </a:cubicBezTo>
                <a:cubicBezTo>
                  <a:pt x="17" y="522"/>
                  <a:pt x="17" y="522"/>
                  <a:pt x="18" y="522"/>
                </a:cubicBezTo>
                <a:cubicBezTo>
                  <a:pt x="18" y="522"/>
                  <a:pt x="18" y="522"/>
                  <a:pt x="18" y="522"/>
                </a:cubicBezTo>
                <a:cubicBezTo>
                  <a:pt x="18" y="522"/>
                  <a:pt x="18" y="522"/>
                  <a:pt x="19" y="522"/>
                </a:cubicBezTo>
                <a:cubicBezTo>
                  <a:pt x="24" y="528"/>
                  <a:pt x="11" y="525"/>
                  <a:pt x="18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15" y="532"/>
                  <a:pt x="14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3" y="532"/>
                  <a:pt x="13" y="532"/>
                  <a:pt x="13" y="532"/>
                </a:cubicBezTo>
                <a:cubicBezTo>
                  <a:pt x="12" y="532"/>
                  <a:pt x="11" y="532"/>
                  <a:pt x="12" y="534"/>
                </a:cubicBezTo>
                <a:cubicBezTo>
                  <a:pt x="14" y="533"/>
                  <a:pt x="14" y="533"/>
                  <a:pt x="14" y="533"/>
                </a:cubicBezTo>
                <a:cubicBezTo>
                  <a:pt x="17" y="533"/>
                  <a:pt x="15" y="536"/>
                  <a:pt x="17" y="536"/>
                </a:cubicBezTo>
                <a:cubicBezTo>
                  <a:pt x="17" y="536"/>
                  <a:pt x="17" y="536"/>
                  <a:pt x="18" y="536"/>
                </a:cubicBezTo>
                <a:cubicBezTo>
                  <a:pt x="17" y="535"/>
                  <a:pt x="19" y="534"/>
                  <a:pt x="18" y="533"/>
                </a:cubicBezTo>
                <a:cubicBezTo>
                  <a:pt x="18" y="533"/>
                  <a:pt x="19" y="532"/>
                  <a:pt x="19" y="532"/>
                </a:cubicBezTo>
                <a:cubicBezTo>
                  <a:pt x="19" y="532"/>
                  <a:pt x="20" y="532"/>
                  <a:pt x="20" y="533"/>
                </a:cubicBezTo>
                <a:cubicBezTo>
                  <a:pt x="23" y="534"/>
                  <a:pt x="22" y="536"/>
                  <a:pt x="21" y="537"/>
                </a:cubicBezTo>
                <a:cubicBezTo>
                  <a:pt x="21" y="537"/>
                  <a:pt x="21" y="537"/>
                  <a:pt x="21" y="537"/>
                </a:cubicBezTo>
                <a:cubicBezTo>
                  <a:pt x="20" y="537"/>
                  <a:pt x="20" y="536"/>
                  <a:pt x="20" y="536"/>
                </a:cubicBezTo>
                <a:cubicBezTo>
                  <a:pt x="20" y="537"/>
                  <a:pt x="21" y="537"/>
                  <a:pt x="20" y="538"/>
                </a:cubicBezTo>
                <a:cubicBezTo>
                  <a:pt x="25" y="538"/>
                  <a:pt x="25" y="538"/>
                  <a:pt x="25" y="538"/>
                </a:cubicBezTo>
                <a:cubicBezTo>
                  <a:pt x="25" y="544"/>
                  <a:pt x="25" y="544"/>
                  <a:pt x="25" y="544"/>
                </a:cubicBezTo>
                <a:cubicBezTo>
                  <a:pt x="24" y="544"/>
                  <a:pt x="24" y="544"/>
                  <a:pt x="24" y="544"/>
                </a:cubicBezTo>
                <a:cubicBezTo>
                  <a:pt x="22" y="544"/>
                  <a:pt x="24" y="548"/>
                  <a:pt x="23" y="548"/>
                </a:cubicBezTo>
                <a:cubicBezTo>
                  <a:pt x="23" y="548"/>
                  <a:pt x="23" y="548"/>
                  <a:pt x="23" y="548"/>
                </a:cubicBezTo>
                <a:cubicBezTo>
                  <a:pt x="23" y="549"/>
                  <a:pt x="24" y="550"/>
                  <a:pt x="25" y="550"/>
                </a:cubicBezTo>
                <a:cubicBezTo>
                  <a:pt x="25" y="550"/>
                  <a:pt x="26" y="550"/>
                  <a:pt x="26" y="549"/>
                </a:cubicBezTo>
                <a:cubicBezTo>
                  <a:pt x="26" y="551"/>
                  <a:pt x="26" y="551"/>
                  <a:pt x="26" y="551"/>
                </a:cubicBezTo>
                <a:cubicBezTo>
                  <a:pt x="30" y="551"/>
                  <a:pt x="30" y="551"/>
                  <a:pt x="30" y="551"/>
                </a:cubicBezTo>
                <a:cubicBezTo>
                  <a:pt x="33" y="552"/>
                  <a:pt x="30" y="554"/>
                  <a:pt x="31" y="554"/>
                </a:cubicBezTo>
                <a:cubicBezTo>
                  <a:pt x="31" y="554"/>
                  <a:pt x="31" y="554"/>
                  <a:pt x="32" y="553"/>
                </a:cubicBezTo>
                <a:cubicBezTo>
                  <a:pt x="34" y="555"/>
                  <a:pt x="32" y="559"/>
                  <a:pt x="35" y="560"/>
                </a:cubicBezTo>
                <a:cubicBezTo>
                  <a:pt x="37" y="557"/>
                  <a:pt x="37" y="557"/>
                  <a:pt x="37" y="557"/>
                </a:cubicBezTo>
                <a:cubicBezTo>
                  <a:pt x="37" y="558"/>
                  <a:pt x="40" y="559"/>
                  <a:pt x="39" y="559"/>
                </a:cubicBezTo>
                <a:cubicBezTo>
                  <a:pt x="39" y="559"/>
                  <a:pt x="39" y="559"/>
                  <a:pt x="39" y="559"/>
                </a:cubicBezTo>
                <a:cubicBezTo>
                  <a:pt x="36" y="559"/>
                  <a:pt x="35" y="564"/>
                  <a:pt x="32" y="564"/>
                </a:cubicBezTo>
                <a:cubicBezTo>
                  <a:pt x="36" y="563"/>
                  <a:pt x="36" y="563"/>
                  <a:pt x="36" y="563"/>
                </a:cubicBezTo>
                <a:cubicBezTo>
                  <a:pt x="37" y="564"/>
                  <a:pt x="37" y="564"/>
                  <a:pt x="37" y="564"/>
                </a:cubicBezTo>
                <a:cubicBezTo>
                  <a:pt x="37" y="564"/>
                  <a:pt x="38" y="564"/>
                  <a:pt x="39" y="564"/>
                </a:cubicBezTo>
                <a:cubicBezTo>
                  <a:pt x="39" y="564"/>
                  <a:pt x="39" y="564"/>
                  <a:pt x="39" y="564"/>
                </a:cubicBezTo>
                <a:cubicBezTo>
                  <a:pt x="40" y="564"/>
                  <a:pt x="40" y="564"/>
                  <a:pt x="40" y="564"/>
                </a:cubicBezTo>
                <a:cubicBezTo>
                  <a:pt x="42" y="564"/>
                  <a:pt x="43" y="564"/>
                  <a:pt x="44" y="563"/>
                </a:cubicBezTo>
                <a:cubicBezTo>
                  <a:pt x="45" y="564"/>
                  <a:pt x="45" y="564"/>
                  <a:pt x="45" y="564"/>
                </a:cubicBezTo>
                <a:cubicBezTo>
                  <a:pt x="44" y="564"/>
                  <a:pt x="44" y="565"/>
                  <a:pt x="44" y="565"/>
                </a:cubicBezTo>
                <a:cubicBezTo>
                  <a:pt x="46" y="566"/>
                  <a:pt x="46" y="566"/>
                  <a:pt x="46" y="566"/>
                </a:cubicBezTo>
                <a:cubicBezTo>
                  <a:pt x="46" y="568"/>
                  <a:pt x="44" y="568"/>
                  <a:pt x="43" y="568"/>
                </a:cubicBezTo>
                <a:cubicBezTo>
                  <a:pt x="44" y="568"/>
                  <a:pt x="44" y="568"/>
                  <a:pt x="44" y="568"/>
                </a:cubicBezTo>
                <a:cubicBezTo>
                  <a:pt x="44" y="568"/>
                  <a:pt x="45" y="568"/>
                  <a:pt x="45" y="568"/>
                </a:cubicBezTo>
                <a:cubicBezTo>
                  <a:pt x="46" y="571"/>
                  <a:pt x="46" y="571"/>
                  <a:pt x="46" y="571"/>
                </a:cubicBezTo>
                <a:cubicBezTo>
                  <a:pt x="47" y="571"/>
                  <a:pt x="48" y="570"/>
                  <a:pt x="48" y="570"/>
                </a:cubicBezTo>
                <a:cubicBezTo>
                  <a:pt x="49" y="570"/>
                  <a:pt x="48" y="571"/>
                  <a:pt x="48" y="571"/>
                </a:cubicBezTo>
                <a:cubicBezTo>
                  <a:pt x="48" y="572"/>
                  <a:pt x="48" y="572"/>
                  <a:pt x="49" y="572"/>
                </a:cubicBezTo>
                <a:cubicBezTo>
                  <a:pt x="49" y="572"/>
                  <a:pt x="50" y="572"/>
                  <a:pt x="50" y="572"/>
                </a:cubicBezTo>
                <a:cubicBezTo>
                  <a:pt x="47" y="574"/>
                  <a:pt x="46" y="575"/>
                  <a:pt x="47" y="578"/>
                </a:cubicBezTo>
                <a:cubicBezTo>
                  <a:pt x="47" y="578"/>
                  <a:pt x="48" y="578"/>
                  <a:pt x="49" y="578"/>
                </a:cubicBezTo>
                <a:cubicBezTo>
                  <a:pt x="49" y="578"/>
                  <a:pt x="49" y="578"/>
                  <a:pt x="50" y="578"/>
                </a:cubicBezTo>
                <a:cubicBezTo>
                  <a:pt x="49" y="579"/>
                  <a:pt x="49" y="579"/>
                  <a:pt x="49" y="579"/>
                </a:cubicBezTo>
                <a:cubicBezTo>
                  <a:pt x="50" y="578"/>
                  <a:pt x="53" y="577"/>
                  <a:pt x="55" y="577"/>
                </a:cubicBezTo>
                <a:cubicBezTo>
                  <a:pt x="56" y="577"/>
                  <a:pt x="56" y="577"/>
                  <a:pt x="57" y="577"/>
                </a:cubicBezTo>
                <a:cubicBezTo>
                  <a:pt x="54" y="579"/>
                  <a:pt x="54" y="579"/>
                  <a:pt x="54" y="579"/>
                </a:cubicBezTo>
                <a:cubicBezTo>
                  <a:pt x="54" y="579"/>
                  <a:pt x="55" y="579"/>
                  <a:pt x="55" y="579"/>
                </a:cubicBezTo>
                <a:cubicBezTo>
                  <a:pt x="56" y="579"/>
                  <a:pt x="58" y="581"/>
                  <a:pt x="59" y="581"/>
                </a:cubicBezTo>
                <a:cubicBezTo>
                  <a:pt x="58" y="582"/>
                  <a:pt x="58" y="582"/>
                  <a:pt x="58" y="582"/>
                </a:cubicBezTo>
                <a:cubicBezTo>
                  <a:pt x="58" y="583"/>
                  <a:pt x="58" y="583"/>
                  <a:pt x="58" y="583"/>
                </a:cubicBezTo>
                <a:cubicBezTo>
                  <a:pt x="58" y="583"/>
                  <a:pt x="58" y="583"/>
                  <a:pt x="59" y="582"/>
                </a:cubicBezTo>
                <a:cubicBezTo>
                  <a:pt x="59" y="582"/>
                  <a:pt x="59" y="582"/>
                  <a:pt x="59" y="582"/>
                </a:cubicBezTo>
                <a:cubicBezTo>
                  <a:pt x="60" y="582"/>
                  <a:pt x="60" y="583"/>
                  <a:pt x="60" y="584"/>
                </a:cubicBezTo>
                <a:cubicBezTo>
                  <a:pt x="60" y="584"/>
                  <a:pt x="60" y="584"/>
                  <a:pt x="60" y="584"/>
                </a:cubicBezTo>
                <a:cubicBezTo>
                  <a:pt x="60" y="584"/>
                  <a:pt x="59" y="584"/>
                  <a:pt x="60" y="584"/>
                </a:cubicBezTo>
                <a:cubicBezTo>
                  <a:pt x="61" y="584"/>
                  <a:pt x="61" y="584"/>
                  <a:pt x="61" y="584"/>
                </a:cubicBezTo>
                <a:cubicBezTo>
                  <a:pt x="62" y="584"/>
                  <a:pt x="63" y="585"/>
                  <a:pt x="64" y="586"/>
                </a:cubicBezTo>
                <a:cubicBezTo>
                  <a:pt x="63" y="587"/>
                  <a:pt x="63" y="587"/>
                  <a:pt x="63" y="587"/>
                </a:cubicBezTo>
                <a:cubicBezTo>
                  <a:pt x="64" y="587"/>
                  <a:pt x="64" y="587"/>
                  <a:pt x="64" y="587"/>
                </a:cubicBezTo>
                <a:cubicBezTo>
                  <a:pt x="64" y="588"/>
                  <a:pt x="64" y="588"/>
                  <a:pt x="64" y="588"/>
                </a:cubicBezTo>
                <a:cubicBezTo>
                  <a:pt x="63" y="588"/>
                  <a:pt x="61" y="589"/>
                  <a:pt x="60" y="589"/>
                </a:cubicBezTo>
                <a:cubicBezTo>
                  <a:pt x="60" y="589"/>
                  <a:pt x="60" y="589"/>
                  <a:pt x="59" y="588"/>
                </a:cubicBezTo>
                <a:cubicBezTo>
                  <a:pt x="60" y="589"/>
                  <a:pt x="56" y="589"/>
                  <a:pt x="58" y="590"/>
                </a:cubicBezTo>
                <a:cubicBezTo>
                  <a:pt x="54" y="591"/>
                  <a:pt x="57" y="596"/>
                  <a:pt x="55" y="597"/>
                </a:cubicBezTo>
                <a:cubicBezTo>
                  <a:pt x="55" y="597"/>
                  <a:pt x="55" y="597"/>
                  <a:pt x="55" y="597"/>
                </a:cubicBezTo>
                <a:cubicBezTo>
                  <a:pt x="56" y="597"/>
                  <a:pt x="57" y="598"/>
                  <a:pt x="57" y="598"/>
                </a:cubicBezTo>
                <a:cubicBezTo>
                  <a:pt x="55" y="599"/>
                  <a:pt x="55" y="599"/>
                  <a:pt x="55" y="601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601"/>
                  <a:pt x="56" y="600"/>
                  <a:pt x="57" y="600"/>
                </a:cubicBezTo>
                <a:cubicBezTo>
                  <a:pt x="57" y="602"/>
                  <a:pt x="57" y="602"/>
                  <a:pt x="57" y="602"/>
                </a:cubicBezTo>
                <a:cubicBezTo>
                  <a:pt x="58" y="602"/>
                  <a:pt x="58" y="602"/>
                  <a:pt x="59" y="602"/>
                </a:cubicBezTo>
                <a:cubicBezTo>
                  <a:pt x="59" y="602"/>
                  <a:pt x="60" y="602"/>
                  <a:pt x="61" y="603"/>
                </a:cubicBezTo>
                <a:cubicBezTo>
                  <a:pt x="61" y="603"/>
                  <a:pt x="62" y="604"/>
                  <a:pt x="63" y="604"/>
                </a:cubicBezTo>
                <a:cubicBezTo>
                  <a:pt x="63" y="604"/>
                  <a:pt x="63" y="604"/>
                  <a:pt x="64" y="604"/>
                </a:cubicBezTo>
                <a:cubicBezTo>
                  <a:pt x="64" y="605"/>
                  <a:pt x="62" y="606"/>
                  <a:pt x="64" y="606"/>
                </a:cubicBezTo>
                <a:cubicBezTo>
                  <a:pt x="62" y="608"/>
                  <a:pt x="62" y="608"/>
                  <a:pt x="62" y="608"/>
                </a:cubicBezTo>
                <a:cubicBezTo>
                  <a:pt x="62" y="608"/>
                  <a:pt x="63" y="609"/>
                  <a:pt x="63" y="609"/>
                </a:cubicBezTo>
                <a:cubicBezTo>
                  <a:pt x="64" y="609"/>
                  <a:pt x="64" y="608"/>
                  <a:pt x="65" y="608"/>
                </a:cubicBezTo>
                <a:cubicBezTo>
                  <a:pt x="65" y="608"/>
                  <a:pt x="66" y="608"/>
                  <a:pt x="66" y="608"/>
                </a:cubicBezTo>
                <a:cubicBezTo>
                  <a:pt x="67" y="608"/>
                  <a:pt x="67" y="608"/>
                  <a:pt x="67" y="609"/>
                </a:cubicBezTo>
                <a:cubicBezTo>
                  <a:pt x="63" y="610"/>
                  <a:pt x="64" y="610"/>
                  <a:pt x="61" y="613"/>
                </a:cubicBezTo>
                <a:cubicBezTo>
                  <a:pt x="62" y="612"/>
                  <a:pt x="63" y="611"/>
                  <a:pt x="63" y="611"/>
                </a:cubicBezTo>
                <a:cubicBezTo>
                  <a:pt x="64" y="611"/>
                  <a:pt x="65" y="613"/>
                  <a:pt x="66" y="614"/>
                </a:cubicBezTo>
                <a:cubicBezTo>
                  <a:pt x="66" y="613"/>
                  <a:pt x="66" y="612"/>
                  <a:pt x="66" y="612"/>
                </a:cubicBezTo>
                <a:cubicBezTo>
                  <a:pt x="68" y="611"/>
                  <a:pt x="68" y="611"/>
                  <a:pt x="68" y="611"/>
                </a:cubicBezTo>
                <a:cubicBezTo>
                  <a:pt x="69" y="612"/>
                  <a:pt x="69" y="612"/>
                  <a:pt x="69" y="612"/>
                </a:cubicBezTo>
                <a:cubicBezTo>
                  <a:pt x="67" y="613"/>
                  <a:pt x="67" y="613"/>
                  <a:pt x="67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9" y="613"/>
                  <a:pt x="70" y="613"/>
                  <a:pt x="70" y="613"/>
                </a:cubicBezTo>
                <a:cubicBezTo>
                  <a:pt x="71" y="612"/>
                  <a:pt x="72" y="612"/>
                  <a:pt x="72" y="612"/>
                </a:cubicBezTo>
                <a:cubicBezTo>
                  <a:pt x="73" y="612"/>
                  <a:pt x="73" y="612"/>
                  <a:pt x="73" y="612"/>
                </a:cubicBezTo>
                <a:cubicBezTo>
                  <a:pt x="75" y="615"/>
                  <a:pt x="72" y="615"/>
                  <a:pt x="74" y="617"/>
                </a:cubicBezTo>
                <a:cubicBezTo>
                  <a:pt x="74" y="617"/>
                  <a:pt x="74" y="616"/>
                  <a:pt x="75" y="616"/>
                </a:cubicBezTo>
                <a:cubicBezTo>
                  <a:pt x="76" y="616"/>
                  <a:pt x="77" y="617"/>
                  <a:pt x="77" y="618"/>
                </a:cubicBezTo>
                <a:cubicBezTo>
                  <a:pt x="77" y="618"/>
                  <a:pt x="77" y="618"/>
                  <a:pt x="77" y="618"/>
                </a:cubicBezTo>
                <a:cubicBezTo>
                  <a:pt x="78" y="620"/>
                  <a:pt x="78" y="620"/>
                  <a:pt x="78" y="620"/>
                </a:cubicBezTo>
                <a:cubicBezTo>
                  <a:pt x="78" y="620"/>
                  <a:pt x="78" y="620"/>
                  <a:pt x="77" y="620"/>
                </a:cubicBezTo>
                <a:cubicBezTo>
                  <a:pt x="77" y="620"/>
                  <a:pt x="77" y="620"/>
                  <a:pt x="77" y="620"/>
                </a:cubicBezTo>
                <a:cubicBezTo>
                  <a:pt x="77" y="619"/>
                  <a:pt x="76" y="619"/>
                  <a:pt x="76" y="619"/>
                </a:cubicBezTo>
                <a:cubicBezTo>
                  <a:pt x="76" y="619"/>
                  <a:pt x="76" y="619"/>
                  <a:pt x="76" y="620"/>
                </a:cubicBezTo>
                <a:cubicBezTo>
                  <a:pt x="76" y="620"/>
                  <a:pt x="76" y="620"/>
                  <a:pt x="76" y="620"/>
                </a:cubicBezTo>
                <a:cubicBezTo>
                  <a:pt x="78" y="620"/>
                  <a:pt x="77" y="622"/>
                  <a:pt x="80" y="622"/>
                </a:cubicBezTo>
                <a:cubicBezTo>
                  <a:pt x="79" y="623"/>
                  <a:pt x="78" y="624"/>
                  <a:pt x="77" y="624"/>
                </a:cubicBezTo>
                <a:cubicBezTo>
                  <a:pt x="77" y="624"/>
                  <a:pt x="76" y="624"/>
                  <a:pt x="76" y="624"/>
                </a:cubicBezTo>
                <a:cubicBezTo>
                  <a:pt x="77" y="626"/>
                  <a:pt x="79" y="626"/>
                  <a:pt x="80" y="626"/>
                </a:cubicBezTo>
                <a:cubicBezTo>
                  <a:pt x="80" y="627"/>
                  <a:pt x="80" y="627"/>
                  <a:pt x="80" y="627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2" y="625"/>
                  <a:pt x="82" y="625"/>
                  <a:pt x="82" y="625"/>
                </a:cubicBezTo>
                <a:cubicBezTo>
                  <a:pt x="85" y="625"/>
                  <a:pt x="85" y="628"/>
                  <a:pt x="86" y="630"/>
                </a:cubicBezTo>
                <a:cubicBezTo>
                  <a:pt x="87" y="630"/>
                  <a:pt x="86" y="631"/>
                  <a:pt x="85" y="632"/>
                </a:cubicBezTo>
                <a:cubicBezTo>
                  <a:pt x="85" y="632"/>
                  <a:pt x="85" y="632"/>
                  <a:pt x="85" y="631"/>
                </a:cubicBezTo>
                <a:cubicBezTo>
                  <a:pt x="89" y="632"/>
                  <a:pt x="89" y="632"/>
                  <a:pt x="89" y="632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8" y="633"/>
                  <a:pt x="88" y="633"/>
                  <a:pt x="88" y="633"/>
                </a:cubicBezTo>
                <a:cubicBezTo>
                  <a:pt x="87" y="633"/>
                  <a:pt x="87" y="633"/>
                  <a:pt x="87" y="633"/>
                </a:cubicBezTo>
                <a:cubicBezTo>
                  <a:pt x="88" y="633"/>
                  <a:pt x="88" y="635"/>
                  <a:pt x="88" y="635"/>
                </a:cubicBezTo>
                <a:cubicBezTo>
                  <a:pt x="88" y="635"/>
                  <a:pt x="88" y="635"/>
                  <a:pt x="88" y="634"/>
                </a:cubicBezTo>
                <a:cubicBezTo>
                  <a:pt x="90" y="633"/>
                  <a:pt x="90" y="633"/>
                  <a:pt x="90" y="633"/>
                </a:cubicBezTo>
                <a:cubicBezTo>
                  <a:pt x="90" y="635"/>
                  <a:pt x="95" y="639"/>
                  <a:pt x="95" y="639"/>
                </a:cubicBezTo>
                <a:cubicBezTo>
                  <a:pt x="95" y="639"/>
                  <a:pt x="96" y="638"/>
                  <a:pt x="97" y="638"/>
                </a:cubicBezTo>
                <a:cubicBezTo>
                  <a:pt x="98" y="638"/>
                  <a:pt x="98" y="638"/>
                  <a:pt x="98" y="638"/>
                </a:cubicBezTo>
                <a:cubicBezTo>
                  <a:pt x="100" y="640"/>
                  <a:pt x="97" y="640"/>
                  <a:pt x="98" y="641"/>
                </a:cubicBezTo>
                <a:cubicBezTo>
                  <a:pt x="99" y="639"/>
                  <a:pt x="100" y="639"/>
                  <a:pt x="101" y="639"/>
                </a:cubicBezTo>
                <a:cubicBezTo>
                  <a:pt x="102" y="639"/>
                  <a:pt x="103" y="639"/>
                  <a:pt x="104" y="640"/>
                </a:cubicBezTo>
                <a:cubicBezTo>
                  <a:pt x="106" y="641"/>
                  <a:pt x="107" y="642"/>
                  <a:pt x="108" y="642"/>
                </a:cubicBezTo>
                <a:cubicBezTo>
                  <a:pt x="108" y="642"/>
                  <a:pt x="109" y="641"/>
                  <a:pt x="109" y="641"/>
                </a:cubicBezTo>
                <a:cubicBezTo>
                  <a:pt x="110" y="643"/>
                  <a:pt x="108" y="643"/>
                  <a:pt x="108" y="644"/>
                </a:cubicBezTo>
                <a:cubicBezTo>
                  <a:pt x="111" y="645"/>
                  <a:pt x="108" y="647"/>
                  <a:pt x="111" y="648"/>
                </a:cubicBezTo>
                <a:cubicBezTo>
                  <a:pt x="111" y="647"/>
                  <a:pt x="111" y="647"/>
                  <a:pt x="111" y="647"/>
                </a:cubicBezTo>
                <a:cubicBezTo>
                  <a:pt x="110" y="646"/>
                  <a:pt x="112" y="645"/>
                  <a:pt x="113" y="645"/>
                </a:cubicBezTo>
                <a:cubicBezTo>
                  <a:pt x="113" y="645"/>
                  <a:pt x="113" y="645"/>
                  <a:pt x="114" y="645"/>
                </a:cubicBezTo>
                <a:cubicBezTo>
                  <a:pt x="113" y="646"/>
                  <a:pt x="113" y="646"/>
                  <a:pt x="113" y="646"/>
                </a:cubicBezTo>
                <a:cubicBezTo>
                  <a:pt x="117" y="645"/>
                  <a:pt x="114" y="641"/>
                  <a:pt x="119" y="641"/>
                </a:cubicBezTo>
                <a:cubicBezTo>
                  <a:pt x="120" y="641"/>
                  <a:pt x="119" y="642"/>
                  <a:pt x="119" y="642"/>
                </a:cubicBezTo>
                <a:cubicBezTo>
                  <a:pt x="122" y="642"/>
                  <a:pt x="122" y="642"/>
                  <a:pt x="122" y="642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1" y="645"/>
                  <a:pt x="122" y="645"/>
                  <a:pt x="123" y="645"/>
                </a:cubicBezTo>
                <a:cubicBezTo>
                  <a:pt x="123" y="645"/>
                  <a:pt x="124" y="645"/>
                  <a:pt x="124" y="645"/>
                </a:cubicBezTo>
                <a:cubicBezTo>
                  <a:pt x="124" y="645"/>
                  <a:pt x="125" y="645"/>
                  <a:pt x="125" y="645"/>
                </a:cubicBezTo>
                <a:cubicBezTo>
                  <a:pt x="126" y="645"/>
                  <a:pt x="127" y="645"/>
                  <a:pt x="127" y="644"/>
                </a:cubicBezTo>
                <a:cubicBezTo>
                  <a:pt x="126" y="643"/>
                  <a:pt x="126" y="643"/>
                  <a:pt x="126" y="643"/>
                </a:cubicBezTo>
                <a:cubicBezTo>
                  <a:pt x="127" y="643"/>
                  <a:pt x="128" y="642"/>
                  <a:pt x="129" y="642"/>
                </a:cubicBezTo>
                <a:cubicBezTo>
                  <a:pt x="129" y="642"/>
                  <a:pt x="129" y="642"/>
                  <a:pt x="130" y="642"/>
                </a:cubicBezTo>
                <a:cubicBezTo>
                  <a:pt x="130" y="642"/>
                  <a:pt x="130" y="642"/>
                  <a:pt x="129" y="643"/>
                </a:cubicBezTo>
                <a:cubicBezTo>
                  <a:pt x="129" y="643"/>
                  <a:pt x="129" y="643"/>
                  <a:pt x="129" y="643"/>
                </a:cubicBezTo>
                <a:cubicBezTo>
                  <a:pt x="129" y="643"/>
                  <a:pt x="130" y="643"/>
                  <a:pt x="131" y="643"/>
                </a:cubicBezTo>
                <a:cubicBezTo>
                  <a:pt x="131" y="643"/>
                  <a:pt x="132" y="643"/>
                  <a:pt x="133" y="643"/>
                </a:cubicBezTo>
                <a:cubicBezTo>
                  <a:pt x="133" y="643"/>
                  <a:pt x="133" y="643"/>
                  <a:pt x="134" y="643"/>
                </a:cubicBezTo>
                <a:cubicBezTo>
                  <a:pt x="135" y="644"/>
                  <a:pt x="132" y="645"/>
                  <a:pt x="134" y="646"/>
                </a:cubicBezTo>
                <a:cubicBezTo>
                  <a:pt x="132" y="647"/>
                  <a:pt x="132" y="647"/>
                  <a:pt x="132" y="647"/>
                </a:cubicBezTo>
                <a:cubicBezTo>
                  <a:pt x="132" y="649"/>
                  <a:pt x="132" y="649"/>
                  <a:pt x="131" y="651"/>
                </a:cubicBezTo>
                <a:cubicBezTo>
                  <a:pt x="133" y="650"/>
                  <a:pt x="133" y="650"/>
                  <a:pt x="133" y="650"/>
                </a:cubicBezTo>
                <a:cubicBezTo>
                  <a:pt x="136" y="652"/>
                  <a:pt x="131" y="652"/>
                  <a:pt x="132" y="654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4" y="653"/>
                  <a:pt x="134" y="653"/>
                  <a:pt x="134" y="653"/>
                </a:cubicBezTo>
                <a:cubicBezTo>
                  <a:pt x="136" y="653"/>
                  <a:pt x="137" y="656"/>
                  <a:pt x="136" y="657"/>
                </a:cubicBezTo>
                <a:cubicBezTo>
                  <a:pt x="136" y="657"/>
                  <a:pt x="136" y="657"/>
                  <a:pt x="136" y="657"/>
                </a:cubicBezTo>
                <a:cubicBezTo>
                  <a:pt x="136" y="657"/>
                  <a:pt x="137" y="657"/>
                  <a:pt x="137" y="657"/>
                </a:cubicBezTo>
                <a:cubicBezTo>
                  <a:pt x="137" y="657"/>
                  <a:pt x="138" y="657"/>
                  <a:pt x="138" y="657"/>
                </a:cubicBezTo>
                <a:cubicBezTo>
                  <a:pt x="139" y="657"/>
                  <a:pt x="141" y="658"/>
                  <a:pt x="141" y="659"/>
                </a:cubicBezTo>
                <a:cubicBezTo>
                  <a:pt x="143" y="661"/>
                  <a:pt x="142" y="661"/>
                  <a:pt x="141" y="661"/>
                </a:cubicBezTo>
                <a:cubicBezTo>
                  <a:pt x="141" y="661"/>
                  <a:pt x="141" y="661"/>
                  <a:pt x="141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0" y="661"/>
                  <a:pt x="140" y="661"/>
                  <a:pt x="140" y="661"/>
                </a:cubicBezTo>
                <a:cubicBezTo>
                  <a:pt x="141" y="662"/>
                  <a:pt x="143" y="662"/>
                  <a:pt x="142" y="663"/>
                </a:cubicBezTo>
                <a:cubicBezTo>
                  <a:pt x="145" y="663"/>
                  <a:pt x="145" y="663"/>
                  <a:pt x="145" y="663"/>
                </a:cubicBezTo>
                <a:cubicBezTo>
                  <a:pt x="143" y="664"/>
                  <a:pt x="146" y="665"/>
                  <a:pt x="145" y="667"/>
                </a:cubicBezTo>
                <a:cubicBezTo>
                  <a:pt x="147" y="666"/>
                  <a:pt x="147" y="666"/>
                  <a:pt x="147" y="666"/>
                </a:cubicBezTo>
                <a:cubicBezTo>
                  <a:pt x="147" y="666"/>
                  <a:pt x="147" y="666"/>
                  <a:pt x="148" y="666"/>
                </a:cubicBezTo>
                <a:cubicBezTo>
                  <a:pt x="149" y="666"/>
                  <a:pt x="149" y="666"/>
                  <a:pt x="150" y="665"/>
                </a:cubicBezTo>
                <a:cubicBezTo>
                  <a:pt x="151" y="665"/>
                  <a:pt x="152" y="664"/>
                  <a:pt x="152" y="664"/>
                </a:cubicBezTo>
                <a:cubicBezTo>
                  <a:pt x="153" y="664"/>
                  <a:pt x="154" y="665"/>
                  <a:pt x="155" y="665"/>
                </a:cubicBezTo>
                <a:cubicBezTo>
                  <a:pt x="158" y="666"/>
                  <a:pt x="155" y="669"/>
                  <a:pt x="156" y="671"/>
                </a:cubicBezTo>
                <a:cubicBezTo>
                  <a:pt x="160" y="670"/>
                  <a:pt x="159" y="665"/>
                  <a:pt x="162" y="665"/>
                </a:cubicBezTo>
                <a:cubicBezTo>
                  <a:pt x="162" y="665"/>
                  <a:pt x="163" y="665"/>
                  <a:pt x="163" y="665"/>
                </a:cubicBezTo>
                <a:cubicBezTo>
                  <a:pt x="162" y="664"/>
                  <a:pt x="162" y="664"/>
                  <a:pt x="162" y="664"/>
                </a:cubicBezTo>
                <a:cubicBezTo>
                  <a:pt x="161" y="662"/>
                  <a:pt x="161" y="661"/>
                  <a:pt x="162" y="660"/>
                </a:cubicBezTo>
                <a:cubicBezTo>
                  <a:pt x="163" y="661"/>
                  <a:pt x="163" y="661"/>
                  <a:pt x="163" y="661"/>
                </a:cubicBezTo>
                <a:cubicBezTo>
                  <a:pt x="164" y="659"/>
                  <a:pt x="163" y="659"/>
                  <a:pt x="162" y="659"/>
                </a:cubicBezTo>
                <a:cubicBezTo>
                  <a:pt x="162" y="658"/>
                  <a:pt x="163" y="658"/>
                  <a:pt x="163" y="658"/>
                </a:cubicBezTo>
                <a:cubicBezTo>
                  <a:pt x="163" y="658"/>
                  <a:pt x="164" y="658"/>
                  <a:pt x="164" y="658"/>
                </a:cubicBezTo>
                <a:cubicBezTo>
                  <a:pt x="164" y="658"/>
                  <a:pt x="165" y="659"/>
                  <a:pt x="165" y="659"/>
                </a:cubicBezTo>
                <a:cubicBezTo>
                  <a:pt x="165" y="659"/>
                  <a:pt x="165" y="658"/>
                  <a:pt x="166" y="658"/>
                </a:cubicBezTo>
                <a:cubicBezTo>
                  <a:pt x="165" y="661"/>
                  <a:pt x="164" y="665"/>
                  <a:pt x="167" y="665"/>
                </a:cubicBezTo>
                <a:cubicBezTo>
                  <a:pt x="167" y="666"/>
                  <a:pt x="165" y="665"/>
                  <a:pt x="166" y="667"/>
                </a:cubicBezTo>
                <a:cubicBezTo>
                  <a:pt x="167" y="668"/>
                  <a:pt x="169" y="670"/>
                  <a:pt x="167" y="672"/>
                </a:cubicBezTo>
                <a:cubicBezTo>
                  <a:pt x="168" y="672"/>
                  <a:pt x="168" y="672"/>
                  <a:pt x="168" y="672"/>
                </a:cubicBezTo>
                <a:cubicBezTo>
                  <a:pt x="167" y="669"/>
                  <a:pt x="171" y="669"/>
                  <a:pt x="172" y="668"/>
                </a:cubicBezTo>
                <a:cubicBezTo>
                  <a:pt x="172" y="668"/>
                  <a:pt x="173" y="667"/>
                  <a:pt x="173" y="667"/>
                </a:cubicBezTo>
                <a:cubicBezTo>
                  <a:pt x="174" y="667"/>
                  <a:pt x="175" y="669"/>
                  <a:pt x="175" y="670"/>
                </a:cubicBezTo>
                <a:cubicBezTo>
                  <a:pt x="175" y="669"/>
                  <a:pt x="175" y="669"/>
                  <a:pt x="175" y="669"/>
                </a:cubicBezTo>
                <a:cubicBezTo>
                  <a:pt x="175" y="668"/>
                  <a:pt x="176" y="668"/>
                  <a:pt x="177" y="668"/>
                </a:cubicBezTo>
                <a:cubicBezTo>
                  <a:pt x="177" y="668"/>
                  <a:pt x="177" y="668"/>
                  <a:pt x="177" y="668"/>
                </a:cubicBezTo>
                <a:cubicBezTo>
                  <a:pt x="175" y="667"/>
                  <a:pt x="177" y="665"/>
                  <a:pt x="177" y="664"/>
                </a:cubicBezTo>
                <a:cubicBezTo>
                  <a:pt x="178" y="666"/>
                  <a:pt x="179" y="666"/>
                  <a:pt x="179" y="667"/>
                </a:cubicBezTo>
                <a:cubicBezTo>
                  <a:pt x="179" y="668"/>
                  <a:pt x="179" y="672"/>
                  <a:pt x="181" y="672"/>
                </a:cubicBezTo>
                <a:cubicBezTo>
                  <a:pt x="181" y="672"/>
                  <a:pt x="181" y="672"/>
                  <a:pt x="181" y="671"/>
                </a:cubicBezTo>
                <a:cubicBezTo>
                  <a:pt x="180" y="670"/>
                  <a:pt x="180" y="670"/>
                  <a:pt x="180" y="670"/>
                </a:cubicBezTo>
                <a:cubicBezTo>
                  <a:pt x="181" y="670"/>
                  <a:pt x="181" y="670"/>
                  <a:pt x="181" y="670"/>
                </a:cubicBezTo>
                <a:cubicBezTo>
                  <a:pt x="182" y="670"/>
                  <a:pt x="182" y="670"/>
                  <a:pt x="182" y="669"/>
                </a:cubicBezTo>
                <a:cubicBezTo>
                  <a:pt x="183" y="669"/>
                  <a:pt x="183" y="668"/>
                  <a:pt x="183" y="668"/>
                </a:cubicBezTo>
                <a:cubicBezTo>
                  <a:pt x="184" y="668"/>
                  <a:pt x="184" y="668"/>
                  <a:pt x="185" y="669"/>
                </a:cubicBezTo>
                <a:cubicBezTo>
                  <a:pt x="183" y="667"/>
                  <a:pt x="183" y="667"/>
                  <a:pt x="183" y="667"/>
                </a:cubicBezTo>
                <a:cubicBezTo>
                  <a:pt x="183" y="667"/>
                  <a:pt x="183" y="667"/>
                  <a:pt x="184" y="667"/>
                </a:cubicBezTo>
                <a:cubicBezTo>
                  <a:pt x="184" y="667"/>
                  <a:pt x="185" y="667"/>
                  <a:pt x="185" y="668"/>
                </a:cubicBezTo>
                <a:cubicBezTo>
                  <a:pt x="186" y="668"/>
                  <a:pt x="186" y="668"/>
                  <a:pt x="187" y="668"/>
                </a:cubicBezTo>
                <a:cubicBezTo>
                  <a:pt x="187" y="668"/>
                  <a:pt x="188" y="668"/>
                  <a:pt x="189" y="667"/>
                </a:cubicBezTo>
                <a:cubicBezTo>
                  <a:pt x="190" y="669"/>
                  <a:pt x="188" y="668"/>
                  <a:pt x="188" y="670"/>
                </a:cubicBezTo>
                <a:cubicBezTo>
                  <a:pt x="189" y="669"/>
                  <a:pt x="189" y="669"/>
                  <a:pt x="190" y="669"/>
                </a:cubicBezTo>
                <a:cubicBezTo>
                  <a:pt x="191" y="669"/>
                  <a:pt x="190" y="672"/>
                  <a:pt x="192" y="673"/>
                </a:cubicBezTo>
                <a:cubicBezTo>
                  <a:pt x="190" y="673"/>
                  <a:pt x="190" y="673"/>
                  <a:pt x="190" y="673"/>
                </a:cubicBezTo>
                <a:cubicBezTo>
                  <a:pt x="192" y="674"/>
                  <a:pt x="192" y="674"/>
                  <a:pt x="192" y="674"/>
                </a:cubicBezTo>
                <a:cubicBezTo>
                  <a:pt x="190" y="675"/>
                  <a:pt x="194" y="676"/>
                  <a:pt x="192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193" y="674"/>
                  <a:pt x="196" y="674"/>
                </a:cubicBezTo>
                <a:cubicBezTo>
                  <a:pt x="198" y="670"/>
                  <a:pt x="200" y="666"/>
                  <a:pt x="203" y="662"/>
                </a:cubicBezTo>
                <a:cubicBezTo>
                  <a:pt x="203" y="663"/>
                  <a:pt x="203" y="663"/>
                  <a:pt x="203" y="664"/>
                </a:cubicBezTo>
                <a:cubicBezTo>
                  <a:pt x="205" y="663"/>
                  <a:pt x="205" y="663"/>
                  <a:pt x="205" y="663"/>
                </a:cubicBezTo>
                <a:cubicBezTo>
                  <a:pt x="204" y="667"/>
                  <a:pt x="204" y="667"/>
                  <a:pt x="204" y="667"/>
                </a:cubicBezTo>
                <a:cubicBezTo>
                  <a:pt x="204" y="667"/>
                  <a:pt x="204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5" y="667"/>
                  <a:pt x="205" y="667"/>
                  <a:pt x="205" y="667"/>
                </a:cubicBezTo>
                <a:cubicBezTo>
                  <a:pt x="206" y="667"/>
                  <a:pt x="206" y="667"/>
                  <a:pt x="206" y="668"/>
                </a:cubicBezTo>
                <a:cubicBezTo>
                  <a:pt x="205" y="670"/>
                  <a:pt x="201" y="673"/>
                  <a:pt x="204" y="676"/>
                </a:cubicBezTo>
                <a:cubicBezTo>
                  <a:pt x="205" y="679"/>
                  <a:pt x="204" y="681"/>
                  <a:pt x="203" y="683"/>
                </a:cubicBezTo>
                <a:cubicBezTo>
                  <a:pt x="204" y="682"/>
                  <a:pt x="204" y="681"/>
                  <a:pt x="205" y="681"/>
                </a:cubicBezTo>
                <a:cubicBezTo>
                  <a:pt x="205" y="681"/>
                  <a:pt x="206" y="682"/>
                  <a:pt x="207" y="682"/>
                </a:cubicBezTo>
                <a:cubicBezTo>
                  <a:pt x="207" y="682"/>
                  <a:pt x="208" y="683"/>
                  <a:pt x="209" y="683"/>
                </a:cubicBezTo>
                <a:cubicBezTo>
                  <a:pt x="210" y="683"/>
                  <a:pt x="210" y="682"/>
                  <a:pt x="211" y="682"/>
                </a:cubicBezTo>
                <a:cubicBezTo>
                  <a:pt x="211" y="683"/>
                  <a:pt x="211" y="683"/>
                  <a:pt x="211" y="683"/>
                </a:cubicBezTo>
                <a:cubicBezTo>
                  <a:pt x="210" y="683"/>
                  <a:pt x="210" y="683"/>
                  <a:pt x="210" y="683"/>
                </a:cubicBezTo>
                <a:cubicBezTo>
                  <a:pt x="212" y="684"/>
                  <a:pt x="212" y="684"/>
                  <a:pt x="212" y="684"/>
                </a:cubicBezTo>
                <a:cubicBezTo>
                  <a:pt x="212" y="684"/>
                  <a:pt x="212" y="683"/>
                  <a:pt x="213" y="683"/>
                </a:cubicBezTo>
                <a:cubicBezTo>
                  <a:pt x="213" y="683"/>
                  <a:pt x="213" y="683"/>
                  <a:pt x="214" y="684"/>
                </a:cubicBezTo>
                <a:cubicBezTo>
                  <a:pt x="214" y="684"/>
                  <a:pt x="215" y="684"/>
                  <a:pt x="215" y="684"/>
                </a:cubicBezTo>
                <a:cubicBezTo>
                  <a:pt x="215" y="684"/>
                  <a:pt x="215" y="684"/>
                  <a:pt x="215" y="684"/>
                </a:cubicBezTo>
                <a:cubicBezTo>
                  <a:pt x="217" y="686"/>
                  <a:pt x="217" y="687"/>
                  <a:pt x="217" y="690"/>
                </a:cubicBezTo>
                <a:cubicBezTo>
                  <a:pt x="217" y="689"/>
                  <a:pt x="218" y="688"/>
                  <a:pt x="219" y="688"/>
                </a:cubicBezTo>
                <a:cubicBezTo>
                  <a:pt x="219" y="688"/>
                  <a:pt x="219" y="688"/>
                  <a:pt x="219" y="688"/>
                </a:cubicBezTo>
                <a:cubicBezTo>
                  <a:pt x="221" y="688"/>
                  <a:pt x="221" y="688"/>
                  <a:pt x="221" y="688"/>
                </a:cubicBezTo>
                <a:cubicBezTo>
                  <a:pt x="220" y="686"/>
                  <a:pt x="218" y="688"/>
                  <a:pt x="218" y="685"/>
                </a:cubicBezTo>
                <a:cubicBezTo>
                  <a:pt x="219" y="685"/>
                  <a:pt x="219" y="684"/>
                  <a:pt x="220" y="684"/>
                </a:cubicBezTo>
                <a:cubicBezTo>
                  <a:pt x="220" y="684"/>
                  <a:pt x="220" y="684"/>
                  <a:pt x="221" y="685"/>
                </a:cubicBezTo>
                <a:cubicBezTo>
                  <a:pt x="218" y="683"/>
                  <a:pt x="218" y="683"/>
                  <a:pt x="218" y="683"/>
                </a:cubicBezTo>
                <a:cubicBezTo>
                  <a:pt x="221" y="682"/>
                  <a:pt x="221" y="682"/>
                  <a:pt x="221" y="682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4" y="681"/>
                  <a:pt x="224" y="678"/>
                  <a:pt x="226" y="678"/>
                </a:cubicBezTo>
                <a:cubicBezTo>
                  <a:pt x="226" y="678"/>
                  <a:pt x="227" y="678"/>
                  <a:pt x="227" y="678"/>
                </a:cubicBezTo>
                <a:cubicBezTo>
                  <a:pt x="225" y="680"/>
                  <a:pt x="227" y="681"/>
                  <a:pt x="225" y="684"/>
                </a:cubicBezTo>
                <a:cubicBezTo>
                  <a:pt x="229" y="683"/>
                  <a:pt x="229" y="683"/>
                  <a:pt x="229" y="683"/>
                </a:cubicBezTo>
                <a:cubicBezTo>
                  <a:pt x="228" y="686"/>
                  <a:pt x="228" y="686"/>
                  <a:pt x="228" y="686"/>
                </a:cubicBezTo>
                <a:cubicBezTo>
                  <a:pt x="226" y="685"/>
                  <a:pt x="226" y="685"/>
                  <a:pt x="226" y="685"/>
                </a:cubicBezTo>
                <a:cubicBezTo>
                  <a:pt x="229" y="686"/>
                  <a:pt x="229" y="686"/>
                  <a:pt x="229" y="686"/>
                </a:cubicBezTo>
                <a:cubicBezTo>
                  <a:pt x="227" y="688"/>
                  <a:pt x="227" y="688"/>
                  <a:pt x="227" y="688"/>
                </a:cubicBezTo>
                <a:cubicBezTo>
                  <a:pt x="229" y="689"/>
                  <a:pt x="229" y="689"/>
                  <a:pt x="229" y="689"/>
                </a:cubicBezTo>
                <a:cubicBezTo>
                  <a:pt x="228" y="691"/>
                  <a:pt x="228" y="691"/>
                  <a:pt x="228" y="691"/>
                </a:cubicBezTo>
                <a:cubicBezTo>
                  <a:pt x="230" y="691"/>
                  <a:pt x="230" y="687"/>
                  <a:pt x="233" y="687"/>
                </a:cubicBezTo>
                <a:cubicBezTo>
                  <a:pt x="233" y="687"/>
                  <a:pt x="233" y="687"/>
                  <a:pt x="233" y="687"/>
                </a:cubicBezTo>
                <a:cubicBezTo>
                  <a:pt x="233" y="687"/>
                  <a:pt x="232" y="687"/>
                  <a:pt x="232" y="686"/>
                </a:cubicBezTo>
                <a:cubicBezTo>
                  <a:pt x="233" y="686"/>
                  <a:pt x="234" y="686"/>
                  <a:pt x="234" y="686"/>
                </a:cubicBezTo>
                <a:cubicBezTo>
                  <a:pt x="235" y="686"/>
                  <a:pt x="235" y="686"/>
                  <a:pt x="235" y="686"/>
                </a:cubicBezTo>
                <a:cubicBezTo>
                  <a:pt x="235" y="686"/>
                  <a:pt x="236" y="686"/>
                  <a:pt x="236" y="686"/>
                </a:cubicBezTo>
                <a:cubicBezTo>
                  <a:pt x="237" y="686"/>
                  <a:pt x="238" y="686"/>
                  <a:pt x="238" y="684"/>
                </a:cubicBezTo>
                <a:cubicBezTo>
                  <a:pt x="238" y="686"/>
                  <a:pt x="238" y="686"/>
                  <a:pt x="238" y="686"/>
                </a:cubicBezTo>
                <a:cubicBezTo>
                  <a:pt x="239" y="685"/>
                  <a:pt x="238" y="684"/>
                  <a:pt x="239" y="684"/>
                </a:cubicBezTo>
                <a:cubicBezTo>
                  <a:pt x="239" y="684"/>
                  <a:pt x="239" y="684"/>
                  <a:pt x="239" y="684"/>
                </a:cubicBezTo>
                <a:cubicBezTo>
                  <a:pt x="240" y="685"/>
                  <a:pt x="241" y="685"/>
                  <a:pt x="241" y="686"/>
                </a:cubicBezTo>
                <a:cubicBezTo>
                  <a:pt x="240" y="686"/>
                  <a:pt x="240" y="686"/>
                  <a:pt x="240" y="686"/>
                </a:cubicBezTo>
                <a:cubicBezTo>
                  <a:pt x="240" y="686"/>
                  <a:pt x="241" y="686"/>
                  <a:pt x="241" y="686"/>
                </a:cubicBezTo>
                <a:cubicBezTo>
                  <a:pt x="243" y="686"/>
                  <a:pt x="241" y="691"/>
                  <a:pt x="243" y="691"/>
                </a:cubicBezTo>
                <a:cubicBezTo>
                  <a:pt x="243" y="690"/>
                  <a:pt x="243" y="690"/>
                  <a:pt x="243" y="690"/>
                </a:cubicBezTo>
                <a:cubicBezTo>
                  <a:pt x="243" y="691"/>
                  <a:pt x="243" y="691"/>
                  <a:pt x="243" y="691"/>
                </a:cubicBezTo>
                <a:cubicBezTo>
                  <a:pt x="242" y="689"/>
                  <a:pt x="246" y="688"/>
                  <a:pt x="246" y="688"/>
                </a:cubicBezTo>
                <a:cubicBezTo>
                  <a:pt x="246" y="688"/>
                  <a:pt x="246" y="688"/>
                  <a:pt x="246" y="688"/>
                </a:cubicBezTo>
                <a:cubicBezTo>
                  <a:pt x="246" y="689"/>
                  <a:pt x="246" y="689"/>
                  <a:pt x="246" y="689"/>
                </a:cubicBezTo>
                <a:cubicBezTo>
                  <a:pt x="249" y="687"/>
                  <a:pt x="249" y="687"/>
                  <a:pt x="249" y="687"/>
                </a:cubicBezTo>
                <a:cubicBezTo>
                  <a:pt x="249" y="691"/>
                  <a:pt x="249" y="691"/>
                  <a:pt x="249" y="691"/>
                </a:cubicBezTo>
                <a:cubicBezTo>
                  <a:pt x="249" y="692"/>
                  <a:pt x="252" y="691"/>
                  <a:pt x="252" y="693"/>
                </a:cubicBezTo>
                <a:cubicBezTo>
                  <a:pt x="253" y="693"/>
                  <a:pt x="253" y="693"/>
                  <a:pt x="253" y="693"/>
                </a:cubicBezTo>
                <a:cubicBezTo>
                  <a:pt x="253" y="694"/>
                  <a:pt x="253" y="694"/>
                  <a:pt x="253" y="694"/>
                </a:cubicBezTo>
                <a:cubicBezTo>
                  <a:pt x="255" y="693"/>
                  <a:pt x="255" y="693"/>
                  <a:pt x="255" y="693"/>
                </a:cubicBezTo>
                <a:cubicBezTo>
                  <a:pt x="256" y="695"/>
                  <a:pt x="256" y="695"/>
                  <a:pt x="256" y="695"/>
                </a:cubicBezTo>
                <a:cubicBezTo>
                  <a:pt x="251" y="697"/>
                  <a:pt x="255" y="698"/>
                  <a:pt x="255" y="702"/>
                </a:cubicBezTo>
                <a:cubicBezTo>
                  <a:pt x="255" y="701"/>
                  <a:pt x="255" y="701"/>
                  <a:pt x="255" y="701"/>
                </a:cubicBezTo>
                <a:cubicBezTo>
                  <a:pt x="253" y="701"/>
                  <a:pt x="254" y="704"/>
                  <a:pt x="254" y="704"/>
                </a:cubicBezTo>
                <a:cubicBezTo>
                  <a:pt x="254" y="704"/>
                  <a:pt x="254" y="704"/>
                  <a:pt x="254" y="704"/>
                </a:cubicBezTo>
                <a:cubicBezTo>
                  <a:pt x="256" y="706"/>
                  <a:pt x="256" y="706"/>
                  <a:pt x="256" y="706"/>
                </a:cubicBezTo>
                <a:cubicBezTo>
                  <a:pt x="256" y="705"/>
                  <a:pt x="256" y="705"/>
                  <a:pt x="256" y="705"/>
                </a:cubicBezTo>
                <a:cubicBezTo>
                  <a:pt x="255" y="705"/>
                  <a:pt x="255" y="705"/>
                  <a:pt x="255" y="705"/>
                </a:cubicBezTo>
                <a:cubicBezTo>
                  <a:pt x="255" y="704"/>
                  <a:pt x="256" y="703"/>
                  <a:pt x="256" y="703"/>
                </a:cubicBezTo>
                <a:cubicBezTo>
                  <a:pt x="257" y="703"/>
                  <a:pt x="258" y="703"/>
                  <a:pt x="258" y="704"/>
                </a:cubicBezTo>
                <a:cubicBezTo>
                  <a:pt x="259" y="702"/>
                  <a:pt x="259" y="702"/>
                  <a:pt x="259" y="702"/>
                </a:cubicBezTo>
                <a:cubicBezTo>
                  <a:pt x="261" y="703"/>
                  <a:pt x="261" y="703"/>
                  <a:pt x="261" y="703"/>
                </a:cubicBezTo>
                <a:cubicBezTo>
                  <a:pt x="258" y="705"/>
                  <a:pt x="263" y="703"/>
                  <a:pt x="263" y="706"/>
                </a:cubicBezTo>
                <a:cubicBezTo>
                  <a:pt x="262" y="706"/>
                  <a:pt x="262" y="706"/>
                  <a:pt x="262" y="706"/>
                </a:cubicBezTo>
                <a:cubicBezTo>
                  <a:pt x="263" y="707"/>
                  <a:pt x="263" y="707"/>
                  <a:pt x="263" y="708"/>
                </a:cubicBezTo>
                <a:cubicBezTo>
                  <a:pt x="264" y="709"/>
                  <a:pt x="262" y="709"/>
                  <a:pt x="262" y="710"/>
                </a:cubicBezTo>
                <a:cubicBezTo>
                  <a:pt x="265" y="711"/>
                  <a:pt x="262" y="713"/>
                  <a:pt x="265" y="714"/>
                </a:cubicBezTo>
                <a:cubicBezTo>
                  <a:pt x="266" y="714"/>
                  <a:pt x="265" y="713"/>
                  <a:pt x="265" y="712"/>
                </a:cubicBezTo>
                <a:cubicBezTo>
                  <a:pt x="266" y="712"/>
                  <a:pt x="266" y="712"/>
                  <a:pt x="266" y="712"/>
                </a:cubicBezTo>
                <a:cubicBezTo>
                  <a:pt x="266" y="712"/>
                  <a:pt x="267" y="712"/>
                  <a:pt x="267" y="712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9" y="711"/>
                  <a:pt x="269" y="711"/>
                  <a:pt x="269" y="712"/>
                </a:cubicBezTo>
                <a:cubicBezTo>
                  <a:pt x="273" y="712"/>
                  <a:pt x="270" y="708"/>
                  <a:pt x="273" y="707"/>
                </a:cubicBezTo>
                <a:cubicBezTo>
                  <a:pt x="274" y="707"/>
                  <a:pt x="274" y="707"/>
                  <a:pt x="274" y="707"/>
                </a:cubicBezTo>
                <a:cubicBezTo>
                  <a:pt x="279" y="707"/>
                  <a:pt x="274" y="712"/>
                  <a:pt x="279" y="713"/>
                </a:cubicBezTo>
                <a:cubicBezTo>
                  <a:pt x="279" y="712"/>
                  <a:pt x="279" y="712"/>
                  <a:pt x="280" y="711"/>
                </a:cubicBezTo>
                <a:cubicBezTo>
                  <a:pt x="280" y="712"/>
                  <a:pt x="283" y="712"/>
                  <a:pt x="282" y="713"/>
                </a:cubicBezTo>
                <a:cubicBezTo>
                  <a:pt x="282" y="713"/>
                  <a:pt x="281" y="713"/>
                  <a:pt x="281" y="713"/>
                </a:cubicBezTo>
                <a:cubicBezTo>
                  <a:pt x="281" y="713"/>
                  <a:pt x="281" y="713"/>
                  <a:pt x="281" y="713"/>
                </a:cubicBezTo>
                <a:cubicBezTo>
                  <a:pt x="281" y="713"/>
                  <a:pt x="280" y="713"/>
                  <a:pt x="280" y="713"/>
                </a:cubicBezTo>
                <a:cubicBezTo>
                  <a:pt x="280" y="713"/>
                  <a:pt x="280" y="713"/>
                  <a:pt x="280" y="713"/>
                </a:cubicBezTo>
                <a:cubicBezTo>
                  <a:pt x="281" y="714"/>
                  <a:pt x="281" y="714"/>
                  <a:pt x="281" y="714"/>
                </a:cubicBezTo>
                <a:cubicBezTo>
                  <a:pt x="280" y="715"/>
                  <a:pt x="280" y="715"/>
                  <a:pt x="280" y="715"/>
                </a:cubicBezTo>
                <a:cubicBezTo>
                  <a:pt x="280" y="716"/>
                  <a:pt x="278" y="718"/>
                  <a:pt x="281" y="718"/>
                </a:cubicBezTo>
                <a:cubicBezTo>
                  <a:pt x="284" y="715"/>
                  <a:pt x="279" y="715"/>
                  <a:pt x="282" y="713"/>
                </a:cubicBezTo>
                <a:cubicBezTo>
                  <a:pt x="283" y="713"/>
                  <a:pt x="283" y="714"/>
                  <a:pt x="283" y="714"/>
                </a:cubicBezTo>
                <a:cubicBezTo>
                  <a:pt x="284" y="713"/>
                  <a:pt x="282" y="711"/>
                  <a:pt x="285" y="711"/>
                </a:cubicBezTo>
                <a:cubicBezTo>
                  <a:pt x="286" y="713"/>
                  <a:pt x="286" y="713"/>
                  <a:pt x="286" y="713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9" y="712"/>
                  <a:pt x="289" y="712"/>
                  <a:pt x="289" y="712"/>
                </a:cubicBezTo>
                <a:cubicBezTo>
                  <a:pt x="289" y="712"/>
                  <a:pt x="289" y="713"/>
                  <a:pt x="288" y="713"/>
                </a:cubicBezTo>
                <a:cubicBezTo>
                  <a:pt x="288" y="713"/>
                  <a:pt x="288" y="713"/>
                  <a:pt x="288" y="713"/>
                </a:cubicBezTo>
                <a:cubicBezTo>
                  <a:pt x="288" y="714"/>
                  <a:pt x="288" y="714"/>
                  <a:pt x="288" y="714"/>
                </a:cubicBezTo>
                <a:cubicBezTo>
                  <a:pt x="289" y="714"/>
                  <a:pt x="289" y="714"/>
                  <a:pt x="290" y="714"/>
                </a:cubicBezTo>
                <a:cubicBezTo>
                  <a:pt x="290" y="714"/>
                  <a:pt x="291" y="714"/>
                  <a:pt x="292" y="715"/>
                </a:cubicBezTo>
                <a:cubicBezTo>
                  <a:pt x="291" y="715"/>
                  <a:pt x="290" y="715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0" y="716"/>
                  <a:pt x="290" y="716"/>
                  <a:pt x="290" y="716"/>
                </a:cubicBezTo>
                <a:cubicBezTo>
                  <a:pt x="291" y="716"/>
                  <a:pt x="291" y="716"/>
                  <a:pt x="291" y="717"/>
                </a:cubicBezTo>
                <a:cubicBezTo>
                  <a:pt x="293" y="716"/>
                  <a:pt x="293" y="716"/>
                  <a:pt x="293" y="716"/>
                </a:cubicBezTo>
                <a:cubicBezTo>
                  <a:pt x="293" y="719"/>
                  <a:pt x="293" y="719"/>
                  <a:pt x="293" y="719"/>
                </a:cubicBezTo>
                <a:cubicBezTo>
                  <a:pt x="294" y="718"/>
                  <a:pt x="294" y="718"/>
                  <a:pt x="295" y="718"/>
                </a:cubicBezTo>
                <a:cubicBezTo>
                  <a:pt x="296" y="718"/>
                  <a:pt x="296" y="718"/>
                  <a:pt x="297" y="718"/>
                </a:cubicBezTo>
                <a:cubicBezTo>
                  <a:pt x="298" y="718"/>
                  <a:pt x="298" y="718"/>
                  <a:pt x="298" y="718"/>
                </a:cubicBezTo>
                <a:cubicBezTo>
                  <a:pt x="299" y="718"/>
                  <a:pt x="299" y="718"/>
                  <a:pt x="299" y="718"/>
                </a:cubicBezTo>
                <a:cubicBezTo>
                  <a:pt x="299" y="717"/>
                  <a:pt x="301" y="716"/>
                  <a:pt x="302" y="716"/>
                </a:cubicBezTo>
                <a:cubicBezTo>
                  <a:pt x="302" y="716"/>
                  <a:pt x="302" y="716"/>
                  <a:pt x="303" y="716"/>
                </a:cubicBezTo>
                <a:cubicBezTo>
                  <a:pt x="303" y="716"/>
                  <a:pt x="303" y="716"/>
                  <a:pt x="303" y="716"/>
                </a:cubicBezTo>
                <a:cubicBezTo>
                  <a:pt x="303" y="717"/>
                  <a:pt x="303" y="717"/>
                  <a:pt x="302" y="717"/>
                </a:cubicBezTo>
                <a:cubicBezTo>
                  <a:pt x="305" y="719"/>
                  <a:pt x="302" y="722"/>
                  <a:pt x="304" y="725"/>
                </a:cubicBezTo>
                <a:cubicBezTo>
                  <a:pt x="305" y="723"/>
                  <a:pt x="305" y="723"/>
                  <a:pt x="305" y="723"/>
                </a:cubicBezTo>
                <a:cubicBezTo>
                  <a:pt x="307" y="724"/>
                  <a:pt x="307" y="724"/>
                  <a:pt x="307" y="724"/>
                </a:cubicBezTo>
                <a:cubicBezTo>
                  <a:pt x="305" y="722"/>
                  <a:pt x="308" y="721"/>
                  <a:pt x="309" y="720"/>
                </a:cubicBezTo>
                <a:cubicBezTo>
                  <a:pt x="307" y="717"/>
                  <a:pt x="311" y="716"/>
                  <a:pt x="313" y="715"/>
                </a:cubicBezTo>
                <a:cubicBezTo>
                  <a:pt x="314" y="715"/>
                  <a:pt x="314" y="715"/>
                  <a:pt x="314" y="717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1" y="718"/>
                  <a:pt x="311" y="718"/>
                  <a:pt x="311" y="718"/>
                </a:cubicBezTo>
                <a:cubicBezTo>
                  <a:pt x="312" y="718"/>
                  <a:pt x="312" y="718"/>
                  <a:pt x="312" y="718"/>
                </a:cubicBezTo>
                <a:cubicBezTo>
                  <a:pt x="313" y="718"/>
                  <a:pt x="313" y="719"/>
                  <a:pt x="313" y="719"/>
                </a:cubicBezTo>
                <a:cubicBezTo>
                  <a:pt x="314" y="717"/>
                  <a:pt x="314" y="717"/>
                  <a:pt x="314" y="717"/>
                </a:cubicBezTo>
                <a:cubicBezTo>
                  <a:pt x="315" y="717"/>
                  <a:pt x="315" y="717"/>
                  <a:pt x="315" y="717"/>
                </a:cubicBezTo>
                <a:cubicBezTo>
                  <a:pt x="316" y="716"/>
                  <a:pt x="316" y="716"/>
                  <a:pt x="316" y="716"/>
                </a:cubicBezTo>
                <a:cubicBezTo>
                  <a:pt x="319" y="720"/>
                  <a:pt x="319" y="720"/>
                  <a:pt x="319" y="720"/>
                </a:cubicBezTo>
                <a:cubicBezTo>
                  <a:pt x="318" y="720"/>
                  <a:pt x="318" y="721"/>
                  <a:pt x="317" y="721"/>
                </a:cubicBezTo>
                <a:cubicBezTo>
                  <a:pt x="319" y="722"/>
                  <a:pt x="320" y="723"/>
                  <a:pt x="320" y="725"/>
                </a:cubicBezTo>
                <a:cubicBezTo>
                  <a:pt x="322" y="725"/>
                  <a:pt x="321" y="722"/>
                  <a:pt x="322" y="722"/>
                </a:cubicBezTo>
                <a:cubicBezTo>
                  <a:pt x="322" y="722"/>
                  <a:pt x="322" y="722"/>
                  <a:pt x="323" y="722"/>
                </a:cubicBezTo>
                <a:cubicBezTo>
                  <a:pt x="322" y="722"/>
                  <a:pt x="322" y="722"/>
                  <a:pt x="322" y="722"/>
                </a:cubicBezTo>
                <a:cubicBezTo>
                  <a:pt x="322" y="721"/>
                  <a:pt x="322" y="721"/>
                  <a:pt x="323" y="721"/>
                </a:cubicBezTo>
                <a:cubicBezTo>
                  <a:pt x="323" y="721"/>
                  <a:pt x="323" y="721"/>
                  <a:pt x="323" y="721"/>
                </a:cubicBezTo>
                <a:cubicBezTo>
                  <a:pt x="323" y="721"/>
                  <a:pt x="324" y="721"/>
                  <a:pt x="324" y="721"/>
                </a:cubicBezTo>
                <a:cubicBezTo>
                  <a:pt x="324" y="721"/>
                  <a:pt x="324" y="721"/>
                  <a:pt x="324" y="721"/>
                </a:cubicBezTo>
                <a:cubicBezTo>
                  <a:pt x="324" y="720"/>
                  <a:pt x="323" y="720"/>
                  <a:pt x="324" y="719"/>
                </a:cubicBezTo>
                <a:cubicBezTo>
                  <a:pt x="324" y="719"/>
                  <a:pt x="325" y="718"/>
                  <a:pt x="325" y="718"/>
                </a:cubicBezTo>
                <a:cubicBezTo>
                  <a:pt x="325" y="718"/>
                  <a:pt x="325" y="718"/>
                  <a:pt x="325" y="718"/>
                </a:cubicBezTo>
                <a:cubicBezTo>
                  <a:pt x="326" y="716"/>
                  <a:pt x="326" y="716"/>
                  <a:pt x="326" y="716"/>
                </a:cubicBezTo>
                <a:cubicBezTo>
                  <a:pt x="327" y="716"/>
                  <a:pt x="327" y="716"/>
                  <a:pt x="327" y="716"/>
                </a:cubicBezTo>
                <a:cubicBezTo>
                  <a:pt x="327" y="715"/>
                  <a:pt x="328" y="714"/>
                  <a:pt x="329" y="714"/>
                </a:cubicBezTo>
                <a:cubicBezTo>
                  <a:pt x="328" y="714"/>
                  <a:pt x="327" y="711"/>
                  <a:pt x="328" y="711"/>
                </a:cubicBezTo>
                <a:cubicBezTo>
                  <a:pt x="328" y="711"/>
                  <a:pt x="328" y="711"/>
                  <a:pt x="328" y="711"/>
                </a:cubicBezTo>
                <a:cubicBezTo>
                  <a:pt x="331" y="711"/>
                  <a:pt x="331" y="713"/>
                  <a:pt x="331" y="714"/>
                </a:cubicBezTo>
                <a:cubicBezTo>
                  <a:pt x="334" y="717"/>
                  <a:pt x="332" y="720"/>
                  <a:pt x="336" y="720"/>
                </a:cubicBezTo>
                <a:cubicBezTo>
                  <a:pt x="336" y="720"/>
                  <a:pt x="337" y="720"/>
                  <a:pt x="337" y="720"/>
                </a:cubicBezTo>
                <a:cubicBezTo>
                  <a:pt x="335" y="718"/>
                  <a:pt x="335" y="718"/>
                  <a:pt x="335" y="718"/>
                </a:cubicBezTo>
                <a:cubicBezTo>
                  <a:pt x="336" y="717"/>
                  <a:pt x="336" y="717"/>
                  <a:pt x="337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7" y="717"/>
                  <a:pt x="338" y="718"/>
                  <a:pt x="337" y="718"/>
                </a:cubicBezTo>
                <a:cubicBezTo>
                  <a:pt x="338" y="719"/>
                  <a:pt x="342" y="718"/>
                  <a:pt x="342" y="720"/>
                </a:cubicBezTo>
                <a:cubicBezTo>
                  <a:pt x="342" y="718"/>
                  <a:pt x="340" y="716"/>
                  <a:pt x="342" y="714"/>
                </a:cubicBezTo>
                <a:cubicBezTo>
                  <a:pt x="343" y="716"/>
                  <a:pt x="343" y="717"/>
                  <a:pt x="344" y="717"/>
                </a:cubicBezTo>
                <a:cubicBezTo>
                  <a:pt x="344" y="717"/>
                  <a:pt x="344" y="717"/>
                  <a:pt x="344" y="717"/>
                </a:cubicBezTo>
                <a:cubicBezTo>
                  <a:pt x="346" y="717"/>
                  <a:pt x="345" y="714"/>
                  <a:pt x="346" y="713"/>
                </a:cubicBezTo>
                <a:cubicBezTo>
                  <a:pt x="346" y="713"/>
                  <a:pt x="346" y="713"/>
                  <a:pt x="346" y="713"/>
                </a:cubicBezTo>
                <a:cubicBezTo>
                  <a:pt x="347" y="712"/>
                  <a:pt x="347" y="712"/>
                  <a:pt x="347" y="712"/>
                </a:cubicBezTo>
                <a:cubicBezTo>
                  <a:pt x="348" y="713"/>
                  <a:pt x="349" y="713"/>
                  <a:pt x="350" y="714"/>
                </a:cubicBezTo>
                <a:cubicBezTo>
                  <a:pt x="349" y="713"/>
                  <a:pt x="349" y="710"/>
                  <a:pt x="351" y="709"/>
                </a:cubicBezTo>
                <a:cubicBezTo>
                  <a:pt x="351" y="710"/>
                  <a:pt x="351" y="710"/>
                  <a:pt x="351" y="710"/>
                </a:cubicBezTo>
                <a:cubicBezTo>
                  <a:pt x="350" y="711"/>
                  <a:pt x="352" y="713"/>
                  <a:pt x="353" y="713"/>
                </a:cubicBezTo>
                <a:cubicBezTo>
                  <a:pt x="353" y="713"/>
                  <a:pt x="353" y="713"/>
                  <a:pt x="353" y="713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5" y="710"/>
                  <a:pt x="356" y="710"/>
                  <a:pt x="357" y="711"/>
                </a:cubicBezTo>
                <a:cubicBezTo>
                  <a:pt x="358" y="711"/>
                  <a:pt x="359" y="712"/>
                  <a:pt x="359" y="712"/>
                </a:cubicBezTo>
                <a:cubicBezTo>
                  <a:pt x="359" y="712"/>
                  <a:pt x="359" y="712"/>
                  <a:pt x="359" y="712"/>
                </a:cubicBezTo>
                <a:cubicBezTo>
                  <a:pt x="358" y="714"/>
                  <a:pt x="358" y="714"/>
                  <a:pt x="358" y="714"/>
                </a:cubicBezTo>
                <a:cubicBezTo>
                  <a:pt x="358" y="714"/>
                  <a:pt x="358" y="714"/>
                  <a:pt x="359" y="714"/>
                </a:cubicBezTo>
                <a:cubicBezTo>
                  <a:pt x="359" y="714"/>
                  <a:pt x="359" y="714"/>
                  <a:pt x="359" y="714"/>
                </a:cubicBezTo>
                <a:cubicBezTo>
                  <a:pt x="362" y="717"/>
                  <a:pt x="362" y="717"/>
                  <a:pt x="362" y="717"/>
                </a:cubicBezTo>
                <a:cubicBezTo>
                  <a:pt x="362" y="718"/>
                  <a:pt x="362" y="718"/>
                  <a:pt x="362" y="718"/>
                </a:cubicBezTo>
                <a:cubicBezTo>
                  <a:pt x="361" y="718"/>
                  <a:pt x="358" y="718"/>
                  <a:pt x="360" y="720"/>
                </a:cubicBezTo>
                <a:cubicBezTo>
                  <a:pt x="361" y="720"/>
                  <a:pt x="361" y="720"/>
                  <a:pt x="361" y="720"/>
                </a:cubicBezTo>
                <a:cubicBezTo>
                  <a:pt x="361" y="721"/>
                  <a:pt x="359" y="724"/>
                  <a:pt x="359" y="724"/>
                </a:cubicBezTo>
                <a:cubicBezTo>
                  <a:pt x="359" y="724"/>
                  <a:pt x="359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4"/>
                  <a:pt x="360" y="724"/>
                  <a:pt x="360" y="724"/>
                </a:cubicBezTo>
                <a:cubicBezTo>
                  <a:pt x="360" y="723"/>
                  <a:pt x="361" y="723"/>
                  <a:pt x="362" y="723"/>
                </a:cubicBezTo>
                <a:cubicBezTo>
                  <a:pt x="362" y="723"/>
                  <a:pt x="362" y="723"/>
                  <a:pt x="363" y="723"/>
                </a:cubicBezTo>
                <a:cubicBezTo>
                  <a:pt x="362" y="724"/>
                  <a:pt x="362" y="724"/>
                  <a:pt x="362" y="724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6" y="723"/>
                  <a:pt x="366" y="723"/>
                  <a:pt x="366" y="723"/>
                </a:cubicBezTo>
                <a:cubicBezTo>
                  <a:pt x="369" y="725"/>
                  <a:pt x="365" y="727"/>
                  <a:pt x="368" y="729"/>
                </a:cubicBezTo>
                <a:cubicBezTo>
                  <a:pt x="367" y="729"/>
                  <a:pt x="367" y="729"/>
                  <a:pt x="367" y="729"/>
                </a:cubicBezTo>
                <a:cubicBezTo>
                  <a:pt x="370" y="731"/>
                  <a:pt x="370" y="731"/>
                  <a:pt x="370" y="731"/>
                </a:cubicBezTo>
                <a:cubicBezTo>
                  <a:pt x="372" y="730"/>
                  <a:pt x="370" y="728"/>
                  <a:pt x="372" y="727"/>
                </a:cubicBezTo>
                <a:cubicBezTo>
                  <a:pt x="373" y="728"/>
                  <a:pt x="373" y="728"/>
                  <a:pt x="373" y="728"/>
                </a:cubicBezTo>
                <a:cubicBezTo>
                  <a:pt x="374" y="725"/>
                  <a:pt x="378" y="725"/>
                  <a:pt x="377" y="721"/>
                </a:cubicBezTo>
                <a:cubicBezTo>
                  <a:pt x="377" y="721"/>
                  <a:pt x="377" y="721"/>
                  <a:pt x="377" y="721"/>
                </a:cubicBezTo>
                <a:cubicBezTo>
                  <a:pt x="378" y="721"/>
                  <a:pt x="378" y="721"/>
                  <a:pt x="378" y="721"/>
                </a:cubicBezTo>
                <a:cubicBezTo>
                  <a:pt x="379" y="721"/>
                  <a:pt x="379" y="722"/>
                  <a:pt x="379" y="722"/>
                </a:cubicBezTo>
                <a:cubicBezTo>
                  <a:pt x="379" y="722"/>
                  <a:pt x="379" y="722"/>
                  <a:pt x="379" y="721"/>
                </a:cubicBezTo>
                <a:cubicBezTo>
                  <a:pt x="378" y="724"/>
                  <a:pt x="382" y="727"/>
                  <a:pt x="381" y="730"/>
                </a:cubicBezTo>
                <a:cubicBezTo>
                  <a:pt x="381" y="730"/>
                  <a:pt x="382" y="731"/>
                  <a:pt x="382" y="731"/>
                </a:cubicBezTo>
                <a:cubicBezTo>
                  <a:pt x="384" y="731"/>
                  <a:pt x="385" y="728"/>
                  <a:pt x="385" y="727"/>
                </a:cubicBezTo>
                <a:cubicBezTo>
                  <a:pt x="385" y="728"/>
                  <a:pt x="386" y="728"/>
                  <a:pt x="386" y="729"/>
                </a:cubicBezTo>
                <a:cubicBezTo>
                  <a:pt x="386" y="729"/>
                  <a:pt x="385" y="729"/>
                  <a:pt x="385" y="730"/>
                </a:cubicBezTo>
                <a:cubicBezTo>
                  <a:pt x="388" y="728"/>
                  <a:pt x="388" y="728"/>
                  <a:pt x="388" y="728"/>
                </a:cubicBezTo>
                <a:cubicBezTo>
                  <a:pt x="386" y="725"/>
                  <a:pt x="391" y="723"/>
                  <a:pt x="391" y="722"/>
                </a:cubicBezTo>
                <a:cubicBezTo>
                  <a:pt x="394" y="723"/>
                  <a:pt x="394" y="723"/>
                  <a:pt x="394" y="723"/>
                </a:cubicBezTo>
                <a:cubicBezTo>
                  <a:pt x="395" y="723"/>
                  <a:pt x="397" y="724"/>
                  <a:pt x="397" y="726"/>
                </a:cubicBezTo>
                <a:cubicBezTo>
                  <a:pt x="395" y="730"/>
                  <a:pt x="402" y="728"/>
                  <a:pt x="401" y="734"/>
                </a:cubicBezTo>
                <a:cubicBezTo>
                  <a:pt x="407" y="733"/>
                  <a:pt x="403" y="728"/>
                  <a:pt x="406" y="726"/>
                </a:cubicBezTo>
                <a:cubicBezTo>
                  <a:pt x="408" y="730"/>
                  <a:pt x="405" y="735"/>
                  <a:pt x="405" y="739"/>
                </a:cubicBezTo>
                <a:cubicBezTo>
                  <a:pt x="405" y="739"/>
                  <a:pt x="405" y="739"/>
                  <a:pt x="405" y="739"/>
                </a:cubicBezTo>
                <a:cubicBezTo>
                  <a:pt x="406" y="739"/>
                  <a:pt x="406" y="739"/>
                  <a:pt x="407" y="738"/>
                </a:cubicBezTo>
                <a:cubicBezTo>
                  <a:pt x="408" y="741"/>
                  <a:pt x="410" y="740"/>
                  <a:pt x="410" y="741"/>
                </a:cubicBezTo>
                <a:cubicBezTo>
                  <a:pt x="410" y="741"/>
                  <a:pt x="410" y="741"/>
                  <a:pt x="410" y="741"/>
                </a:cubicBezTo>
                <a:cubicBezTo>
                  <a:pt x="409" y="739"/>
                  <a:pt x="414" y="739"/>
                  <a:pt x="411" y="737"/>
                </a:cubicBezTo>
                <a:cubicBezTo>
                  <a:pt x="414" y="736"/>
                  <a:pt x="417" y="733"/>
                  <a:pt x="416" y="730"/>
                </a:cubicBezTo>
                <a:cubicBezTo>
                  <a:pt x="417" y="731"/>
                  <a:pt x="417" y="731"/>
                  <a:pt x="417" y="731"/>
                </a:cubicBezTo>
                <a:cubicBezTo>
                  <a:pt x="418" y="730"/>
                  <a:pt x="418" y="730"/>
                  <a:pt x="418" y="730"/>
                </a:cubicBezTo>
                <a:cubicBezTo>
                  <a:pt x="420" y="730"/>
                  <a:pt x="422" y="733"/>
                  <a:pt x="421" y="735"/>
                </a:cubicBezTo>
                <a:cubicBezTo>
                  <a:pt x="422" y="734"/>
                  <a:pt x="422" y="734"/>
                  <a:pt x="422" y="734"/>
                </a:cubicBezTo>
                <a:cubicBezTo>
                  <a:pt x="423" y="734"/>
                  <a:pt x="423" y="735"/>
                  <a:pt x="424" y="735"/>
                </a:cubicBezTo>
                <a:cubicBezTo>
                  <a:pt x="424" y="735"/>
                  <a:pt x="424" y="735"/>
                  <a:pt x="424" y="735"/>
                </a:cubicBezTo>
                <a:cubicBezTo>
                  <a:pt x="426" y="732"/>
                  <a:pt x="426" y="732"/>
                  <a:pt x="426" y="732"/>
                </a:cubicBezTo>
                <a:cubicBezTo>
                  <a:pt x="426" y="733"/>
                  <a:pt x="426" y="733"/>
                  <a:pt x="426" y="733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1"/>
                  <a:pt x="428" y="731"/>
                </a:cubicBezTo>
                <a:cubicBezTo>
                  <a:pt x="428" y="731"/>
                  <a:pt x="428" y="732"/>
                  <a:pt x="428" y="732"/>
                </a:cubicBezTo>
                <a:cubicBezTo>
                  <a:pt x="429" y="730"/>
                  <a:pt x="429" y="730"/>
                  <a:pt x="429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0" y="730"/>
                  <a:pt x="430" y="730"/>
                  <a:pt x="430" y="730"/>
                </a:cubicBezTo>
                <a:cubicBezTo>
                  <a:pt x="432" y="730"/>
                  <a:pt x="432" y="734"/>
                  <a:pt x="431" y="735"/>
                </a:cubicBezTo>
                <a:cubicBezTo>
                  <a:pt x="434" y="738"/>
                  <a:pt x="429" y="742"/>
                  <a:pt x="433" y="745"/>
                </a:cubicBezTo>
                <a:cubicBezTo>
                  <a:pt x="434" y="744"/>
                  <a:pt x="434" y="744"/>
                  <a:pt x="434" y="744"/>
                </a:cubicBezTo>
                <a:cubicBezTo>
                  <a:pt x="433" y="744"/>
                  <a:pt x="433" y="743"/>
                  <a:pt x="433" y="743"/>
                </a:cubicBezTo>
                <a:cubicBezTo>
                  <a:pt x="433" y="742"/>
                  <a:pt x="434" y="742"/>
                  <a:pt x="435" y="742"/>
                </a:cubicBezTo>
                <a:cubicBezTo>
                  <a:pt x="435" y="742"/>
                  <a:pt x="436" y="742"/>
                  <a:pt x="437" y="742"/>
                </a:cubicBezTo>
                <a:cubicBezTo>
                  <a:pt x="438" y="741"/>
                  <a:pt x="438" y="739"/>
                  <a:pt x="439" y="737"/>
                </a:cubicBezTo>
                <a:cubicBezTo>
                  <a:pt x="440" y="739"/>
                  <a:pt x="440" y="739"/>
                  <a:pt x="440" y="739"/>
                </a:cubicBezTo>
                <a:cubicBezTo>
                  <a:pt x="441" y="738"/>
                  <a:pt x="441" y="738"/>
                  <a:pt x="441" y="738"/>
                </a:cubicBezTo>
                <a:cubicBezTo>
                  <a:pt x="442" y="739"/>
                  <a:pt x="442" y="739"/>
                  <a:pt x="442" y="739"/>
                </a:cubicBezTo>
                <a:cubicBezTo>
                  <a:pt x="445" y="739"/>
                  <a:pt x="443" y="736"/>
                  <a:pt x="446" y="736"/>
                </a:cubicBezTo>
                <a:cubicBezTo>
                  <a:pt x="446" y="736"/>
                  <a:pt x="446" y="736"/>
                  <a:pt x="447" y="736"/>
                </a:cubicBezTo>
                <a:cubicBezTo>
                  <a:pt x="447" y="736"/>
                  <a:pt x="447" y="736"/>
                  <a:pt x="447" y="736"/>
                </a:cubicBezTo>
                <a:cubicBezTo>
                  <a:pt x="447" y="735"/>
                  <a:pt x="447" y="735"/>
                  <a:pt x="448" y="734"/>
                </a:cubicBezTo>
                <a:cubicBezTo>
                  <a:pt x="449" y="735"/>
                  <a:pt x="449" y="735"/>
                  <a:pt x="449" y="735"/>
                </a:cubicBezTo>
                <a:cubicBezTo>
                  <a:pt x="451" y="734"/>
                  <a:pt x="451" y="734"/>
                  <a:pt x="451" y="734"/>
                </a:cubicBezTo>
                <a:cubicBezTo>
                  <a:pt x="453" y="736"/>
                  <a:pt x="449" y="735"/>
                  <a:pt x="449" y="736"/>
                </a:cubicBezTo>
                <a:cubicBezTo>
                  <a:pt x="451" y="738"/>
                  <a:pt x="451" y="738"/>
                  <a:pt x="451" y="738"/>
                </a:cubicBezTo>
                <a:cubicBezTo>
                  <a:pt x="451" y="737"/>
                  <a:pt x="451" y="737"/>
                  <a:pt x="451" y="737"/>
                </a:cubicBezTo>
                <a:cubicBezTo>
                  <a:pt x="452" y="737"/>
                  <a:pt x="453" y="737"/>
                  <a:pt x="453" y="738"/>
                </a:cubicBezTo>
                <a:cubicBezTo>
                  <a:pt x="453" y="733"/>
                  <a:pt x="453" y="733"/>
                  <a:pt x="453" y="733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2"/>
                  <a:pt x="457" y="732"/>
                  <a:pt x="457" y="732"/>
                </a:cubicBezTo>
                <a:cubicBezTo>
                  <a:pt x="458" y="733"/>
                  <a:pt x="458" y="737"/>
                  <a:pt x="458" y="738"/>
                </a:cubicBezTo>
                <a:cubicBezTo>
                  <a:pt x="459" y="738"/>
                  <a:pt x="459" y="737"/>
                  <a:pt x="459" y="737"/>
                </a:cubicBezTo>
                <a:cubicBezTo>
                  <a:pt x="460" y="738"/>
                  <a:pt x="460" y="738"/>
                  <a:pt x="460" y="738"/>
                </a:cubicBezTo>
                <a:cubicBezTo>
                  <a:pt x="460" y="739"/>
                  <a:pt x="459" y="740"/>
                  <a:pt x="458" y="740"/>
                </a:cubicBezTo>
                <a:cubicBezTo>
                  <a:pt x="460" y="741"/>
                  <a:pt x="459" y="743"/>
                  <a:pt x="459" y="745"/>
                </a:cubicBezTo>
                <a:cubicBezTo>
                  <a:pt x="459" y="745"/>
                  <a:pt x="460" y="746"/>
                  <a:pt x="461" y="746"/>
                </a:cubicBezTo>
                <a:cubicBezTo>
                  <a:pt x="462" y="746"/>
                  <a:pt x="463" y="745"/>
                  <a:pt x="464" y="745"/>
                </a:cubicBezTo>
                <a:cubicBezTo>
                  <a:pt x="465" y="744"/>
                  <a:pt x="466" y="744"/>
                  <a:pt x="468" y="744"/>
                </a:cubicBezTo>
                <a:cubicBezTo>
                  <a:pt x="468" y="744"/>
                  <a:pt x="469" y="744"/>
                  <a:pt x="469" y="744"/>
                </a:cubicBezTo>
                <a:cubicBezTo>
                  <a:pt x="470" y="746"/>
                  <a:pt x="468" y="746"/>
                  <a:pt x="468" y="747"/>
                </a:cubicBezTo>
                <a:cubicBezTo>
                  <a:pt x="468" y="747"/>
                  <a:pt x="468" y="747"/>
                  <a:pt x="468" y="747"/>
                </a:cubicBezTo>
                <a:cubicBezTo>
                  <a:pt x="468" y="747"/>
                  <a:pt x="469" y="747"/>
                  <a:pt x="469" y="747"/>
                </a:cubicBezTo>
                <a:cubicBezTo>
                  <a:pt x="470" y="746"/>
                  <a:pt x="470" y="746"/>
                  <a:pt x="471" y="746"/>
                </a:cubicBezTo>
                <a:cubicBezTo>
                  <a:pt x="472" y="746"/>
                  <a:pt x="473" y="747"/>
                  <a:pt x="473" y="747"/>
                </a:cubicBezTo>
                <a:cubicBezTo>
                  <a:pt x="472" y="750"/>
                  <a:pt x="472" y="750"/>
                  <a:pt x="472" y="750"/>
                </a:cubicBezTo>
                <a:cubicBezTo>
                  <a:pt x="473" y="748"/>
                  <a:pt x="473" y="748"/>
                  <a:pt x="473" y="748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4" y="749"/>
                  <a:pt x="474" y="749"/>
                  <a:pt x="474" y="749"/>
                </a:cubicBezTo>
                <a:cubicBezTo>
                  <a:pt x="476" y="749"/>
                  <a:pt x="474" y="747"/>
                  <a:pt x="476" y="747"/>
                </a:cubicBezTo>
                <a:cubicBezTo>
                  <a:pt x="477" y="747"/>
                  <a:pt x="477" y="747"/>
                  <a:pt x="477" y="747"/>
                </a:cubicBezTo>
                <a:cubicBezTo>
                  <a:pt x="477" y="748"/>
                  <a:pt x="477" y="748"/>
                  <a:pt x="477" y="748"/>
                </a:cubicBezTo>
                <a:cubicBezTo>
                  <a:pt x="478" y="748"/>
                  <a:pt x="478" y="748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8" y="747"/>
                  <a:pt x="478" y="747"/>
                  <a:pt x="478" y="747"/>
                </a:cubicBezTo>
                <a:cubicBezTo>
                  <a:pt x="477" y="745"/>
                  <a:pt x="477" y="745"/>
                  <a:pt x="477" y="745"/>
                </a:cubicBezTo>
                <a:cubicBezTo>
                  <a:pt x="481" y="743"/>
                  <a:pt x="481" y="743"/>
                  <a:pt x="481" y="743"/>
                </a:cubicBezTo>
                <a:cubicBezTo>
                  <a:pt x="483" y="745"/>
                  <a:pt x="479" y="744"/>
                  <a:pt x="480" y="745"/>
                </a:cubicBezTo>
                <a:cubicBezTo>
                  <a:pt x="480" y="745"/>
                  <a:pt x="481" y="745"/>
                  <a:pt x="481" y="745"/>
                </a:cubicBezTo>
                <a:cubicBezTo>
                  <a:pt x="481" y="745"/>
                  <a:pt x="481" y="745"/>
                  <a:pt x="482" y="745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5" y="750"/>
                  <a:pt x="489" y="750"/>
                  <a:pt x="491" y="747"/>
                </a:cubicBezTo>
                <a:cubicBezTo>
                  <a:pt x="492" y="750"/>
                  <a:pt x="492" y="750"/>
                  <a:pt x="492" y="750"/>
                </a:cubicBezTo>
                <a:cubicBezTo>
                  <a:pt x="490" y="750"/>
                  <a:pt x="490" y="750"/>
                  <a:pt x="490" y="750"/>
                </a:cubicBezTo>
                <a:cubicBezTo>
                  <a:pt x="490" y="751"/>
                  <a:pt x="491" y="751"/>
                  <a:pt x="491" y="751"/>
                </a:cubicBezTo>
                <a:cubicBezTo>
                  <a:pt x="492" y="751"/>
                  <a:pt x="492" y="748"/>
                  <a:pt x="493" y="748"/>
                </a:cubicBezTo>
                <a:cubicBezTo>
                  <a:pt x="493" y="749"/>
                  <a:pt x="494" y="750"/>
                  <a:pt x="495" y="750"/>
                </a:cubicBezTo>
                <a:cubicBezTo>
                  <a:pt x="495" y="750"/>
                  <a:pt x="495" y="750"/>
                  <a:pt x="496" y="750"/>
                </a:cubicBezTo>
                <a:cubicBezTo>
                  <a:pt x="496" y="749"/>
                  <a:pt x="496" y="749"/>
                  <a:pt x="497" y="749"/>
                </a:cubicBezTo>
                <a:cubicBezTo>
                  <a:pt x="497" y="749"/>
                  <a:pt x="497" y="749"/>
                  <a:pt x="498" y="749"/>
                </a:cubicBezTo>
                <a:cubicBezTo>
                  <a:pt x="498" y="752"/>
                  <a:pt x="498" y="752"/>
                  <a:pt x="498" y="752"/>
                </a:cubicBezTo>
                <a:cubicBezTo>
                  <a:pt x="501" y="753"/>
                  <a:pt x="501" y="753"/>
                  <a:pt x="501" y="753"/>
                </a:cubicBezTo>
                <a:cubicBezTo>
                  <a:pt x="501" y="752"/>
                  <a:pt x="503" y="751"/>
                  <a:pt x="502" y="749"/>
                </a:cubicBezTo>
                <a:cubicBezTo>
                  <a:pt x="505" y="749"/>
                  <a:pt x="505" y="749"/>
                  <a:pt x="505" y="749"/>
                </a:cubicBezTo>
                <a:cubicBezTo>
                  <a:pt x="507" y="746"/>
                  <a:pt x="502" y="747"/>
                  <a:pt x="504" y="744"/>
                </a:cubicBezTo>
                <a:cubicBezTo>
                  <a:pt x="505" y="744"/>
                  <a:pt x="505" y="744"/>
                  <a:pt x="505" y="744"/>
                </a:cubicBezTo>
                <a:cubicBezTo>
                  <a:pt x="504" y="745"/>
                  <a:pt x="505" y="745"/>
                  <a:pt x="506" y="746"/>
                </a:cubicBezTo>
                <a:cubicBezTo>
                  <a:pt x="506" y="744"/>
                  <a:pt x="511" y="746"/>
                  <a:pt x="509" y="742"/>
                </a:cubicBezTo>
                <a:cubicBezTo>
                  <a:pt x="510" y="742"/>
                  <a:pt x="510" y="742"/>
                  <a:pt x="510" y="742"/>
                </a:cubicBezTo>
                <a:cubicBezTo>
                  <a:pt x="509" y="741"/>
                  <a:pt x="509" y="741"/>
                  <a:pt x="509" y="741"/>
                </a:cubicBezTo>
                <a:cubicBezTo>
                  <a:pt x="510" y="741"/>
                  <a:pt x="510" y="740"/>
                  <a:pt x="511" y="740"/>
                </a:cubicBezTo>
                <a:cubicBezTo>
                  <a:pt x="511" y="740"/>
                  <a:pt x="512" y="741"/>
                  <a:pt x="512" y="742"/>
                </a:cubicBezTo>
                <a:cubicBezTo>
                  <a:pt x="513" y="742"/>
                  <a:pt x="513" y="743"/>
                  <a:pt x="514" y="743"/>
                </a:cubicBezTo>
                <a:cubicBezTo>
                  <a:pt x="514" y="743"/>
                  <a:pt x="514" y="743"/>
                  <a:pt x="514" y="742"/>
                </a:cubicBezTo>
                <a:cubicBezTo>
                  <a:pt x="515" y="738"/>
                  <a:pt x="515" y="738"/>
                  <a:pt x="515" y="738"/>
                </a:cubicBezTo>
                <a:cubicBezTo>
                  <a:pt x="517" y="739"/>
                  <a:pt x="517" y="739"/>
                  <a:pt x="517" y="739"/>
                </a:cubicBezTo>
                <a:cubicBezTo>
                  <a:pt x="516" y="738"/>
                  <a:pt x="516" y="738"/>
                  <a:pt x="516" y="738"/>
                </a:cubicBezTo>
                <a:cubicBezTo>
                  <a:pt x="516" y="737"/>
                  <a:pt x="517" y="737"/>
                  <a:pt x="518" y="737"/>
                </a:cubicBezTo>
                <a:cubicBezTo>
                  <a:pt x="518" y="737"/>
                  <a:pt x="518" y="737"/>
                  <a:pt x="518" y="738"/>
                </a:cubicBezTo>
                <a:cubicBezTo>
                  <a:pt x="522" y="734"/>
                  <a:pt x="522" y="734"/>
                  <a:pt x="522" y="734"/>
                </a:cubicBezTo>
                <a:cubicBezTo>
                  <a:pt x="524" y="736"/>
                  <a:pt x="521" y="738"/>
                  <a:pt x="525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523" y="739"/>
                  <a:pt x="523" y="739"/>
                  <a:pt x="523" y="739"/>
                </a:cubicBezTo>
                <a:cubicBezTo>
                  <a:pt x="523" y="739"/>
                  <a:pt x="523" y="739"/>
                  <a:pt x="524" y="739"/>
                </a:cubicBezTo>
                <a:cubicBezTo>
                  <a:pt x="525" y="739"/>
                  <a:pt x="525" y="740"/>
                  <a:pt x="525" y="740"/>
                </a:cubicBezTo>
                <a:cubicBezTo>
                  <a:pt x="525" y="741"/>
                  <a:pt x="525" y="741"/>
                  <a:pt x="525" y="741"/>
                </a:cubicBezTo>
                <a:cubicBezTo>
                  <a:pt x="526" y="741"/>
                  <a:pt x="526" y="741"/>
                  <a:pt x="526" y="741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5" y="742"/>
                  <a:pt x="525" y="742"/>
                  <a:pt x="525" y="742"/>
                </a:cubicBezTo>
                <a:cubicBezTo>
                  <a:pt x="527" y="742"/>
                  <a:pt x="527" y="745"/>
                  <a:pt x="527" y="746"/>
                </a:cubicBezTo>
                <a:cubicBezTo>
                  <a:pt x="528" y="745"/>
                  <a:pt x="528" y="745"/>
                  <a:pt x="529" y="744"/>
                </a:cubicBezTo>
                <a:cubicBezTo>
                  <a:pt x="529" y="745"/>
                  <a:pt x="529" y="746"/>
                  <a:pt x="530" y="746"/>
                </a:cubicBezTo>
                <a:cubicBezTo>
                  <a:pt x="529" y="745"/>
                  <a:pt x="532" y="744"/>
                  <a:pt x="530" y="743"/>
                </a:cubicBezTo>
                <a:cubicBezTo>
                  <a:pt x="531" y="743"/>
                  <a:pt x="533" y="742"/>
                  <a:pt x="533" y="744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5" y="742"/>
                  <a:pt x="535" y="742"/>
                  <a:pt x="535" y="742"/>
                </a:cubicBezTo>
                <a:cubicBezTo>
                  <a:pt x="536" y="740"/>
                  <a:pt x="536" y="740"/>
                  <a:pt x="536" y="740"/>
                </a:cubicBezTo>
                <a:cubicBezTo>
                  <a:pt x="541" y="740"/>
                  <a:pt x="535" y="745"/>
                  <a:pt x="540" y="747"/>
                </a:cubicBezTo>
                <a:cubicBezTo>
                  <a:pt x="538" y="748"/>
                  <a:pt x="538" y="748"/>
                  <a:pt x="538" y="748"/>
                </a:cubicBezTo>
                <a:cubicBezTo>
                  <a:pt x="540" y="750"/>
                  <a:pt x="540" y="750"/>
                  <a:pt x="540" y="750"/>
                </a:cubicBezTo>
                <a:cubicBezTo>
                  <a:pt x="541" y="751"/>
                  <a:pt x="541" y="753"/>
                  <a:pt x="543" y="753"/>
                </a:cubicBezTo>
                <a:cubicBezTo>
                  <a:pt x="543" y="753"/>
                  <a:pt x="543" y="753"/>
                  <a:pt x="543" y="753"/>
                </a:cubicBezTo>
                <a:cubicBezTo>
                  <a:pt x="541" y="747"/>
                  <a:pt x="548" y="751"/>
                  <a:pt x="550" y="747"/>
                </a:cubicBezTo>
                <a:cubicBezTo>
                  <a:pt x="550" y="747"/>
                  <a:pt x="550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1" y="747"/>
                  <a:pt x="551" y="747"/>
                  <a:pt x="551" y="747"/>
                </a:cubicBezTo>
                <a:cubicBezTo>
                  <a:pt x="552" y="747"/>
                  <a:pt x="552" y="748"/>
                  <a:pt x="552" y="749"/>
                </a:cubicBezTo>
                <a:cubicBezTo>
                  <a:pt x="551" y="749"/>
                  <a:pt x="551" y="749"/>
                  <a:pt x="551" y="749"/>
                </a:cubicBezTo>
                <a:cubicBezTo>
                  <a:pt x="551" y="750"/>
                  <a:pt x="550" y="753"/>
                  <a:pt x="551" y="753"/>
                </a:cubicBezTo>
                <a:cubicBezTo>
                  <a:pt x="551" y="753"/>
                  <a:pt x="551" y="753"/>
                  <a:pt x="551" y="753"/>
                </a:cubicBezTo>
                <a:cubicBezTo>
                  <a:pt x="552" y="753"/>
                  <a:pt x="552" y="753"/>
                  <a:pt x="552" y="753"/>
                </a:cubicBezTo>
                <a:cubicBezTo>
                  <a:pt x="553" y="755"/>
                  <a:pt x="553" y="755"/>
                  <a:pt x="553" y="755"/>
                </a:cubicBezTo>
                <a:cubicBezTo>
                  <a:pt x="555" y="754"/>
                  <a:pt x="555" y="749"/>
                  <a:pt x="558" y="749"/>
                </a:cubicBezTo>
                <a:cubicBezTo>
                  <a:pt x="559" y="750"/>
                  <a:pt x="559" y="750"/>
                  <a:pt x="559" y="750"/>
                </a:cubicBezTo>
                <a:cubicBezTo>
                  <a:pt x="559" y="749"/>
                  <a:pt x="559" y="749"/>
                  <a:pt x="559" y="749"/>
                </a:cubicBezTo>
                <a:cubicBezTo>
                  <a:pt x="560" y="750"/>
                  <a:pt x="560" y="750"/>
                  <a:pt x="560" y="750"/>
                </a:cubicBezTo>
                <a:cubicBezTo>
                  <a:pt x="562" y="748"/>
                  <a:pt x="562" y="748"/>
                  <a:pt x="562" y="748"/>
                </a:cubicBezTo>
                <a:cubicBezTo>
                  <a:pt x="561" y="749"/>
                  <a:pt x="562" y="751"/>
                  <a:pt x="561" y="751"/>
                </a:cubicBezTo>
                <a:cubicBezTo>
                  <a:pt x="561" y="752"/>
                  <a:pt x="561" y="752"/>
                  <a:pt x="561" y="752"/>
                </a:cubicBezTo>
                <a:cubicBezTo>
                  <a:pt x="561" y="748"/>
                  <a:pt x="566" y="749"/>
                  <a:pt x="568" y="747"/>
                </a:cubicBezTo>
                <a:cubicBezTo>
                  <a:pt x="568" y="747"/>
                  <a:pt x="568" y="747"/>
                  <a:pt x="568" y="747"/>
                </a:cubicBezTo>
                <a:cubicBezTo>
                  <a:pt x="569" y="746"/>
                  <a:pt x="566" y="746"/>
                  <a:pt x="566" y="744"/>
                </a:cubicBezTo>
                <a:cubicBezTo>
                  <a:pt x="566" y="744"/>
                  <a:pt x="566" y="744"/>
                  <a:pt x="567" y="743"/>
                </a:cubicBezTo>
                <a:cubicBezTo>
                  <a:pt x="567" y="745"/>
                  <a:pt x="568" y="744"/>
                  <a:pt x="568" y="745"/>
                </a:cubicBezTo>
                <a:cubicBezTo>
                  <a:pt x="568" y="744"/>
                  <a:pt x="568" y="744"/>
                  <a:pt x="568" y="744"/>
                </a:cubicBezTo>
                <a:cubicBezTo>
                  <a:pt x="570" y="745"/>
                  <a:pt x="572" y="746"/>
                  <a:pt x="573" y="747"/>
                </a:cubicBezTo>
                <a:cubicBezTo>
                  <a:pt x="571" y="745"/>
                  <a:pt x="571" y="745"/>
                  <a:pt x="571" y="745"/>
                </a:cubicBezTo>
                <a:cubicBezTo>
                  <a:pt x="571" y="745"/>
                  <a:pt x="572" y="745"/>
                  <a:pt x="572" y="745"/>
                </a:cubicBezTo>
                <a:cubicBezTo>
                  <a:pt x="573" y="745"/>
                  <a:pt x="574" y="744"/>
                  <a:pt x="575" y="744"/>
                </a:cubicBezTo>
                <a:cubicBezTo>
                  <a:pt x="575" y="743"/>
                  <a:pt x="576" y="743"/>
                  <a:pt x="577" y="743"/>
                </a:cubicBezTo>
                <a:cubicBezTo>
                  <a:pt x="578" y="743"/>
                  <a:pt x="578" y="743"/>
                  <a:pt x="579" y="743"/>
                </a:cubicBezTo>
                <a:cubicBezTo>
                  <a:pt x="577" y="741"/>
                  <a:pt x="577" y="741"/>
                  <a:pt x="577" y="741"/>
                </a:cubicBezTo>
                <a:cubicBezTo>
                  <a:pt x="577" y="741"/>
                  <a:pt x="577" y="741"/>
                  <a:pt x="578" y="741"/>
                </a:cubicBezTo>
                <a:cubicBezTo>
                  <a:pt x="580" y="741"/>
                  <a:pt x="579" y="737"/>
                  <a:pt x="582" y="737"/>
                </a:cubicBezTo>
                <a:cubicBezTo>
                  <a:pt x="580" y="742"/>
                  <a:pt x="586" y="743"/>
                  <a:pt x="584" y="747"/>
                </a:cubicBezTo>
                <a:cubicBezTo>
                  <a:pt x="584" y="747"/>
                  <a:pt x="585" y="747"/>
                  <a:pt x="585" y="747"/>
                </a:cubicBezTo>
                <a:cubicBezTo>
                  <a:pt x="585" y="747"/>
                  <a:pt x="585" y="747"/>
                  <a:pt x="586" y="747"/>
                </a:cubicBezTo>
                <a:cubicBezTo>
                  <a:pt x="587" y="748"/>
                  <a:pt x="587" y="748"/>
                  <a:pt x="587" y="748"/>
                </a:cubicBezTo>
                <a:cubicBezTo>
                  <a:pt x="587" y="748"/>
                  <a:pt x="586" y="747"/>
                  <a:pt x="586" y="747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83" y="741"/>
                  <a:pt x="594" y="744"/>
                  <a:pt x="590" y="739"/>
                </a:cubicBezTo>
                <a:cubicBezTo>
                  <a:pt x="591" y="738"/>
                  <a:pt x="591" y="738"/>
                  <a:pt x="592" y="738"/>
                </a:cubicBezTo>
                <a:cubicBezTo>
                  <a:pt x="593" y="738"/>
                  <a:pt x="594" y="739"/>
                  <a:pt x="594" y="740"/>
                </a:cubicBezTo>
                <a:cubicBezTo>
                  <a:pt x="595" y="741"/>
                  <a:pt x="596" y="742"/>
                  <a:pt x="597" y="742"/>
                </a:cubicBezTo>
                <a:cubicBezTo>
                  <a:pt x="597" y="742"/>
                  <a:pt x="598" y="741"/>
                  <a:pt x="599" y="740"/>
                </a:cubicBezTo>
                <a:cubicBezTo>
                  <a:pt x="598" y="740"/>
                  <a:pt x="598" y="740"/>
                  <a:pt x="598" y="740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39"/>
                  <a:pt x="600" y="739"/>
                </a:cubicBezTo>
                <a:cubicBezTo>
                  <a:pt x="600" y="739"/>
                  <a:pt x="600" y="740"/>
                  <a:pt x="601" y="740"/>
                </a:cubicBezTo>
                <a:cubicBezTo>
                  <a:pt x="601" y="739"/>
                  <a:pt x="602" y="739"/>
                  <a:pt x="601" y="738"/>
                </a:cubicBezTo>
                <a:cubicBezTo>
                  <a:pt x="603" y="739"/>
                  <a:pt x="603" y="739"/>
                  <a:pt x="603" y="739"/>
                </a:cubicBezTo>
                <a:cubicBezTo>
                  <a:pt x="604" y="737"/>
                  <a:pt x="604" y="737"/>
                  <a:pt x="604" y="737"/>
                </a:cubicBezTo>
                <a:cubicBezTo>
                  <a:pt x="606" y="735"/>
                  <a:pt x="604" y="736"/>
                  <a:pt x="607" y="734"/>
                </a:cubicBezTo>
                <a:cubicBezTo>
                  <a:pt x="609" y="735"/>
                  <a:pt x="608" y="741"/>
                  <a:pt x="611" y="741"/>
                </a:cubicBezTo>
                <a:cubicBezTo>
                  <a:pt x="611" y="741"/>
                  <a:pt x="611" y="741"/>
                  <a:pt x="611" y="741"/>
                </a:cubicBezTo>
                <a:cubicBezTo>
                  <a:pt x="611" y="742"/>
                  <a:pt x="610" y="742"/>
                  <a:pt x="610" y="743"/>
                </a:cubicBezTo>
                <a:cubicBezTo>
                  <a:pt x="610" y="745"/>
                  <a:pt x="614" y="747"/>
                  <a:pt x="615" y="748"/>
                </a:cubicBezTo>
                <a:cubicBezTo>
                  <a:pt x="616" y="745"/>
                  <a:pt x="617" y="743"/>
                  <a:pt x="620" y="741"/>
                </a:cubicBezTo>
                <a:cubicBezTo>
                  <a:pt x="623" y="745"/>
                  <a:pt x="618" y="751"/>
                  <a:pt x="626" y="753"/>
                </a:cubicBezTo>
                <a:cubicBezTo>
                  <a:pt x="626" y="752"/>
                  <a:pt x="626" y="752"/>
                  <a:pt x="626" y="752"/>
                </a:cubicBezTo>
                <a:cubicBezTo>
                  <a:pt x="627" y="751"/>
                  <a:pt x="628" y="749"/>
                  <a:pt x="626" y="747"/>
                </a:cubicBezTo>
                <a:cubicBezTo>
                  <a:pt x="627" y="748"/>
                  <a:pt x="627" y="748"/>
                  <a:pt x="627" y="748"/>
                </a:cubicBezTo>
                <a:cubicBezTo>
                  <a:pt x="629" y="748"/>
                  <a:pt x="629" y="747"/>
                  <a:pt x="630" y="746"/>
                </a:cubicBezTo>
                <a:cubicBezTo>
                  <a:pt x="630" y="745"/>
                  <a:pt x="631" y="744"/>
                  <a:pt x="631" y="744"/>
                </a:cubicBezTo>
                <a:cubicBezTo>
                  <a:pt x="632" y="744"/>
                  <a:pt x="632" y="744"/>
                  <a:pt x="632" y="744"/>
                </a:cubicBezTo>
                <a:cubicBezTo>
                  <a:pt x="633" y="745"/>
                  <a:pt x="635" y="745"/>
                  <a:pt x="636" y="746"/>
                </a:cubicBezTo>
                <a:cubicBezTo>
                  <a:pt x="636" y="746"/>
                  <a:pt x="636" y="746"/>
                  <a:pt x="636" y="746"/>
                </a:cubicBezTo>
                <a:cubicBezTo>
                  <a:pt x="636" y="746"/>
                  <a:pt x="637" y="746"/>
                  <a:pt x="637" y="747"/>
                </a:cubicBezTo>
                <a:cubicBezTo>
                  <a:pt x="638" y="745"/>
                  <a:pt x="638" y="745"/>
                  <a:pt x="638" y="745"/>
                </a:cubicBezTo>
                <a:cubicBezTo>
                  <a:pt x="640" y="746"/>
                  <a:pt x="640" y="746"/>
                  <a:pt x="640" y="746"/>
                </a:cubicBezTo>
                <a:cubicBezTo>
                  <a:pt x="639" y="746"/>
                  <a:pt x="639" y="745"/>
                  <a:pt x="638" y="745"/>
                </a:cubicBezTo>
                <a:cubicBezTo>
                  <a:pt x="638" y="745"/>
                  <a:pt x="637" y="745"/>
                  <a:pt x="637" y="745"/>
                </a:cubicBezTo>
                <a:cubicBezTo>
                  <a:pt x="637" y="744"/>
                  <a:pt x="638" y="743"/>
                  <a:pt x="638" y="743"/>
                </a:cubicBezTo>
                <a:cubicBezTo>
                  <a:pt x="639" y="743"/>
                  <a:pt x="639" y="744"/>
                  <a:pt x="639" y="744"/>
                </a:cubicBezTo>
                <a:cubicBezTo>
                  <a:pt x="640" y="744"/>
                  <a:pt x="640" y="744"/>
                  <a:pt x="640" y="744"/>
                </a:cubicBezTo>
                <a:cubicBezTo>
                  <a:pt x="641" y="744"/>
                  <a:pt x="641" y="744"/>
                  <a:pt x="641" y="744"/>
                </a:cubicBezTo>
                <a:cubicBezTo>
                  <a:pt x="640" y="743"/>
                  <a:pt x="640" y="743"/>
                  <a:pt x="640" y="743"/>
                </a:cubicBezTo>
                <a:cubicBezTo>
                  <a:pt x="641" y="742"/>
                  <a:pt x="641" y="742"/>
                  <a:pt x="641" y="742"/>
                </a:cubicBezTo>
                <a:cubicBezTo>
                  <a:pt x="642" y="742"/>
                  <a:pt x="642" y="743"/>
                  <a:pt x="642" y="743"/>
                </a:cubicBezTo>
                <a:cubicBezTo>
                  <a:pt x="642" y="744"/>
                  <a:pt x="643" y="745"/>
                  <a:pt x="644" y="745"/>
                </a:cubicBezTo>
                <a:cubicBezTo>
                  <a:pt x="644" y="745"/>
                  <a:pt x="644" y="745"/>
                  <a:pt x="644" y="745"/>
                </a:cubicBezTo>
                <a:cubicBezTo>
                  <a:pt x="643" y="743"/>
                  <a:pt x="643" y="743"/>
                  <a:pt x="643" y="743"/>
                </a:cubicBezTo>
                <a:cubicBezTo>
                  <a:pt x="647" y="741"/>
                  <a:pt x="647" y="741"/>
                  <a:pt x="647" y="741"/>
                </a:cubicBezTo>
                <a:cubicBezTo>
                  <a:pt x="646" y="739"/>
                  <a:pt x="646" y="739"/>
                  <a:pt x="646" y="739"/>
                </a:cubicBezTo>
                <a:cubicBezTo>
                  <a:pt x="647" y="738"/>
                  <a:pt x="648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49" y="738"/>
                  <a:pt x="649" y="738"/>
                  <a:pt x="649" y="738"/>
                </a:cubicBezTo>
                <a:cubicBezTo>
                  <a:pt x="650" y="738"/>
                  <a:pt x="651" y="738"/>
                  <a:pt x="652" y="737"/>
                </a:cubicBezTo>
                <a:cubicBezTo>
                  <a:pt x="653" y="738"/>
                  <a:pt x="653" y="738"/>
                  <a:pt x="653" y="738"/>
                </a:cubicBezTo>
                <a:cubicBezTo>
                  <a:pt x="651" y="740"/>
                  <a:pt x="653" y="740"/>
                  <a:pt x="652" y="743"/>
                </a:cubicBezTo>
                <a:cubicBezTo>
                  <a:pt x="653" y="742"/>
                  <a:pt x="653" y="742"/>
                  <a:pt x="653" y="742"/>
                </a:cubicBezTo>
                <a:cubicBezTo>
                  <a:pt x="655" y="742"/>
                  <a:pt x="653" y="744"/>
                  <a:pt x="654" y="744"/>
                </a:cubicBezTo>
                <a:cubicBezTo>
                  <a:pt x="657" y="741"/>
                  <a:pt x="657" y="741"/>
                  <a:pt x="657" y="741"/>
                </a:cubicBezTo>
                <a:cubicBezTo>
                  <a:pt x="655" y="740"/>
                  <a:pt x="655" y="740"/>
                  <a:pt x="655" y="740"/>
                </a:cubicBezTo>
                <a:cubicBezTo>
                  <a:pt x="660" y="739"/>
                  <a:pt x="660" y="739"/>
                  <a:pt x="660" y="739"/>
                </a:cubicBezTo>
                <a:cubicBezTo>
                  <a:pt x="657" y="739"/>
                  <a:pt x="660" y="736"/>
                  <a:pt x="660" y="736"/>
                </a:cubicBezTo>
                <a:cubicBezTo>
                  <a:pt x="659" y="739"/>
                  <a:pt x="666" y="737"/>
                  <a:pt x="663" y="741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5" y="739"/>
                  <a:pt x="665" y="739"/>
                  <a:pt x="665" y="739"/>
                </a:cubicBezTo>
                <a:cubicBezTo>
                  <a:pt x="666" y="739"/>
                  <a:pt x="666" y="740"/>
                  <a:pt x="666" y="740"/>
                </a:cubicBezTo>
                <a:cubicBezTo>
                  <a:pt x="666" y="741"/>
                  <a:pt x="666" y="742"/>
                  <a:pt x="667" y="742"/>
                </a:cubicBezTo>
                <a:cubicBezTo>
                  <a:pt x="667" y="742"/>
                  <a:pt x="667" y="742"/>
                  <a:pt x="667" y="742"/>
                </a:cubicBezTo>
                <a:cubicBezTo>
                  <a:pt x="668" y="740"/>
                  <a:pt x="668" y="740"/>
                  <a:pt x="668" y="740"/>
                </a:cubicBezTo>
                <a:cubicBezTo>
                  <a:pt x="668" y="739"/>
                  <a:pt x="668" y="739"/>
                  <a:pt x="668" y="739"/>
                </a:cubicBezTo>
                <a:cubicBezTo>
                  <a:pt x="669" y="739"/>
                  <a:pt x="669" y="740"/>
                  <a:pt x="670" y="741"/>
                </a:cubicBezTo>
                <a:cubicBezTo>
                  <a:pt x="666" y="738"/>
                  <a:pt x="675" y="739"/>
                  <a:pt x="672" y="736"/>
                </a:cubicBezTo>
                <a:cubicBezTo>
                  <a:pt x="672" y="736"/>
                  <a:pt x="672" y="735"/>
                  <a:pt x="672" y="735"/>
                </a:cubicBezTo>
                <a:cubicBezTo>
                  <a:pt x="673" y="735"/>
                  <a:pt x="673" y="735"/>
                  <a:pt x="673" y="735"/>
                </a:cubicBezTo>
                <a:cubicBezTo>
                  <a:pt x="671" y="733"/>
                  <a:pt x="675" y="731"/>
                  <a:pt x="675" y="730"/>
                </a:cubicBezTo>
                <a:cubicBezTo>
                  <a:pt x="676" y="731"/>
                  <a:pt x="678" y="731"/>
                  <a:pt x="679" y="731"/>
                </a:cubicBezTo>
                <a:cubicBezTo>
                  <a:pt x="679" y="729"/>
                  <a:pt x="675" y="730"/>
                  <a:pt x="677" y="727"/>
                </a:cubicBezTo>
                <a:cubicBezTo>
                  <a:pt x="677" y="727"/>
                  <a:pt x="677" y="727"/>
                  <a:pt x="677" y="727"/>
                </a:cubicBezTo>
                <a:cubicBezTo>
                  <a:pt x="678" y="727"/>
                  <a:pt x="679" y="728"/>
                  <a:pt x="679" y="728"/>
                </a:cubicBezTo>
                <a:cubicBezTo>
                  <a:pt x="680" y="726"/>
                  <a:pt x="680" y="726"/>
                  <a:pt x="680" y="726"/>
                </a:cubicBezTo>
                <a:cubicBezTo>
                  <a:pt x="679" y="726"/>
                  <a:pt x="678" y="726"/>
                  <a:pt x="678" y="726"/>
                </a:cubicBezTo>
                <a:cubicBezTo>
                  <a:pt x="679" y="725"/>
                  <a:pt x="679" y="725"/>
                  <a:pt x="680" y="725"/>
                </a:cubicBezTo>
                <a:cubicBezTo>
                  <a:pt x="680" y="725"/>
                  <a:pt x="681" y="725"/>
                  <a:pt x="681" y="725"/>
                </a:cubicBezTo>
                <a:cubicBezTo>
                  <a:pt x="683" y="724"/>
                  <a:pt x="680" y="724"/>
                  <a:pt x="680" y="722"/>
                </a:cubicBezTo>
                <a:cubicBezTo>
                  <a:pt x="680" y="722"/>
                  <a:pt x="681" y="722"/>
                  <a:pt x="681" y="722"/>
                </a:cubicBezTo>
                <a:cubicBezTo>
                  <a:pt x="681" y="722"/>
                  <a:pt x="681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82" y="722"/>
                  <a:pt x="682" y="722"/>
                  <a:pt x="682" y="722"/>
                </a:cubicBezTo>
                <a:cubicBezTo>
                  <a:pt x="679" y="720"/>
                  <a:pt x="680" y="718"/>
                  <a:pt x="679" y="715"/>
                </a:cubicBezTo>
                <a:cubicBezTo>
                  <a:pt x="682" y="717"/>
                  <a:pt x="682" y="717"/>
                  <a:pt x="682" y="717"/>
                </a:cubicBezTo>
                <a:cubicBezTo>
                  <a:pt x="681" y="715"/>
                  <a:pt x="681" y="715"/>
                  <a:pt x="681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5"/>
                  <a:pt x="682" y="715"/>
                  <a:pt x="682" y="715"/>
                </a:cubicBezTo>
                <a:cubicBezTo>
                  <a:pt x="682" y="711"/>
                  <a:pt x="682" y="711"/>
                  <a:pt x="682" y="711"/>
                </a:cubicBezTo>
                <a:cubicBezTo>
                  <a:pt x="683" y="712"/>
                  <a:pt x="683" y="712"/>
                  <a:pt x="685" y="714"/>
                </a:cubicBezTo>
                <a:cubicBezTo>
                  <a:pt x="685" y="713"/>
                  <a:pt x="685" y="713"/>
                  <a:pt x="685" y="713"/>
                </a:cubicBezTo>
                <a:cubicBezTo>
                  <a:pt x="687" y="713"/>
                  <a:pt x="687" y="714"/>
                  <a:pt x="689" y="714"/>
                </a:cubicBezTo>
                <a:cubicBezTo>
                  <a:pt x="689" y="714"/>
                  <a:pt x="689" y="714"/>
                  <a:pt x="689" y="714"/>
                </a:cubicBezTo>
                <a:cubicBezTo>
                  <a:pt x="688" y="714"/>
                  <a:pt x="687" y="711"/>
                  <a:pt x="689" y="711"/>
                </a:cubicBezTo>
                <a:cubicBezTo>
                  <a:pt x="688" y="709"/>
                  <a:pt x="688" y="709"/>
                  <a:pt x="688" y="709"/>
                </a:cubicBezTo>
                <a:cubicBezTo>
                  <a:pt x="694" y="706"/>
                  <a:pt x="694" y="706"/>
                  <a:pt x="694" y="706"/>
                </a:cubicBezTo>
                <a:cubicBezTo>
                  <a:pt x="694" y="708"/>
                  <a:pt x="694" y="708"/>
                  <a:pt x="694" y="708"/>
                </a:cubicBezTo>
                <a:cubicBezTo>
                  <a:pt x="694" y="708"/>
                  <a:pt x="694" y="709"/>
                  <a:pt x="693" y="710"/>
                </a:cubicBezTo>
                <a:cubicBezTo>
                  <a:pt x="695" y="709"/>
                  <a:pt x="695" y="709"/>
                  <a:pt x="695" y="709"/>
                </a:cubicBezTo>
                <a:cubicBezTo>
                  <a:pt x="697" y="710"/>
                  <a:pt x="694" y="711"/>
                  <a:pt x="694" y="712"/>
                </a:cubicBezTo>
                <a:cubicBezTo>
                  <a:pt x="694" y="712"/>
                  <a:pt x="694" y="713"/>
                  <a:pt x="694" y="713"/>
                </a:cubicBezTo>
                <a:cubicBezTo>
                  <a:pt x="694" y="713"/>
                  <a:pt x="695" y="713"/>
                  <a:pt x="695" y="713"/>
                </a:cubicBezTo>
                <a:cubicBezTo>
                  <a:pt x="695" y="713"/>
                  <a:pt x="695" y="713"/>
                  <a:pt x="695" y="713"/>
                </a:cubicBezTo>
                <a:cubicBezTo>
                  <a:pt x="696" y="713"/>
                  <a:pt x="696" y="713"/>
                  <a:pt x="696" y="713"/>
                </a:cubicBezTo>
                <a:cubicBezTo>
                  <a:pt x="697" y="713"/>
                  <a:pt x="697" y="713"/>
                  <a:pt x="697" y="713"/>
                </a:cubicBezTo>
                <a:cubicBezTo>
                  <a:pt x="697" y="714"/>
                  <a:pt x="698" y="714"/>
                  <a:pt x="699" y="714"/>
                </a:cubicBezTo>
                <a:cubicBezTo>
                  <a:pt x="699" y="714"/>
                  <a:pt x="699" y="714"/>
                  <a:pt x="699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0" y="714"/>
                </a:cubicBezTo>
                <a:cubicBezTo>
                  <a:pt x="700" y="714"/>
                  <a:pt x="700" y="714"/>
                  <a:pt x="701" y="714"/>
                </a:cubicBezTo>
                <a:cubicBezTo>
                  <a:pt x="701" y="714"/>
                  <a:pt x="702" y="714"/>
                  <a:pt x="702" y="715"/>
                </a:cubicBezTo>
                <a:cubicBezTo>
                  <a:pt x="701" y="714"/>
                  <a:pt x="701" y="713"/>
                  <a:pt x="700" y="712"/>
                </a:cubicBezTo>
                <a:cubicBezTo>
                  <a:pt x="702" y="711"/>
                  <a:pt x="702" y="711"/>
                  <a:pt x="702" y="711"/>
                </a:cubicBezTo>
                <a:cubicBezTo>
                  <a:pt x="702" y="712"/>
                  <a:pt x="702" y="712"/>
                  <a:pt x="702" y="712"/>
                </a:cubicBezTo>
                <a:cubicBezTo>
                  <a:pt x="704" y="713"/>
                  <a:pt x="705" y="713"/>
                  <a:pt x="707" y="713"/>
                </a:cubicBezTo>
                <a:cubicBezTo>
                  <a:pt x="708" y="713"/>
                  <a:pt x="709" y="713"/>
                  <a:pt x="710" y="713"/>
                </a:cubicBezTo>
                <a:cubicBezTo>
                  <a:pt x="710" y="714"/>
                  <a:pt x="710" y="714"/>
                  <a:pt x="711" y="714"/>
                </a:cubicBezTo>
                <a:cubicBezTo>
                  <a:pt x="712" y="714"/>
                  <a:pt x="713" y="713"/>
                  <a:pt x="713" y="713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3" y="712"/>
                  <a:pt x="713" y="712"/>
                </a:cubicBezTo>
                <a:cubicBezTo>
                  <a:pt x="713" y="712"/>
                  <a:pt x="714" y="712"/>
                  <a:pt x="714" y="712"/>
                </a:cubicBezTo>
                <a:cubicBezTo>
                  <a:pt x="714" y="712"/>
                  <a:pt x="714" y="712"/>
                  <a:pt x="714" y="712"/>
                </a:cubicBezTo>
                <a:cubicBezTo>
                  <a:pt x="715" y="712"/>
                  <a:pt x="715" y="713"/>
                  <a:pt x="715" y="713"/>
                </a:cubicBezTo>
                <a:cubicBezTo>
                  <a:pt x="716" y="713"/>
                  <a:pt x="716" y="712"/>
                  <a:pt x="717" y="712"/>
                </a:cubicBezTo>
                <a:cubicBezTo>
                  <a:pt x="716" y="711"/>
                  <a:pt x="715" y="711"/>
                  <a:pt x="715" y="710"/>
                </a:cubicBezTo>
                <a:cubicBezTo>
                  <a:pt x="716" y="709"/>
                  <a:pt x="716" y="709"/>
                  <a:pt x="716" y="709"/>
                </a:cubicBezTo>
                <a:cubicBezTo>
                  <a:pt x="716" y="710"/>
                  <a:pt x="716" y="710"/>
                  <a:pt x="716" y="710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7" y="707"/>
                  <a:pt x="717" y="707"/>
                  <a:pt x="717" y="707"/>
                </a:cubicBezTo>
                <a:cubicBezTo>
                  <a:pt x="715" y="706"/>
                  <a:pt x="717" y="704"/>
                  <a:pt x="715" y="703"/>
                </a:cubicBezTo>
                <a:cubicBezTo>
                  <a:pt x="716" y="702"/>
                  <a:pt x="716" y="702"/>
                  <a:pt x="716" y="702"/>
                </a:cubicBezTo>
                <a:cubicBezTo>
                  <a:pt x="715" y="702"/>
                  <a:pt x="715" y="702"/>
                  <a:pt x="715" y="702"/>
                </a:cubicBezTo>
                <a:cubicBezTo>
                  <a:pt x="714" y="702"/>
                  <a:pt x="715" y="701"/>
                  <a:pt x="715" y="700"/>
                </a:cubicBezTo>
                <a:cubicBezTo>
                  <a:pt x="716" y="700"/>
                  <a:pt x="716" y="700"/>
                  <a:pt x="716" y="700"/>
                </a:cubicBezTo>
                <a:cubicBezTo>
                  <a:pt x="716" y="700"/>
                  <a:pt x="717" y="700"/>
                  <a:pt x="717" y="700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7" y="701"/>
                  <a:pt x="717" y="701"/>
                  <a:pt x="717" y="701"/>
                </a:cubicBezTo>
                <a:cubicBezTo>
                  <a:pt x="718" y="701"/>
                  <a:pt x="718" y="700"/>
                  <a:pt x="719" y="700"/>
                </a:cubicBezTo>
                <a:cubicBezTo>
                  <a:pt x="720" y="700"/>
                  <a:pt x="720" y="701"/>
                  <a:pt x="721" y="702"/>
                </a:cubicBezTo>
                <a:cubicBezTo>
                  <a:pt x="721" y="702"/>
                  <a:pt x="722" y="703"/>
                  <a:pt x="723" y="703"/>
                </a:cubicBezTo>
                <a:cubicBezTo>
                  <a:pt x="723" y="703"/>
                  <a:pt x="724" y="703"/>
                  <a:pt x="725" y="702"/>
                </a:cubicBezTo>
                <a:cubicBezTo>
                  <a:pt x="723" y="702"/>
                  <a:pt x="723" y="702"/>
                  <a:pt x="723" y="702"/>
                </a:cubicBezTo>
                <a:cubicBezTo>
                  <a:pt x="722" y="701"/>
                  <a:pt x="723" y="700"/>
                  <a:pt x="723" y="700"/>
                </a:cubicBezTo>
                <a:cubicBezTo>
                  <a:pt x="723" y="699"/>
                  <a:pt x="724" y="699"/>
                  <a:pt x="724" y="699"/>
                </a:cubicBezTo>
                <a:cubicBezTo>
                  <a:pt x="724" y="699"/>
                  <a:pt x="725" y="699"/>
                  <a:pt x="725" y="699"/>
                </a:cubicBezTo>
                <a:cubicBezTo>
                  <a:pt x="724" y="698"/>
                  <a:pt x="724" y="698"/>
                  <a:pt x="724" y="698"/>
                </a:cubicBezTo>
                <a:cubicBezTo>
                  <a:pt x="726" y="698"/>
                  <a:pt x="730" y="700"/>
                  <a:pt x="733" y="700"/>
                </a:cubicBezTo>
                <a:cubicBezTo>
                  <a:pt x="733" y="700"/>
                  <a:pt x="734" y="700"/>
                  <a:pt x="734" y="700"/>
                </a:cubicBezTo>
                <a:cubicBezTo>
                  <a:pt x="737" y="701"/>
                  <a:pt x="739" y="701"/>
                  <a:pt x="741" y="703"/>
                </a:cubicBezTo>
                <a:cubicBezTo>
                  <a:pt x="741" y="701"/>
                  <a:pt x="741" y="701"/>
                  <a:pt x="741" y="701"/>
                </a:cubicBezTo>
                <a:cubicBezTo>
                  <a:pt x="741" y="702"/>
                  <a:pt x="742" y="702"/>
                  <a:pt x="742" y="702"/>
                </a:cubicBezTo>
                <a:cubicBezTo>
                  <a:pt x="743" y="702"/>
                  <a:pt x="744" y="702"/>
                  <a:pt x="744" y="701"/>
                </a:cubicBezTo>
                <a:cubicBezTo>
                  <a:pt x="745" y="701"/>
                  <a:pt x="746" y="701"/>
                  <a:pt x="746" y="701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5" y="700"/>
                  <a:pt x="745" y="700"/>
                  <a:pt x="745" y="700"/>
                </a:cubicBezTo>
                <a:cubicBezTo>
                  <a:pt x="745" y="699"/>
                  <a:pt x="746" y="698"/>
                  <a:pt x="747" y="698"/>
                </a:cubicBezTo>
                <a:cubicBezTo>
                  <a:pt x="747" y="699"/>
                  <a:pt x="747" y="699"/>
                  <a:pt x="747" y="699"/>
                </a:cubicBezTo>
                <a:cubicBezTo>
                  <a:pt x="747" y="699"/>
                  <a:pt x="748" y="699"/>
                  <a:pt x="748" y="699"/>
                </a:cubicBezTo>
                <a:cubicBezTo>
                  <a:pt x="748" y="699"/>
                  <a:pt x="749" y="699"/>
                  <a:pt x="749" y="699"/>
                </a:cubicBezTo>
                <a:cubicBezTo>
                  <a:pt x="749" y="700"/>
                  <a:pt x="749" y="700"/>
                  <a:pt x="750" y="700"/>
                </a:cubicBezTo>
                <a:cubicBezTo>
                  <a:pt x="750" y="700"/>
                  <a:pt x="750" y="700"/>
                  <a:pt x="751" y="700"/>
                </a:cubicBezTo>
                <a:cubicBezTo>
                  <a:pt x="751" y="700"/>
                  <a:pt x="751" y="700"/>
                  <a:pt x="752" y="700"/>
                </a:cubicBezTo>
                <a:cubicBezTo>
                  <a:pt x="752" y="700"/>
                  <a:pt x="752" y="700"/>
                  <a:pt x="752" y="700"/>
                </a:cubicBezTo>
                <a:cubicBezTo>
                  <a:pt x="752" y="702"/>
                  <a:pt x="752" y="702"/>
                  <a:pt x="752" y="702"/>
                </a:cubicBezTo>
                <a:cubicBezTo>
                  <a:pt x="753" y="701"/>
                  <a:pt x="753" y="701"/>
                  <a:pt x="753" y="701"/>
                </a:cubicBezTo>
                <a:cubicBezTo>
                  <a:pt x="751" y="700"/>
                  <a:pt x="754" y="697"/>
                  <a:pt x="751" y="696"/>
                </a:cubicBezTo>
                <a:cubicBezTo>
                  <a:pt x="751" y="696"/>
                  <a:pt x="751" y="696"/>
                  <a:pt x="751" y="696"/>
                </a:cubicBezTo>
                <a:cubicBezTo>
                  <a:pt x="754" y="696"/>
                  <a:pt x="756" y="691"/>
                  <a:pt x="759" y="691"/>
                </a:cubicBezTo>
                <a:cubicBezTo>
                  <a:pt x="757" y="688"/>
                  <a:pt x="757" y="688"/>
                  <a:pt x="757" y="688"/>
                </a:cubicBezTo>
                <a:cubicBezTo>
                  <a:pt x="758" y="687"/>
                  <a:pt x="758" y="687"/>
                  <a:pt x="758" y="687"/>
                </a:cubicBezTo>
                <a:cubicBezTo>
                  <a:pt x="755" y="683"/>
                  <a:pt x="755" y="683"/>
                  <a:pt x="755" y="683"/>
                </a:cubicBezTo>
                <a:cubicBezTo>
                  <a:pt x="756" y="679"/>
                  <a:pt x="754" y="678"/>
                  <a:pt x="753" y="675"/>
                </a:cubicBezTo>
                <a:cubicBezTo>
                  <a:pt x="753" y="675"/>
                  <a:pt x="754" y="675"/>
                  <a:pt x="754" y="675"/>
                </a:cubicBezTo>
                <a:cubicBezTo>
                  <a:pt x="755" y="675"/>
                  <a:pt x="756" y="675"/>
                  <a:pt x="757" y="675"/>
                </a:cubicBezTo>
                <a:cubicBezTo>
                  <a:pt x="756" y="676"/>
                  <a:pt x="756" y="676"/>
                  <a:pt x="756" y="676"/>
                </a:cubicBezTo>
                <a:cubicBezTo>
                  <a:pt x="757" y="676"/>
                  <a:pt x="757" y="676"/>
                  <a:pt x="757" y="676"/>
                </a:cubicBezTo>
                <a:cubicBezTo>
                  <a:pt x="758" y="676"/>
                  <a:pt x="757" y="676"/>
                  <a:pt x="757" y="675"/>
                </a:cubicBezTo>
                <a:cubicBezTo>
                  <a:pt x="757" y="675"/>
                  <a:pt x="758" y="674"/>
                  <a:pt x="759" y="674"/>
                </a:cubicBezTo>
                <a:cubicBezTo>
                  <a:pt x="759" y="674"/>
                  <a:pt x="759" y="674"/>
                  <a:pt x="759" y="674"/>
                </a:cubicBezTo>
                <a:cubicBezTo>
                  <a:pt x="759" y="675"/>
                  <a:pt x="759" y="675"/>
                  <a:pt x="759" y="675"/>
                </a:cubicBezTo>
                <a:cubicBezTo>
                  <a:pt x="759" y="676"/>
                  <a:pt x="759" y="676"/>
                  <a:pt x="759" y="676"/>
                </a:cubicBezTo>
                <a:cubicBezTo>
                  <a:pt x="759" y="676"/>
                  <a:pt x="760" y="676"/>
                  <a:pt x="760" y="676"/>
                </a:cubicBezTo>
                <a:cubicBezTo>
                  <a:pt x="761" y="676"/>
                  <a:pt x="762" y="676"/>
                  <a:pt x="762" y="676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3" y="675"/>
                  <a:pt x="764" y="675"/>
                  <a:pt x="764" y="675"/>
                </a:cubicBezTo>
                <a:cubicBezTo>
                  <a:pt x="763" y="675"/>
                  <a:pt x="763" y="675"/>
                  <a:pt x="763" y="675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6" y="676"/>
                  <a:pt x="766" y="676"/>
                  <a:pt x="766" y="676"/>
                </a:cubicBezTo>
                <a:cubicBezTo>
                  <a:pt x="768" y="677"/>
                  <a:pt x="768" y="677"/>
                  <a:pt x="768" y="677"/>
                </a:cubicBezTo>
                <a:cubicBezTo>
                  <a:pt x="768" y="678"/>
                  <a:pt x="768" y="678"/>
                  <a:pt x="768" y="678"/>
                </a:cubicBezTo>
                <a:cubicBezTo>
                  <a:pt x="768" y="678"/>
                  <a:pt x="769" y="677"/>
                  <a:pt x="769" y="677"/>
                </a:cubicBezTo>
                <a:cubicBezTo>
                  <a:pt x="770" y="677"/>
                  <a:pt x="770" y="679"/>
                  <a:pt x="771" y="680"/>
                </a:cubicBezTo>
                <a:cubicBezTo>
                  <a:pt x="771" y="680"/>
                  <a:pt x="771" y="680"/>
                  <a:pt x="771" y="680"/>
                </a:cubicBezTo>
                <a:cubicBezTo>
                  <a:pt x="771" y="680"/>
                  <a:pt x="771" y="679"/>
                  <a:pt x="771" y="679"/>
                </a:cubicBezTo>
                <a:cubicBezTo>
                  <a:pt x="771" y="678"/>
                  <a:pt x="772" y="678"/>
                  <a:pt x="772" y="678"/>
                </a:cubicBezTo>
                <a:cubicBezTo>
                  <a:pt x="772" y="678"/>
                  <a:pt x="773" y="678"/>
                  <a:pt x="773" y="678"/>
                </a:cubicBezTo>
                <a:cubicBezTo>
                  <a:pt x="773" y="677"/>
                  <a:pt x="773" y="677"/>
                  <a:pt x="773" y="677"/>
                </a:cubicBezTo>
                <a:cubicBezTo>
                  <a:pt x="773" y="677"/>
                  <a:pt x="773" y="677"/>
                  <a:pt x="774" y="677"/>
                </a:cubicBezTo>
                <a:cubicBezTo>
                  <a:pt x="774" y="677"/>
                  <a:pt x="775" y="677"/>
                  <a:pt x="775" y="677"/>
                </a:cubicBezTo>
                <a:cubicBezTo>
                  <a:pt x="775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6" y="677"/>
                  <a:pt x="776" y="677"/>
                  <a:pt x="776" y="677"/>
                </a:cubicBezTo>
                <a:cubicBezTo>
                  <a:pt x="774" y="675"/>
                  <a:pt x="775" y="673"/>
                  <a:pt x="776" y="670"/>
                </a:cubicBezTo>
                <a:cubicBezTo>
                  <a:pt x="776" y="672"/>
                  <a:pt x="776" y="672"/>
                  <a:pt x="776" y="672"/>
                </a:cubicBezTo>
                <a:cubicBezTo>
                  <a:pt x="777" y="672"/>
                  <a:pt x="778" y="674"/>
                  <a:pt x="779" y="674"/>
                </a:cubicBezTo>
                <a:cubicBezTo>
                  <a:pt x="779" y="674"/>
                  <a:pt x="779" y="673"/>
                  <a:pt x="780" y="673"/>
                </a:cubicBezTo>
                <a:cubicBezTo>
                  <a:pt x="779" y="671"/>
                  <a:pt x="779" y="671"/>
                  <a:pt x="779" y="671"/>
                </a:cubicBezTo>
                <a:cubicBezTo>
                  <a:pt x="779" y="671"/>
                  <a:pt x="779" y="670"/>
                  <a:pt x="779" y="670"/>
                </a:cubicBezTo>
                <a:cubicBezTo>
                  <a:pt x="780" y="670"/>
                  <a:pt x="780" y="671"/>
                  <a:pt x="781" y="671"/>
                </a:cubicBezTo>
                <a:cubicBezTo>
                  <a:pt x="781" y="671"/>
                  <a:pt x="783" y="672"/>
                  <a:pt x="782" y="673"/>
                </a:cubicBezTo>
                <a:cubicBezTo>
                  <a:pt x="784" y="671"/>
                  <a:pt x="782" y="670"/>
                  <a:pt x="781" y="669"/>
                </a:cubicBezTo>
                <a:cubicBezTo>
                  <a:pt x="781" y="668"/>
                  <a:pt x="782" y="668"/>
                  <a:pt x="782" y="668"/>
                </a:cubicBezTo>
                <a:cubicBezTo>
                  <a:pt x="783" y="668"/>
                  <a:pt x="783" y="669"/>
                  <a:pt x="784" y="669"/>
                </a:cubicBezTo>
                <a:cubicBezTo>
                  <a:pt x="784" y="668"/>
                  <a:pt x="784" y="668"/>
                  <a:pt x="784" y="668"/>
                </a:cubicBezTo>
                <a:cubicBezTo>
                  <a:pt x="787" y="668"/>
                  <a:pt x="787" y="668"/>
                  <a:pt x="787" y="668"/>
                </a:cubicBezTo>
                <a:cubicBezTo>
                  <a:pt x="784" y="664"/>
                  <a:pt x="786" y="660"/>
                  <a:pt x="779" y="660"/>
                </a:cubicBezTo>
                <a:cubicBezTo>
                  <a:pt x="779" y="657"/>
                  <a:pt x="779" y="656"/>
                  <a:pt x="777" y="652"/>
                </a:cubicBezTo>
                <a:cubicBezTo>
                  <a:pt x="778" y="653"/>
                  <a:pt x="779" y="653"/>
                  <a:pt x="780" y="653"/>
                </a:cubicBezTo>
                <a:cubicBezTo>
                  <a:pt x="782" y="653"/>
                  <a:pt x="783" y="652"/>
                  <a:pt x="784" y="652"/>
                </a:cubicBezTo>
                <a:cubicBezTo>
                  <a:pt x="784" y="653"/>
                  <a:pt x="785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6" y="653"/>
                  <a:pt x="786" y="653"/>
                  <a:pt x="786" y="653"/>
                </a:cubicBezTo>
                <a:cubicBezTo>
                  <a:pt x="787" y="653"/>
                  <a:pt x="787" y="653"/>
                  <a:pt x="787" y="655"/>
                </a:cubicBezTo>
                <a:cubicBezTo>
                  <a:pt x="788" y="655"/>
                  <a:pt x="789" y="656"/>
                  <a:pt x="789" y="656"/>
                </a:cubicBezTo>
                <a:cubicBezTo>
                  <a:pt x="790" y="656"/>
                  <a:pt x="790" y="655"/>
                  <a:pt x="791" y="655"/>
                </a:cubicBezTo>
                <a:cubicBezTo>
                  <a:pt x="790" y="653"/>
                  <a:pt x="790" y="653"/>
                  <a:pt x="790" y="653"/>
                </a:cubicBezTo>
                <a:cubicBezTo>
                  <a:pt x="796" y="655"/>
                  <a:pt x="796" y="655"/>
                  <a:pt x="796" y="655"/>
                </a:cubicBezTo>
                <a:cubicBezTo>
                  <a:pt x="792" y="652"/>
                  <a:pt x="792" y="652"/>
                  <a:pt x="792" y="652"/>
                </a:cubicBezTo>
                <a:cubicBezTo>
                  <a:pt x="795" y="650"/>
                  <a:pt x="795" y="650"/>
                  <a:pt x="795" y="650"/>
                </a:cubicBezTo>
                <a:cubicBezTo>
                  <a:pt x="794" y="649"/>
                  <a:pt x="792" y="648"/>
                  <a:pt x="793" y="647"/>
                </a:cubicBezTo>
                <a:cubicBezTo>
                  <a:pt x="795" y="649"/>
                  <a:pt x="798" y="648"/>
                  <a:pt x="800" y="649"/>
                </a:cubicBezTo>
                <a:cubicBezTo>
                  <a:pt x="802" y="648"/>
                  <a:pt x="802" y="647"/>
                  <a:pt x="801" y="646"/>
                </a:cubicBezTo>
                <a:cubicBezTo>
                  <a:pt x="801" y="646"/>
                  <a:pt x="802" y="646"/>
                  <a:pt x="802" y="646"/>
                </a:cubicBezTo>
                <a:cubicBezTo>
                  <a:pt x="803" y="646"/>
                  <a:pt x="803" y="646"/>
                  <a:pt x="804" y="646"/>
                </a:cubicBezTo>
                <a:cubicBezTo>
                  <a:pt x="804" y="645"/>
                  <a:pt x="804" y="644"/>
                  <a:pt x="805" y="644"/>
                </a:cubicBezTo>
                <a:cubicBezTo>
                  <a:pt x="806" y="644"/>
                  <a:pt x="806" y="644"/>
                  <a:pt x="807" y="644"/>
                </a:cubicBezTo>
                <a:cubicBezTo>
                  <a:pt x="807" y="645"/>
                  <a:pt x="808" y="645"/>
                  <a:pt x="808" y="645"/>
                </a:cubicBezTo>
                <a:cubicBezTo>
                  <a:pt x="808" y="645"/>
                  <a:pt x="808" y="645"/>
                  <a:pt x="809" y="644"/>
                </a:cubicBezTo>
                <a:cubicBezTo>
                  <a:pt x="809" y="645"/>
                  <a:pt x="809" y="645"/>
                  <a:pt x="809" y="645"/>
                </a:cubicBezTo>
                <a:cubicBezTo>
                  <a:pt x="810" y="645"/>
                  <a:pt x="811" y="644"/>
                  <a:pt x="812" y="644"/>
                </a:cubicBezTo>
                <a:cubicBezTo>
                  <a:pt x="813" y="644"/>
                  <a:pt x="814" y="643"/>
                  <a:pt x="815" y="643"/>
                </a:cubicBezTo>
                <a:cubicBezTo>
                  <a:pt x="816" y="643"/>
                  <a:pt x="817" y="644"/>
                  <a:pt x="817" y="645"/>
                </a:cubicBezTo>
                <a:cubicBezTo>
                  <a:pt x="818" y="644"/>
                  <a:pt x="820" y="645"/>
                  <a:pt x="820" y="644"/>
                </a:cubicBezTo>
                <a:cubicBezTo>
                  <a:pt x="819" y="643"/>
                  <a:pt x="819" y="643"/>
                  <a:pt x="819" y="643"/>
                </a:cubicBezTo>
                <a:cubicBezTo>
                  <a:pt x="820" y="642"/>
                  <a:pt x="817" y="641"/>
                  <a:pt x="820" y="641"/>
                </a:cubicBezTo>
                <a:cubicBezTo>
                  <a:pt x="821" y="641"/>
                  <a:pt x="821" y="641"/>
                  <a:pt x="822" y="641"/>
                </a:cubicBezTo>
                <a:cubicBezTo>
                  <a:pt x="823" y="641"/>
                  <a:pt x="824" y="640"/>
                  <a:pt x="825" y="640"/>
                </a:cubicBezTo>
                <a:cubicBezTo>
                  <a:pt x="825" y="639"/>
                  <a:pt x="826" y="639"/>
                  <a:pt x="827" y="639"/>
                </a:cubicBezTo>
                <a:cubicBezTo>
                  <a:pt x="828" y="639"/>
                  <a:pt x="828" y="639"/>
                  <a:pt x="828" y="639"/>
                </a:cubicBezTo>
                <a:cubicBezTo>
                  <a:pt x="828" y="638"/>
                  <a:pt x="828" y="637"/>
                  <a:pt x="827" y="637"/>
                </a:cubicBezTo>
                <a:cubicBezTo>
                  <a:pt x="827" y="637"/>
                  <a:pt x="827" y="637"/>
                  <a:pt x="827" y="638"/>
                </a:cubicBezTo>
                <a:cubicBezTo>
                  <a:pt x="826" y="638"/>
                  <a:pt x="826" y="638"/>
                  <a:pt x="826" y="638"/>
                </a:cubicBezTo>
                <a:cubicBezTo>
                  <a:pt x="825" y="638"/>
                  <a:pt x="825" y="638"/>
                  <a:pt x="825" y="637"/>
                </a:cubicBezTo>
                <a:cubicBezTo>
                  <a:pt x="826" y="637"/>
                  <a:pt x="826" y="636"/>
                  <a:pt x="828" y="636"/>
                </a:cubicBezTo>
                <a:cubicBezTo>
                  <a:pt x="828" y="636"/>
                  <a:pt x="828" y="636"/>
                  <a:pt x="828" y="636"/>
                </a:cubicBezTo>
                <a:cubicBezTo>
                  <a:pt x="831" y="638"/>
                  <a:pt x="833" y="642"/>
                  <a:pt x="836" y="642"/>
                </a:cubicBezTo>
                <a:cubicBezTo>
                  <a:pt x="836" y="642"/>
                  <a:pt x="836" y="642"/>
                  <a:pt x="836" y="642"/>
                </a:cubicBezTo>
                <a:cubicBezTo>
                  <a:pt x="836" y="641"/>
                  <a:pt x="835" y="641"/>
                  <a:pt x="835" y="641"/>
                </a:cubicBezTo>
                <a:cubicBezTo>
                  <a:pt x="831" y="637"/>
                  <a:pt x="838" y="637"/>
                  <a:pt x="838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39" y="634"/>
                  <a:pt x="839" y="633"/>
                  <a:pt x="840" y="633"/>
                </a:cubicBezTo>
                <a:cubicBezTo>
                  <a:pt x="840" y="633"/>
                  <a:pt x="840" y="633"/>
                  <a:pt x="840" y="633"/>
                </a:cubicBezTo>
                <a:cubicBezTo>
                  <a:pt x="842" y="634"/>
                  <a:pt x="844" y="636"/>
                  <a:pt x="842" y="637"/>
                </a:cubicBezTo>
                <a:cubicBezTo>
                  <a:pt x="842" y="637"/>
                  <a:pt x="842" y="637"/>
                  <a:pt x="842" y="637"/>
                </a:cubicBezTo>
                <a:cubicBezTo>
                  <a:pt x="845" y="635"/>
                  <a:pt x="842" y="635"/>
                  <a:pt x="843" y="633"/>
                </a:cubicBezTo>
                <a:cubicBezTo>
                  <a:pt x="848" y="635"/>
                  <a:pt x="848" y="635"/>
                  <a:pt x="848" y="635"/>
                </a:cubicBezTo>
                <a:cubicBezTo>
                  <a:pt x="849" y="634"/>
                  <a:pt x="849" y="631"/>
                  <a:pt x="852" y="631"/>
                </a:cubicBezTo>
                <a:cubicBezTo>
                  <a:pt x="852" y="631"/>
                  <a:pt x="851" y="631"/>
                  <a:pt x="851" y="631"/>
                </a:cubicBezTo>
                <a:cubicBezTo>
                  <a:pt x="851" y="631"/>
                  <a:pt x="850" y="630"/>
                  <a:pt x="850" y="629"/>
                </a:cubicBezTo>
                <a:cubicBezTo>
                  <a:pt x="850" y="629"/>
                  <a:pt x="851" y="629"/>
                  <a:pt x="851" y="629"/>
                </a:cubicBezTo>
                <a:cubicBezTo>
                  <a:pt x="852" y="629"/>
                  <a:pt x="852" y="629"/>
                  <a:pt x="852" y="629"/>
                </a:cubicBezTo>
                <a:cubicBezTo>
                  <a:pt x="853" y="629"/>
                  <a:pt x="853" y="629"/>
                  <a:pt x="853" y="629"/>
                </a:cubicBezTo>
                <a:cubicBezTo>
                  <a:pt x="853" y="629"/>
                  <a:pt x="854" y="629"/>
                  <a:pt x="854" y="629"/>
                </a:cubicBezTo>
                <a:cubicBezTo>
                  <a:pt x="851" y="627"/>
                  <a:pt x="851" y="625"/>
                  <a:pt x="851" y="622"/>
                </a:cubicBezTo>
                <a:cubicBezTo>
                  <a:pt x="854" y="621"/>
                  <a:pt x="854" y="621"/>
                  <a:pt x="854" y="621"/>
                </a:cubicBezTo>
                <a:cubicBezTo>
                  <a:pt x="852" y="620"/>
                  <a:pt x="853" y="619"/>
                  <a:pt x="853" y="618"/>
                </a:cubicBezTo>
                <a:cubicBezTo>
                  <a:pt x="853" y="618"/>
                  <a:pt x="852" y="618"/>
                  <a:pt x="852" y="617"/>
                </a:cubicBezTo>
                <a:cubicBezTo>
                  <a:pt x="852" y="616"/>
                  <a:pt x="851" y="615"/>
                  <a:pt x="852" y="615"/>
                </a:cubicBezTo>
                <a:cubicBezTo>
                  <a:pt x="850" y="615"/>
                  <a:pt x="852" y="612"/>
                  <a:pt x="851" y="610"/>
                </a:cubicBezTo>
                <a:cubicBezTo>
                  <a:pt x="851" y="610"/>
                  <a:pt x="851" y="610"/>
                  <a:pt x="851" y="610"/>
                </a:cubicBezTo>
                <a:cubicBezTo>
                  <a:pt x="852" y="610"/>
                  <a:pt x="852" y="610"/>
                  <a:pt x="852" y="611"/>
                </a:cubicBezTo>
                <a:cubicBezTo>
                  <a:pt x="852" y="610"/>
                  <a:pt x="853" y="608"/>
                  <a:pt x="850" y="607"/>
                </a:cubicBezTo>
                <a:cubicBezTo>
                  <a:pt x="851" y="607"/>
                  <a:pt x="851" y="607"/>
                  <a:pt x="851" y="607"/>
                </a:cubicBezTo>
                <a:cubicBezTo>
                  <a:pt x="847" y="603"/>
                  <a:pt x="847" y="603"/>
                  <a:pt x="847" y="603"/>
                </a:cubicBezTo>
                <a:cubicBezTo>
                  <a:pt x="846" y="602"/>
                  <a:pt x="846" y="599"/>
                  <a:pt x="847" y="598"/>
                </a:cubicBezTo>
                <a:cubicBezTo>
                  <a:pt x="849" y="600"/>
                  <a:pt x="849" y="600"/>
                  <a:pt x="849" y="600"/>
                </a:cubicBezTo>
                <a:cubicBezTo>
                  <a:pt x="850" y="599"/>
                  <a:pt x="850" y="599"/>
                  <a:pt x="850" y="599"/>
                </a:cubicBezTo>
                <a:cubicBezTo>
                  <a:pt x="850" y="598"/>
                  <a:pt x="849" y="599"/>
                  <a:pt x="848" y="597"/>
                </a:cubicBezTo>
                <a:cubicBezTo>
                  <a:pt x="849" y="597"/>
                  <a:pt x="850" y="597"/>
                  <a:pt x="850" y="597"/>
                </a:cubicBezTo>
                <a:cubicBezTo>
                  <a:pt x="850" y="597"/>
                  <a:pt x="850" y="597"/>
                  <a:pt x="851" y="597"/>
                </a:cubicBezTo>
                <a:cubicBezTo>
                  <a:pt x="851" y="596"/>
                  <a:pt x="851" y="596"/>
                  <a:pt x="851" y="596"/>
                </a:cubicBezTo>
                <a:cubicBezTo>
                  <a:pt x="851" y="596"/>
                  <a:pt x="852" y="596"/>
                  <a:pt x="852" y="596"/>
                </a:cubicBezTo>
                <a:cubicBezTo>
                  <a:pt x="852" y="596"/>
                  <a:pt x="851" y="594"/>
                  <a:pt x="853" y="594"/>
                </a:cubicBezTo>
                <a:cubicBezTo>
                  <a:pt x="851" y="593"/>
                  <a:pt x="851" y="593"/>
                  <a:pt x="851" y="593"/>
                </a:cubicBezTo>
                <a:cubicBezTo>
                  <a:pt x="852" y="592"/>
                  <a:pt x="852" y="592"/>
                  <a:pt x="852" y="592"/>
                </a:cubicBezTo>
                <a:cubicBezTo>
                  <a:pt x="852" y="592"/>
                  <a:pt x="851" y="593"/>
                  <a:pt x="850" y="593"/>
                </a:cubicBezTo>
                <a:cubicBezTo>
                  <a:pt x="849" y="593"/>
                  <a:pt x="849" y="592"/>
                  <a:pt x="848" y="592"/>
                </a:cubicBezTo>
                <a:cubicBezTo>
                  <a:pt x="849" y="591"/>
                  <a:pt x="850" y="591"/>
                  <a:pt x="850" y="590"/>
                </a:cubicBezTo>
                <a:cubicBezTo>
                  <a:pt x="849" y="590"/>
                  <a:pt x="846" y="590"/>
                  <a:pt x="846" y="588"/>
                </a:cubicBezTo>
                <a:cubicBezTo>
                  <a:pt x="848" y="588"/>
                  <a:pt x="848" y="588"/>
                  <a:pt x="848" y="588"/>
                </a:cubicBezTo>
                <a:cubicBezTo>
                  <a:pt x="848" y="587"/>
                  <a:pt x="847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6" y="587"/>
                  <a:pt x="846" y="587"/>
                  <a:pt x="846" y="587"/>
                </a:cubicBezTo>
                <a:cubicBezTo>
                  <a:pt x="845" y="587"/>
                  <a:pt x="844" y="587"/>
                  <a:pt x="844" y="586"/>
                </a:cubicBezTo>
                <a:cubicBezTo>
                  <a:pt x="845" y="586"/>
                  <a:pt x="845" y="586"/>
                  <a:pt x="845" y="586"/>
                </a:cubicBezTo>
                <a:cubicBezTo>
                  <a:pt x="848" y="586"/>
                  <a:pt x="851" y="587"/>
                  <a:pt x="853" y="587"/>
                </a:cubicBezTo>
                <a:cubicBezTo>
                  <a:pt x="852" y="585"/>
                  <a:pt x="852" y="585"/>
                  <a:pt x="852" y="585"/>
                </a:cubicBezTo>
                <a:cubicBezTo>
                  <a:pt x="855" y="583"/>
                  <a:pt x="855" y="583"/>
                  <a:pt x="855" y="583"/>
                </a:cubicBezTo>
                <a:cubicBezTo>
                  <a:pt x="856" y="584"/>
                  <a:pt x="857" y="585"/>
                  <a:pt x="859" y="585"/>
                </a:cubicBezTo>
                <a:cubicBezTo>
                  <a:pt x="858" y="585"/>
                  <a:pt x="858" y="584"/>
                  <a:pt x="857" y="584"/>
                </a:cubicBezTo>
                <a:cubicBezTo>
                  <a:pt x="858" y="583"/>
                  <a:pt x="858" y="583"/>
                  <a:pt x="859" y="583"/>
                </a:cubicBezTo>
                <a:cubicBezTo>
                  <a:pt x="860" y="583"/>
                  <a:pt x="861" y="584"/>
                  <a:pt x="862" y="585"/>
                </a:cubicBezTo>
                <a:cubicBezTo>
                  <a:pt x="863" y="583"/>
                  <a:pt x="863" y="583"/>
                  <a:pt x="863" y="583"/>
                </a:cubicBezTo>
                <a:cubicBezTo>
                  <a:pt x="861" y="582"/>
                  <a:pt x="861" y="582"/>
                  <a:pt x="861" y="582"/>
                </a:cubicBezTo>
                <a:cubicBezTo>
                  <a:pt x="862" y="582"/>
                  <a:pt x="863" y="581"/>
                  <a:pt x="863" y="580"/>
                </a:cubicBezTo>
                <a:cubicBezTo>
                  <a:pt x="863" y="580"/>
                  <a:pt x="863" y="580"/>
                  <a:pt x="863" y="580"/>
                </a:cubicBezTo>
                <a:cubicBezTo>
                  <a:pt x="866" y="580"/>
                  <a:pt x="870" y="585"/>
                  <a:pt x="872" y="587"/>
                </a:cubicBezTo>
                <a:cubicBezTo>
                  <a:pt x="871" y="586"/>
                  <a:pt x="871" y="586"/>
                  <a:pt x="871" y="586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3"/>
                  <a:pt x="872" y="583"/>
                  <a:pt x="872" y="583"/>
                </a:cubicBezTo>
                <a:cubicBezTo>
                  <a:pt x="873" y="582"/>
                  <a:pt x="872" y="579"/>
                  <a:pt x="875" y="579"/>
                </a:cubicBezTo>
                <a:cubicBezTo>
                  <a:pt x="875" y="579"/>
                  <a:pt x="875" y="579"/>
                  <a:pt x="875" y="579"/>
                </a:cubicBezTo>
                <a:cubicBezTo>
                  <a:pt x="873" y="577"/>
                  <a:pt x="873" y="577"/>
                  <a:pt x="873" y="577"/>
                </a:cubicBezTo>
                <a:cubicBezTo>
                  <a:pt x="874" y="576"/>
                  <a:pt x="874" y="576"/>
                  <a:pt x="874" y="576"/>
                </a:cubicBezTo>
                <a:cubicBezTo>
                  <a:pt x="872" y="576"/>
                  <a:pt x="872" y="576"/>
                  <a:pt x="872" y="576"/>
                </a:cubicBezTo>
                <a:cubicBezTo>
                  <a:pt x="872" y="574"/>
                  <a:pt x="875" y="576"/>
                  <a:pt x="875" y="574"/>
                </a:cubicBezTo>
                <a:cubicBezTo>
                  <a:pt x="875" y="574"/>
                  <a:pt x="874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3" y="574"/>
                  <a:pt x="873" y="574"/>
                  <a:pt x="873" y="574"/>
                </a:cubicBezTo>
                <a:cubicBezTo>
                  <a:pt x="871" y="574"/>
                  <a:pt x="870" y="574"/>
                  <a:pt x="870" y="572"/>
                </a:cubicBezTo>
                <a:cubicBezTo>
                  <a:pt x="868" y="572"/>
                  <a:pt x="868" y="572"/>
                  <a:pt x="868" y="572"/>
                </a:cubicBezTo>
                <a:cubicBezTo>
                  <a:pt x="866" y="571"/>
                  <a:pt x="868" y="570"/>
                  <a:pt x="868" y="570"/>
                </a:cubicBezTo>
                <a:cubicBezTo>
                  <a:pt x="872" y="570"/>
                  <a:pt x="874" y="570"/>
                  <a:pt x="877" y="571"/>
                </a:cubicBezTo>
                <a:cubicBezTo>
                  <a:pt x="876" y="570"/>
                  <a:pt x="876" y="570"/>
                  <a:pt x="876" y="570"/>
                </a:cubicBezTo>
                <a:cubicBezTo>
                  <a:pt x="877" y="570"/>
                  <a:pt x="877" y="570"/>
                  <a:pt x="877" y="570"/>
                </a:cubicBezTo>
                <a:cubicBezTo>
                  <a:pt x="878" y="570"/>
                  <a:pt x="879" y="571"/>
                  <a:pt x="880" y="571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0" y="567"/>
                  <a:pt x="880" y="567"/>
                  <a:pt x="880" y="567"/>
                </a:cubicBezTo>
                <a:cubicBezTo>
                  <a:pt x="882" y="567"/>
                  <a:pt x="883" y="568"/>
                  <a:pt x="884" y="570"/>
                </a:cubicBezTo>
                <a:cubicBezTo>
                  <a:pt x="885" y="571"/>
                  <a:pt x="886" y="572"/>
                  <a:pt x="888" y="572"/>
                </a:cubicBezTo>
                <a:cubicBezTo>
                  <a:pt x="888" y="572"/>
                  <a:pt x="889" y="572"/>
                  <a:pt x="889" y="571"/>
                </a:cubicBezTo>
                <a:cubicBezTo>
                  <a:pt x="891" y="570"/>
                  <a:pt x="891" y="567"/>
                  <a:pt x="889" y="567"/>
                </a:cubicBezTo>
                <a:cubicBezTo>
                  <a:pt x="890" y="566"/>
                  <a:pt x="890" y="566"/>
                  <a:pt x="890" y="566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9" y="561"/>
                  <a:pt x="890" y="563"/>
                  <a:pt x="890" y="561"/>
                </a:cubicBezTo>
                <a:cubicBezTo>
                  <a:pt x="890" y="561"/>
                  <a:pt x="890" y="561"/>
                  <a:pt x="890" y="561"/>
                </a:cubicBezTo>
                <a:cubicBezTo>
                  <a:pt x="889" y="560"/>
                  <a:pt x="891" y="558"/>
                  <a:pt x="890" y="558"/>
                </a:cubicBezTo>
                <a:cubicBezTo>
                  <a:pt x="890" y="558"/>
                  <a:pt x="890" y="558"/>
                  <a:pt x="890" y="558"/>
                </a:cubicBezTo>
                <a:cubicBezTo>
                  <a:pt x="891" y="558"/>
                  <a:pt x="891" y="557"/>
                  <a:pt x="892" y="556"/>
                </a:cubicBezTo>
                <a:cubicBezTo>
                  <a:pt x="893" y="555"/>
                  <a:pt x="893" y="555"/>
                  <a:pt x="894" y="555"/>
                </a:cubicBezTo>
                <a:cubicBezTo>
                  <a:pt x="895" y="555"/>
                  <a:pt x="895" y="555"/>
                  <a:pt x="896" y="555"/>
                </a:cubicBezTo>
                <a:cubicBezTo>
                  <a:pt x="896" y="555"/>
                  <a:pt x="896" y="555"/>
                  <a:pt x="896" y="555"/>
                </a:cubicBezTo>
                <a:cubicBezTo>
                  <a:pt x="895" y="555"/>
                  <a:pt x="895" y="555"/>
                  <a:pt x="894" y="554"/>
                </a:cubicBezTo>
                <a:cubicBezTo>
                  <a:pt x="895" y="553"/>
                  <a:pt x="895" y="553"/>
                  <a:pt x="895" y="553"/>
                </a:cubicBezTo>
                <a:cubicBezTo>
                  <a:pt x="896" y="554"/>
                  <a:pt x="897" y="554"/>
                  <a:pt x="897" y="554"/>
                </a:cubicBezTo>
                <a:cubicBezTo>
                  <a:pt x="898" y="554"/>
                  <a:pt x="897" y="551"/>
                  <a:pt x="898" y="551"/>
                </a:cubicBezTo>
                <a:cubicBezTo>
                  <a:pt x="899" y="552"/>
                  <a:pt x="899" y="552"/>
                  <a:pt x="899" y="552"/>
                </a:cubicBezTo>
                <a:cubicBezTo>
                  <a:pt x="901" y="552"/>
                  <a:pt x="901" y="552"/>
                  <a:pt x="901" y="552"/>
                </a:cubicBezTo>
                <a:cubicBezTo>
                  <a:pt x="900" y="550"/>
                  <a:pt x="898" y="551"/>
                  <a:pt x="898" y="549"/>
                </a:cubicBezTo>
                <a:cubicBezTo>
                  <a:pt x="899" y="548"/>
                  <a:pt x="899" y="548"/>
                  <a:pt x="899" y="548"/>
                </a:cubicBezTo>
                <a:cubicBezTo>
                  <a:pt x="898" y="548"/>
                  <a:pt x="896" y="548"/>
                  <a:pt x="896" y="547"/>
                </a:cubicBezTo>
                <a:cubicBezTo>
                  <a:pt x="896" y="547"/>
                  <a:pt x="896" y="547"/>
                  <a:pt x="896" y="547"/>
                </a:cubicBezTo>
                <a:cubicBezTo>
                  <a:pt x="895" y="545"/>
                  <a:pt x="895" y="545"/>
                  <a:pt x="895" y="545"/>
                </a:cubicBezTo>
                <a:cubicBezTo>
                  <a:pt x="897" y="544"/>
                  <a:pt x="897" y="544"/>
                  <a:pt x="897" y="544"/>
                </a:cubicBezTo>
                <a:cubicBezTo>
                  <a:pt x="896" y="543"/>
                  <a:pt x="896" y="543"/>
                  <a:pt x="896" y="543"/>
                </a:cubicBezTo>
                <a:cubicBezTo>
                  <a:pt x="898" y="541"/>
                  <a:pt x="898" y="541"/>
                  <a:pt x="898" y="541"/>
                </a:cubicBezTo>
                <a:cubicBezTo>
                  <a:pt x="898" y="540"/>
                  <a:pt x="898" y="540"/>
                  <a:pt x="898" y="540"/>
                </a:cubicBezTo>
                <a:cubicBezTo>
                  <a:pt x="900" y="539"/>
                  <a:pt x="901" y="540"/>
                  <a:pt x="904" y="539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3" y="536"/>
                  <a:pt x="903" y="536"/>
                  <a:pt x="903" y="536"/>
                </a:cubicBezTo>
                <a:cubicBezTo>
                  <a:pt x="902" y="537"/>
                  <a:pt x="902" y="537"/>
                  <a:pt x="902" y="537"/>
                </a:cubicBezTo>
                <a:cubicBezTo>
                  <a:pt x="902" y="537"/>
                  <a:pt x="901" y="536"/>
                  <a:pt x="900" y="536"/>
                </a:cubicBezTo>
                <a:cubicBezTo>
                  <a:pt x="900" y="535"/>
                  <a:pt x="899" y="535"/>
                  <a:pt x="899" y="535"/>
                </a:cubicBezTo>
                <a:cubicBezTo>
                  <a:pt x="898" y="535"/>
                  <a:pt x="898" y="535"/>
                  <a:pt x="897" y="536"/>
                </a:cubicBezTo>
                <a:cubicBezTo>
                  <a:pt x="897" y="534"/>
                  <a:pt x="897" y="532"/>
                  <a:pt x="898" y="530"/>
                </a:cubicBezTo>
                <a:cubicBezTo>
                  <a:pt x="900" y="531"/>
                  <a:pt x="900" y="531"/>
                  <a:pt x="900" y="531"/>
                </a:cubicBezTo>
                <a:cubicBezTo>
                  <a:pt x="900" y="531"/>
                  <a:pt x="900" y="530"/>
                  <a:pt x="900" y="530"/>
                </a:cubicBezTo>
                <a:cubicBezTo>
                  <a:pt x="901" y="530"/>
                  <a:pt x="901" y="530"/>
                  <a:pt x="902" y="531"/>
                </a:cubicBezTo>
                <a:cubicBezTo>
                  <a:pt x="902" y="531"/>
                  <a:pt x="903" y="531"/>
                  <a:pt x="904" y="531"/>
                </a:cubicBezTo>
                <a:cubicBezTo>
                  <a:pt x="904" y="531"/>
                  <a:pt x="905" y="531"/>
                  <a:pt x="905" y="531"/>
                </a:cubicBezTo>
                <a:cubicBezTo>
                  <a:pt x="903" y="529"/>
                  <a:pt x="903" y="529"/>
                  <a:pt x="903" y="529"/>
                </a:cubicBezTo>
                <a:cubicBezTo>
                  <a:pt x="906" y="526"/>
                  <a:pt x="908" y="527"/>
                  <a:pt x="910" y="525"/>
                </a:cubicBezTo>
                <a:cubicBezTo>
                  <a:pt x="909" y="522"/>
                  <a:pt x="909" y="522"/>
                  <a:pt x="909" y="522"/>
                </a:cubicBezTo>
                <a:cubicBezTo>
                  <a:pt x="908" y="523"/>
                  <a:pt x="907" y="522"/>
                  <a:pt x="907" y="523"/>
                </a:cubicBezTo>
                <a:cubicBezTo>
                  <a:pt x="908" y="521"/>
                  <a:pt x="904" y="519"/>
                  <a:pt x="906" y="519"/>
                </a:cubicBezTo>
                <a:cubicBezTo>
                  <a:pt x="905" y="519"/>
                  <a:pt x="903" y="518"/>
                  <a:pt x="902" y="518"/>
                </a:cubicBezTo>
                <a:cubicBezTo>
                  <a:pt x="902" y="518"/>
                  <a:pt x="902" y="518"/>
                  <a:pt x="902" y="518"/>
                </a:cubicBezTo>
                <a:cubicBezTo>
                  <a:pt x="901" y="517"/>
                  <a:pt x="901" y="517"/>
                  <a:pt x="901" y="517"/>
                </a:cubicBezTo>
                <a:cubicBezTo>
                  <a:pt x="902" y="514"/>
                  <a:pt x="900" y="515"/>
                  <a:pt x="898" y="514"/>
                </a:cubicBezTo>
                <a:cubicBezTo>
                  <a:pt x="898" y="513"/>
                  <a:pt x="899" y="513"/>
                  <a:pt x="899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0" y="513"/>
                  <a:pt x="900" y="513"/>
                </a:cubicBezTo>
                <a:cubicBezTo>
                  <a:pt x="900" y="513"/>
                  <a:pt x="901" y="513"/>
                  <a:pt x="901" y="513"/>
                </a:cubicBezTo>
                <a:cubicBezTo>
                  <a:pt x="901" y="513"/>
                  <a:pt x="902" y="513"/>
                  <a:pt x="902" y="513"/>
                </a:cubicBezTo>
                <a:cubicBezTo>
                  <a:pt x="902" y="511"/>
                  <a:pt x="906" y="512"/>
                  <a:pt x="908" y="511"/>
                </a:cubicBezTo>
                <a:cubicBezTo>
                  <a:pt x="908" y="511"/>
                  <a:pt x="908" y="511"/>
                  <a:pt x="908" y="511"/>
                </a:cubicBezTo>
                <a:cubicBezTo>
                  <a:pt x="908" y="511"/>
                  <a:pt x="908" y="511"/>
                  <a:pt x="909" y="511"/>
                </a:cubicBezTo>
                <a:cubicBezTo>
                  <a:pt x="909" y="511"/>
                  <a:pt x="910" y="511"/>
                  <a:pt x="911" y="511"/>
                </a:cubicBezTo>
                <a:cubicBezTo>
                  <a:pt x="911" y="512"/>
                  <a:pt x="912" y="512"/>
                  <a:pt x="913" y="512"/>
                </a:cubicBezTo>
                <a:cubicBezTo>
                  <a:pt x="913" y="512"/>
                  <a:pt x="914" y="512"/>
                  <a:pt x="914" y="511"/>
                </a:cubicBezTo>
                <a:cubicBezTo>
                  <a:pt x="914" y="511"/>
                  <a:pt x="914" y="511"/>
                  <a:pt x="914" y="511"/>
                </a:cubicBezTo>
                <a:cubicBezTo>
                  <a:pt x="912" y="509"/>
                  <a:pt x="915" y="510"/>
                  <a:pt x="915" y="509"/>
                </a:cubicBezTo>
                <a:cubicBezTo>
                  <a:pt x="912" y="508"/>
                  <a:pt x="912" y="508"/>
                  <a:pt x="912" y="508"/>
                </a:cubicBezTo>
                <a:cubicBezTo>
                  <a:pt x="912" y="507"/>
                  <a:pt x="912" y="507"/>
                  <a:pt x="912" y="507"/>
                </a:cubicBezTo>
                <a:cubicBezTo>
                  <a:pt x="911" y="505"/>
                  <a:pt x="911" y="505"/>
                  <a:pt x="911" y="505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0" y="504"/>
                  <a:pt x="910" y="504"/>
                  <a:pt x="910" y="504"/>
                </a:cubicBezTo>
                <a:cubicBezTo>
                  <a:pt x="914" y="502"/>
                  <a:pt x="914" y="502"/>
                  <a:pt x="914" y="502"/>
                </a:cubicBezTo>
                <a:cubicBezTo>
                  <a:pt x="914" y="500"/>
                  <a:pt x="914" y="499"/>
                  <a:pt x="911" y="499"/>
                </a:cubicBezTo>
                <a:cubicBezTo>
                  <a:pt x="911" y="498"/>
                  <a:pt x="911" y="498"/>
                  <a:pt x="911" y="498"/>
                </a:cubicBezTo>
                <a:cubicBezTo>
                  <a:pt x="908" y="497"/>
                  <a:pt x="908" y="497"/>
                  <a:pt x="908" y="497"/>
                </a:cubicBezTo>
                <a:cubicBezTo>
                  <a:pt x="908" y="496"/>
                  <a:pt x="910" y="496"/>
                  <a:pt x="910" y="496"/>
                </a:cubicBezTo>
                <a:cubicBezTo>
                  <a:pt x="910" y="495"/>
                  <a:pt x="910" y="495"/>
                  <a:pt x="909" y="495"/>
                </a:cubicBezTo>
                <a:cubicBezTo>
                  <a:pt x="909" y="495"/>
                  <a:pt x="909" y="495"/>
                  <a:pt x="909" y="495"/>
                </a:cubicBezTo>
                <a:cubicBezTo>
                  <a:pt x="909" y="495"/>
                  <a:pt x="908" y="495"/>
                  <a:pt x="908" y="495"/>
                </a:cubicBezTo>
                <a:cubicBezTo>
                  <a:pt x="908" y="495"/>
                  <a:pt x="907" y="495"/>
                  <a:pt x="907" y="494"/>
                </a:cubicBezTo>
                <a:cubicBezTo>
                  <a:pt x="908" y="493"/>
                  <a:pt x="909" y="493"/>
                  <a:pt x="910" y="493"/>
                </a:cubicBezTo>
                <a:cubicBezTo>
                  <a:pt x="910" y="493"/>
                  <a:pt x="911" y="493"/>
                  <a:pt x="912" y="493"/>
                </a:cubicBezTo>
                <a:cubicBezTo>
                  <a:pt x="914" y="490"/>
                  <a:pt x="915" y="490"/>
                  <a:pt x="918" y="488"/>
                </a:cubicBezTo>
                <a:cubicBezTo>
                  <a:pt x="917" y="488"/>
                  <a:pt x="915" y="486"/>
                  <a:pt x="913" y="485"/>
                </a:cubicBezTo>
                <a:cubicBezTo>
                  <a:pt x="915" y="484"/>
                  <a:pt x="915" y="484"/>
                  <a:pt x="915" y="484"/>
                </a:cubicBezTo>
                <a:cubicBezTo>
                  <a:pt x="915" y="484"/>
                  <a:pt x="914" y="484"/>
                  <a:pt x="914" y="484"/>
                </a:cubicBezTo>
                <a:cubicBezTo>
                  <a:pt x="913" y="484"/>
                  <a:pt x="913" y="484"/>
                  <a:pt x="912" y="484"/>
                </a:cubicBezTo>
                <a:cubicBezTo>
                  <a:pt x="912" y="484"/>
                  <a:pt x="911" y="484"/>
                  <a:pt x="911" y="484"/>
                </a:cubicBezTo>
                <a:cubicBezTo>
                  <a:pt x="911" y="484"/>
                  <a:pt x="911" y="484"/>
                  <a:pt x="910" y="484"/>
                </a:cubicBezTo>
                <a:cubicBezTo>
                  <a:pt x="912" y="481"/>
                  <a:pt x="912" y="481"/>
                  <a:pt x="912" y="481"/>
                </a:cubicBezTo>
                <a:cubicBezTo>
                  <a:pt x="914" y="482"/>
                  <a:pt x="914" y="482"/>
                  <a:pt x="914" y="482"/>
                </a:cubicBezTo>
                <a:cubicBezTo>
                  <a:pt x="913" y="480"/>
                  <a:pt x="913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4" y="480"/>
                  <a:pt x="914" y="480"/>
                  <a:pt x="914" y="480"/>
                </a:cubicBezTo>
                <a:cubicBezTo>
                  <a:pt x="915" y="480"/>
                  <a:pt x="916" y="480"/>
                  <a:pt x="916" y="479"/>
                </a:cubicBezTo>
                <a:cubicBezTo>
                  <a:pt x="916" y="478"/>
                  <a:pt x="912" y="477"/>
                  <a:pt x="912" y="475"/>
                </a:cubicBezTo>
                <a:cubicBezTo>
                  <a:pt x="912" y="475"/>
                  <a:pt x="913" y="475"/>
                  <a:pt x="913" y="475"/>
                </a:cubicBezTo>
                <a:cubicBezTo>
                  <a:pt x="913" y="475"/>
                  <a:pt x="913" y="475"/>
                  <a:pt x="914" y="476"/>
                </a:cubicBezTo>
                <a:cubicBezTo>
                  <a:pt x="914" y="476"/>
                  <a:pt x="914" y="476"/>
                  <a:pt x="915" y="476"/>
                </a:cubicBezTo>
                <a:cubicBezTo>
                  <a:pt x="915" y="476"/>
                  <a:pt x="915" y="476"/>
                  <a:pt x="915" y="476"/>
                </a:cubicBezTo>
                <a:cubicBezTo>
                  <a:pt x="915" y="474"/>
                  <a:pt x="908" y="470"/>
                  <a:pt x="912" y="467"/>
                </a:cubicBezTo>
                <a:cubicBezTo>
                  <a:pt x="913" y="468"/>
                  <a:pt x="913" y="468"/>
                  <a:pt x="913" y="468"/>
                </a:cubicBezTo>
                <a:cubicBezTo>
                  <a:pt x="914" y="468"/>
                  <a:pt x="914" y="467"/>
                  <a:pt x="914" y="466"/>
                </a:cubicBezTo>
                <a:cubicBezTo>
                  <a:pt x="914" y="466"/>
                  <a:pt x="914" y="465"/>
                  <a:pt x="915" y="465"/>
                </a:cubicBezTo>
                <a:cubicBezTo>
                  <a:pt x="915" y="465"/>
                  <a:pt x="915" y="465"/>
                  <a:pt x="915" y="465"/>
                </a:cubicBezTo>
                <a:cubicBezTo>
                  <a:pt x="914" y="464"/>
                  <a:pt x="914" y="464"/>
                  <a:pt x="914" y="464"/>
                </a:cubicBezTo>
                <a:cubicBezTo>
                  <a:pt x="909" y="468"/>
                  <a:pt x="909" y="468"/>
                  <a:pt x="909" y="468"/>
                </a:cubicBezTo>
                <a:cubicBezTo>
                  <a:pt x="908" y="466"/>
                  <a:pt x="908" y="466"/>
                  <a:pt x="908" y="466"/>
                </a:cubicBezTo>
                <a:cubicBezTo>
                  <a:pt x="910" y="466"/>
                  <a:pt x="911" y="462"/>
                  <a:pt x="914" y="462"/>
                </a:cubicBezTo>
                <a:cubicBezTo>
                  <a:pt x="914" y="462"/>
                  <a:pt x="914" y="462"/>
                  <a:pt x="914" y="462"/>
                </a:cubicBezTo>
                <a:cubicBezTo>
                  <a:pt x="914" y="462"/>
                  <a:pt x="913" y="462"/>
                  <a:pt x="913" y="462"/>
                </a:cubicBezTo>
                <a:cubicBezTo>
                  <a:pt x="915" y="460"/>
                  <a:pt x="915" y="460"/>
                  <a:pt x="915" y="460"/>
                </a:cubicBezTo>
                <a:cubicBezTo>
                  <a:pt x="915" y="461"/>
                  <a:pt x="915" y="461"/>
                  <a:pt x="915" y="461"/>
                </a:cubicBezTo>
                <a:cubicBezTo>
                  <a:pt x="916" y="461"/>
                  <a:pt x="916" y="461"/>
                  <a:pt x="916" y="461"/>
                </a:cubicBezTo>
                <a:cubicBezTo>
                  <a:pt x="917" y="460"/>
                  <a:pt x="916" y="460"/>
                  <a:pt x="916" y="459"/>
                </a:cubicBezTo>
                <a:cubicBezTo>
                  <a:pt x="918" y="457"/>
                  <a:pt x="918" y="457"/>
                  <a:pt x="918" y="457"/>
                </a:cubicBezTo>
                <a:cubicBezTo>
                  <a:pt x="920" y="460"/>
                  <a:pt x="920" y="460"/>
                  <a:pt x="920" y="460"/>
                </a:cubicBezTo>
                <a:cubicBezTo>
                  <a:pt x="920" y="460"/>
                  <a:pt x="921" y="459"/>
                  <a:pt x="922" y="459"/>
                </a:cubicBezTo>
                <a:cubicBezTo>
                  <a:pt x="923" y="459"/>
                  <a:pt x="923" y="459"/>
                  <a:pt x="923" y="459"/>
                </a:cubicBezTo>
                <a:cubicBezTo>
                  <a:pt x="924" y="459"/>
                  <a:pt x="923" y="458"/>
                  <a:pt x="924" y="457"/>
                </a:cubicBezTo>
                <a:cubicBezTo>
                  <a:pt x="919" y="457"/>
                  <a:pt x="925" y="453"/>
                  <a:pt x="922" y="451"/>
                </a:cubicBezTo>
                <a:cubicBezTo>
                  <a:pt x="921" y="451"/>
                  <a:pt x="919" y="448"/>
                  <a:pt x="920" y="446"/>
                </a:cubicBezTo>
                <a:cubicBezTo>
                  <a:pt x="921" y="447"/>
                  <a:pt x="922" y="448"/>
                  <a:pt x="922" y="448"/>
                </a:cubicBezTo>
                <a:cubicBezTo>
                  <a:pt x="923" y="448"/>
                  <a:pt x="923" y="447"/>
                  <a:pt x="924" y="447"/>
                </a:cubicBezTo>
                <a:cubicBezTo>
                  <a:pt x="925" y="447"/>
                  <a:pt x="925" y="447"/>
                  <a:pt x="926" y="447"/>
                </a:cubicBezTo>
                <a:cubicBezTo>
                  <a:pt x="926" y="447"/>
                  <a:pt x="927" y="447"/>
                  <a:pt x="927" y="447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3" y="445"/>
                  <a:pt x="923" y="445"/>
                </a:cubicBezTo>
                <a:cubicBezTo>
                  <a:pt x="923" y="445"/>
                  <a:pt x="922" y="446"/>
                  <a:pt x="922" y="446"/>
                </a:cubicBezTo>
                <a:cubicBezTo>
                  <a:pt x="921" y="446"/>
                  <a:pt x="919" y="445"/>
                  <a:pt x="919" y="444"/>
                </a:cubicBezTo>
                <a:cubicBezTo>
                  <a:pt x="922" y="443"/>
                  <a:pt x="922" y="443"/>
                  <a:pt x="922" y="443"/>
                </a:cubicBezTo>
                <a:cubicBezTo>
                  <a:pt x="920" y="441"/>
                  <a:pt x="920" y="441"/>
                  <a:pt x="920" y="441"/>
                </a:cubicBezTo>
                <a:cubicBezTo>
                  <a:pt x="922" y="440"/>
                  <a:pt x="922" y="440"/>
                  <a:pt x="922" y="440"/>
                </a:cubicBezTo>
                <a:cubicBezTo>
                  <a:pt x="921" y="440"/>
                  <a:pt x="921" y="439"/>
                  <a:pt x="920" y="439"/>
                </a:cubicBezTo>
                <a:cubicBezTo>
                  <a:pt x="920" y="439"/>
                  <a:pt x="920" y="440"/>
                  <a:pt x="919" y="440"/>
                </a:cubicBezTo>
                <a:cubicBezTo>
                  <a:pt x="918" y="439"/>
                  <a:pt x="918" y="438"/>
                  <a:pt x="918" y="437"/>
                </a:cubicBezTo>
                <a:cubicBezTo>
                  <a:pt x="919" y="437"/>
                  <a:pt x="919" y="437"/>
                  <a:pt x="919" y="437"/>
                </a:cubicBezTo>
                <a:cubicBezTo>
                  <a:pt x="918" y="437"/>
                  <a:pt x="918" y="435"/>
                  <a:pt x="918" y="435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17" y="433"/>
                  <a:pt x="917" y="433"/>
                  <a:pt x="917" y="433"/>
                </a:cubicBezTo>
                <a:cubicBezTo>
                  <a:pt x="916" y="433"/>
                  <a:pt x="916" y="433"/>
                  <a:pt x="916" y="433"/>
                </a:cubicBezTo>
                <a:cubicBezTo>
                  <a:pt x="915" y="433"/>
                  <a:pt x="914" y="432"/>
                  <a:pt x="914" y="432"/>
                </a:cubicBezTo>
                <a:cubicBezTo>
                  <a:pt x="913" y="432"/>
                  <a:pt x="912" y="432"/>
                  <a:pt x="911" y="432"/>
                </a:cubicBezTo>
                <a:cubicBezTo>
                  <a:pt x="910" y="432"/>
                  <a:pt x="909" y="432"/>
                  <a:pt x="908" y="433"/>
                </a:cubicBezTo>
                <a:cubicBezTo>
                  <a:pt x="908" y="433"/>
                  <a:pt x="908" y="433"/>
                  <a:pt x="907" y="433"/>
                </a:cubicBezTo>
                <a:cubicBezTo>
                  <a:pt x="906" y="433"/>
                  <a:pt x="906" y="431"/>
                  <a:pt x="907" y="430"/>
                </a:cubicBezTo>
                <a:cubicBezTo>
                  <a:pt x="903" y="431"/>
                  <a:pt x="903" y="431"/>
                  <a:pt x="903" y="431"/>
                </a:cubicBezTo>
                <a:cubicBezTo>
                  <a:pt x="901" y="428"/>
                  <a:pt x="905" y="429"/>
                  <a:pt x="903" y="427"/>
                </a:cubicBezTo>
                <a:cubicBezTo>
                  <a:pt x="906" y="426"/>
                  <a:pt x="906" y="426"/>
                  <a:pt x="906" y="426"/>
                </a:cubicBezTo>
                <a:cubicBezTo>
                  <a:pt x="905" y="426"/>
                  <a:pt x="904" y="426"/>
                  <a:pt x="904" y="425"/>
                </a:cubicBezTo>
                <a:cubicBezTo>
                  <a:pt x="906" y="425"/>
                  <a:pt x="906" y="425"/>
                  <a:pt x="906" y="425"/>
                </a:cubicBezTo>
                <a:cubicBezTo>
                  <a:pt x="905" y="425"/>
                  <a:pt x="905" y="425"/>
                  <a:pt x="905" y="425"/>
                </a:cubicBezTo>
                <a:cubicBezTo>
                  <a:pt x="909" y="425"/>
                  <a:pt x="909" y="425"/>
                  <a:pt x="909" y="425"/>
                </a:cubicBezTo>
                <a:cubicBezTo>
                  <a:pt x="908" y="425"/>
                  <a:pt x="908" y="424"/>
                  <a:pt x="907" y="423"/>
                </a:cubicBezTo>
                <a:cubicBezTo>
                  <a:pt x="910" y="423"/>
                  <a:pt x="907" y="422"/>
                  <a:pt x="909" y="421"/>
                </a:cubicBezTo>
                <a:cubicBezTo>
                  <a:pt x="910" y="421"/>
                  <a:pt x="911" y="421"/>
                  <a:pt x="912" y="422"/>
                </a:cubicBezTo>
                <a:cubicBezTo>
                  <a:pt x="912" y="420"/>
                  <a:pt x="912" y="420"/>
                  <a:pt x="912" y="420"/>
                </a:cubicBezTo>
                <a:cubicBezTo>
                  <a:pt x="909" y="419"/>
                  <a:pt x="909" y="419"/>
                  <a:pt x="909" y="419"/>
                </a:cubicBezTo>
                <a:cubicBezTo>
                  <a:pt x="910" y="418"/>
                  <a:pt x="910" y="418"/>
                  <a:pt x="910" y="418"/>
                </a:cubicBezTo>
                <a:cubicBezTo>
                  <a:pt x="911" y="418"/>
                  <a:pt x="911" y="418"/>
                  <a:pt x="912" y="419"/>
                </a:cubicBezTo>
                <a:cubicBezTo>
                  <a:pt x="912" y="419"/>
                  <a:pt x="912" y="419"/>
                  <a:pt x="913" y="419"/>
                </a:cubicBezTo>
                <a:cubicBezTo>
                  <a:pt x="913" y="419"/>
                  <a:pt x="913" y="419"/>
                  <a:pt x="913" y="418"/>
                </a:cubicBezTo>
                <a:cubicBezTo>
                  <a:pt x="912" y="417"/>
                  <a:pt x="912" y="417"/>
                  <a:pt x="912" y="417"/>
                </a:cubicBezTo>
                <a:cubicBezTo>
                  <a:pt x="912" y="417"/>
                  <a:pt x="913" y="417"/>
                  <a:pt x="913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5" y="414"/>
                  <a:pt x="908" y="416"/>
                  <a:pt x="911" y="411"/>
                </a:cubicBezTo>
                <a:cubicBezTo>
                  <a:pt x="912" y="412"/>
                  <a:pt x="912" y="412"/>
                  <a:pt x="912" y="412"/>
                </a:cubicBezTo>
                <a:cubicBezTo>
                  <a:pt x="911" y="409"/>
                  <a:pt x="911" y="409"/>
                  <a:pt x="911" y="409"/>
                </a:cubicBezTo>
                <a:cubicBezTo>
                  <a:pt x="914" y="409"/>
                  <a:pt x="914" y="409"/>
                  <a:pt x="914" y="409"/>
                </a:cubicBezTo>
                <a:cubicBezTo>
                  <a:pt x="913" y="408"/>
                  <a:pt x="915" y="408"/>
                  <a:pt x="915" y="407"/>
                </a:cubicBezTo>
                <a:cubicBezTo>
                  <a:pt x="915" y="406"/>
                  <a:pt x="914" y="406"/>
                  <a:pt x="914" y="406"/>
                </a:cubicBezTo>
                <a:cubicBezTo>
                  <a:pt x="914" y="406"/>
                  <a:pt x="913" y="406"/>
                  <a:pt x="913" y="407"/>
                </a:cubicBezTo>
                <a:cubicBezTo>
                  <a:pt x="912" y="407"/>
                  <a:pt x="912" y="407"/>
                  <a:pt x="912" y="407"/>
                </a:cubicBezTo>
                <a:cubicBezTo>
                  <a:pt x="911" y="407"/>
                  <a:pt x="911" y="407"/>
                  <a:pt x="910" y="407"/>
                </a:cubicBezTo>
                <a:cubicBezTo>
                  <a:pt x="910" y="406"/>
                  <a:pt x="908" y="406"/>
                  <a:pt x="910" y="405"/>
                </a:cubicBezTo>
                <a:cubicBezTo>
                  <a:pt x="910" y="406"/>
                  <a:pt x="911" y="406"/>
                  <a:pt x="911" y="406"/>
                </a:cubicBezTo>
                <a:cubicBezTo>
                  <a:pt x="912" y="406"/>
                  <a:pt x="911" y="404"/>
                  <a:pt x="913" y="404"/>
                </a:cubicBezTo>
                <a:cubicBezTo>
                  <a:pt x="912" y="404"/>
                  <a:pt x="911" y="404"/>
                  <a:pt x="911" y="403"/>
                </a:cubicBezTo>
                <a:cubicBezTo>
                  <a:pt x="911" y="402"/>
                  <a:pt x="911" y="402"/>
                  <a:pt x="912" y="402"/>
                </a:cubicBezTo>
                <a:cubicBezTo>
                  <a:pt x="912" y="402"/>
                  <a:pt x="912" y="402"/>
                  <a:pt x="912" y="402"/>
                </a:cubicBezTo>
                <a:cubicBezTo>
                  <a:pt x="913" y="402"/>
                  <a:pt x="913" y="402"/>
                  <a:pt x="914" y="402"/>
                </a:cubicBezTo>
                <a:cubicBezTo>
                  <a:pt x="910" y="398"/>
                  <a:pt x="910" y="398"/>
                  <a:pt x="910" y="398"/>
                </a:cubicBezTo>
                <a:cubicBezTo>
                  <a:pt x="911" y="397"/>
                  <a:pt x="912" y="396"/>
                  <a:pt x="913" y="396"/>
                </a:cubicBezTo>
                <a:cubicBezTo>
                  <a:pt x="913" y="396"/>
                  <a:pt x="913" y="396"/>
                  <a:pt x="914" y="396"/>
                </a:cubicBezTo>
                <a:cubicBezTo>
                  <a:pt x="908" y="393"/>
                  <a:pt x="908" y="393"/>
                  <a:pt x="908" y="393"/>
                </a:cubicBezTo>
                <a:cubicBezTo>
                  <a:pt x="908" y="394"/>
                  <a:pt x="908" y="394"/>
                  <a:pt x="908" y="394"/>
                </a:cubicBezTo>
                <a:cubicBezTo>
                  <a:pt x="908" y="394"/>
                  <a:pt x="908" y="394"/>
                  <a:pt x="907" y="394"/>
                </a:cubicBezTo>
                <a:cubicBezTo>
                  <a:pt x="904" y="394"/>
                  <a:pt x="902" y="390"/>
                  <a:pt x="901" y="389"/>
                </a:cubicBezTo>
                <a:cubicBezTo>
                  <a:pt x="902" y="387"/>
                  <a:pt x="905" y="387"/>
                  <a:pt x="907" y="387"/>
                </a:cubicBezTo>
                <a:cubicBezTo>
                  <a:pt x="906" y="386"/>
                  <a:pt x="905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4" y="386"/>
                  <a:pt x="904" y="386"/>
                  <a:pt x="904" y="386"/>
                </a:cubicBezTo>
                <a:cubicBezTo>
                  <a:pt x="903" y="386"/>
                  <a:pt x="902" y="386"/>
                  <a:pt x="901" y="384"/>
                </a:cubicBezTo>
                <a:cubicBezTo>
                  <a:pt x="902" y="384"/>
                  <a:pt x="902" y="384"/>
                  <a:pt x="902" y="384"/>
                </a:cubicBezTo>
                <a:cubicBezTo>
                  <a:pt x="902" y="384"/>
                  <a:pt x="902" y="384"/>
                  <a:pt x="903" y="385"/>
                </a:cubicBezTo>
                <a:cubicBezTo>
                  <a:pt x="903" y="385"/>
                  <a:pt x="903" y="385"/>
                  <a:pt x="903" y="385"/>
                </a:cubicBezTo>
                <a:cubicBezTo>
                  <a:pt x="904" y="385"/>
                  <a:pt x="904" y="385"/>
                  <a:pt x="904" y="385"/>
                </a:cubicBezTo>
                <a:cubicBezTo>
                  <a:pt x="904" y="384"/>
                  <a:pt x="901" y="384"/>
                  <a:pt x="903" y="382"/>
                </a:cubicBezTo>
                <a:cubicBezTo>
                  <a:pt x="904" y="382"/>
                  <a:pt x="904" y="383"/>
                  <a:pt x="905" y="383"/>
                </a:cubicBezTo>
                <a:cubicBezTo>
                  <a:pt x="907" y="383"/>
                  <a:pt x="910" y="381"/>
                  <a:pt x="911" y="381"/>
                </a:cubicBezTo>
                <a:cubicBezTo>
                  <a:pt x="911" y="381"/>
                  <a:pt x="911" y="381"/>
                  <a:pt x="911" y="381"/>
                </a:cubicBezTo>
                <a:cubicBezTo>
                  <a:pt x="911" y="381"/>
                  <a:pt x="910" y="381"/>
                  <a:pt x="910" y="380"/>
                </a:cubicBezTo>
                <a:cubicBezTo>
                  <a:pt x="909" y="380"/>
                  <a:pt x="909" y="380"/>
                  <a:pt x="908" y="380"/>
                </a:cubicBezTo>
                <a:cubicBezTo>
                  <a:pt x="908" y="380"/>
                  <a:pt x="908" y="380"/>
                  <a:pt x="908" y="380"/>
                </a:cubicBezTo>
                <a:cubicBezTo>
                  <a:pt x="909" y="378"/>
                  <a:pt x="909" y="378"/>
                  <a:pt x="909" y="378"/>
                </a:cubicBezTo>
                <a:cubicBezTo>
                  <a:pt x="906" y="379"/>
                  <a:pt x="906" y="379"/>
                  <a:pt x="906" y="379"/>
                </a:cubicBezTo>
                <a:cubicBezTo>
                  <a:pt x="903" y="378"/>
                  <a:pt x="904" y="375"/>
                  <a:pt x="903" y="374"/>
                </a:cubicBezTo>
                <a:cubicBezTo>
                  <a:pt x="904" y="374"/>
                  <a:pt x="904" y="374"/>
                  <a:pt x="904" y="374"/>
                </a:cubicBezTo>
                <a:cubicBezTo>
                  <a:pt x="904" y="374"/>
                  <a:pt x="904" y="374"/>
                  <a:pt x="905" y="374"/>
                </a:cubicBezTo>
                <a:cubicBezTo>
                  <a:pt x="904" y="373"/>
                  <a:pt x="903" y="374"/>
                  <a:pt x="903" y="373"/>
                </a:cubicBezTo>
                <a:cubicBezTo>
                  <a:pt x="904" y="372"/>
                  <a:pt x="904" y="372"/>
                  <a:pt x="905" y="371"/>
                </a:cubicBezTo>
                <a:cubicBezTo>
                  <a:pt x="902" y="371"/>
                  <a:pt x="902" y="371"/>
                  <a:pt x="902" y="371"/>
                </a:cubicBezTo>
                <a:cubicBezTo>
                  <a:pt x="902" y="368"/>
                  <a:pt x="902" y="368"/>
                  <a:pt x="902" y="368"/>
                </a:cubicBezTo>
                <a:cubicBezTo>
                  <a:pt x="901" y="368"/>
                  <a:pt x="900" y="369"/>
                  <a:pt x="899" y="369"/>
                </a:cubicBezTo>
                <a:cubicBezTo>
                  <a:pt x="898" y="369"/>
                  <a:pt x="897" y="368"/>
                  <a:pt x="896" y="367"/>
                </a:cubicBezTo>
                <a:cubicBezTo>
                  <a:pt x="896" y="367"/>
                  <a:pt x="896" y="367"/>
                  <a:pt x="897" y="367"/>
                </a:cubicBezTo>
                <a:cubicBezTo>
                  <a:pt x="897" y="367"/>
                  <a:pt x="898" y="367"/>
                  <a:pt x="898" y="367"/>
                </a:cubicBezTo>
                <a:cubicBezTo>
                  <a:pt x="899" y="367"/>
                  <a:pt x="899" y="366"/>
                  <a:pt x="899" y="366"/>
                </a:cubicBezTo>
                <a:cubicBezTo>
                  <a:pt x="900" y="366"/>
                  <a:pt x="900" y="367"/>
                  <a:pt x="901" y="368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902" y="363"/>
                  <a:pt x="902" y="363"/>
                  <a:pt x="902" y="363"/>
                </a:cubicBezTo>
                <a:cubicBezTo>
                  <a:pt x="899" y="363"/>
                  <a:pt x="902" y="359"/>
                  <a:pt x="898" y="358"/>
                </a:cubicBezTo>
                <a:cubicBezTo>
                  <a:pt x="898" y="358"/>
                  <a:pt x="898" y="359"/>
                  <a:pt x="897" y="359"/>
                </a:cubicBezTo>
                <a:cubicBezTo>
                  <a:pt x="897" y="359"/>
                  <a:pt x="897" y="359"/>
                  <a:pt x="897" y="359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6" y="358"/>
                  <a:pt x="896" y="358"/>
                  <a:pt x="896" y="358"/>
                </a:cubicBezTo>
                <a:cubicBezTo>
                  <a:pt x="895" y="357"/>
                  <a:pt x="895" y="357"/>
                  <a:pt x="895" y="357"/>
                </a:cubicBezTo>
                <a:cubicBezTo>
                  <a:pt x="895" y="357"/>
                  <a:pt x="894" y="357"/>
                  <a:pt x="894" y="357"/>
                </a:cubicBezTo>
                <a:cubicBezTo>
                  <a:pt x="894" y="357"/>
                  <a:pt x="894" y="357"/>
                  <a:pt x="894" y="357"/>
                </a:cubicBezTo>
                <a:cubicBezTo>
                  <a:pt x="893" y="357"/>
                  <a:pt x="893" y="357"/>
                  <a:pt x="893" y="357"/>
                </a:cubicBezTo>
                <a:cubicBezTo>
                  <a:pt x="895" y="354"/>
                  <a:pt x="895" y="354"/>
                  <a:pt x="895" y="354"/>
                </a:cubicBezTo>
                <a:cubicBezTo>
                  <a:pt x="895" y="354"/>
                  <a:pt x="895" y="354"/>
                  <a:pt x="894" y="354"/>
                </a:cubicBezTo>
                <a:cubicBezTo>
                  <a:pt x="892" y="354"/>
                  <a:pt x="897" y="351"/>
                  <a:pt x="894" y="350"/>
                </a:cubicBezTo>
                <a:cubicBezTo>
                  <a:pt x="896" y="349"/>
                  <a:pt x="896" y="349"/>
                  <a:pt x="896" y="349"/>
                </a:cubicBezTo>
                <a:cubicBezTo>
                  <a:pt x="894" y="348"/>
                  <a:pt x="894" y="348"/>
                  <a:pt x="894" y="348"/>
                </a:cubicBezTo>
                <a:cubicBezTo>
                  <a:pt x="894" y="347"/>
                  <a:pt x="894" y="347"/>
                  <a:pt x="894" y="347"/>
                </a:cubicBezTo>
                <a:cubicBezTo>
                  <a:pt x="892" y="347"/>
                  <a:pt x="892" y="347"/>
                  <a:pt x="892" y="347"/>
                </a:cubicBezTo>
                <a:cubicBezTo>
                  <a:pt x="892" y="346"/>
                  <a:pt x="892" y="346"/>
                  <a:pt x="892" y="346"/>
                </a:cubicBezTo>
                <a:cubicBezTo>
                  <a:pt x="888" y="344"/>
                  <a:pt x="888" y="344"/>
                  <a:pt x="888" y="344"/>
                </a:cubicBezTo>
                <a:cubicBezTo>
                  <a:pt x="888" y="344"/>
                  <a:pt x="889" y="344"/>
                  <a:pt x="889" y="343"/>
                </a:cubicBezTo>
                <a:cubicBezTo>
                  <a:pt x="889" y="343"/>
                  <a:pt x="889" y="343"/>
                  <a:pt x="889" y="343"/>
                </a:cubicBezTo>
                <a:cubicBezTo>
                  <a:pt x="888" y="343"/>
                  <a:pt x="888" y="344"/>
                  <a:pt x="888" y="344"/>
                </a:cubicBezTo>
                <a:cubicBezTo>
                  <a:pt x="887" y="344"/>
                  <a:pt x="887" y="344"/>
                  <a:pt x="887" y="344"/>
                </a:cubicBezTo>
                <a:cubicBezTo>
                  <a:pt x="886" y="344"/>
                  <a:pt x="886" y="344"/>
                  <a:pt x="886" y="343"/>
                </a:cubicBezTo>
                <a:cubicBezTo>
                  <a:pt x="886" y="341"/>
                  <a:pt x="890" y="342"/>
                  <a:pt x="889" y="341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9" y="339"/>
                  <a:pt x="885" y="338"/>
                  <a:pt x="887" y="337"/>
                </a:cubicBezTo>
                <a:cubicBezTo>
                  <a:pt x="886" y="336"/>
                  <a:pt x="886" y="336"/>
                  <a:pt x="886" y="336"/>
                </a:cubicBezTo>
                <a:cubicBezTo>
                  <a:pt x="886" y="337"/>
                  <a:pt x="886" y="337"/>
                  <a:pt x="886" y="337"/>
                </a:cubicBezTo>
                <a:cubicBezTo>
                  <a:pt x="881" y="341"/>
                  <a:pt x="881" y="341"/>
                  <a:pt x="881" y="341"/>
                </a:cubicBezTo>
                <a:cubicBezTo>
                  <a:pt x="882" y="340"/>
                  <a:pt x="881" y="338"/>
                  <a:pt x="882" y="338"/>
                </a:cubicBezTo>
                <a:cubicBezTo>
                  <a:pt x="883" y="338"/>
                  <a:pt x="883" y="338"/>
                  <a:pt x="883" y="338"/>
                </a:cubicBezTo>
                <a:cubicBezTo>
                  <a:pt x="879" y="335"/>
                  <a:pt x="885" y="332"/>
                  <a:pt x="888" y="331"/>
                </a:cubicBezTo>
                <a:cubicBezTo>
                  <a:pt x="887" y="330"/>
                  <a:pt x="887" y="330"/>
                  <a:pt x="887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88" y="329"/>
                  <a:pt x="887" y="327"/>
                  <a:pt x="889" y="327"/>
                </a:cubicBezTo>
                <a:cubicBezTo>
                  <a:pt x="889" y="324"/>
                  <a:pt x="893" y="326"/>
                  <a:pt x="893" y="324"/>
                </a:cubicBezTo>
                <a:cubicBezTo>
                  <a:pt x="892" y="324"/>
                  <a:pt x="891" y="324"/>
                  <a:pt x="890" y="324"/>
                </a:cubicBezTo>
                <a:cubicBezTo>
                  <a:pt x="889" y="324"/>
                  <a:pt x="888" y="324"/>
                  <a:pt x="888" y="322"/>
                </a:cubicBezTo>
                <a:cubicBezTo>
                  <a:pt x="885" y="325"/>
                  <a:pt x="885" y="325"/>
                  <a:pt x="885" y="325"/>
                </a:cubicBezTo>
                <a:cubicBezTo>
                  <a:pt x="885" y="325"/>
                  <a:pt x="884" y="325"/>
                  <a:pt x="884" y="325"/>
                </a:cubicBezTo>
                <a:cubicBezTo>
                  <a:pt x="883" y="325"/>
                  <a:pt x="882" y="324"/>
                  <a:pt x="882" y="323"/>
                </a:cubicBezTo>
                <a:cubicBezTo>
                  <a:pt x="882" y="324"/>
                  <a:pt x="883" y="324"/>
                  <a:pt x="883" y="324"/>
                </a:cubicBezTo>
                <a:cubicBezTo>
                  <a:pt x="885" y="324"/>
                  <a:pt x="886" y="322"/>
                  <a:pt x="886" y="321"/>
                </a:cubicBezTo>
                <a:cubicBezTo>
                  <a:pt x="884" y="323"/>
                  <a:pt x="884" y="323"/>
                  <a:pt x="884" y="323"/>
                </a:cubicBezTo>
                <a:cubicBezTo>
                  <a:pt x="883" y="321"/>
                  <a:pt x="881" y="319"/>
                  <a:pt x="879" y="319"/>
                </a:cubicBezTo>
                <a:cubicBezTo>
                  <a:pt x="883" y="318"/>
                  <a:pt x="881" y="317"/>
                  <a:pt x="885" y="317"/>
                </a:cubicBezTo>
                <a:cubicBezTo>
                  <a:pt x="883" y="314"/>
                  <a:pt x="883" y="314"/>
                  <a:pt x="883" y="314"/>
                </a:cubicBezTo>
                <a:cubicBezTo>
                  <a:pt x="882" y="315"/>
                  <a:pt x="882" y="315"/>
                  <a:pt x="882" y="315"/>
                </a:cubicBezTo>
                <a:cubicBezTo>
                  <a:pt x="881" y="314"/>
                  <a:pt x="881" y="314"/>
                  <a:pt x="881" y="314"/>
                </a:cubicBezTo>
                <a:cubicBezTo>
                  <a:pt x="882" y="313"/>
                  <a:pt x="882" y="313"/>
                  <a:pt x="883" y="313"/>
                </a:cubicBezTo>
                <a:cubicBezTo>
                  <a:pt x="883" y="313"/>
                  <a:pt x="884" y="313"/>
                  <a:pt x="885" y="314"/>
                </a:cubicBezTo>
                <a:cubicBezTo>
                  <a:pt x="885" y="314"/>
                  <a:pt x="886" y="314"/>
                  <a:pt x="886" y="314"/>
                </a:cubicBezTo>
                <a:cubicBezTo>
                  <a:pt x="887" y="314"/>
                  <a:pt x="887" y="314"/>
                  <a:pt x="887" y="314"/>
                </a:cubicBezTo>
                <a:cubicBezTo>
                  <a:pt x="886" y="312"/>
                  <a:pt x="889" y="309"/>
                  <a:pt x="887" y="309"/>
                </a:cubicBezTo>
                <a:cubicBezTo>
                  <a:pt x="887" y="309"/>
                  <a:pt x="888" y="308"/>
                  <a:pt x="888" y="308"/>
                </a:cubicBezTo>
                <a:cubicBezTo>
                  <a:pt x="888" y="308"/>
                  <a:pt x="889" y="308"/>
                  <a:pt x="889" y="308"/>
                </a:cubicBezTo>
                <a:cubicBezTo>
                  <a:pt x="889" y="308"/>
                  <a:pt x="889" y="308"/>
                  <a:pt x="889" y="308"/>
                </a:cubicBezTo>
                <a:cubicBezTo>
                  <a:pt x="889" y="308"/>
                  <a:pt x="890" y="308"/>
                  <a:pt x="890" y="308"/>
                </a:cubicBezTo>
                <a:cubicBezTo>
                  <a:pt x="890" y="308"/>
                  <a:pt x="890" y="308"/>
                  <a:pt x="891" y="308"/>
                </a:cubicBezTo>
                <a:cubicBezTo>
                  <a:pt x="891" y="308"/>
                  <a:pt x="892" y="308"/>
                  <a:pt x="892" y="308"/>
                </a:cubicBezTo>
                <a:cubicBezTo>
                  <a:pt x="888" y="307"/>
                  <a:pt x="888" y="307"/>
                  <a:pt x="888" y="307"/>
                </a:cubicBezTo>
                <a:cubicBezTo>
                  <a:pt x="889" y="306"/>
                  <a:pt x="889" y="306"/>
                  <a:pt x="889" y="306"/>
                </a:cubicBezTo>
                <a:cubicBezTo>
                  <a:pt x="889" y="306"/>
                  <a:pt x="889" y="306"/>
                  <a:pt x="890" y="306"/>
                </a:cubicBezTo>
                <a:cubicBezTo>
                  <a:pt x="890" y="306"/>
                  <a:pt x="890" y="307"/>
                  <a:pt x="890" y="307"/>
                </a:cubicBezTo>
                <a:cubicBezTo>
                  <a:pt x="890" y="307"/>
                  <a:pt x="891" y="307"/>
                  <a:pt x="891" y="306"/>
                </a:cubicBezTo>
                <a:cubicBezTo>
                  <a:pt x="888" y="306"/>
                  <a:pt x="888" y="306"/>
                  <a:pt x="888" y="306"/>
                </a:cubicBezTo>
                <a:cubicBezTo>
                  <a:pt x="889" y="305"/>
                  <a:pt x="889" y="304"/>
                  <a:pt x="890" y="304"/>
                </a:cubicBezTo>
                <a:cubicBezTo>
                  <a:pt x="887" y="303"/>
                  <a:pt x="887" y="303"/>
                  <a:pt x="887" y="303"/>
                </a:cubicBezTo>
                <a:cubicBezTo>
                  <a:pt x="887" y="302"/>
                  <a:pt x="890" y="303"/>
                  <a:pt x="891" y="302"/>
                </a:cubicBezTo>
                <a:cubicBezTo>
                  <a:pt x="893" y="299"/>
                  <a:pt x="888" y="299"/>
                  <a:pt x="888" y="297"/>
                </a:cubicBezTo>
                <a:cubicBezTo>
                  <a:pt x="888" y="297"/>
                  <a:pt x="889" y="296"/>
                  <a:pt x="889" y="296"/>
                </a:cubicBezTo>
                <a:cubicBezTo>
                  <a:pt x="889" y="296"/>
                  <a:pt x="889" y="296"/>
                  <a:pt x="889" y="297"/>
                </a:cubicBezTo>
                <a:cubicBezTo>
                  <a:pt x="889" y="297"/>
                  <a:pt x="890" y="297"/>
                  <a:pt x="890" y="297"/>
                </a:cubicBezTo>
                <a:cubicBezTo>
                  <a:pt x="890" y="297"/>
                  <a:pt x="890" y="297"/>
                  <a:pt x="890" y="296"/>
                </a:cubicBezTo>
                <a:cubicBezTo>
                  <a:pt x="890" y="296"/>
                  <a:pt x="890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90" y="294"/>
                  <a:pt x="889" y="293"/>
                  <a:pt x="888" y="292"/>
                </a:cubicBezTo>
                <a:cubicBezTo>
                  <a:pt x="890" y="292"/>
                  <a:pt x="890" y="292"/>
                  <a:pt x="890" y="292"/>
                </a:cubicBezTo>
                <a:cubicBezTo>
                  <a:pt x="889" y="290"/>
                  <a:pt x="889" y="290"/>
                  <a:pt x="889" y="290"/>
                </a:cubicBezTo>
                <a:cubicBezTo>
                  <a:pt x="888" y="290"/>
                  <a:pt x="888" y="290"/>
                  <a:pt x="888" y="290"/>
                </a:cubicBezTo>
                <a:cubicBezTo>
                  <a:pt x="886" y="290"/>
                  <a:pt x="885" y="291"/>
                  <a:pt x="884" y="291"/>
                </a:cubicBezTo>
                <a:cubicBezTo>
                  <a:pt x="884" y="289"/>
                  <a:pt x="881" y="290"/>
                  <a:pt x="881" y="288"/>
                </a:cubicBezTo>
                <a:cubicBezTo>
                  <a:pt x="880" y="287"/>
                  <a:pt x="882" y="287"/>
                  <a:pt x="883" y="287"/>
                </a:cubicBezTo>
                <a:cubicBezTo>
                  <a:pt x="882" y="286"/>
                  <a:pt x="883" y="285"/>
                  <a:pt x="882" y="284"/>
                </a:cubicBezTo>
                <a:cubicBezTo>
                  <a:pt x="881" y="286"/>
                  <a:pt x="881" y="286"/>
                  <a:pt x="881" y="286"/>
                </a:cubicBezTo>
                <a:cubicBezTo>
                  <a:pt x="880" y="285"/>
                  <a:pt x="880" y="285"/>
                  <a:pt x="880" y="285"/>
                </a:cubicBezTo>
                <a:cubicBezTo>
                  <a:pt x="879" y="284"/>
                  <a:pt x="880" y="284"/>
                  <a:pt x="881" y="283"/>
                </a:cubicBezTo>
                <a:cubicBezTo>
                  <a:pt x="881" y="283"/>
                  <a:pt x="880" y="283"/>
                  <a:pt x="880" y="282"/>
                </a:cubicBezTo>
                <a:cubicBezTo>
                  <a:pt x="880" y="282"/>
                  <a:pt x="881" y="282"/>
                  <a:pt x="881" y="282"/>
                </a:cubicBezTo>
                <a:cubicBezTo>
                  <a:pt x="883" y="282"/>
                  <a:pt x="882" y="281"/>
                  <a:pt x="885" y="280"/>
                </a:cubicBezTo>
                <a:cubicBezTo>
                  <a:pt x="881" y="277"/>
                  <a:pt x="882" y="276"/>
                  <a:pt x="881" y="271"/>
                </a:cubicBezTo>
                <a:cubicBezTo>
                  <a:pt x="885" y="271"/>
                  <a:pt x="885" y="271"/>
                  <a:pt x="885" y="271"/>
                </a:cubicBezTo>
                <a:cubicBezTo>
                  <a:pt x="883" y="269"/>
                  <a:pt x="884" y="269"/>
                  <a:pt x="882" y="269"/>
                </a:cubicBezTo>
                <a:cubicBezTo>
                  <a:pt x="882" y="268"/>
                  <a:pt x="882" y="268"/>
                  <a:pt x="882" y="268"/>
                </a:cubicBezTo>
                <a:cubicBezTo>
                  <a:pt x="885" y="267"/>
                  <a:pt x="882" y="264"/>
                  <a:pt x="881" y="263"/>
                </a:cubicBezTo>
                <a:cubicBezTo>
                  <a:pt x="881" y="264"/>
                  <a:pt x="881" y="264"/>
                  <a:pt x="881" y="264"/>
                </a:cubicBezTo>
                <a:cubicBezTo>
                  <a:pt x="880" y="264"/>
                  <a:pt x="880" y="264"/>
                  <a:pt x="880" y="264"/>
                </a:cubicBezTo>
                <a:cubicBezTo>
                  <a:pt x="880" y="264"/>
                  <a:pt x="880" y="264"/>
                  <a:pt x="879" y="264"/>
                </a:cubicBezTo>
                <a:cubicBezTo>
                  <a:pt x="878" y="264"/>
                  <a:pt x="878" y="261"/>
                  <a:pt x="877" y="261"/>
                </a:cubicBezTo>
                <a:cubicBezTo>
                  <a:pt x="876" y="261"/>
                  <a:pt x="874" y="260"/>
                  <a:pt x="874" y="259"/>
                </a:cubicBezTo>
                <a:cubicBezTo>
                  <a:pt x="874" y="259"/>
                  <a:pt x="874" y="259"/>
                  <a:pt x="875" y="259"/>
                </a:cubicBezTo>
                <a:cubicBezTo>
                  <a:pt x="875" y="259"/>
                  <a:pt x="875" y="259"/>
                  <a:pt x="875" y="259"/>
                </a:cubicBezTo>
                <a:cubicBezTo>
                  <a:pt x="876" y="259"/>
                  <a:pt x="876" y="259"/>
                  <a:pt x="876" y="259"/>
                </a:cubicBezTo>
                <a:cubicBezTo>
                  <a:pt x="876" y="259"/>
                  <a:pt x="877" y="259"/>
                  <a:pt x="877" y="259"/>
                </a:cubicBezTo>
                <a:cubicBezTo>
                  <a:pt x="877" y="257"/>
                  <a:pt x="877" y="257"/>
                  <a:pt x="877" y="257"/>
                </a:cubicBezTo>
                <a:cubicBezTo>
                  <a:pt x="876" y="257"/>
                  <a:pt x="876" y="257"/>
                  <a:pt x="876" y="257"/>
                </a:cubicBezTo>
                <a:cubicBezTo>
                  <a:pt x="876" y="257"/>
                  <a:pt x="876" y="257"/>
                  <a:pt x="875" y="257"/>
                </a:cubicBezTo>
                <a:cubicBezTo>
                  <a:pt x="875" y="257"/>
                  <a:pt x="875" y="257"/>
                  <a:pt x="874" y="257"/>
                </a:cubicBezTo>
                <a:cubicBezTo>
                  <a:pt x="873" y="257"/>
                  <a:pt x="873" y="257"/>
                  <a:pt x="872" y="255"/>
                </a:cubicBezTo>
                <a:cubicBezTo>
                  <a:pt x="874" y="254"/>
                  <a:pt x="875" y="255"/>
                  <a:pt x="876" y="254"/>
                </a:cubicBezTo>
                <a:cubicBezTo>
                  <a:pt x="875" y="254"/>
                  <a:pt x="875" y="254"/>
                  <a:pt x="875" y="254"/>
                </a:cubicBezTo>
                <a:cubicBezTo>
                  <a:pt x="874" y="254"/>
                  <a:pt x="874" y="254"/>
                  <a:pt x="873" y="254"/>
                </a:cubicBezTo>
                <a:cubicBezTo>
                  <a:pt x="870" y="254"/>
                  <a:pt x="867" y="253"/>
                  <a:pt x="868" y="250"/>
                </a:cubicBezTo>
                <a:cubicBezTo>
                  <a:pt x="868" y="250"/>
                  <a:pt x="868" y="250"/>
                  <a:pt x="868" y="250"/>
                </a:cubicBezTo>
                <a:cubicBezTo>
                  <a:pt x="867" y="250"/>
                  <a:pt x="867" y="250"/>
                  <a:pt x="866" y="250"/>
                </a:cubicBezTo>
                <a:cubicBezTo>
                  <a:pt x="866" y="250"/>
                  <a:pt x="865" y="251"/>
                  <a:pt x="865" y="251"/>
                </a:cubicBezTo>
                <a:cubicBezTo>
                  <a:pt x="865" y="251"/>
                  <a:pt x="864" y="250"/>
                  <a:pt x="864" y="250"/>
                </a:cubicBezTo>
                <a:cubicBezTo>
                  <a:pt x="864" y="251"/>
                  <a:pt x="864" y="251"/>
                  <a:pt x="864" y="251"/>
                </a:cubicBezTo>
                <a:cubicBezTo>
                  <a:pt x="864" y="251"/>
                  <a:pt x="863" y="251"/>
                  <a:pt x="863" y="251"/>
                </a:cubicBezTo>
                <a:cubicBezTo>
                  <a:pt x="862" y="251"/>
                  <a:pt x="862" y="251"/>
                  <a:pt x="862" y="250"/>
                </a:cubicBezTo>
                <a:cubicBezTo>
                  <a:pt x="862" y="250"/>
                  <a:pt x="862" y="250"/>
                  <a:pt x="862" y="250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1" y="249"/>
                  <a:pt x="861" y="249"/>
                  <a:pt x="861" y="249"/>
                </a:cubicBezTo>
                <a:cubicBezTo>
                  <a:pt x="866" y="247"/>
                  <a:pt x="857" y="244"/>
                  <a:pt x="862" y="241"/>
                </a:cubicBezTo>
                <a:cubicBezTo>
                  <a:pt x="860" y="239"/>
                  <a:pt x="858" y="241"/>
                  <a:pt x="857" y="239"/>
                </a:cubicBezTo>
                <a:cubicBezTo>
                  <a:pt x="857" y="238"/>
                  <a:pt x="857" y="238"/>
                  <a:pt x="858" y="23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6" y="237"/>
                  <a:pt x="859" y="232"/>
                  <a:pt x="856" y="232"/>
                </a:cubicBezTo>
                <a:cubicBezTo>
                  <a:pt x="856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5" y="232"/>
                  <a:pt x="855" y="232"/>
                  <a:pt x="855" y="232"/>
                </a:cubicBezTo>
                <a:cubicBezTo>
                  <a:pt x="854" y="232"/>
                  <a:pt x="854" y="233"/>
                  <a:pt x="853" y="233"/>
                </a:cubicBezTo>
                <a:cubicBezTo>
                  <a:pt x="853" y="233"/>
                  <a:pt x="852" y="232"/>
                  <a:pt x="852" y="232"/>
                </a:cubicBezTo>
                <a:cubicBezTo>
                  <a:pt x="852" y="232"/>
                  <a:pt x="853" y="231"/>
                  <a:pt x="853" y="231"/>
                </a:cubicBezTo>
                <a:cubicBezTo>
                  <a:pt x="852" y="229"/>
                  <a:pt x="848" y="230"/>
                  <a:pt x="850" y="227"/>
                </a:cubicBezTo>
                <a:cubicBezTo>
                  <a:pt x="849" y="227"/>
                  <a:pt x="848" y="227"/>
                  <a:pt x="848" y="227"/>
                </a:cubicBezTo>
                <a:cubicBezTo>
                  <a:pt x="847" y="227"/>
                  <a:pt x="845" y="227"/>
                  <a:pt x="845" y="225"/>
                </a:cubicBezTo>
                <a:cubicBezTo>
                  <a:pt x="845" y="225"/>
                  <a:pt x="846" y="225"/>
                  <a:pt x="846" y="224"/>
                </a:cubicBezTo>
                <a:cubicBezTo>
                  <a:pt x="845" y="224"/>
                  <a:pt x="844" y="221"/>
                  <a:pt x="845" y="221"/>
                </a:cubicBezTo>
                <a:cubicBezTo>
                  <a:pt x="843" y="220"/>
                  <a:pt x="843" y="220"/>
                  <a:pt x="843" y="220"/>
                </a:cubicBezTo>
                <a:cubicBezTo>
                  <a:pt x="845" y="218"/>
                  <a:pt x="845" y="217"/>
                  <a:pt x="843" y="215"/>
                </a:cubicBezTo>
                <a:cubicBezTo>
                  <a:pt x="844" y="215"/>
                  <a:pt x="845" y="216"/>
                  <a:pt x="845" y="216"/>
                </a:cubicBezTo>
                <a:cubicBezTo>
                  <a:pt x="846" y="216"/>
                  <a:pt x="846" y="214"/>
                  <a:pt x="849" y="214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3"/>
                  <a:pt x="849" y="213"/>
                  <a:pt x="850" y="213"/>
                </a:cubicBezTo>
                <a:cubicBezTo>
                  <a:pt x="850" y="213"/>
                  <a:pt x="850" y="213"/>
                  <a:pt x="850" y="213"/>
                </a:cubicBezTo>
                <a:cubicBezTo>
                  <a:pt x="849" y="212"/>
                  <a:pt x="849" y="212"/>
                  <a:pt x="849" y="212"/>
                </a:cubicBezTo>
                <a:cubicBezTo>
                  <a:pt x="850" y="212"/>
                  <a:pt x="850" y="212"/>
                  <a:pt x="850" y="211"/>
                </a:cubicBezTo>
                <a:cubicBezTo>
                  <a:pt x="848" y="213"/>
                  <a:pt x="848" y="213"/>
                  <a:pt x="848" y="213"/>
                </a:cubicBezTo>
                <a:cubicBezTo>
                  <a:pt x="849" y="210"/>
                  <a:pt x="849" y="210"/>
                  <a:pt x="849" y="210"/>
                </a:cubicBezTo>
                <a:cubicBezTo>
                  <a:pt x="846" y="210"/>
                  <a:pt x="846" y="210"/>
                  <a:pt x="846" y="210"/>
                </a:cubicBezTo>
                <a:cubicBezTo>
                  <a:pt x="846" y="206"/>
                  <a:pt x="851" y="208"/>
                  <a:pt x="851" y="205"/>
                </a:cubicBezTo>
                <a:cubicBezTo>
                  <a:pt x="851" y="205"/>
                  <a:pt x="851" y="205"/>
                  <a:pt x="851" y="205"/>
                </a:cubicBezTo>
                <a:cubicBezTo>
                  <a:pt x="851" y="205"/>
                  <a:pt x="850" y="205"/>
                  <a:pt x="850" y="205"/>
                </a:cubicBezTo>
                <a:cubicBezTo>
                  <a:pt x="849" y="205"/>
                  <a:pt x="849" y="205"/>
                  <a:pt x="848" y="205"/>
                </a:cubicBezTo>
                <a:cubicBezTo>
                  <a:pt x="847" y="205"/>
                  <a:pt x="847" y="205"/>
                  <a:pt x="846" y="205"/>
                </a:cubicBezTo>
                <a:cubicBezTo>
                  <a:pt x="846" y="205"/>
                  <a:pt x="843" y="206"/>
                  <a:pt x="844" y="204"/>
                </a:cubicBezTo>
                <a:cubicBezTo>
                  <a:pt x="845" y="204"/>
                  <a:pt x="845" y="203"/>
                  <a:pt x="846" y="203"/>
                </a:cubicBezTo>
                <a:cubicBezTo>
                  <a:pt x="846" y="203"/>
                  <a:pt x="846" y="203"/>
                  <a:pt x="846" y="204"/>
                </a:cubicBezTo>
                <a:cubicBezTo>
                  <a:pt x="846" y="203"/>
                  <a:pt x="846" y="203"/>
                  <a:pt x="846" y="203"/>
                </a:cubicBezTo>
                <a:cubicBezTo>
                  <a:pt x="847" y="202"/>
                  <a:pt x="847" y="202"/>
                  <a:pt x="848" y="202"/>
                </a:cubicBezTo>
                <a:cubicBezTo>
                  <a:pt x="848" y="202"/>
                  <a:pt x="849" y="202"/>
                  <a:pt x="849" y="203"/>
                </a:cubicBezTo>
                <a:cubicBezTo>
                  <a:pt x="850" y="203"/>
                  <a:pt x="850" y="203"/>
                  <a:pt x="851" y="203"/>
                </a:cubicBezTo>
                <a:cubicBezTo>
                  <a:pt x="851" y="203"/>
                  <a:pt x="851" y="203"/>
                  <a:pt x="852" y="203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1" y="202"/>
                  <a:pt x="851" y="202"/>
                  <a:pt x="851" y="202"/>
                </a:cubicBezTo>
                <a:cubicBezTo>
                  <a:pt x="852" y="202"/>
                  <a:pt x="852" y="202"/>
                  <a:pt x="852" y="202"/>
                </a:cubicBezTo>
                <a:cubicBezTo>
                  <a:pt x="853" y="200"/>
                  <a:pt x="853" y="200"/>
                  <a:pt x="853" y="200"/>
                </a:cubicBezTo>
                <a:cubicBezTo>
                  <a:pt x="852" y="201"/>
                  <a:pt x="852" y="202"/>
                  <a:pt x="852" y="202"/>
                </a:cubicBezTo>
                <a:cubicBezTo>
                  <a:pt x="851" y="201"/>
                  <a:pt x="850" y="201"/>
                  <a:pt x="850" y="201"/>
                </a:cubicBezTo>
                <a:cubicBezTo>
                  <a:pt x="851" y="200"/>
                  <a:pt x="850" y="199"/>
                  <a:pt x="851" y="199"/>
                </a:cubicBezTo>
                <a:cubicBezTo>
                  <a:pt x="849" y="198"/>
                  <a:pt x="849" y="198"/>
                  <a:pt x="849" y="198"/>
                </a:cubicBezTo>
                <a:cubicBezTo>
                  <a:pt x="850" y="198"/>
                  <a:pt x="850" y="200"/>
                  <a:pt x="849" y="201"/>
                </a:cubicBezTo>
                <a:cubicBezTo>
                  <a:pt x="848" y="199"/>
                  <a:pt x="848" y="199"/>
                  <a:pt x="848" y="199"/>
                </a:cubicBezTo>
                <a:cubicBezTo>
                  <a:pt x="847" y="200"/>
                  <a:pt x="847" y="200"/>
                  <a:pt x="847" y="200"/>
                </a:cubicBezTo>
                <a:cubicBezTo>
                  <a:pt x="846" y="200"/>
                  <a:pt x="845" y="199"/>
                  <a:pt x="845" y="199"/>
                </a:cubicBezTo>
                <a:cubicBezTo>
                  <a:pt x="845" y="198"/>
                  <a:pt x="844" y="197"/>
                  <a:pt x="844" y="197"/>
                </a:cubicBezTo>
                <a:cubicBezTo>
                  <a:pt x="844" y="197"/>
                  <a:pt x="844" y="197"/>
                  <a:pt x="843" y="197"/>
                </a:cubicBezTo>
                <a:cubicBezTo>
                  <a:pt x="844" y="197"/>
                  <a:pt x="845" y="197"/>
                  <a:pt x="845" y="197"/>
                </a:cubicBezTo>
                <a:cubicBezTo>
                  <a:pt x="846" y="197"/>
                  <a:pt x="847" y="197"/>
                  <a:pt x="847" y="197"/>
                </a:cubicBezTo>
                <a:cubicBezTo>
                  <a:pt x="848" y="196"/>
                  <a:pt x="849" y="194"/>
                  <a:pt x="848" y="193"/>
                </a:cubicBezTo>
                <a:cubicBezTo>
                  <a:pt x="847" y="194"/>
                  <a:pt x="847" y="194"/>
                  <a:pt x="847" y="194"/>
                </a:cubicBezTo>
                <a:cubicBezTo>
                  <a:pt x="846" y="193"/>
                  <a:pt x="846" y="193"/>
                  <a:pt x="847" y="192"/>
                </a:cubicBezTo>
                <a:cubicBezTo>
                  <a:pt x="844" y="192"/>
                  <a:pt x="844" y="192"/>
                  <a:pt x="844" y="192"/>
                </a:cubicBezTo>
                <a:cubicBezTo>
                  <a:pt x="845" y="192"/>
                  <a:pt x="845" y="190"/>
                  <a:pt x="846" y="190"/>
                </a:cubicBezTo>
                <a:cubicBezTo>
                  <a:pt x="846" y="190"/>
                  <a:pt x="846" y="190"/>
                  <a:pt x="847" y="190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6" y="189"/>
                  <a:pt x="846" y="189"/>
                  <a:pt x="846" y="189"/>
                </a:cubicBezTo>
                <a:cubicBezTo>
                  <a:pt x="847" y="189"/>
                  <a:pt x="847" y="189"/>
                  <a:pt x="848" y="189"/>
                </a:cubicBezTo>
                <a:cubicBezTo>
                  <a:pt x="847" y="185"/>
                  <a:pt x="847" y="185"/>
                  <a:pt x="847" y="185"/>
                </a:cubicBezTo>
                <a:cubicBezTo>
                  <a:pt x="847" y="185"/>
                  <a:pt x="846" y="185"/>
                  <a:pt x="845" y="185"/>
                </a:cubicBezTo>
                <a:cubicBezTo>
                  <a:pt x="844" y="185"/>
                  <a:pt x="842" y="184"/>
                  <a:pt x="842" y="183"/>
                </a:cubicBezTo>
                <a:cubicBezTo>
                  <a:pt x="844" y="181"/>
                  <a:pt x="844" y="181"/>
                  <a:pt x="844" y="181"/>
                </a:cubicBezTo>
                <a:cubicBezTo>
                  <a:pt x="842" y="180"/>
                  <a:pt x="842" y="180"/>
                  <a:pt x="842" y="180"/>
                </a:cubicBezTo>
                <a:cubicBezTo>
                  <a:pt x="844" y="179"/>
                  <a:pt x="843" y="178"/>
                  <a:pt x="844" y="177"/>
                </a:cubicBezTo>
                <a:cubicBezTo>
                  <a:pt x="841" y="176"/>
                  <a:pt x="840" y="175"/>
                  <a:pt x="839" y="173"/>
                </a:cubicBezTo>
                <a:cubicBezTo>
                  <a:pt x="838" y="173"/>
                  <a:pt x="838" y="173"/>
                  <a:pt x="838" y="173"/>
                </a:cubicBezTo>
                <a:cubicBezTo>
                  <a:pt x="836" y="173"/>
                  <a:pt x="834" y="171"/>
                  <a:pt x="832" y="170"/>
                </a:cubicBezTo>
                <a:cubicBezTo>
                  <a:pt x="832" y="169"/>
                  <a:pt x="832" y="169"/>
                  <a:pt x="833" y="169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29" y="168"/>
                  <a:pt x="828" y="168"/>
                  <a:pt x="825" y="169"/>
                </a:cubicBezTo>
                <a:cubicBezTo>
                  <a:pt x="824" y="168"/>
                  <a:pt x="825" y="168"/>
                  <a:pt x="825" y="167"/>
                </a:cubicBezTo>
                <a:cubicBezTo>
                  <a:pt x="820" y="165"/>
                  <a:pt x="821" y="162"/>
                  <a:pt x="822" y="159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0" y="160"/>
                  <a:pt x="820" y="159"/>
                  <a:pt x="821" y="159"/>
                </a:cubicBezTo>
                <a:cubicBezTo>
                  <a:pt x="821" y="158"/>
                  <a:pt x="821" y="158"/>
                  <a:pt x="820" y="158"/>
                </a:cubicBezTo>
                <a:cubicBezTo>
                  <a:pt x="820" y="158"/>
                  <a:pt x="820" y="158"/>
                  <a:pt x="819" y="158"/>
                </a:cubicBezTo>
                <a:cubicBezTo>
                  <a:pt x="820" y="156"/>
                  <a:pt x="820" y="156"/>
                  <a:pt x="820" y="156"/>
                </a:cubicBezTo>
                <a:cubicBezTo>
                  <a:pt x="819" y="157"/>
                  <a:pt x="819" y="157"/>
                  <a:pt x="818" y="157"/>
                </a:cubicBezTo>
                <a:cubicBezTo>
                  <a:pt x="817" y="157"/>
                  <a:pt x="817" y="157"/>
                  <a:pt x="816" y="157"/>
                </a:cubicBezTo>
                <a:cubicBezTo>
                  <a:pt x="816" y="156"/>
                  <a:pt x="815" y="156"/>
                  <a:pt x="815" y="156"/>
                </a:cubicBezTo>
                <a:cubicBezTo>
                  <a:pt x="814" y="156"/>
                  <a:pt x="814" y="156"/>
                  <a:pt x="813" y="157"/>
                </a:cubicBezTo>
                <a:cubicBezTo>
                  <a:pt x="814" y="153"/>
                  <a:pt x="814" y="153"/>
                  <a:pt x="814" y="153"/>
                </a:cubicBezTo>
                <a:cubicBezTo>
                  <a:pt x="812" y="154"/>
                  <a:pt x="812" y="154"/>
                  <a:pt x="812" y="154"/>
                </a:cubicBezTo>
                <a:cubicBezTo>
                  <a:pt x="811" y="153"/>
                  <a:pt x="813" y="153"/>
                  <a:pt x="813" y="152"/>
                </a:cubicBezTo>
                <a:cubicBezTo>
                  <a:pt x="812" y="151"/>
                  <a:pt x="813" y="147"/>
                  <a:pt x="810" y="147"/>
                </a:cubicBezTo>
                <a:cubicBezTo>
                  <a:pt x="810" y="147"/>
                  <a:pt x="809" y="147"/>
                  <a:pt x="809" y="147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8" y="150"/>
                  <a:pt x="808" y="150"/>
                  <a:pt x="808" y="150"/>
                </a:cubicBezTo>
                <a:cubicBezTo>
                  <a:pt x="806" y="150"/>
                  <a:pt x="806" y="148"/>
                  <a:pt x="807" y="148"/>
                </a:cubicBezTo>
                <a:cubicBezTo>
                  <a:pt x="806" y="147"/>
                  <a:pt x="806" y="147"/>
                  <a:pt x="806" y="147"/>
                </a:cubicBezTo>
                <a:cubicBezTo>
                  <a:pt x="805" y="147"/>
                  <a:pt x="804" y="148"/>
                  <a:pt x="804" y="148"/>
                </a:cubicBezTo>
                <a:cubicBezTo>
                  <a:pt x="804" y="147"/>
                  <a:pt x="803" y="146"/>
                  <a:pt x="802" y="145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4" y="144"/>
                  <a:pt x="804" y="144"/>
                  <a:pt x="804" y="144"/>
                </a:cubicBezTo>
                <a:cubicBezTo>
                  <a:pt x="803" y="144"/>
                  <a:pt x="803" y="145"/>
                  <a:pt x="803" y="145"/>
                </a:cubicBezTo>
                <a:cubicBezTo>
                  <a:pt x="802" y="143"/>
                  <a:pt x="802" y="143"/>
                  <a:pt x="802" y="143"/>
                </a:cubicBezTo>
                <a:cubicBezTo>
                  <a:pt x="799" y="143"/>
                  <a:pt x="799" y="143"/>
                  <a:pt x="799" y="143"/>
                </a:cubicBezTo>
                <a:cubicBezTo>
                  <a:pt x="798" y="142"/>
                  <a:pt x="798" y="139"/>
                  <a:pt x="798" y="138"/>
                </a:cubicBezTo>
                <a:cubicBezTo>
                  <a:pt x="799" y="139"/>
                  <a:pt x="799" y="139"/>
                  <a:pt x="799" y="139"/>
                </a:cubicBezTo>
                <a:cubicBezTo>
                  <a:pt x="799" y="139"/>
                  <a:pt x="799" y="138"/>
                  <a:pt x="799" y="138"/>
                </a:cubicBezTo>
                <a:cubicBezTo>
                  <a:pt x="799" y="138"/>
                  <a:pt x="799" y="138"/>
                  <a:pt x="800" y="138"/>
                </a:cubicBezTo>
                <a:cubicBezTo>
                  <a:pt x="798" y="138"/>
                  <a:pt x="798" y="138"/>
                  <a:pt x="798" y="138"/>
                </a:cubicBezTo>
                <a:cubicBezTo>
                  <a:pt x="798" y="137"/>
                  <a:pt x="799" y="137"/>
                  <a:pt x="799" y="136"/>
                </a:cubicBezTo>
                <a:cubicBezTo>
                  <a:pt x="798" y="135"/>
                  <a:pt x="798" y="135"/>
                  <a:pt x="798" y="135"/>
                </a:cubicBezTo>
                <a:cubicBezTo>
                  <a:pt x="798" y="135"/>
                  <a:pt x="797" y="136"/>
                  <a:pt x="796" y="136"/>
                </a:cubicBezTo>
                <a:cubicBezTo>
                  <a:pt x="795" y="136"/>
                  <a:pt x="794" y="135"/>
                  <a:pt x="794" y="135"/>
                </a:cubicBezTo>
                <a:cubicBezTo>
                  <a:pt x="794" y="136"/>
                  <a:pt x="794" y="138"/>
                  <a:pt x="792" y="138"/>
                </a:cubicBezTo>
                <a:cubicBezTo>
                  <a:pt x="792" y="138"/>
                  <a:pt x="792" y="138"/>
                  <a:pt x="792" y="138"/>
                </a:cubicBezTo>
                <a:cubicBezTo>
                  <a:pt x="791" y="138"/>
                  <a:pt x="791" y="136"/>
                  <a:pt x="790" y="135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90" y="136"/>
                  <a:pt x="790" y="136"/>
                </a:cubicBezTo>
                <a:cubicBezTo>
                  <a:pt x="790" y="136"/>
                  <a:pt x="789" y="136"/>
                  <a:pt x="789" y="136"/>
                </a:cubicBezTo>
                <a:cubicBezTo>
                  <a:pt x="789" y="136"/>
                  <a:pt x="788" y="136"/>
                  <a:pt x="788" y="136"/>
                </a:cubicBezTo>
                <a:cubicBezTo>
                  <a:pt x="787" y="136"/>
                  <a:pt x="787" y="136"/>
                  <a:pt x="787" y="135"/>
                </a:cubicBezTo>
                <a:cubicBezTo>
                  <a:pt x="788" y="135"/>
                  <a:pt x="788" y="135"/>
                  <a:pt x="788" y="135"/>
                </a:cubicBezTo>
                <a:cubicBezTo>
                  <a:pt x="786" y="133"/>
                  <a:pt x="786" y="133"/>
                  <a:pt x="786" y="133"/>
                </a:cubicBezTo>
                <a:cubicBezTo>
                  <a:pt x="787" y="133"/>
                  <a:pt x="787" y="133"/>
                  <a:pt x="787" y="133"/>
                </a:cubicBezTo>
                <a:cubicBezTo>
                  <a:pt x="786" y="132"/>
                  <a:pt x="786" y="132"/>
                  <a:pt x="785" y="132"/>
                </a:cubicBezTo>
                <a:cubicBezTo>
                  <a:pt x="784" y="132"/>
                  <a:pt x="783" y="133"/>
                  <a:pt x="782" y="133"/>
                </a:cubicBezTo>
                <a:cubicBezTo>
                  <a:pt x="781" y="133"/>
                  <a:pt x="780" y="134"/>
                  <a:pt x="779" y="134"/>
                </a:cubicBezTo>
                <a:cubicBezTo>
                  <a:pt x="778" y="134"/>
                  <a:pt x="778" y="134"/>
                  <a:pt x="777" y="134"/>
                </a:cubicBezTo>
                <a:cubicBezTo>
                  <a:pt x="777" y="132"/>
                  <a:pt x="777" y="133"/>
                  <a:pt x="777" y="131"/>
                </a:cubicBezTo>
                <a:cubicBezTo>
                  <a:pt x="777" y="131"/>
                  <a:pt x="777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8" y="131"/>
                  <a:pt x="778" y="131"/>
                  <a:pt x="778" y="131"/>
                </a:cubicBezTo>
                <a:cubicBezTo>
                  <a:pt x="777" y="131"/>
                  <a:pt x="776" y="128"/>
                  <a:pt x="777" y="127"/>
                </a:cubicBezTo>
                <a:cubicBezTo>
                  <a:pt x="776" y="126"/>
                  <a:pt x="776" y="126"/>
                  <a:pt x="775" y="126"/>
                </a:cubicBezTo>
                <a:cubicBezTo>
                  <a:pt x="775" y="126"/>
                  <a:pt x="774" y="126"/>
                  <a:pt x="774" y="127"/>
                </a:cubicBezTo>
                <a:cubicBezTo>
                  <a:pt x="773" y="128"/>
                  <a:pt x="772" y="129"/>
                  <a:pt x="771" y="129"/>
                </a:cubicBezTo>
                <a:cubicBezTo>
                  <a:pt x="771" y="129"/>
                  <a:pt x="771" y="129"/>
                  <a:pt x="771" y="129"/>
                </a:cubicBezTo>
                <a:cubicBezTo>
                  <a:pt x="771" y="130"/>
                  <a:pt x="771" y="130"/>
                  <a:pt x="771" y="130"/>
                </a:cubicBezTo>
                <a:cubicBezTo>
                  <a:pt x="768" y="130"/>
                  <a:pt x="768" y="132"/>
                  <a:pt x="766" y="134"/>
                </a:cubicBezTo>
                <a:cubicBezTo>
                  <a:pt x="759" y="133"/>
                  <a:pt x="762" y="128"/>
                  <a:pt x="760" y="125"/>
                </a:cubicBezTo>
                <a:cubicBezTo>
                  <a:pt x="761" y="125"/>
                  <a:pt x="761" y="125"/>
                  <a:pt x="761" y="125"/>
                </a:cubicBezTo>
                <a:cubicBezTo>
                  <a:pt x="760" y="122"/>
                  <a:pt x="760" y="122"/>
                  <a:pt x="760" y="122"/>
                </a:cubicBezTo>
                <a:cubicBezTo>
                  <a:pt x="760" y="123"/>
                  <a:pt x="759" y="124"/>
                  <a:pt x="758" y="124"/>
                </a:cubicBezTo>
                <a:cubicBezTo>
                  <a:pt x="757" y="124"/>
                  <a:pt x="756" y="123"/>
                  <a:pt x="755" y="123"/>
                </a:cubicBezTo>
                <a:cubicBezTo>
                  <a:pt x="756" y="122"/>
                  <a:pt x="757" y="121"/>
                  <a:pt x="758" y="121"/>
                </a:cubicBezTo>
                <a:cubicBezTo>
                  <a:pt x="758" y="121"/>
                  <a:pt x="758" y="121"/>
                  <a:pt x="758" y="121"/>
                </a:cubicBezTo>
                <a:cubicBezTo>
                  <a:pt x="758" y="119"/>
                  <a:pt x="760" y="117"/>
                  <a:pt x="761" y="116"/>
                </a:cubicBezTo>
                <a:cubicBezTo>
                  <a:pt x="760" y="116"/>
                  <a:pt x="759" y="117"/>
                  <a:pt x="758" y="117"/>
                </a:cubicBezTo>
                <a:cubicBezTo>
                  <a:pt x="757" y="117"/>
                  <a:pt x="756" y="116"/>
                  <a:pt x="756" y="115"/>
                </a:cubicBezTo>
                <a:cubicBezTo>
                  <a:pt x="757" y="114"/>
                  <a:pt x="757" y="114"/>
                  <a:pt x="757" y="114"/>
                </a:cubicBezTo>
                <a:cubicBezTo>
                  <a:pt x="757" y="114"/>
                  <a:pt x="756" y="113"/>
                  <a:pt x="755" y="113"/>
                </a:cubicBezTo>
                <a:cubicBezTo>
                  <a:pt x="754" y="113"/>
                  <a:pt x="753" y="114"/>
                  <a:pt x="753" y="114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2" y="112"/>
                  <a:pt x="752" y="112"/>
                </a:cubicBezTo>
                <a:cubicBezTo>
                  <a:pt x="752" y="112"/>
                  <a:pt x="753" y="112"/>
                  <a:pt x="753" y="112"/>
                </a:cubicBezTo>
                <a:cubicBezTo>
                  <a:pt x="751" y="104"/>
                  <a:pt x="751" y="104"/>
                  <a:pt x="751" y="104"/>
                </a:cubicBezTo>
                <a:cubicBezTo>
                  <a:pt x="748" y="106"/>
                  <a:pt x="748" y="106"/>
                  <a:pt x="748" y="106"/>
                </a:cubicBezTo>
                <a:cubicBezTo>
                  <a:pt x="748" y="105"/>
                  <a:pt x="748" y="104"/>
                  <a:pt x="748" y="103"/>
                </a:cubicBezTo>
                <a:cubicBezTo>
                  <a:pt x="748" y="103"/>
                  <a:pt x="748" y="103"/>
                  <a:pt x="748" y="103"/>
                </a:cubicBezTo>
                <a:cubicBezTo>
                  <a:pt x="746" y="103"/>
                  <a:pt x="746" y="100"/>
                  <a:pt x="746" y="99"/>
                </a:cubicBezTo>
                <a:cubicBezTo>
                  <a:pt x="745" y="100"/>
                  <a:pt x="745" y="100"/>
                  <a:pt x="745" y="100"/>
                </a:cubicBezTo>
                <a:cubicBezTo>
                  <a:pt x="743" y="99"/>
                  <a:pt x="743" y="97"/>
                  <a:pt x="744" y="97"/>
                </a:cubicBezTo>
                <a:cubicBezTo>
                  <a:pt x="744" y="96"/>
                  <a:pt x="744" y="96"/>
                  <a:pt x="743" y="96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2" y="96"/>
                  <a:pt x="742" y="97"/>
                  <a:pt x="742" y="97"/>
                </a:cubicBezTo>
                <a:cubicBezTo>
                  <a:pt x="742" y="97"/>
                  <a:pt x="741" y="96"/>
                  <a:pt x="741" y="96"/>
                </a:cubicBezTo>
                <a:cubicBezTo>
                  <a:pt x="742" y="95"/>
                  <a:pt x="742" y="95"/>
                  <a:pt x="742" y="95"/>
                </a:cubicBezTo>
                <a:cubicBezTo>
                  <a:pt x="743" y="95"/>
                  <a:pt x="743" y="94"/>
                  <a:pt x="742" y="93"/>
                </a:cubicBezTo>
                <a:cubicBezTo>
                  <a:pt x="742" y="94"/>
                  <a:pt x="742" y="94"/>
                  <a:pt x="741" y="94"/>
                </a:cubicBezTo>
                <a:cubicBezTo>
                  <a:pt x="741" y="94"/>
                  <a:pt x="741" y="94"/>
                  <a:pt x="740" y="93"/>
                </a:cubicBezTo>
                <a:cubicBezTo>
                  <a:pt x="740" y="93"/>
                  <a:pt x="739" y="93"/>
                  <a:pt x="739" y="93"/>
                </a:cubicBezTo>
                <a:cubicBezTo>
                  <a:pt x="739" y="93"/>
                  <a:pt x="739" y="93"/>
                  <a:pt x="739" y="93"/>
                </a:cubicBezTo>
                <a:cubicBezTo>
                  <a:pt x="741" y="93"/>
                  <a:pt x="739" y="91"/>
                  <a:pt x="740" y="90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5" y="92"/>
                  <a:pt x="735" y="91"/>
                  <a:pt x="736" y="91"/>
                </a:cubicBezTo>
                <a:cubicBezTo>
                  <a:pt x="735" y="91"/>
                  <a:pt x="735" y="92"/>
                  <a:pt x="735" y="93"/>
                </a:cubicBezTo>
                <a:cubicBezTo>
                  <a:pt x="734" y="93"/>
                  <a:pt x="734" y="93"/>
                  <a:pt x="734" y="93"/>
                </a:cubicBezTo>
                <a:cubicBezTo>
                  <a:pt x="733" y="93"/>
                  <a:pt x="733" y="93"/>
                  <a:pt x="733" y="92"/>
                </a:cubicBezTo>
                <a:cubicBezTo>
                  <a:pt x="733" y="91"/>
                  <a:pt x="733" y="88"/>
                  <a:pt x="735" y="87"/>
                </a:cubicBezTo>
                <a:cubicBezTo>
                  <a:pt x="734" y="87"/>
                  <a:pt x="734" y="86"/>
                  <a:pt x="733" y="86"/>
                </a:cubicBezTo>
                <a:cubicBezTo>
                  <a:pt x="733" y="85"/>
                  <a:pt x="733" y="85"/>
                  <a:pt x="732" y="85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4"/>
                  <a:pt x="732" y="82"/>
                  <a:pt x="733" y="81"/>
                </a:cubicBezTo>
                <a:cubicBezTo>
                  <a:pt x="730" y="83"/>
                  <a:pt x="730" y="83"/>
                  <a:pt x="730" y="83"/>
                </a:cubicBezTo>
                <a:cubicBezTo>
                  <a:pt x="727" y="80"/>
                  <a:pt x="734" y="80"/>
                  <a:pt x="730" y="78"/>
                </a:cubicBezTo>
                <a:cubicBezTo>
                  <a:pt x="733" y="76"/>
                  <a:pt x="733" y="76"/>
                  <a:pt x="733" y="76"/>
                </a:cubicBezTo>
                <a:cubicBezTo>
                  <a:pt x="731" y="75"/>
                  <a:pt x="732" y="73"/>
                  <a:pt x="730" y="73"/>
                </a:cubicBezTo>
                <a:cubicBezTo>
                  <a:pt x="730" y="73"/>
                  <a:pt x="730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7" y="70"/>
                  <a:pt x="731" y="67"/>
                  <a:pt x="727" y="67"/>
                </a:cubicBezTo>
                <a:cubicBezTo>
                  <a:pt x="727" y="69"/>
                  <a:pt x="726" y="69"/>
                  <a:pt x="725" y="69"/>
                </a:cubicBezTo>
                <a:cubicBezTo>
                  <a:pt x="724" y="68"/>
                  <a:pt x="724" y="68"/>
                  <a:pt x="724" y="68"/>
                </a:cubicBezTo>
                <a:cubicBezTo>
                  <a:pt x="723" y="67"/>
                  <a:pt x="722" y="66"/>
                  <a:pt x="721" y="66"/>
                </a:cubicBezTo>
                <a:cubicBezTo>
                  <a:pt x="721" y="66"/>
                  <a:pt x="720" y="67"/>
                  <a:pt x="719" y="67"/>
                </a:cubicBezTo>
                <a:cubicBezTo>
                  <a:pt x="715" y="65"/>
                  <a:pt x="720" y="64"/>
                  <a:pt x="719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6" y="64"/>
                  <a:pt x="714" y="65"/>
                  <a:pt x="714" y="65"/>
                </a:cubicBezTo>
                <a:cubicBezTo>
                  <a:pt x="712" y="62"/>
                  <a:pt x="712" y="62"/>
                  <a:pt x="712" y="62"/>
                </a:cubicBezTo>
                <a:cubicBezTo>
                  <a:pt x="711" y="62"/>
                  <a:pt x="711" y="62"/>
                  <a:pt x="711" y="62"/>
                </a:cubicBezTo>
                <a:cubicBezTo>
                  <a:pt x="712" y="63"/>
                  <a:pt x="714" y="65"/>
                  <a:pt x="712" y="66"/>
                </a:cubicBezTo>
                <a:cubicBezTo>
                  <a:pt x="711" y="65"/>
                  <a:pt x="709" y="65"/>
                  <a:pt x="710" y="64"/>
                </a:cubicBezTo>
                <a:cubicBezTo>
                  <a:pt x="709" y="65"/>
                  <a:pt x="707" y="65"/>
                  <a:pt x="706" y="65"/>
                </a:cubicBezTo>
                <a:cubicBezTo>
                  <a:pt x="705" y="65"/>
                  <a:pt x="704" y="65"/>
                  <a:pt x="704" y="64"/>
                </a:cubicBezTo>
                <a:cubicBezTo>
                  <a:pt x="705" y="63"/>
                  <a:pt x="704" y="63"/>
                  <a:pt x="704" y="63"/>
                </a:cubicBezTo>
                <a:cubicBezTo>
                  <a:pt x="704" y="63"/>
                  <a:pt x="704" y="63"/>
                  <a:pt x="704" y="63"/>
                </a:cubicBezTo>
                <a:cubicBezTo>
                  <a:pt x="703" y="63"/>
                  <a:pt x="703" y="63"/>
                  <a:pt x="703" y="63"/>
                </a:cubicBezTo>
                <a:cubicBezTo>
                  <a:pt x="703" y="63"/>
                  <a:pt x="703" y="63"/>
                  <a:pt x="703" y="62"/>
                </a:cubicBezTo>
                <a:cubicBezTo>
                  <a:pt x="703" y="62"/>
                  <a:pt x="703" y="62"/>
                  <a:pt x="703" y="62"/>
                </a:cubicBezTo>
                <a:cubicBezTo>
                  <a:pt x="703" y="61"/>
                  <a:pt x="703" y="61"/>
                  <a:pt x="703" y="61"/>
                </a:cubicBezTo>
                <a:cubicBezTo>
                  <a:pt x="702" y="61"/>
                  <a:pt x="702" y="61"/>
                  <a:pt x="701" y="61"/>
                </a:cubicBezTo>
                <a:cubicBezTo>
                  <a:pt x="697" y="61"/>
                  <a:pt x="695" y="58"/>
                  <a:pt x="694" y="56"/>
                </a:cubicBezTo>
                <a:cubicBezTo>
                  <a:pt x="695" y="55"/>
                  <a:pt x="695" y="55"/>
                  <a:pt x="695" y="55"/>
                </a:cubicBezTo>
                <a:cubicBezTo>
                  <a:pt x="693" y="53"/>
                  <a:pt x="693" y="53"/>
                  <a:pt x="693" y="53"/>
                </a:cubicBezTo>
                <a:cubicBezTo>
                  <a:pt x="692" y="53"/>
                  <a:pt x="693" y="52"/>
                  <a:pt x="693" y="52"/>
                </a:cubicBezTo>
                <a:cubicBezTo>
                  <a:pt x="693" y="52"/>
                  <a:pt x="693" y="53"/>
                  <a:pt x="694" y="53"/>
                </a:cubicBezTo>
                <a:cubicBezTo>
                  <a:pt x="694" y="53"/>
                  <a:pt x="694" y="53"/>
                  <a:pt x="695" y="53"/>
                </a:cubicBezTo>
                <a:cubicBezTo>
                  <a:pt x="695" y="53"/>
                  <a:pt x="695" y="53"/>
                  <a:pt x="695" y="53"/>
                </a:cubicBezTo>
                <a:cubicBezTo>
                  <a:pt x="691" y="50"/>
                  <a:pt x="691" y="50"/>
                  <a:pt x="691" y="50"/>
                </a:cubicBezTo>
                <a:cubicBezTo>
                  <a:pt x="693" y="50"/>
                  <a:pt x="693" y="50"/>
                  <a:pt x="693" y="50"/>
                </a:cubicBezTo>
                <a:cubicBezTo>
                  <a:pt x="692" y="50"/>
                  <a:pt x="692" y="50"/>
                  <a:pt x="691" y="50"/>
                </a:cubicBezTo>
                <a:cubicBezTo>
                  <a:pt x="691" y="50"/>
                  <a:pt x="690" y="50"/>
                  <a:pt x="690" y="50"/>
                </a:cubicBezTo>
                <a:cubicBezTo>
                  <a:pt x="690" y="50"/>
                  <a:pt x="690" y="50"/>
                  <a:pt x="690" y="50"/>
                </a:cubicBezTo>
                <a:cubicBezTo>
                  <a:pt x="689" y="50"/>
                  <a:pt x="689" y="49"/>
                  <a:pt x="689" y="49"/>
                </a:cubicBezTo>
                <a:cubicBezTo>
                  <a:pt x="688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6" y="43"/>
                  <a:pt x="686" y="43"/>
                  <a:pt x="686" y="43"/>
                </a:cubicBezTo>
                <a:cubicBezTo>
                  <a:pt x="686" y="43"/>
                  <a:pt x="686" y="44"/>
                  <a:pt x="686" y="44"/>
                </a:cubicBezTo>
                <a:cubicBezTo>
                  <a:pt x="685" y="45"/>
                  <a:pt x="685" y="45"/>
                  <a:pt x="685" y="45"/>
                </a:cubicBezTo>
                <a:cubicBezTo>
                  <a:pt x="684" y="44"/>
                  <a:pt x="683" y="44"/>
                  <a:pt x="683" y="43"/>
                </a:cubicBezTo>
                <a:cubicBezTo>
                  <a:pt x="684" y="42"/>
                  <a:pt x="684" y="42"/>
                  <a:pt x="684" y="42"/>
                </a:cubicBezTo>
                <a:cubicBezTo>
                  <a:pt x="681" y="38"/>
                  <a:pt x="681" y="38"/>
                  <a:pt x="681" y="38"/>
                </a:cubicBezTo>
                <a:cubicBezTo>
                  <a:pt x="678" y="38"/>
                  <a:pt x="680" y="41"/>
                  <a:pt x="677" y="41"/>
                </a:cubicBezTo>
                <a:cubicBezTo>
                  <a:pt x="677" y="41"/>
                  <a:pt x="677" y="41"/>
                  <a:pt x="677" y="41"/>
                </a:cubicBezTo>
                <a:cubicBezTo>
                  <a:pt x="677" y="41"/>
                  <a:pt x="677" y="41"/>
                  <a:pt x="676" y="41"/>
                </a:cubicBezTo>
                <a:cubicBezTo>
                  <a:pt x="671" y="41"/>
                  <a:pt x="674" y="35"/>
                  <a:pt x="670" y="34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670" y="31"/>
                  <a:pt x="668" y="31"/>
                  <a:pt x="666" y="30"/>
                </a:cubicBezTo>
                <a:cubicBezTo>
                  <a:pt x="667" y="32"/>
                  <a:pt x="665" y="34"/>
                  <a:pt x="664" y="34"/>
                </a:cubicBezTo>
                <a:cubicBezTo>
                  <a:pt x="664" y="35"/>
                  <a:pt x="662" y="37"/>
                  <a:pt x="665" y="38"/>
                </a:cubicBezTo>
                <a:cubicBezTo>
                  <a:pt x="663" y="38"/>
                  <a:pt x="664" y="38"/>
                  <a:pt x="663" y="40"/>
                </a:cubicBezTo>
                <a:cubicBezTo>
                  <a:pt x="661" y="39"/>
                  <a:pt x="659" y="35"/>
                  <a:pt x="658" y="34"/>
                </a:cubicBezTo>
                <a:cubicBezTo>
                  <a:pt x="656" y="36"/>
                  <a:pt x="656" y="36"/>
                  <a:pt x="656" y="36"/>
                </a:cubicBezTo>
                <a:cubicBezTo>
                  <a:pt x="654" y="35"/>
                  <a:pt x="654" y="35"/>
                  <a:pt x="654" y="35"/>
                </a:cubicBezTo>
                <a:cubicBezTo>
                  <a:pt x="654" y="36"/>
                  <a:pt x="654" y="36"/>
                  <a:pt x="654" y="36"/>
                </a:cubicBezTo>
                <a:cubicBezTo>
                  <a:pt x="653" y="36"/>
                  <a:pt x="653" y="36"/>
                  <a:pt x="653" y="36"/>
                </a:cubicBezTo>
                <a:cubicBezTo>
                  <a:pt x="653" y="38"/>
                  <a:pt x="651" y="42"/>
                  <a:pt x="648" y="44"/>
                </a:cubicBezTo>
                <a:cubicBezTo>
                  <a:pt x="647" y="42"/>
                  <a:pt x="647" y="42"/>
                  <a:pt x="647" y="42"/>
                </a:cubicBezTo>
                <a:cubicBezTo>
                  <a:pt x="647" y="44"/>
                  <a:pt x="647" y="44"/>
                  <a:pt x="647" y="44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50" y="38"/>
                  <a:pt x="640" y="36"/>
                  <a:pt x="643" y="31"/>
                </a:cubicBezTo>
                <a:cubicBezTo>
                  <a:pt x="640" y="32"/>
                  <a:pt x="640" y="32"/>
                  <a:pt x="640" y="32"/>
                </a:cubicBezTo>
                <a:cubicBezTo>
                  <a:pt x="641" y="35"/>
                  <a:pt x="640" y="35"/>
                  <a:pt x="639" y="35"/>
                </a:cubicBezTo>
                <a:cubicBezTo>
                  <a:pt x="638" y="35"/>
                  <a:pt x="638" y="35"/>
                  <a:pt x="638" y="35"/>
                </a:cubicBezTo>
                <a:cubicBezTo>
                  <a:pt x="638" y="35"/>
                  <a:pt x="637" y="35"/>
                  <a:pt x="637" y="35"/>
                </a:cubicBezTo>
                <a:cubicBezTo>
                  <a:pt x="636" y="35"/>
                  <a:pt x="634" y="35"/>
                  <a:pt x="635" y="37"/>
                </a:cubicBezTo>
                <a:cubicBezTo>
                  <a:pt x="639" y="38"/>
                  <a:pt x="632" y="39"/>
                  <a:pt x="634" y="42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40"/>
                  <a:pt x="630" y="40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1" y="39"/>
                  <a:pt x="631" y="39"/>
                </a:cubicBezTo>
                <a:cubicBezTo>
                  <a:pt x="631" y="39"/>
                  <a:pt x="632" y="39"/>
                  <a:pt x="632" y="39"/>
                </a:cubicBezTo>
                <a:cubicBezTo>
                  <a:pt x="632" y="39"/>
                  <a:pt x="632" y="39"/>
                  <a:pt x="632" y="39"/>
                </a:cubicBezTo>
                <a:cubicBezTo>
                  <a:pt x="630" y="38"/>
                  <a:pt x="632" y="34"/>
                  <a:pt x="630" y="34"/>
                </a:cubicBezTo>
                <a:cubicBezTo>
                  <a:pt x="629" y="34"/>
                  <a:pt x="629" y="34"/>
                  <a:pt x="629" y="34"/>
                </a:cubicBezTo>
                <a:cubicBezTo>
                  <a:pt x="628" y="33"/>
                  <a:pt x="629" y="33"/>
                  <a:pt x="630" y="33"/>
                </a:cubicBezTo>
                <a:cubicBezTo>
                  <a:pt x="627" y="31"/>
                  <a:pt x="631" y="30"/>
                  <a:pt x="628" y="29"/>
                </a:cubicBezTo>
                <a:cubicBezTo>
                  <a:pt x="630" y="32"/>
                  <a:pt x="624" y="32"/>
                  <a:pt x="628" y="34"/>
                </a:cubicBezTo>
                <a:cubicBezTo>
                  <a:pt x="626" y="35"/>
                  <a:pt x="626" y="35"/>
                  <a:pt x="626" y="35"/>
                </a:cubicBezTo>
                <a:cubicBezTo>
                  <a:pt x="624" y="34"/>
                  <a:pt x="623" y="32"/>
                  <a:pt x="623" y="31"/>
                </a:cubicBezTo>
                <a:cubicBezTo>
                  <a:pt x="623" y="31"/>
                  <a:pt x="623" y="31"/>
                  <a:pt x="622" y="31"/>
                </a:cubicBezTo>
                <a:cubicBezTo>
                  <a:pt x="622" y="31"/>
                  <a:pt x="621" y="31"/>
                  <a:pt x="621" y="31"/>
                </a:cubicBezTo>
                <a:cubicBezTo>
                  <a:pt x="621" y="31"/>
                  <a:pt x="620" y="32"/>
                  <a:pt x="619" y="32"/>
                </a:cubicBezTo>
                <a:cubicBezTo>
                  <a:pt x="619" y="32"/>
                  <a:pt x="618" y="32"/>
                  <a:pt x="618" y="31"/>
                </a:cubicBezTo>
                <a:cubicBezTo>
                  <a:pt x="620" y="30"/>
                  <a:pt x="621" y="27"/>
                  <a:pt x="622" y="27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2" y="26"/>
                  <a:pt x="622" y="26"/>
                  <a:pt x="622" y="26"/>
                </a:cubicBezTo>
                <a:cubicBezTo>
                  <a:pt x="621" y="26"/>
                  <a:pt x="620" y="25"/>
                  <a:pt x="619" y="25"/>
                </a:cubicBezTo>
                <a:cubicBezTo>
                  <a:pt x="618" y="25"/>
                  <a:pt x="617" y="26"/>
                  <a:pt x="615" y="26"/>
                </a:cubicBezTo>
                <a:cubicBezTo>
                  <a:pt x="616" y="26"/>
                  <a:pt x="616" y="26"/>
                  <a:pt x="616" y="26"/>
                </a:cubicBezTo>
                <a:cubicBezTo>
                  <a:pt x="615" y="27"/>
                  <a:pt x="614" y="27"/>
                  <a:pt x="614" y="27"/>
                </a:cubicBezTo>
                <a:cubicBezTo>
                  <a:pt x="612" y="27"/>
                  <a:pt x="611" y="26"/>
                  <a:pt x="610" y="25"/>
                </a:cubicBezTo>
                <a:cubicBezTo>
                  <a:pt x="610" y="24"/>
                  <a:pt x="612" y="24"/>
                  <a:pt x="612" y="24"/>
                </a:cubicBezTo>
                <a:cubicBezTo>
                  <a:pt x="610" y="23"/>
                  <a:pt x="610" y="23"/>
                  <a:pt x="610" y="23"/>
                </a:cubicBezTo>
                <a:cubicBezTo>
                  <a:pt x="610" y="22"/>
                  <a:pt x="611" y="22"/>
                  <a:pt x="612" y="21"/>
                </a:cubicBezTo>
                <a:cubicBezTo>
                  <a:pt x="611" y="21"/>
                  <a:pt x="611" y="21"/>
                  <a:pt x="611" y="21"/>
                </a:cubicBezTo>
                <a:cubicBezTo>
                  <a:pt x="611" y="22"/>
                  <a:pt x="610" y="21"/>
                  <a:pt x="610" y="22"/>
                </a:cubicBezTo>
                <a:cubicBezTo>
                  <a:pt x="610" y="18"/>
                  <a:pt x="610" y="18"/>
                  <a:pt x="610" y="18"/>
                </a:cubicBezTo>
                <a:cubicBezTo>
                  <a:pt x="610" y="19"/>
                  <a:pt x="610" y="20"/>
                  <a:pt x="609" y="20"/>
                </a:cubicBezTo>
                <a:cubicBezTo>
                  <a:pt x="606" y="18"/>
                  <a:pt x="610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6" y="15"/>
                  <a:pt x="606" y="15"/>
                  <a:pt x="606" y="15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605" y="15"/>
                  <a:pt x="605" y="15"/>
                  <a:pt x="604" y="14"/>
                </a:cubicBezTo>
                <a:cubicBezTo>
                  <a:pt x="604" y="14"/>
                  <a:pt x="603" y="13"/>
                  <a:pt x="603" y="13"/>
                </a:cubicBezTo>
                <a:cubicBezTo>
                  <a:pt x="602" y="13"/>
                  <a:pt x="602" y="14"/>
                  <a:pt x="601" y="15"/>
                </a:cubicBezTo>
                <a:cubicBezTo>
                  <a:pt x="603" y="18"/>
                  <a:pt x="599" y="19"/>
                  <a:pt x="596" y="19"/>
                </a:cubicBezTo>
                <a:cubicBezTo>
                  <a:pt x="595" y="17"/>
                  <a:pt x="595" y="18"/>
                  <a:pt x="594" y="16"/>
                </a:cubicBezTo>
                <a:cubicBezTo>
                  <a:pt x="596" y="16"/>
                  <a:pt x="596" y="16"/>
                  <a:pt x="596" y="16"/>
                </a:cubicBezTo>
                <a:cubicBezTo>
                  <a:pt x="593" y="11"/>
                  <a:pt x="593" y="11"/>
                  <a:pt x="593" y="11"/>
                </a:cubicBezTo>
                <a:cubicBezTo>
                  <a:pt x="593" y="13"/>
                  <a:pt x="592" y="14"/>
                  <a:pt x="591" y="14"/>
                </a:cubicBezTo>
                <a:cubicBezTo>
                  <a:pt x="591" y="14"/>
                  <a:pt x="590" y="13"/>
                  <a:pt x="590" y="13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88" y="13"/>
                  <a:pt x="588" y="13"/>
                  <a:pt x="587" y="14"/>
                </a:cubicBezTo>
                <a:cubicBezTo>
                  <a:pt x="587" y="14"/>
                  <a:pt x="587" y="14"/>
                  <a:pt x="587" y="14"/>
                </a:cubicBezTo>
                <a:cubicBezTo>
                  <a:pt x="588" y="14"/>
                  <a:pt x="588" y="15"/>
                  <a:pt x="589" y="16"/>
                </a:cubicBezTo>
                <a:cubicBezTo>
                  <a:pt x="589" y="16"/>
                  <a:pt x="588" y="17"/>
                  <a:pt x="587" y="17"/>
                </a:cubicBezTo>
                <a:cubicBezTo>
                  <a:pt x="586" y="16"/>
                  <a:pt x="586" y="16"/>
                  <a:pt x="586" y="16"/>
                </a:cubicBezTo>
                <a:cubicBezTo>
                  <a:pt x="585" y="17"/>
                  <a:pt x="585" y="17"/>
                  <a:pt x="585" y="17"/>
                </a:cubicBezTo>
                <a:cubicBezTo>
                  <a:pt x="584" y="16"/>
                  <a:pt x="583" y="15"/>
                  <a:pt x="583" y="13"/>
                </a:cubicBezTo>
                <a:cubicBezTo>
                  <a:pt x="582" y="13"/>
                  <a:pt x="582" y="12"/>
                  <a:pt x="582" y="12"/>
                </a:cubicBezTo>
                <a:cubicBezTo>
                  <a:pt x="581" y="12"/>
                  <a:pt x="581" y="13"/>
                  <a:pt x="580" y="14"/>
                </a:cubicBezTo>
                <a:cubicBezTo>
                  <a:pt x="580" y="14"/>
                  <a:pt x="579" y="15"/>
                  <a:pt x="579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8" y="15"/>
                  <a:pt x="578" y="15"/>
                  <a:pt x="578" y="15"/>
                </a:cubicBezTo>
                <a:cubicBezTo>
                  <a:pt x="577" y="16"/>
                  <a:pt x="577" y="19"/>
                  <a:pt x="575" y="19"/>
                </a:cubicBezTo>
                <a:cubicBezTo>
                  <a:pt x="575" y="19"/>
                  <a:pt x="574" y="19"/>
                  <a:pt x="574" y="19"/>
                </a:cubicBezTo>
                <a:cubicBezTo>
                  <a:pt x="575" y="20"/>
                  <a:pt x="573" y="20"/>
                  <a:pt x="572" y="21"/>
                </a:cubicBezTo>
                <a:cubicBezTo>
                  <a:pt x="571" y="20"/>
                  <a:pt x="571" y="21"/>
                  <a:pt x="571" y="20"/>
                </a:cubicBezTo>
                <a:cubicBezTo>
                  <a:pt x="570" y="19"/>
                  <a:pt x="571" y="19"/>
                  <a:pt x="571" y="19"/>
                </a:cubicBezTo>
                <a:cubicBezTo>
                  <a:pt x="570" y="18"/>
                  <a:pt x="570" y="18"/>
                  <a:pt x="570" y="18"/>
                </a:cubicBezTo>
                <a:cubicBezTo>
                  <a:pt x="571" y="15"/>
                  <a:pt x="570" y="12"/>
                  <a:pt x="570" y="8"/>
                </a:cubicBezTo>
                <a:cubicBezTo>
                  <a:pt x="569" y="8"/>
                  <a:pt x="569" y="8"/>
                  <a:pt x="569" y="8"/>
                </a:cubicBezTo>
                <a:cubicBezTo>
                  <a:pt x="568" y="11"/>
                  <a:pt x="568" y="11"/>
                  <a:pt x="568" y="11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7" y="10"/>
                  <a:pt x="567" y="10"/>
                  <a:pt x="567" y="10"/>
                </a:cubicBezTo>
                <a:cubicBezTo>
                  <a:pt x="563" y="12"/>
                  <a:pt x="562" y="11"/>
                  <a:pt x="560" y="13"/>
                </a:cubicBezTo>
                <a:cubicBezTo>
                  <a:pt x="558" y="11"/>
                  <a:pt x="558" y="11"/>
                  <a:pt x="558" y="11"/>
                </a:cubicBezTo>
                <a:cubicBezTo>
                  <a:pt x="558" y="11"/>
                  <a:pt x="559" y="10"/>
                  <a:pt x="559" y="10"/>
                </a:cubicBezTo>
                <a:cubicBezTo>
                  <a:pt x="559" y="10"/>
                  <a:pt x="559" y="10"/>
                  <a:pt x="559" y="10"/>
                </a:cubicBezTo>
                <a:cubicBezTo>
                  <a:pt x="560" y="7"/>
                  <a:pt x="555" y="6"/>
                  <a:pt x="554" y="4"/>
                </a:cubicBezTo>
                <a:cubicBezTo>
                  <a:pt x="553" y="3"/>
                  <a:pt x="553" y="3"/>
                  <a:pt x="553" y="3"/>
                </a:cubicBezTo>
                <a:cubicBezTo>
                  <a:pt x="552" y="3"/>
                  <a:pt x="552" y="5"/>
                  <a:pt x="550" y="6"/>
                </a:cubicBezTo>
                <a:cubicBezTo>
                  <a:pt x="546" y="5"/>
                  <a:pt x="546" y="5"/>
                  <a:pt x="546" y="5"/>
                </a:cubicBezTo>
                <a:cubicBezTo>
                  <a:pt x="547" y="6"/>
                  <a:pt x="547" y="6"/>
                  <a:pt x="547" y="6"/>
                </a:cubicBezTo>
                <a:cubicBezTo>
                  <a:pt x="546" y="6"/>
                  <a:pt x="545" y="8"/>
                  <a:pt x="544" y="8"/>
                </a:cubicBezTo>
                <a:cubicBezTo>
                  <a:pt x="544" y="8"/>
                  <a:pt x="544" y="7"/>
                  <a:pt x="544" y="7"/>
                </a:cubicBezTo>
                <a:cubicBezTo>
                  <a:pt x="544" y="8"/>
                  <a:pt x="544" y="8"/>
                  <a:pt x="544" y="8"/>
                </a:cubicBezTo>
                <a:cubicBezTo>
                  <a:pt x="544" y="8"/>
                  <a:pt x="543" y="9"/>
                  <a:pt x="543" y="9"/>
                </a:cubicBezTo>
                <a:cubicBezTo>
                  <a:pt x="542" y="9"/>
                  <a:pt x="542" y="9"/>
                  <a:pt x="542" y="9"/>
                </a:cubicBezTo>
                <a:cubicBezTo>
                  <a:pt x="540" y="8"/>
                  <a:pt x="542" y="7"/>
                  <a:pt x="543" y="6"/>
                </a:cubicBezTo>
                <a:cubicBezTo>
                  <a:pt x="541" y="5"/>
                  <a:pt x="541" y="5"/>
                  <a:pt x="541" y="5"/>
                </a:cubicBezTo>
                <a:cubicBezTo>
                  <a:pt x="541" y="6"/>
                  <a:pt x="542" y="7"/>
                  <a:pt x="540" y="7"/>
                </a:cubicBezTo>
                <a:cubicBezTo>
                  <a:pt x="540" y="7"/>
                  <a:pt x="540" y="7"/>
                  <a:pt x="540" y="7"/>
                </a:cubicBezTo>
                <a:cubicBezTo>
                  <a:pt x="540" y="7"/>
                  <a:pt x="540" y="7"/>
                  <a:pt x="539" y="7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40" y="9"/>
                  <a:pt x="540" y="9"/>
                </a:cubicBezTo>
                <a:cubicBezTo>
                  <a:pt x="540" y="9"/>
                  <a:pt x="539" y="9"/>
                  <a:pt x="539" y="9"/>
                </a:cubicBezTo>
                <a:cubicBezTo>
                  <a:pt x="538" y="9"/>
                  <a:pt x="538" y="10"/>
                  <a:pt x="538" y="10"/>
                </a:cubicBezTo>
                <a:cubicBezTo>
                  <a:pt x="538" y="10"/>
                  <a:pt x="537" y="10"/>
                  <a:pt x="537" y="9"/>
                </a:cubicBezTo>
                <a:cubicBezTo>
                  <a:pt x="537" y="9"/>
                  <a:pt x="539" y="9"/>
                  <a:pt x="539" y="8"/>
                </a:cubicBezTo>
                <a:cubicBezTo>
                  <a:pt x="539" y="8"/>
                  <a:pt x="538" y="7"/>
                  <a:pt x="538" y="7"/>
                </a:cubicBezTo>
                <a:cubicBezTo>
                  <a:pt x="537" y="7"/>
                  <a:pt x="537" y="8"/>
                  <a:pt x="536" y="8"/>
                </a:cubicBezTo>
                <a:cubicBezTo>
                  <a:pt x="536" y="9"/>
                  <a:pt x="535" y="9"/>
                  <a:pt x="535" y="9"/>
                </a:cubicBezTo>
                <a:cubicBezTo>
                  <a:pt x="535" y="9"/>
                  <a:pt x="535" y="9"/>
                  <a:pt x="535" y="9"/>
                </a:cubicBezTo>
                <a:cubicBezTo>
                  <a:pt x="536" y="9"/>
                  <a:pt x="536" y="9"/>
                  <a:pt x="536" y="9"/>
                </a:cubicBezTo>
                <a:cubicBezTo>
                  <a:pt x="536" y="11"/>
                  <a:pt x="535" y="15"/>
                  <a:pt x="532" y="16"/>
                </a:cubicBezTo>
                <a:cubicBezTo>
                  <a:pt x="530" y="13"/>
                  <a:pt x="530" y="13"/>
                  <a:pt x="530" y="13"/>
                </a:cubicBezTo>
                <a:cubicBezTo>
                  <a:pt x="529" y="14"/>
                  <a:pt x="532" y="15"/>
                  <a:pt x="530" y="15"/>
                </a:cubicBezTo>
                <a:cubicBezTo>
                  <a:pt x="527" y="11"/>
                  <a:pt x="529" y="10"/>
                  <a:pt x="528" y="5"/>
                </a:cubicBezTo>
                <a:cubicBezTo>
                  <a:pt x="527" y="6"/>
                  <a:pt x="527" y="6"/>
                  <a:pt x="527" y="6"/>
                </a:cubicBezTo>
                <a:cubicBezTo>
                  <a:pt x="526" y="4"/>
                  <a:pt x="526" y="4"/>
                  <a:pt x="526" y="4"/>
                </a:cubicBezTo>
                <a:cubicBezTo>
                  <a:pt x="526" y="5"/>
                  <a:pt x="526" y="7"/>
                  <a:pt x="524" y="8"/>
                </a:cubicBezTo>
                <a:cubicBezTo>
                  <a:pt x="523" y="6"/>
                  <a:pt x="523" y="6"/>
                  <a:pt x="523" y="6"/>
                </a:cubicBezTo>
                <a:cubicBezTo>
                  <a:pt x="520" y="7"/>
                  <a:pt x="520" y="7"/>
                  <a:pt x="520" y="7"/>
                </a:cubicBezTo>
                <a:cubicBezTo>
                  <a:pt x="522" y="9"/>
                  <a:pt x="519" y="10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9" y="11"/>
                  <a:pt x="519" y="11"/>
                  <a:pt x="519" y="11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16" y="15"/>
                  <a:pt x="516" y="15"/>
                  <a:pt x="516" y="15"/>
                </a:cubicBezTo>
                <a:cubicBezTo>
                  <a:pt x="514" y="15"/>
                  <a:pt x="514" y="15"/>
                  <a:pt x="514" y="15"/>
                </a:cubicBezTo>
                <a:cubicBezTo>
                  <a:pt x="513" y="13"/>
                  <a:pt x="514" y="10"/>
                  <a:pt x="514" y="9"/>
                </a:cubicBezTo>
                <a:cubicBezTo>
                  <a:pt x="510" y="7"/>
                  <a:pt x="510" y="7"/>
                  <a:pt x="510" y="7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10" y="11"/>
                  <a:pt x="510" y="11"/>
                  <a:pt x="510" y="11"/>
                </a:cubicBezTo>
                <a:cubicBezTo>
                  <a:pt x="509" y="11"/>
                  <a:pt x="509" y="11"/>
                  <a:pt x="508" y="11"/>
                </a:cubicBezTo>
                <a:cubicBezTo>
                  <a:pt x="508" y="11"/>
                  <a:pt x="507" y="11"/>
                  <a:pt x="506" y="11"/>
                </a:cubicBezTo>
                <a:cubicBezTo>
                  <a:pt x="505" y="11"/>
                  <a:pt x="505" y="11"/>
                  <a:pt x="504" y="11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3" y="10"/>
                  <a:pt x="503" y="10"/>
                  <a:pt x="503" y="10"/>
                </a:cubicBezTo>
                <a:cubicBezTo>
                  <a:pt x="502" y="8"/>
                  <a:pt x="502" y="8"/>
                  <a:pt x="502" y="8"/>
                </a:cubicBezTo>
                <a:cubicBezTo>
                  <a:pt x="501" y="9"/>
                  <a:pt x="501" y="9"/>
                  <a:pt x="501" y="9"/>
                </a:cubicBezTo>
                <a:cubicBezTo>
                  <a:pt x="500" y="7"/>
                  <a:pt x="497" y="7"/>
                  <a:pt x="497" y="5"/>
                </a:cubicBezTo>
                <a:cubicBezTo>
                  <a:pt x="495" y="5"/>
                  <a:pt x="495" y="5"/>
                  <a:pt x="495" y="5"/>
                </a:cubicBezTo>
                <a:cubicBezTo>
                  <a:pt x="497" y="5"/>
                  <a:pt x="497" y="5"/>
                  <a:pt x="497" y="5"/>
                </a:cubicBezTo>
                <a:cubicBezTo>
                  <a:pt x="497" y="7"/>
                  <a:pt x="497" y="7"/>
                  <a:pt x="497" y="7"/>
                </a:cubicBezTo>
                <a:cubicBezTo>
                  <a:pt x="495" y="8"/>
                  <a:pt x="495" y="8"/>
                  <a:pt x="495" y="8"/>
                </a:cubicBezTo>
                <a:cubicBezTo>
                  <a:pt x="497" y="10"/>
                  <a:pt x="494" y="11"/>
                  <a:pt x="494" y="13"/>
                </a:cubicBezTo>
                <a:cubicBezTo>
                  <a:pt x="493" y="12"/>
                  <a:pt x="493" y="12"/>
                  <a:pt x="492" y="12"/>
                </a:cubicBezTo>
                <a:cubicBezTo>
                  <a:pt x="491" y="12"/>
                  <a:pt x="491" y="14"/>
                  <a:pt x="490" y="15"/>
                </a:cubicBezTo>
                <a:cubicBezTo>
                  <a:pt x="487" y="14"/>
                  <a:pt x="488" y="11"/>
                  <a:pt x="487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5" y="11"/>
                  <a:pt x="487" y="13"/>
                  <a:pt x="486" y="14"/>
                </a:cubicBezTo>
                <a:cubicBezTo>
                  <a:pt x="485" y="14"/>
                  <a:pt x="485" y="14"/>
                  <a:pt x="485" y="14"/>
                </a:cubicBezTo>
                <a:cubicBezTo>
                  <a:pt x="487" y="17"/>
                  <a:pt x="487" y="17"/>
                  <a:pt x="487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5" y="17"/>
                  <a:pt x="485" y="16"/>
                  <a:pt x="485" y="15"/>
                </a:cubicBezTo>
                <a:cubicBezTo>
                  <a:pt x="485" y="16"/>
                  <a:pt x="484" y="17"/>
                  <a:pt x="483" y="17"/>
                </a:cubicBezTo>
                <a:cubicBezTo>
                  <a:pt x="482" y="17"/>
                  <a:pt x="482" y="17"/>
                  <a:pt x="482" y="17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0" y="19"/>
                  <a:pt x="480" y="19"/>
                  <a:pt x="480" y="19"/>
                </a:cubicBezTo>
                <a:cubicBezTo>
                  <a:pt x="480" y="19"/>
                  <a:pt x="478" y="18"/>
                  <a:pt x="478" y="17"/>
                </a:cubicBezTo>
                <a:cubicBezTo>
                  <a:pt x="477" y="18"/>
                  <a:pt x="477" y="18"/>
                  <a:pt x="477" y="18"/>
                </a:cubicBezTo>
                <a:cubicBezTo>
                  <a:pt x="470" y="17"/>
                  <a:pt x="479" y="10"/>
                  <a:pt x="472" y="10"/>
                </a:cubicBezTo>
                <a:cubicBezTo>
                  <a:pt x="471" y="10"/>
                  <a:pt x="471" y="10"/>
                  <a:pt x="471" y="10"/>
                </a:cubicBezTo>
                <a:cubicBezTo>
                  <a:pt x="471" y="11"/>
                  <a:pt x="470" y="11"/>
                  <a:pt x="471" y="11"/>
                </a:cubicBezTo>
                <a:cubicBezTo>
                  <a:pt x="472" y="13"/>
                  <a:pt x="470" y="13"/>
                  <a:pt x="469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68" y="16"/>
                  <a:pt x="464" y="13"/>
                  <a:pt x="465" y="16"/>
                </a:cubicBezTo>
                <a:cubicBezTo>
                  <a:pt x="463" y="15"/>
                  <a:pt x="463" y="15"/>
                  <a:pt x="463" y="15"/>
                </a:cubicBezTo>
                <a:cubicBezTo>
                  <a:pt x="464" y="14"/>
                  <a:pt x="463" y="13"/>
                  <a:pt x="463" y="12"/>
                </a:cubicBezTo>
                <a:cubicBezTo>
                  <a:pt x="463" y="12"/>
                  <a:pt x="463" y="12"/>
                  <a:pt x="462" y="12"/>
                </a:cubicBezTo>
                <a:cubicBezTo>
                  <a:pt x="462" y="12"/>
                  <a:pt x="461" y="12"/>
                  <a:pt x="461" y="11"/>
                </a:cubicBezTo>
                <a:cubicBezTo>
                  <a:pt x="460" y="11"/>
                  <a:pt x="460" y="11"/>
                  <a:pt x="459" y="11"/>
                </a:cubicBezTo>
                <a:cubicBezTo>
                  <a:pt x="459" y="11"/>
                  <a:pt x="459" y="11"/>
                  <a:pt x="459" y="11"/>
                </a:cubicBezTo>
                <a:cubicBezTo>
                  <a:pt x="459" y="13"/>
                  <a:pt x="453" y="14"/>
                  <a:pt x="455" y="16"/>
                </a:cubicBezTo>
                <a:cubicBezTo>
                  <a:pt x="450" y="15"/>
                  <a:pt x="450" y="15"/>
                  <a:pt x="450" y="15"/>
                </a:cubicBezTo>
                <a:cubicBezTo>
                  <a:pt x="448" y="14"/>
                  <a:pt x="447" y="12"/>
                  <a:pt x="449" y="10"/>
                </a:cubicBezTo>
                <a:cubicBezTo>
                  <a:pt x="446" y="8"/>
                  <a:pt x="449" y="2"/>
                  <a:pt x="446" y="2"/>
                </a:cubicBezTo>
                <a:cubicBezTo>
                  <a:pt x="446" y="2"/>
                  <a:pt x="446" y="2"/>
                  <a:pt x="446" y="2"/>
                </a:cubicBezTo>
                <a:cubicBezTo>
                  <a:pt x="444" y="5"/>
                  <a:pt x="443" y="7"/>
                  <a:pt x="441" y="10"/>
                </a:cubicBezTo>
                <a:cubicBezTo>
                  <a:pt x="444" y="10"/>
                  <a:pt x="440" y="13"/>
                  <a:pt x="442" y="14"/>
                </a:cubicBezTo>
                <a:cubicBezTo>
                  <a:pt x="442" y="14"/>
                  <a:pt x="441" y="14"/>
                  <a:pt x="441" y="14"/>
                </a:cubicBezTo>
                <a:cubicBezTo>
                  <a:pt x="441" y="14"/>
                  <a:pt x="441" y="14"/>
                  <a:pt x="440" y="13"/>
                </a:cubicBezTo>
                <a:cubicBezTo>
                  <a:pt x="437" y="14"/>
                  <a:pt x="437" y="14"/>
                  <a:pt x="437" y="14"/>
                </a:cubicBezTo>
                <a:cubicBezTo>
                  <a:pt x="438" y="15"/>
                  <a:pt x="438" y="15"/>
                  <a:pt x="438" y="15"/>
                </a:cubicBezTo>
                <a:cubicBezTo>
                  <a:pt x="437" y="15"/>
                  <a:pt x="437" y="15"/>
                  <a:pt x="436" y="15"/>
                </a:cubicBezTo>
                <a:cubicBezTo>
                  <a:pt x="432" y="15"/>
                  <a:pt x="438" y="9"/>
                  <a:pt x="437" y="8"/>
                </a:cubicBezTo>
                <a:cubicBezTo>
                  <a:pt x="436" y="6"/>
                  <a:pt x="434" y="5"/>
                  <a:pt x="433" y="5"/>
                </a:cubicBezTo>
                <a:cubicBezTo>
                  <a:pt x="432" y="5"/>
                  <a:pt x="432" y="5"/>
                  <a:pt x="431" y="6"/>
                </a:cubicBezTo>
                <a:cubicBezTo>
                  <a:pt x="431" y="6"/>
                  <a:pt x="431" y="6"/>
                  <a:pt x="431" y="7"/>
                </a:cubicBezTo>
                <a:cubicBezTo>
                  <a:pt x="431" y="7"/>
                  <a:pt x="431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9" y="7"/>
                </a:cubicBezTo>
                <a:cubicBezTo>
                  <a:pt x="427" y="8"/>
                  <a:pt x="429" y="8"/>
                  <a:pt x="428" y="10"/>
                </a:cubicBezTo>
                <a:cubicBezTo>
                  <a:pt x="424" y="8"/>
                  <a:pt x="424" y="8"/>
                  <a:pt x="424" y="8"/>
                </a:cubicBezTo>
                <a:cubicBezTo>
                  <a:pt x="426" y="7"/>
                  <a:pt x="426" y="7"/>
                  <a:pt x="426" y="7"/>
                </a:cubicBezTo>
                <a:cubicBezTo>
                  <a:pt x="425" y="6"/>
                  <a:pt x="422" y="5"/>
                  <a:pt x="423" y="2"/>
                </a:cubicBezTo>
                <a:cubicBezTo>
                  <a:pt x="423" y="2"/>
                  <a:pt x="422" y="2"/>
                  <a:pt x="422" y="2"/>
                </a:cubicBezTo>
                <a:cubicBezTo>
                  <a:pt x="421" y="2"/>
                  <a:pt x="419" y="2"/>
                  <a:pt x="419" y="0"/>
                </a:cubicBezTo>
              </a:path>
            </a:pathLst>
          </a:custGeom>
          <a:gradFill rotWithShape="1">
            <a:gsLst>
              <a:gs pos="0">
                <a:srgbClr val="656667"/>
              </a:gs>
              <a:gs pos="100000">
                <a:srgbClr val="26262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cxnSp>
        <p:nvCxnSpPr>
          <p:cNvPr id="6459" name="直接连接符 324"/>
          <p:cNvCxnSpPr>
            <a:cxnSpLocks noChangeShapeType="1"/>
            <a:stCxn id="6455" idx="41"/>
            <a:endCxn id="6456" idx="21"/>
          </p:cNvCxnSpPr>
          <p:nvPr/>
        </p:nvCxnSpPr>
        <p:spPr bwMode="auto">
          <a:xfrm>
            <a:off x="3200400" y="2997200"/>
            <a:ext cx="1619250" cy="1646238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60" name="直接连接符 326"/>
          <p:cNvCxnSpPr>
            <a:cxnSpLocks noChangeShapeType="1"/>
            <a:stCxn id="6456" idx="57"/>
            <a:endCxn id="6457" idx="29"/>
          </p:cNvCxnSpPr>
          <p:nvPr/>
        </p:nvCxnSpPr>
        <p:spPr bwMode="auto">
          <a:xfrm flipV="1">
            <a:off x="5594350" y="3081338"/>
            <a:ext cx="1144588" cy="1525587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61" name="直接连接符 328"/>
          <p:cNvCxnSpPr>
            <a:cxnSpLocks noChangeShapeType="1"/>
            <a:stCxn id="6457" idx="40"/>
            <a:endCxn id="6458" idx="19"/>
          </p:cNvCxnSpPr>
          <p:nvPr/>
        </p:nvCxnSpPr>
        <p:spPr bwMode="auto">
          <a:xfrm>
            <a:off x="7307263" y="2889250"/>
            <a:ext cx="1473200" cy="1120775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462" name="图片 33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5411788"/>
            <a:ext cx="14030326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6463" name="文本框 335"/>
          <p:cNvSpPr>
            <a:spLocks noChangeArrowheads="1"/>
          </p:cNvSpPr>
          <p:nvPr/>
        </p:nvSpPr>
        <p:spPr bwMode="auto">
          <a:xfrm>
            <a:off x="1212850" y="3097213"/>
            <a:ext cx="2338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595959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6464" name="文本框 336"/>
          <p:cNvSpPr>
            <a:spLocks noChangeArrowheads="1"/>
          </p:cNvSpPr>
          <p:nvPr/>
        </p:nvSpPr>
        <p:spPr bwMode="auto">
          <a:xfrm>
            <a:off x="2209800" y="1746250"/>
            <a:ext cx="12271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壹</a:t>
            </a:r>
          </a:p>
        </p:txBody>
      </p:sp>
      <p:sp>
        <p:nvSpPr>
          <p:cNvPr id="6465" name="文本框 337"/>
          <p:cNvSpPr>
            <a:spLocks noChangeArrowheads="1"/>
          </p:cNvSpPr>
          <p:nvPr/>
        </p:nvSpPr>
        <p:spPr bwMode="auto">
          <a:xfrm>
            <a:off x="4665663" y="4454525"/>
            <a:ext cx="85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贰</a:t>
            </a:r>
          </a:p>
        </p:txBody>
      </p:sp>
      <p:sp>
        <p:nvSpPr>
          <p:cNvPr id="6466" name="文本框 338"/>
          <p:cNvSpPr>
            <a:spLocks noChangeArrowheads="1"/>
          </p:cNvSpPr>
          <p:nvPr/>
        </p:nvSpPr>
        <p:spPr bwMode="auto">
          <a:xfrm>
            <a:off x="6248400" y="1993900"/>
            <a:ext cx="1020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叁</a:t>
            </a:r>
          </a:p>
        </p:txBody>
      </p:sp>
      <p:sp>
        <p:nvSpPr>
          <p:cNvPr id="6467" name="文本框 339"/>
          <p:cNvSpPr>
            <a:spLocks noChangeArrowheads="1"/>
          </p:cNvSpPr>
          <p:nvPr/>
        </p:nvSpPr>
        <p:spPr bwMode="auto">
          <a:xfrm>
            <a:off x="8721725" y="3884613"/>
            <a:ext cx="1289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肆</a:t>
            </a:r>
            <a:endParaRPr lang="zh-CN" altLang="en-US" dirty="0"/>
          </a:p>
        </p:txBody>
      </p:sp>
      <p:sp>
        <p:nvSpPr>
          <p:cNvPr id="6468" name="文本框 340"/>
          <p:cNvSpPr>
            <a:spLocks noChangeArrowheads="1"/>
          </p:cNvSpPr>
          <p:nvPr/>
        </p:nvSpPr>
        <p:spPr bwMode="auto">
          <a:xfrm>
            <a:off x="3957638" y="5530850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595959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6469" name="文本框 341"/>
          <p:cNvSpPr>
            <a:spLocks noChangeArrowheads="1"/>
          </p:cNvSpPr>
          <p:nvPr/>
        </p:nvSpPr>
        <p:spPr bwMode="auto">
          <a:xfrm>
            <a:off x="5668963" y="1416050"/>
            <a:ext cx="23383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595959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6470" name="文本框 342"/>
          <p:cNvSpPr>
            <a:spLocks noChangeArrowheads="1"/>
          </p:cNvSpPr>
          <p:nvPr/>
        </p:nvSpPr>
        <p:spPr bwMode="auto">
          <a:xfrm>
            <a:off x="8223250" y="5073650"/>
            <a:ext cx="233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595959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pic>
        <p:nvPicPr>
          <p:cNvPr id="6471" name="图片 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260350"/>
            <a:ext cx="24018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250"/>
                                        <p:tgtEl>
                                          <p:spTgt spid="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1250"/>
                                        <p:tgtEl>
                                          <p:spTgt spid="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1250"/>
                                        <p:tgtEl>
                                          <p:spTgt spid="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1250"/>
                                        <p:tgtEl>
                                          <p:spTgt spid="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750"/>
                                        <p:tgtEl>
                                          <p:spTgt spid="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750"/>
                                        <p:tgtEl>
                                          <p:spTgt spid="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250"/>
                                        <p:tgtEl>
                                          <p:spTgt spid="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250"/>
                                        <p:tgtEl>
                                          <p:spTgt spid="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250"/>
                                        <p:tgtEl>
                                          <p:spTgt spid="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accel="33000" decel="3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33000" decel="3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33000" decel="3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33000" decel="3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" grpId="0" bldLvl="0" animBg="1" autoUpdateAnimBg="0"/>
      <p:bldP spid="6456" grpId="0" bldLvl="0" animBg="1" autoUpdateAnimBg="0"/>
      <p:bldP spid="6457" grpId="0" bldLvl="0" animBg="1" autoUpdateAnimBg="0"/>
      <p:bldP spid="6458" grpId="0" bldLvl="0" animBg="1" autoUpdateAnimBg="0"/>
      <p:bldP spid="6463" grpId="0" bldLvl="0" autoUpdateAnimBg="0"/>
      <p:bldP spid="6464" grpId="0" bldLvl="0" autoUpdateAnimBg="0"/>
      <p:bldP spid="6465" grpId="0" bldLvl="0" autoUpdateAnimBg="0"/>
      <p:bldP spid="6466" grpId="0" bldLvl="0" autoUpdateAnimBg="0"/>
      <p:bldP spid="6467" grpId="0" bldLvl="0" autoUpdateAnimBg="0"/>
      <p:bldP spid="6468" grpId="0" bldLvl="0" autoUpdateAnimBg="0"/>
      <p:bldP spid="6469" grpId="0" bldLvl="0" autoUpdateAnimBg="0"/>
      <p:bldP spid="647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937"/>
          <p:cNvGrpSpPr/>
          <p:nvPr/>
        </p:nvGrpSpPr>
        <p:grpSpPr bwMode="auto">
          <a:xfrm>
            <a:off x="354013" y="746125"/>
            <a:ext cx="6500812" cy="4146550"/>
            <a:chOff x="0" y="0"/>
            <a:chExt cx="2333625" cy="1498602"/>
          </a:xfrm>
        </p:grpSpPr>
        <p:grpSp>
          <p:nvGrpSpPr>
            <p:cNvPr id="7171" name="Group 463"/>
            <p:cNvGrpSpPr/>
            <p:nvPr/>
          </p:nvGrpSpPr>
          <p:grpSpPr bwMode="auto">
            <a:xfrm>
              <a:off x="0" y="0"/>
              <a:ext cx="2333625" cy="1473200"/>
              <a:chOff x="0" y="0"/>
              <a:chExt cx="1470" cy="928"/>
            </a:xfrm>
          </p:grpSpPr>
          <p:sp>
            <p:nvSpPr>
              <p:cNvPr id="7172" name="Freeform 263"/>
              <p:cNvSpPr>
                <a:spLocks noChangeArrowheads="1"/>
              </p:cNvSpPr>
              <p:nvPr/>
            </p:nvSpPr>
            <p:spPr bwMode="auto">
              <a:xfrm>
                <a:off x="453" y="745"/>
                <a:ext cx="38" cy="33"/>
              </a:xfrm>
              <a:custGeom>
                <a:avLst/>
                <a:gdLst>
                  <a:gd name="T0" fmla="*/ 16 w 16"/>
                  <a:gd name="T1" fmla="*/ 0 h 14"/>
                  <a:gd name="T2" fmla="*/ 13 w 16"/>
                  <a:gd name="T3" fmla="*/ 3 h 14"/>
                  <a:gd name="T4" fmla="*/ 11 w 16"/>
                  <a:gd name="T5" fmla="*/ 6 h 14"/>
                  <a:gd name="T6" fmla="*/ 1 w 16"/>
                  <a:gd name="T7" fmla="*/ 14 h 14"/>
                  <a:gd name="T8" fmla="*/ 0 w 16"/>
                  <a:gd name="T9" fmla="*/ 14 h 14"/>
                  <a:gd name="T10" fmla="*/ 1 w 16"/>
                  <a:gd name="T11" fmla="*/ 13 h 14"/>
                  <a:gd name="T12" fmla="*/ 6 w 16"/>
                  <a:gd name="T13" fmla="*/ 10 h 14"/>
                  <a:gd name="T14" fmla="*/ 7 w 16"/>
                  <a:gd name="T15" fmla="*/ 7 h 14"/>
                  <a:gd name="T16" fmla="*/ 14 w 16"/>
                  <a:gd name="T17" fmla="*/ 1 h 14"/>
                  <a:gd name="T18" fmla="*/ 15 w 16"/>
                  <a:gd name="T19" fmla="*/ 0 h 14"/>
                  <a:gd name="T20" fmla="*/ 16 w 16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4"/>
                  <a:gd name="T35" fmla="*/ 16 w 16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4">
                    <a:moveTo>
                      <a:pt x="16" y="0"/>
                    </a:moveTo>
                    <a:cubicBezTo>
                      <a:pt x="16" y="2"/>
                      <a:pt x="14" y="2"/>
                      <a:pt x="13" y="3"/>
                    </a:cubicBezTo>
                    <a:cubicBezTo>
                      <a:pt x="13" y="4"/>
                      <a:pt x="12" y="5"/>
                      <a:pt x="11" y="6"/>
                    </a:cubicBezTo>
                    <a:cubicBezTo>
                      <a:pt x="9" y="9"/>
                      <a:pt x="6" y="12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2"/>
                      <a:pt x="4" y="11"/>
                      <a:pt x="6" y="10"/>
                    </a:cubicBezTo>
                    <a:cubicBezTo>
                      <a:pt x="7" y="9"/>
                      <a:pt x="6" y="7"/>
                      <a:pt x="7" y="7"/>
                    </a:cubicBezTo>
                    <a:cubicBezTo>
                      <a:pt x="11" y="6"/>
                      <a:pt x="12" y="3"/>
                      <a:pt x="14" y="1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73" name="Freeform 264"/>
              <p:cNvSpPr>
                <a:spLocks noChangeArrowheads="1"/>
              </p:cNvSpPr>
              <p:nvPr/>
            </p:nvSpPr>
            <p:spPr bwMode="auto">
              <a:xfrm>
                <a:off x="112" y="747"/>
                <a:ext cx="368" cy="160"/>
              </a:xfrm>
              <a:custGeom>
                <a:avLst/>
                <a:gdLst>
                  <a:gd name="T0" fmla="*/ 75 w 155"/>
                  <a:gd name="T1" fmla="*/ 5 h 67"/>
                  <a:gd name="T2" fmla="*/ 83 w 155"/>
                  <a:gd name="T3" fmla="*/ 10 h 67"/>
                  <a:gd name="T4" fmla="*/ 88 w 155"/>
                  <a:gd name="T5" fmla="*/ 14 h 67"/>
                  <a:gd name="T6" fmla="*/ 87 w 155"/>
                  <a:gd name="T7" fmla="*/ 9 h 67"/>
                  <a:gd name="T8" fmla="*/ 92 w 155"/>
                  <a:gd name="T9" fmla="*/ 13 h 67"/>
                  <a:gd name="T10" fmla="*/ 90 w 155"/>
                  <a:gd name="T11" fmla="*/ 22 h 67"/>
                  <a:gd name="T12" fmla="*/ 95 w 155"/>
                  <a:gd name="T13" fmla="*/ 19 h 67"/>
                  <a:gd name="T14" fmla="*/ 103 w 155"/>
                  <a:gd name="T15" fmla="*/ 22 h 67"/>
                  <a:gd name="T16" fmla="*/ 109 w 155"/>
                  <a:gd name="T17" fmla="*/ 29 h 67"/>
                  <a:gd name="T18" fmla="*/ 123 w 155"/>
                  <a:gd name="T19" fmla="*/ 25 h 67"/>
                  <a:gd name="T20" fmla="*/ 128 w 155"/>
                  <a:gd name="T21" fmla="*/ 24 h 67"/>
                  <a:gd name="T22" fmla="*/ 132 w 155"/>
                  <a:gd name="T23" fmla="*/ 21 h 67"/>
                  <a:gd name="T24" fmla="*/ 139 w 155"/>
                  <a:gd name="T25" fmla="*/ 21 h 67"/>
                  <a:gd name="T26" fmla="*/ 148 w 155"/>
                  <a:gd name="T27" fmla="*/ 27 h 67"/>
                  <a:gd name="T28" fmla="*/ 154 w 155"/>
                  <a:gd name="T29" fmla="*/ 33 h 67"/>
                  <a:gd name="T30" fmla="*/ 144 w 155"/>
                  <a:gd name="T31" fmla="*/ 41 h 67"/>
                  <a:gd name="T32" fmla="*/ 134 w 155"/>
                  <a:gd name="T33" fmla="*/ 35 h 67"/>
                  <a:gd name="T34" fmla="*/ 133 w 155"/>
                  <a:gd name="T35" fmla="*/ 34 h 67"/>
                  <a:gd name="T36" fmla="*/ 126 w 155"/>
                  <a:gd name="T37" fmla="*/ 32 h 67"/>
                  <a:gd name="T38" fmla="*/ 115 w 155"/>
                  <a:gd name="T39" fmla="*/ 32 h 67"/>
                  <a:gd name="T40" fmla="*/ 109 w 155"/>
                  <a:gd name="T41" fmla="*/ 34 h 67"/>
                  <a:gd name="T42" fmla="*/ 108 w 155"/>
                  <a:gd name="T43" fmla="*/ 38 h 67"/>
                  <a:gd name="T44" fmla="*/ 115 w 155"/>
                  <a:gd name="T45" fmla="*/ 45 h 67"/>
                  <a:gd name="T46" fmla="*/ 117 w 155"/>
                  <a:gd name="T47" fmla="*/ 54 h 67"/>
                  <a:gd name="T48" fmla="*/ 113 w 155"/>
                  <a:gd name="T49" fmla="*/ 62 h 67"/>
                  <a:gd name="T50" fmla="*/ 100 w 155"/>
                  <a:gd name="T51" fmla="*/ 65 h 67"/>
                  <a:gd name="T52" fmla="*/ 94 w 155"/>
                  <a:gd name="T53" fmla="*/ 62 h 67"/>
                  <a:gd name="T54" fmla="*/ 86 w 155"/>
                  <a:gd name="T55" fmla="*/ 62 h 67"/>
                  <a:gd name="T56" fmla="*/ 84 w 155"/>
                  <a:gd name="T57" fmla="*/ 61 h 67"/>
                  <a:gd name="T58" fmla="*/ 72 w 155"/>
                  <a:gd name="T59" fmla="*/ 60 h 67"/>
                  <a:gd name="T60" fmla="*/ 75 w 155"/>
                  <a:gd name="T61" fmla="*/ 56 h 67"/>
                  <a:gd name="T62" fmla="*/ 72 w 155"/>
                  <a:gd name="T63" fmla="*/ 55 h 67"/>
                  <a:gd name="T64" fmla="*/ 77 w 155"/>
                  <a:gd name="T65" fmla="*/ 56 h 67"/>
                  <a:gd name="T66" fmla="*/ 78 w 155"/>
                  <a:gd name="T67" fmla="*/ 58 h 67"/>
                  <a:gd name="T68" fmla="*/ 83 w 155"/>
                  <a:gd name="T69" fmla="*/ 59 h 67"/>
                  <a:gd name="T70" fmla="*/ 86 w 155"/>
                  <a:gd name="T71" fmla="*/ 57 h 67"/>
                  <a:gd name="T72" fmla="*/ 82 w 155"/>
                  <a:gd name="T73" fmla="*/ 57 h 67"/>
                  <a:gd name="T74" fmla="*/ 85 w 155"/>
                  <a:gd name="T75" fmla="*/ 49 h 67"/>
                  <a:gd name="T76" fmla="*/ 84 w 155"/>
                  <a:gd name="T77" fmla="*/ 48 h 67"/>
                  <a:gd name="T78" fmla="*/ 84 w 155"/>
                  <a:gd name="T79" fmla="*/ 47 h 67"/>
                  <a:gd name="T80" fmla="*/ 86 w 155"/>
                  <a:gd name="T81" fmla="*/ 47 h 67"/>
                  <a:gd name="T82" fmla="*/ 85 w 155"/>
                  <a:gd name="T83" fmla="*/ 46 h 67"/>
                  <a:gd name="T84" fmla="*/ 83 w 155"/>
                  <a:gd name="T85" fmla="*/ 44 h 67"/>
                  <a:gd name="T86" fmla="*/ 87 w 155"/>
                  <a:gd name="T87" fmla="*/ 43 h 67"/>
                  <a:gd name="T88" fmla="*/ 89 w 155"/>
                  <a:gd name="T89" fmla="*/ 42 h 67"/>
                  <a:gd name="T90" fmla="*/ 80 w 155"/>
                  <a:gd name="T91" fmla="*/ 37 h 67"/>
                  <a:gd name="T92" fmla="*/ 68 w 155"/>
                  <a:gd name="T93" fmla="*/ 27 h 67"/>
                  <a:gd name="T94" fmla="*/ 66 w 155"/>
                  <a:gd name="T95" fmla="*/ 21 h 67"/>
                  <a:gd name="T96" fmla="*/ 54 w 155"/>
                  <a:gd name="T97" fmla="*/ 19 h 67"/>
                  <a:gd name="T98" fmla="*/ 43 w 155"/>
                  <a:gd name="T99" fmla="*/ 20 h 67"/>
                  <a:gd name="T100" fmla="*/ 27 w 155"/>
                  <a:gd name="T101" fmla="*/ 23 h 67"/>
                  <a:gd name="T102" fmla="*/ 6 w 155"/>
                  <a:gd name="T103" fmla="*/ 31 h 67"/>
                  <a:gd name="T104" fmla="*/ 9 w 155"/>
                  <a:gd name="T105" fmla="*/ 24 h 67"/>
                  <a:gd name="T106" fmla="*/ 26 w 155"/>
                  <a:gd name="T107" fmla="*/ 18 h 67"/>
                  <a:gd name="T108" fmla="*/ 38 w 155"/>
                  <a:gd name="T109" fmla="*/ 18 h 67"/>
                  <a:gd name="T110" fmla="*/ 38 w 155"/>
                  <a:gd name="T111" fmla="*/ 17 h 67"/>
                  <a:gd name="T112" fmla="*/ 49 w 155"/>
                  <a:gd name="T113" fmla="*/ 10 h 67"/>
                  <a:gd name="T114" fmla="*/ 60 w 155"/>
                  <a:gd name="T115" fmla="*/ 5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5"/>
                  <a:gd name="T175" fmla="*/ 0 h 67"/>
                  <a:gd name="T176" fmla="*/ 155 w 155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5" h="67">
                    <a:moveTo>
                      <a:pt x="67" y="0"/>
                    </a:moveTo>
                    <a:cubicBezTo>
                      <a:pt x="68" y="0"/>
                      <a:pt x="68" y="1"/>
                      <a:pt x="69" y="1"/>
                    </a:cubicBezTo>
                    <a:cubicBezTo>
                      <a:pt x="70" y="0"/>
                      <a:pt x="71" y="1"/>
                      <a:pt x="72" y="2"/>
                    </a:cubicBezTo>
                    <a:cubicBezTo>
                      <a:pt x="72" y="2"/>
                      <a:pt x="73" y="2"/>
                      <a:pt x="73" y="2"/>
                    </a:cubicBezTo>
                    <a:cubicBezTo>
                      <a:pt x="74" y="3"/>
                      <a:pt x="74" y="4"/>
                      <a:pt x="75" y="5"/>
                    </a:cubicBezTo>
                    <a:cubicBezTo>
                      <a:pt x="76" y="4"/>
                      <a:pt x="77" y="5"/>
                      <a:pt x="78" y="4"/>
                    </a:cubicBezTo>
                    <a:cubicBezTo>
                      <a:pt x="79" y="5"/>
                      <a:pt x="79" y="5"/>
                      <a:pt x="80" y="5"/>
                    </a:cubicBezTo>
                    <a:cubicBezTo>
                      <a:pt x="80" y="5"/>
                      <a:pt x="81" y="5"/>
                      <a:pt x="81" y="6"/>
                    </a:cubicBezTo>
                    <a:cubicBezTo>
                      <a:pt x="81" y="7"/>
                      <a:pt x="83" y="7"/>
                      <a:pt x="83" y="8"/>
                    </a:cubicBezTo>
                    <a:cubicBezTo>
                      <a:pt x="83" y="9"/>
                      <a:pt x="82" y="9"/>
                      <a:pt x="83" y="10"/>
                    </a:cubicBezTo>
                    <a:cubicBezTo>
                      <a:pt x="83" y="10"/>
                      <a:pt x="83" y="11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6" y="12"/>
                      <a:pt x="86" y="13"/>
                      <a:pt x="87" y="13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9" y="14"/>
                      <a:pt x="88" y="13"/>
                      <a:pt x="88" y="13"/>
                    </a:cubicBezTo>
                    <a:cubicBezTo>
                      <a:pt x="88" y="12"/>
                      <a:pt x="87" y="12"/>
                      <a:pt x="86" y="12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1"/>
                      <a:pt x="88" y="12"/>
                      <a:pt x="88" y="11"/>
                    </a:cubicBezTo>
                    <a:cubicBezTo>
                      <a:pt x="88" y="10"/>
                      <a:pt x="87" y="10"/>
                      <a:pt x="87" y="9"/>
                    </a:cubicBezTo>
                    <a:cubicBezTo>
                      <a:pt x="87" y="8"/>
                      <a:pt x="89" y="9"/>
                      <a:pt x="89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10"/>
                      <a:pt x="89" y="10"/>
                      <a:pt x="89" y="11"/>
                    </a:cubicBezTo>
                    <a:cubicBezTo>
                      <a:pt x="90" y="12"/>
                      <a:pt x="90" y="13"/>
                      <a:pt x="91" y="13"/>
                    </a:cubicBezTo>
                    <a:cubicBezTo>
                      <a:pt x="91" y="13"/>
                      <a:pt x="91" y="13"/>
                      <a:pt x="92" y="13"/>
                    </a:cubicBezTo>
                    <a:cubicBezTo>
                      <a:pt x="92" y="14"/>
                      <a:pt x="93" y="14"/>
                      <a:pt x="92" y="15"/>
                    </a:cubicBezTo>
                    <a:cubicBezTo>
                      <a:pt x="92" y="15"/>
                      <a:pt x="91" y="15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9"/>
                      <a:pt x="91" y="20"/>
                      <a:pt x="91" y="21"/>
                    </a:cubicBezTo>
                    <a:cubicBezTo>
                      <a:pt x="90" y="21"/>
                      <a:pt x="91" y="22"/>
                      <a:pt x="90" y="22"/>
                    </a:cubicBezTo>
                    <a:cubicBezTo>
                      <a:pt x="90" y="23"/>
                      <a:pt x="91" y="23"/>
                      <a:pt x="91" y="23"/>
                    </a:cubicBezTo>
                    <a:cubicBezTo>
                      <a:pt x="92" y="23"/>
                      <a:pt x="93" y="23"/>
                      <a:pt x="93" y="22"/>
                    </a:cubicBezTo>
                    <a:cubicBezTo>
                      <a:pt x="93" y="22"/>
                      <a:pt x="93" y="21"/>
                      <a:pt x="92" y="21"/>
                    </a:cubicBezTo>
                    <a:cubicBezTo>
                      <a:pt x="92" y="20"/>
                      <a:pt x="92" y="20"/>
                      <a:pt x="93" y="19"/>
                    </a:cubicBezTo>
                    <a:cubicBezTo>
                      <a:pt x="93" y="19"/>
                      <a:pt x="94" y="19"/>
                      <a:pt x="95" y="19"/>
                    </a:cubicBezTo>
                    <a:cubicBezTo>
                      <a:pt x="95" y="20"/>
                      <a:pt x="95" y="22"/>
                      <a:pt x="96" y="21"/>
                    </a:cubicBezTo>
                    <a:cubicBezTo>
                      <a:pt x="97" y="20"/>
                      <a:pt x="96" y="19"/>
                      <a:pt x="97" y="19"/>
                    </a:cubicBezTo>
                    <a:cubicBezTo>
                      <a:pt x="98" y="19"/>
                      <a:pt x="99" y="19"/>
                      <a:pt x="99" y="19"/>
                    </a:cubicBezTo>
                    <a:cubicBezTo>
                      <a:pt x="100" y="19"/>
                      <a:pt x="99" y="21"/>
                      <a:pt x="100" y="21"/>
                    </a:cubicBezTo>
                    <a:cubicBezTo>
                      <a:pt x="101" y="21"/>
                      <a:pt x="102" y="22"/>
                      <a:pt x="103" y="22"/>
                    </a:cubicBezTo>
                    <a:cubicBezTo>
                      <a:pt x="104" y="23"/>
                      <a:pt x="104" y="24"/>
                      <a:pt x="105" y="24"/>
                    </a:cubicBezTo>
                    <a:cubicBezTo>
                      <a:pt x="106" y="24"/>
                      <a:pt x="106" y="25"/>
                      <a:pt x="106" y="25"/>
                    </a:cubicBezTo>
                    <a:cubicBezTo>
                      <a:pt x="106" y="25"/>
                      <a:pt x="106" y="26"/>
                      <a:pt x="107" y="26"/>
                    </a:cubicBezTo>
                    <a:cubicBezTo>
                      <a:pt x="108" y="26"/>
                      <a:pt x="107" y="27"/>
                      <a:pt x="108" y="27"/>
                    </a:cubicBezTo>
                    <a:cubicBezTo>
                      <a:pt x="108" y="28"/>
                      <a:pt x="109" y="28"/>
                      <a:pt x="109" y="29"/>
                    </a:cubicBezTo>
                    <a:cubicBezTo>
                      <a:pt x="110" y="28"/>
                      <a:pt x="110" y="28"/>
                      <a:pt x="110" y="27"/>
                    </a:cubicBezTo>
                    <a:cubicBezTo>
                      <a:pt x="111" y="26"/>
                      <a:pt x="113" y="25"/>
                      <a:pt x="115" y="25"/>
                    </a:cubicBezTo>
                    <a:cubicBezTo>
                      <a:pt x="116" y="26"/>
                      <a:pt x="117" y="26"/>
                      <a:pt x="117" y="27"/>
                    </a:cubicBezTo>
                    <a:cubicBezTo>
                      <a:pt x="117" y="26"/>
                      <a:pt x="118" y="26"/>
                      <a:pt x="119" y="25"/>
                    </a:cubicBezTo>
                    <a:cubicBezTo>
                      <a:pt x="120" y="25"/>
                      <a:pt x="121" y="24"/>
                      <a:pt x="123" y="25"/>
                    </a:cubicBezTo>
                    <a:cubicBezTo>
                      <a:pt x="123" y="25"/>
                      <a:pt x="124" y="25"/>
                      <a:pt x="125" y="24"/>
                    </a:cubicBezTo>
                    <a:cubicBezTo>
                      <a:pt x="125" y="24"/>
                      <a:pt x="124" y="24"/>
                      <a:pt x="124" y="24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4"/>
                      <a:pt x="125" y="23"/>
                      <a:pt x="126" y="24"/>
                    </a:cubicBezTo>
                    <a:cubicBezTo>
                      <a:pt x="126" y="24"/>
                      <a:pt x="127" y="24"/>
                      <a:pt x="128" y="24"/>
                    </a:cubicBezTo>
                    <a:cubicBezTo>
                      <a:pt x="128" y="24"/>
                      <a:pt x="130" y="25"/>
                      <a:pt x="129" y="24"/>
                    </a:cubicBezTo>
                    <a:cubicBezTo>
                      <a:pt x="130" y="23"/>
                      <a:pt x="131" y="23"/>
                      <a:pt x="131" y="23"/>
                    </a:cubicBezTo>
                    <a:cubicBezTo>
                      <a:pt x="131" y="23"/>
                      <a:pt x="130" y="23"/>
                      <a:pt x="130" y="22"/>
                    </a:cubicBezTo>
                    <a:cubicBezTo>
                      <a:pt x="130" y="22"/>
                      <a:pt x="130" y="22"/>
                      <a:pt x="131" y="21"/>
                    </a:cubicBezTo>
                    <a:cubicBezTo>
                      <a:pt x="131" y="21"/>
                      <a:pt x="132" y="22"/>
                      <a:pt x="132" y="21"/>
                    </a:cubicBezTo>
                    <a:cubicBezTo>
                      <a:pt x="133" y="21"/>
                      <a:pt x="132" y="20"/>
                      <a:pt x="133" y="20"/>
                    </a:cubicBezTo>
                    <a:cubicBezTo>
                      <a:pt x="133" y="21"/>
                      <a:pt x="134" y="21"/>
                      <a:pt x="134" y="22"/>
                    </a:cubicBezTo>
                    <a:cubicBezTo>
                      <a:pt x="135" y="22"/>
                      <a:pt x="136" y="21"/>
                      <a:pt x="137" y="21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39" y="21"/>
                      <a:pt x="139" y="21"/>
                    </a:cubicBezTo>
                    <a:cubicBezTo>
                      <a:pt x="140" y="22"/>
                      <a:pt x="139" y="22"/>
                      <a:pt x="139" y="23"/>
                    </a:cubicBezTo>
                    <a:cubicBezTo>
                      <a:pt x="140" y="24"/>
                      <a:pt x="142" y="23"/>
                      <a:pt x="143" y="24"/>
                    </a:cubicBezTo>
                    <a:cubicBezTo>
                      <a:pt x="143" y="25"/>
                      <a:pt x="142" y="26"/>
                      <a:pt x="143" y="26"/>
                    </a:cubicBezTo>
                    <a:cubicBezTo>
                      <a:pt x="144" y="25"/>
                      <a:pt x="145" y="26"/>
                      <a:pt x="146" y="26"/>
                    </a:cubicBezTo>
                    <a:cubicBezTo>
                      <a:pt x="147" y="26"/>
                      <a:pt x="148" y="27"/>
                      <a:pt x="148" y="27"/>
                    </a:cubicBezTo>
                    <a:cubicBezTo>
                      <a:pt x="149" y="27"/>
                      <a:pt x="150" y="27"/>
                      <a:pt x="151" y="28"/>
                    </a:cubicBezTo>
                    <a:cubicBezTo>
                      <a:pt x="151" y="28"/>
                      <a:pt x="151" y="28"/>
                      <a:pt x="151" y="29"/>
                    </a:cubicBezTo>
                    <a:cubicBezTo>
                      <a:pt x="152" y="30"/>
                      <a:pt x="154" y="29"/>
                      <a:pt x="153" y="31"/>
                    </a:cubicBezTo>
                    <a:cubicBezTo>
                      <a:pt x="153" y="31"/>
                      <a:pt x="154" y="31"/>
                      <a:pt x="154" y="32"/>
                    </a:cubicBezTo>
                    <a:cubicBezTo>
                      <a:pt x="154" y="32"/>
                      <a:pt x="153" y="33"/>
                      <a:pt x="154" y="33"/>
                    </a:cubicBezTo>
                    <a:cubicBezTo>
                      <a:pt x="154" y="34"/>
                      <a:pt x="155" y="34"/>
                      <a:pt x="155" y="34"/>
                    </a:cubicBezTo>
                    <a:cubicBezTo>
                      <a:pt x="154" y="35"/>
                      <a:pt x="153" y="35"/>
                      <a:pt x="153" y="35"/>
                    </a:cubicBezTo>
                    <a:cubicBezTo>
                      <a:pt x="153" y="37"/>
                      <a:pt x="152" y="38"/>
                      <a:pt x="150" y="39"/>
                    </a:cubicBezTo>
                    <a:cubicBezTo>
                      <a:pt x="150" y="40"/>
                      <a:pt x="149" y="40"/>
                      <a:pt x="148" y="40"/>
                    </a:cubicBezTo>
                    <a:cubicBezTo>
                      <a:pt x="147" y="41"/>
                      <a:pt x="146" y="41"/>
                      <a:pt x="144" y="41"/>
                    </a:cubicBezTo>
                    <a:cubicBezTo>
                      <a:pt x="143" y="42"/>
                      <a:pt x="142" y="41"/>
                      <a:pt x="141" y="41"/>
                    </a:cubicBezTo>
                    <a:cubicBezTo>
                      <a:pt x="140" y="41"/>
                      <a:pt x="138" y="40"/>
                      <a:pt x="137" y="39"/>
                    </a:cubicBezTo>
                    <a:cubicBezTo>
                      <a:pt x="136" y="38"/>
                      <a:pt x="136" y="38"/>
                      <a:pt x="135" y="37"/>
                    </a:cubicBezTo>
                    <a:cubicBezTo>
                      <a:pt x="135" y="36"/>
                      <a:pt x="135" y="36"/>
                      <a:pt x="134" y="35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3" y="36"/>
                      <a:pt x="133" y="36"/>
                    </a:cubicBezTo>
                    <a:cubicBezTo>
                      <a:pt x="132" y="36"/>
                      <a:pt x="133" y="37"/>
                      <a:pt x="132" y="37"/>
                    </a:cubicBezTo>
                    <a:cubicBezTo>
                      <a:pt x="132" y="37"/>
                      <a:pt x="131" y="36"/>
                      <a:pt x="132" y="36"/>
                    </a:cubicBezTo>
                    <a:cubicBezTo>
                      <a:pt x="132" y="36"/>
                      <a:pt x="133" y="36"/>
                      <a:pt x="133" y="35"/>
                    </a:cubicBezTo>
                    <a:cubicBezTo>
                      <a:pt x="132" y="34"/>
                      <a:pt x="134" y="34"/>
                      <a:pt x="133" y="34"/>
                    </a:cubicBezTo>
                    <a:cubicBezTo>
                      <a:pt x="133" y="33"/>
                      <a:pt x="132" y="33"/>
                      <a:pt x="131" y="33"/>
                    </a:cubicBezTo>
                    <a:cubicBezTo>
                      <a:pt x="131" y="33"/>
                      <a:pt x="130" y="33"/>
                      <a:pt x="130" y="33"/>
                    </a:cubicBezTo>
                    <a:cubicBezTo>
                      <a:pt x="129" y="33"/>
                      <a:pt x="128" y="32"/>
                      <a:pt x="128" y="32"/>
                    </a:cubicBezTo>
                    <a:cubicBezTo>
                      <a:pt x="127" y="33"/>
                      <a:pt x="127" y="33"/>
                      <a:pt x="127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5" y="33"/>
                      <a:pt x="125" y="31"/>
                      <a:pt x="124" y="32"/>
                    </a:cubicBezTo>
                    <a:cubicBezTo>
                      <a:pt x="123" y="32"/>
                      <a:pt x="123" y="32"/>
                      <a:pt x="122" y="32"/>
                    </a:cubicBezTo>
                    <a:cubicBezTo>
                      <a:pt x="122" y="32"/>
                      <a:pt x="121" y="32"/>
                      <a:pt x="120" y="32"/>
                    </a:cubicBezTo>
                    <a:cubicBezTo>
                      <a:pt x="119" y="31"/>
                      <a:pt x="117" y="31"/>
                      <a:pt x="117" y="30"/>
                    </a:cubicBezTo>
                    <a:cubicBezTo>
                      <a:pt x="116" y="31"/>
                      <a:pt x="116" y="32"/>
                      <a:pt x="115" y="32"/>
                    </a:cubicBezTo>
                    <a:cubicBezTo>
                      <a:pt x="114" y="32"/>
                      <a:pt x="112" y="33"/>
                      <a:pt x="111" y="32"/>
                    </a:cubicBezTo>
                    <a:cubicBezTo>
                      <a:pt x="111" y="32"/>
                      <a:pt x="110" y="32"/>
                      <a:pt x="110" y="31"/>
                    </a:cubicBezTo>
                    <a:cubicBezTo>
                      <a:pt x="109" y="32"/>
                      <a:pt x="110" y="32"/>
                      <a:pt x="110" y="32"/>
                    </a:cubicBezTo>
                    <a:cubicBezTo>
                      <a:pt x="110" y="33"/>
                      <a:pt x="109" y="33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8" y="35"/>
                      <a:pt x="108" y="36"/>
                      <a:pt x="108" y="36"/>
                    </a:cubicBezTo>
                    <a:cubicBezTo>
                      <a:pt x="108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8"/>
                      <a:pt x="107" y="38"/>
                      <a:pt x="108" y="38"/>
                    </a:cubicBezTo>
                    <a:cubicBezTo>
                      <a:pt x="108" y="38"/>
                      <a:pt x="109" y="38"/>
                      <a:pt x="110" y="38"/>
                    </a:cubicBezTo>
                    <a:cubicBezTo>
                      <a:pt x="110" y="38"/>
                      <a:pt x="111" y="39"/>
                      <a:pt x="111" y="40"/>
                    </a:cubicBezTo>
                    <a:cubicBezTo>
                      <a:pt x="111" y="41"/>
                      <a:pt x="111" y="42"/>
                      <a:pt x="113" y="43"/>
                    </a:cubicBezTo>
                    <a:cubicBezTo>
                      <a:pt x="113" y="43"/>
                      <a:pt x="112" y="44"/>
                      <a:pt x="113" y="44"/>
                    </a:cubicBezTo>
                    <a:cubicBezTo>
                      <a:pt x="114" y="44"/>
                      <a:pt x="115" y="44"/>
                      <a:pt x="115" y="45"/>
                    </a:cubicBezTo>
                    <a:cubicBezTo>
                      <a:pt x="115" y="46"/>
                      <a:pt x="114" y="46"/>
                      <a:pt x="114" y="47"/>
                    </a:cubicBezTo>
                    <a:cubicBezTo>
                      <a:pt x="115" y="47"/>
                      <a:pt x="116" y="48"/>
                      <a:pt x="116" y="48"/>
                    </a:cubicBezTo>
                    <a:cubicBezTo>
                      <a:pt x="118" y="49"/>
                      <a:pt x="119" y="50"/>
                      <a:pt x="118" y="52"/>
                    </a:cubicBezTo>
                    <a:cubicBezTo>
                      <a:pt x="118" y="53"/>
                      <a:pt x="117" y="53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4" y="56"/>
                      <a:pt x="115" y="57"/>
                      <a:pt x="114" y="58"/>
                    </a:cubicBezTo>
                    <a:cubicBezTo>
                      <a:pt x="115" y="60"/>
                      <a:pt x="112" y="61"/>
                      <a:pt x="114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4" y="62"/>
                      <a:pt x="113" y="62"/>
                      <a:pt x="113" y="62"/>
                    </a:cubicBezTo>
                    <a:cubicBezTo>
                      <a:pt x="112" y="63"/>
                      <a:pt x="114" y="65"/>
                      <a:pt x="112" y="65"/>
                    </a:cubicBezTo>
                    <a:cubicBezTo>
                      <a:pt x="111" y="65"/>
                      <a:pt x="111" y="66"/>
                      <a:pt x="110" y="66"/>
                    </a:cubicBezTo>
                    <a:cubicBezTo>
                      <a:pt x="109" y="66"/>
                      <a:pt x="108" y="66"/>
                      <a:pt x="107" y="66"/>
                    </a:cubicBezTo>
                    <a:cubicBezTo>
                      <a:pt x="106" y="67"/>
                      <a:pt x="105" y="66"/>
                      <a:pt x="103" y="66"/>
                    </a:cubicBezTo>
                    <a:cubicBezTo>
                      <a:pt x="102" y="66"/>
                      <a:pt x="100" y="66"/>
                      <a:pt x="100" y="65"/>
                    </a:cubicBezTo>
                    <a:cubicBezTo>
                      <a:pt x="100" y="64"/>
                      <a:pt x="99" y="64"/>
                      <a:pt x="99" y="64"/>
                    </a:cubicBezTo>
                    <a:cubicBezTo>
                      <a:pt x="99" y="63"/>
                      <a:pt x="97" y="63"/>
                      <a:pt x="98" y="62"/>
                    </a:cubicBezTo>
                    <a:cubicBezTo>
                      <a:pt x="98" y="62"/>
                      <a:pt x="97" y="62"/>
                      <a:pt x="97" y="62"/>
                    </a:cubicBezTo>
                    <a:cubicBezTo>
                      <a:pt x="96" y="62"/>
                      <a:pt x="97" y="64"/>
                      <a:pt x="95" y="63"/>
                    </a:cubicBezTo>
                    <a:cubicBezTo>
                      <a:pt x="95" y="63"/>
                      <a:pt x="95" y="61"/>
                      <a:pt x="94" y="62"/>
                    </a:cubicBezTo>
                    <a:cubicBezTo>
                      <a:pt x="93" y="63"/>
                      <a:pt x="93" y="64"/>
                      <a:pt x="92" y="63"/>
                    </a:cubicBezTo>
                    <a:cubicBezTo>
                      <a:pt x="92" y="63"/>
                      <a:pt x="92" y="62"/>
                      <a:pt x="91" y="62"/>
                    </a:cubicBezTo>
                    <a:cubicBezTo>
                      <a:pt x="90" y="62"/>
                      <a:pt x="90" y="63"/>
                      <a:pt x="89" y="62"/>
                    </a:cubicBezTo>
                    <a:cubicBezTo>
                      <a:pt x="89" y="62"/>
                      <a:pt x="88" y="62"/>
                      <a:pt x="88" y="62"/>
                    </a:cubicBezTo>
                    <a:cubicBezTo>
                      <a:pt x="87" y="62"/>
                      <a:pt x="87" y="62"/>
                      <a:pt x="86" y="62"/>
                    </a:cubicBezTo>
                    <a:cubicBezTo>
                      <a:pt x="86" y="62"/>
                      <a:pt x="86" y="62"/>
                      <a:pt x="86" y="62"/>
                    </a:cubicBezTo>
                    <a:cubicBezTo>
                      <a:pt x="86" y="62"/>
                      <a:pt x="85" y="62"/>
                      <a:pt x="85" y="62"/>
                    </a:cubicBezTo>
                    <a:cubicBezTo>
                      <a:pt x="85" y="61"/>
                      <a:pt x="85" y="60"/>
                      <a:pt x="84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3" y="61"/>
                      <a:pt x="83" y="60"/>
                      <a:pt x="82" y="60"/>
                    </a:cubicBezTo>
                    <a:cubicBezTo>
                      <a:pt x="81" y="61"/>
                      <a:pt x="81" y="61"/>
                      <a:pt x="80" y="60"/>
                    </a:cubicBezTo>
                    <a:cubicBezTo>
                      <a:pt x="79" y="59"/>
                      <a:pt x="78" y="60"/>
                      <a:pt x="77" y="60"/>
                    </a:cubicBezTo>
                    <a:cubicBezTo>
                      <a:pt x="77" y="59"/>
                      <a:pt x="76" y="59"/>
                      <a:pt x="76" y="59"/>
                    </a:cubicBezTo>
                    <a:cubicBezTo>
                      <a:pt x="75" y="59"/>
                      <a:pt x="74" y="60"/>
                      <a:pt x="72" y="60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3" y="59"/>
                      <a:pt x="74" y="59"/>
                      <a:pt x="75" y="59"/>
                    </a:cubicBezTo>
                    <a:cubicBezTo>
                      <a:pt x="76" y="59"/>
                      <a:pt x="77" y="58"/>
                      <a:pt x="78" y="57"/>
                    </a:cubicBezTo>
                    <a:cubicBezTo>
                      <a:pt x="78" y="56"/>
                      <a:pt x="77" y="57"/>
                      <a:pt x="77" y="56"/>
                    </a:cubicBezTo>
                    <a:cubicBezTo>
                      <a:pt x="76" y="56"/>
                      <a:pt x="75" y="56"/>
                      <a:pt x="75" y="56"/>
                    </a:cubicBezTo>
                    <a:cubicBezTo>
                      <a:pt x="74" y="56"/>
                      <a:pt x="72" y="56"/>
                      <a:pt x="71" y="55"/>
                    </a:cubicBezTo>
                    <a:cubicBezTo>
                      <a:pt x="71" y="56"/>
                      <a:pt x="70" y="56"/>
                      <a:pt x="70" y="56"/>
                    </a:cubicBezTo>
                    <a:cubicBezTo>
                      <a:pt x="69" y="56"/>
                      <a:pt x="69" y="55"/>
                      <a:pt x="68" y="55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70" y="55"/>
                      <a:pt x="71" y="56"/>
                      <a:pt x="72" y="55"/>
                    </a:cubicBezTo>
                    <a:cubicBezTo>
                      <a:pt x="73" y="55"/>
                      <a:pt x="74" y="55"/>
                      <a:pt x="75" y="56"/>
                    </a:cubicBezTo>
                    <a:cubicBezTo>
                      <a:pt x="75" y="55"/>
                      <a:pt x="75" y="56"/>
                      <a:pt x="76" y="56"/>
                    </a:cubicBezTo>
                    <a:cubicBezTo>
                      <a:pt x="76" y="55"/>
                      <a:pt x="77" y="55"/>
                      <a:pt x="78" y="55"/>
                    </a:cubicBezTo>
                    <a:cubicBezTo>
                      <a:pt x="78" y="55"/>
                      <a:pt x="78" y="56"/>
                      <a:pt x="78" y="56"/>
                    </a:cubicBezTo>
                    <a:cubicBezTo>
                      <a:pt x="78" y="56"/>
                      <a:pt x="77" y="56"/>
                      <a:pt x="77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6"/>
                      <a:pt x="79" y="55"/>
                      <a:pt x="80" y="56"/>
                    </a:cubicBezTo>
                    <a:cubicBezTo>
                      <a:pt x="80" y="56"/>
                      <a:pt x="81" y="57"/>
                      <a:pt x="80" y="57"/>
                    </a:cubicBezTo>
                    <a:cubicBezTo>
                      <a:pt x="80" y="57"/>
                      <a:pt x="79" y="57"/>
                      <a:pt x="78" y="57"/>
                    </a:cubicBezTo>
                    <a:cubicBezTo>
                      <a:pt x="78" y="57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9" y="58"/>
                      <a:pt x="80" y="57"/>
                      <a:pt x="81" y="58"/>
                    </a:cubicBezTo>
                    <a:cubicBezTo>
                      <a:pt x="81" y="59"/>
                      <a:pt x="79" y="58"/>
                      <a:pt x="79" y="59"/>
                    </a:cubicBezTo>
                    <a:cubicBezTo>
                      <a:pt x="81" y="59"/>
                      <a:pt x="82" y="58"/>
                      <a:pt x="83" y="58"/>
                    </a:cubicBezTo>
                    <a:cubicBezTo>
                      <a:pt x="83" y="58"/>
                      <a:pt x="83" y="59"/>
                      <a:pt x="83" y="59"/>
                    </a:cubicBezTo>
                    <a:cubicBezTo>
                      <a:pt x="84" y="59"/>
                      <a:pt x="84" y="58"/>
                      <a:pt x="84" y="58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5" y="58"/>
                      <a:pt x="85" y="58"/>
                      <a:pt x="85" y="57"/>
                    </a:cubicBezTo>
                    <a:cubicBezTo>
                      <a:pt x="85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6"/>
                      <a:pt x="84" y="56"/>
                    </a:cubicBezTo>
                    <a:cubicBezTo>
                      <a:pt x="84" y="56"/>
                      <a:pt x="83" y="56"/>
                      <a:pt x="83" y="55"/>
                    </a:cubicBezTo>
                    <a:cubicBezTo>
                      <a:pt x="83" y="56"/>
                      <a:pt x="82" y="56"/>
                      <a:pt x="82" y="57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2" y="56"/>
                      <a:pt x="82" y="56"/>
                      <a:pt x="83" y="55"/>
                    </a:cubicBezTo>
                    <a:cubicBezTo>
                      <a:pt x="83" y="54"/>
                      <a:pt x="84" y="53"/>
                      <a:pt x="83" y="53"/>
                    </a:cubicBezTo>
                    <a:cubicBezTo>
                      <a:pt x="84" y="52"/>
                      <a:pt x="83" y="51"/>
                      <a:pt x="84" y="50"/>
                    </a:cubicBezTo>
                    <a:cubicBezTo>
                      <a:pt x="85" y="50"/>
                      <a:pt x="84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8"/>
                      <a:pt x="85" y="49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4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4" y="48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5" y="47"/>
                      <a:pt x="85" y="46"/>
                    </a:cubicBezTo>
                    <a:cubicBezTo>
                      <a:pt x="85" y="47"/>
                      <a:pt x="85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6" y="46"/>
                      <a:pt x="86" y="47"/>
                      <a:pt x="86" y="47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6" y="46"/>
                      <a:pt x="85" y="45"/>
                      <a:pt x="85" y="44"/>
                    </a:cubicBezTo>
                    <a:cubicBezTo>
                      <a:pt x="85" y="44"/>
                      <a:pt x="86" y="45"/>
                      <a:pt x="86" y="45"/>
                    </a:cubicBezTo>
                    <a:cubicBezTo>
                      <a:pt x="86" y="45"/>
                      <a:pt x="86" y="44"/>
                      <a:pt x="86" y="44"/>
                    </a:cubicBezTo>
                    <a:cubicBezTo>
                      <a:pt x="85" y="43"/>
                      <a:pt x="84" y="42"/>
                      <a:pt x="82" y="41"/>
                    </a:cubicBezTo>
                    <a:cubicBezTo>
                      <a:pt x="82" y="42"/>
                      <a:pt x="83" y="43"/>
                      <a:pt x="83" y="44"/>
                    </a:cubicBezTo>
                    <a:cubicBezTo>
                      <a:pt x="82" y="44"/>
                      <a:pt x="82" y="42"/>
                      <a:pt x="81" y="41"/>
                    </a:cubicBezTo>
                    <a:cubicBezTo>
                      <a:pt x="81" y="41"/>
                      <a:pt x="81" y="41"/>
                      <a:pt x="82" y="41"/>
                    </a:cubicBezTo>
                    <a:cubicBezTo>
                      <a:pt x="82" y="41"/>
                      <a:pt x="83" y="42"/>
                      <a:pt x="84" y="42"/>
                    </a:cubicBezTo>
                    <a:cubicBezTo>
                      <a:pt x="84" y="43"/>
                      <a:pt x="85" y="43"/>
                      <a:pt x="86" y="44"/>
                    </a:cubicBezTo>
                    <a:cubicBezTo>
                      <a:pt x="86" y="44"/>
                      <a:pt x="86" y="43"/>
                      <a:pt x="87" y="43"/>
                    </a:cubicBezTo>
                    <a:cubicBezTo>
                      <a:pt x="87" y="43"/>
                      <a:pt x="87" y="42"/>
                      <a:pt x="86" y="42"/>
                    </a:cubicBezTo>
                    <a:cubicBezTo>
                      <a:pt x="86" y="42"/>
                      <a:pt x="85" y="41"/>
                      <a:pt x="86" y="41"/>
                    </a:cubicBezTo>
                    <a:cubicBezTo>
                      <a:pt x="86" y="41"/>
                      <a:pt x="86" y="42"/>
                      <a:pt x="87" y="42"/>
                    </a:cubicBezTo>
                    <a:cubicBezTo>
                      <a:pt x="87" y="42"/>
                      <a:pt x="88" y="43"/>
                      <a:pt x="89" y="43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8" y="40"/>
                      <a:pt x="87" y="39"/>
                      <a:pt x="86" y="38"/>
                    </a:cubicBezTo>
                    <a:cubicBezTo>
                      <a:pt x="86" y="37"/>
                      <a:pt x="85" y="38"/>
                      <a:pt x="85" y="38"/>
                    </a:cubicBezTo>
                    <a:cubicBezTo>
                      <a:pt x="83" y="39"/>
                      <a:pt x="82" y="38"/>
                      <a:pt x="81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0" y="38"/>
                      <a:pt x="80" y="38"/>
                      <a:pt x="80" y="37"/>
                    </a:cubicBezTo>
                    <a:cubicBezTo>
                      <a:pt x="79" y="36"/>
                      <a:pt x="76" y="36"/>
                      <a:pt x="75" y="35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3" y="33"/>
                      <a:pt x="72" y="32"/>
                      <a:pt x="72" y="30"/>
                    </a:cubicBezTo>
                    <a:cubicBezTo>
                      <a:pt x="72" y="29"/>
                      <a:pt x="72" y="28"/>
                      <a:pt x="71" y="28"/>
                    </a:cubicBezTo>
                    <a:cubicBezTo>
                      <a:pt x="70" y="27"/>
                      <a:pt x="68" y="28"/>
                      <a:pt x="68" y="27"/>
                    </a:cubicBezTo>
                    <a:cubicBezTo>
                      <a:pt x="68" y="26"/>
                      <a:pt x="67" y="26"/>
                      <a:pt x="67" y="25"/>
                    </a:cubicBezTo>
                    <a:cubicBezTo>
                      <a:pt x="66" y="25"/>
                      <a:pt x="66" y="24"/>
                      <a:pt x="65" y="23"/>
                    </a:cubicBezTo>
                    <a:cubicBezTo>
                      <a:pt x="66" y="23"/>
                      <a:pt x="66" y="23"/>
                      <a:pt x="66" y="22"/>
                    </a:cubicBezTo>
                    <a:cubicBezTo>
                      <a:pt x="65" y="22"/>
                      <a:pt x="65" y="22"/>
                      <a:pt x="65" y="21"/>
                    </a:cubicBezTo>
                    <a:cubicBezTo>
                      <a:pt x="65" y="21"/>
                      <a:pt x="66" y="22"/>
                      <a:pt x="66" y="21"/>
                    </a:cubicBezTo>
                    <a:cubicBezTo>
                      <a:pt x="66" y="20"/>
                      <a:pt x="66" y="20"/>
                      <a:pt x="66" y="19"/>
                    </a:cubicBezTo>
                    <a:cubicBezTo>
                      <a:pt x="66" y="19"/>
                      <a:pt x="65" y="18"/>
                      <a:pt x="64" y="18"/>
                    </a:cubicBezTo>
                    <a:cubicBezTo>
                      <a:pt x="63" y="18"/>
                      <a:pt x="62" y="19"/>
                      <a:pt x="60" y="19"/>
                    </a:cubicBezTo>
                    <a:cubicBezTo>
                      <a:pt x="59" y="19"/>
                      <a:pt x="58" y="19"/>
                      <a:pt x="58" y="18"/>
                    </a:cubicBezTo>
                    <a:cubicBezTo>
                      <a:pt x="56" y="19"/>
                      <a:pt x="55" y="18"/>
                      <a:pt x="54" y="19"/>
                    </a:cubicBezTo>
                    <a:cubicBezTo>
                      <a:pt x="54" y="19"/>
                      <a:pt x="53" y="18"/>
                      <a:pt x="52" y="18"/>
                    </a:cubicBezTo>
                    <a:cubicBezTo>
                      <a:pt x="51" y="19"/>
                      <a:pt x="50" y="20"/>
                      <a:pt x="49" y="19"/>
                    </a:cubicBezTo>
                    <a:cubicBezTo>
                      <a:pt x="47" y="20"/>
                      <a:pt x="47" y="18"/>
                      <a:pt x="45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3" y="19"/>
                      <a:pt x="43" y="19"/>
                      <a:pt x="43" y="20"/>
                    </a:cubicBezTo>
                    <a:cubicBezTo>
                      <a:pt x="42" y="21"/>
                      <a:pt x="41" y="23"/>
                      <a:pt x="38" y="23"/>
                    </a:cubicBezTo>
                    <a:cubicBezTo>
                      <a:pt x="38" y="23"/>
                      <a:pt x="37" y="23"/>
                      <a:pt x="36" y="22"/>
                    </a:cubicBezTo>
                    <a:cubicBezTo>
                      <a:pt x="35" y="23"/>
                      <a:pt x="34" y="22"/>
                      <a:pt x="33" y="22"/>
                    </a:cubicBezTo>
                    <a:cubicBezTo>
                      <a:pt x="31" y="22"/>
                      <a:pt x="30" y="23"/>
                      <a:pt x="29" y="23"/>
                    </a:cubicBezTo>
                    <a:cubicBezTo>
                      <a:pt x="28" y="23"/>
                      <a:pt x="28" y="23"/>
                      <a:pt x="27" y="23"/>
                    </a:cubicBezTo>
                    <a:cubicBezTo>
                      <a:pt x="25" y="23"/>
                      <a:pt x="23" y="23"/>
                      <a:pt x="21" y="22"/>
                    </a:cubicBezTo>
                    <a:cubicBezTo>
                      <a:pt x="19" y="22"/>
                      <a:pt x="18" y="23"/>
                      <a:pt x="17" y="24"/>
                    </a:cubicBezTo>
                    <a:cubicBezTo>
                      <a:pt x="16" y="24"/>
                      <a:pt x="15" y="24"/>
                      <a:pt x="15" y="25"/>
                    </a:cubicBezTo>
                    <a:cubicBezTo>
                      <a:pt x="13" y="26"/>
                      <a:pt x="11" y="27"/>
                      <a:pt x="9" y="29"/>
                    </a:cubicBezTo>
                    <a:cubicBezTo>
                      <a:pt x="8" y="30"/>
                      <a:pt x="6" y="30"/>
                      <a:pt x="6" y="31"/>
                    </a:cubicBezTo>
                    <a:cubicBezTo>
                      <a:pt x="6" y="31"/>
                      <a:pt x="6" y="32"/>
                      <a:pt x="5" y="32"/>
                    </a:cubicBezTo>
                    <a:cubicBezTo>
                      <a:pt x="4" y="31"/>
                      <a:pt x="3" y="30"/>
                      <a:pt x="2" y="30"/>
                    </a:cubicBezTo>
                    <a:cubicBezTo>
                      <a:pt x="1" y="29"/>
                      <a:pt x="0" y="28"/>
                      <a:pt x="1" y="27"/>
                    </a:cubicBezTo>
                    <a:cubicBezTo>
                      <a:pt x="2" y="25"/>
                      <a:pt x="5" y="25"/>
                      <a:pt x="7" y="24"/>
                    </a:cubicBezTo>
                    <a:cubicBezTo>
                      <a:pt x="8" y="24"/>
                      <a:pt x="8" y="24"/>
                      <a:pt x="9" y="24"/>
                    </a:cubicBezTo>
                    <a:cubicBezTo>
                      <a:pt x="10" y="24"/>
                      <a:pt x="11" y="23"/>
                      <a:pt x="12" y="23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6" y="21"/>
                      <a:pt x="16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1" y="19"/>
                      <a:pt x="23" y="18"/>
                      <a:pt x="26" y="18"/>
                    </a:cubicBezTo>
                    <a:cubicBezTo>
                      <a:pt x="26" y="18"/>
                      <a:pt x="27" y="19"/>
                      <a:pt x="28" y="19"/>
                    </a:cubicBezTo>
                    <a:cubicBezTo>
                      <a:pt x="28" y="19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30" y="17"/>
                    </a:cubicBezTo>
                    <a:cubicBezTo>
                      <a:pt x="32" y="17"/>
                      <a:pt x="34" y="20"/>
                      <a:pt x="37" y="18"/>
                    </a:cubicBezTo>
                    <a:cubicBezTo>
                      <a:pt x="37" y="18"/>
                      <a:pt x="37" y="18"/>
                      <a:pt x="38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7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9" y="18"/>
                    </a:cubicBezTo>
                    <a:cubicBezTo>
                      <a:pt x="40" y="18"/>
                      <a:pt x="41" y="17"/>
                      <a:pt x="43" y="16"/>
                    </a:cubicBezTo>
                    <a:cubicBezTo>
                      <a:pt x="44" y="15"/>
                      <a:pt x="46" y="15"/>
                      <a:pt x="46" y="13"/>
                    </a:cubicBezTo>
                    <a:cubicBezTo>
                      <a:pt x="47" y="13"/>
                      <a:pt x="47" y="12"/>
                      <a:pt x="48" y="11"/>
                    </a:cubicBezTo>
                    <a:cubicBezTo>
                      <a:pt x="48" y="11"/>
                      <a:pt x="49" y="11"/>
                      <a:pt x="49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3" y="9"/>
                      <a:pt x="54" y="9"/>
                      <a:pt x="56" y="8"/>
                    </a:cubicBezTo>
                    <a:cubicBezTo>
                      <a:pt x="56" y="8"/>
                      <a:pt x="57" y="8"/>
                      <a:pt x="57" y="8"/>
                    </a:cubicBezTo>
                    <a:cubicBezTo>
                      <a:pt x="58" y="7"/>
                      <a:pt x="57" y="6"/>
                      <a:pt x="58" y="6"/>
                    </a:cubicBezTo>
                    <a:cubicBezTo>
                      <a:pt x="58" y="5"/>
                      <a:pt x="60" y="6"/>
                      <a:pt x="60" y="5"/>
                    </a:cubicBezTo>
                    <a:cubicBezTo>
                      <a:pt x="60" y="3"/>
                      <a:pt x="61" y="2"/>
                      <a:pt x="63" y="1"/>
                    </a:cubicBezTo>
                    <a:cubicBezTo>
                      <a:pt x="63" y="0"/>
                      <a:pt x="65" y="1"/>
                      <a:pt x="65" y="0"/>
                    </a:cubicBezTo>
                    <a:cubicBezTo>
                      <a:pt x="66" y="0"/>
                      <a:pt x="67" y="0"/>
                      <a:pt x="67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74" name="Freeform 265"/>
              <p:cNvSpPr>
                <a:spLocks noChangeArrowheads="1"/>
              </p:cNvSpPr>
              <p:nvPr/>
            </p:nvSpPr>
            <p:spPr bwMode="auto">
              <a:xfrm>
                <a:off x="71" y="781"/>
                <a:ext cx="14" cy="14"/>
              </a:xfrm>
              <a:custGeom>
                <a:avLst/>
                <a:gdLst>
                  <a:gd name="T0" fmla="*/ 6 w 6"/>
                  <a:gd name="T1" fmla="*/ 2 h 6"/>
                  <a:gd name="T2" fmla="*/ 5 w 6"/>
                  <a:gd name="T3" fmla="*/ 5 h 6"/>
                  <a:gd name="T4" fmla="*/ 2 w 6"/>
                  <a:gd name="T5" fmla="*/ 5 h 6"/>
                  <a:gd name="T6" fmla="*/ 0 w 6"/>
                  <a:gd name="T7" fmla="*/ 4 h 6"/>
                  <a:gd name="T8" fmla="*/ 1 w 6"/>
                  <a:gd name="T9" fmla="*/ 1 h 6"/>
                  <a:gd name="T10" fmla="*/ 2 w 6"/>
                  <a:gd name="T11" fmla="*/ 1 h 6"/>
                  <a:gd name="T12" fmla="*/ 6 w 6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6" y="2"/>
                    </a:moveTo>
                    <a:cubicBezTo>
                      <a:pt x="6" y="3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75" name="Freeform 266"/>
              <p:cNvSpPr>
                <a:spLocks noChangeArrowheads="1"/>
              </p:cNvSpPr>
              <p:nvPr/>
            </p:nvSpPr>
            <p:spPr bwMode="auto">
              <a:xfrm>
                <a:off x="76" y="785"/>
                <a:ext cx="38" cy="39"/>
              </a:xfrm>
              <a:custGeom>
                <a:avLst/>
                <a:gdLst>
                  <a:gd name="T0" fmla="*/ 10 w 16"/>
                  <a:gd name="T1" fmla="*/ 0 h 16"/>
                  <a:gd name="T2" fmla="*/ 10 w 16"/>
                  <a:gd name="T3" fmla="*/ 2 h 16"/>
                  <a:gd name="T4" fmla="*/ 13 w 16"/>
                  <a:gd name="T5" fmla="*/ 3 h 16"/>
                  <a:gd name="T6" fmla="*/ 15 w 16"/>
                  <a:gd name="T7" fmla="*/ 6 h 16"/>
                  <a:gd name="T8" fmla="*/ 16 w 16"/>
                  <a:gd name="T9" fmla="*/ 11 h 16"/>
                  <a:gd name="T10" fmla="*/ 11 w 16"/>
                  <a:gd name="T11" fmla="*/ 15 h 16"/>
                  <a:gd name="T12" fmla="*/ 10 w 16"/>
                  <a:gd name="T13" fmla="*/ 15 h 16"/>
                  <a:gd name="T14" fmla="*/ 7 w 16"/>
                  <a:gd name="T15" fmla="*/ 16 h 16"/>
                  <a:gd name="T16" fmla="*/ 6 w 16"/>
                  <a:gd name="T17" fmla="*/ 15 h 16"/>
                  <a:gd name="T18" fmla="*/ 3 w 16"/>
                  <a:gd name="T19" fmla="*/ 13 h 16"/>
                  <a:gd name="T20" fmla="*/ 1 w 16"/>
                  <a:gd name="T21" fmla="*/ 13 h 16"/>
                  <a:gd name="T22" fmla="*/ 1 w 16"/>
                  <a:gd name="T23" fmla="*/ 11 h 16"/>
                  <a:gd name="T24" fmla="*/ 0 w 16"/>
                  <a:gd name="T25" fmla="*/ 11 h 16"/>
                  <a:gd name="T26" fmla="*/ 0 w 16"/>
                  <a:gd name="T27" fmla="*/ 9 h 16"/>
                  <a:gd name="T28" fmla="*/ 0 w 16"/>
                  <a:gd name="T29" fmla="*/ 9 h 16"/>
                  <a:gd name="T30" fmla="*/ 2 w 16"/>
                  <a:gd name="T31" fmla="*/ 7 h 16"/>
                  <a:gd name="T32" fmla="*/ 1 w 16"/>
                  <a:gd name="T33" fmla="*/ 6 h 16"/>
                  <a:gd name="T34" fmla="*/ 2 w 16"/>
                  <a:gd name="T35" fmla="*/ 5 h 16"/>
                  <a:gd name="T36" fmla="*/ 3 w 16"/>
                  <a:gd name="T37" fmla="*/ 6 h 16"/>
                  <a:gd name="T38" fmla="*/ 4 w 16"/>
                  <a:gd name="T39" fmla="*/ 5 h 16"/>
                  <a:gd name="T40" fmla="*/ 7 w 16"/>
                  <a:gd name="T41" fmla="*/ 3 h 16"/>
                  <a:gd name="T42" fmla="*/ 9 w 16"/>
                  <a:gd name="T43" fmla="*/ 1 h 16"/>
                  <a:gd name="T44" fmla="*/ 10 w 16"/>
                  <a:gd name="T45" fmla="*/ 0 h 16"/>
                  <a:gd name="T46" fmla="*/ 10 w 16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0" y="0"/>
                    </a:moveTo>
                    <a:cubicBezTo>
                      <a:pt x="10" y="1"/>
                      <a:pt x="10" y="1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3" y="4"/>
                      <a:pt x="14" y="5"/>
                      <a:pt x="15" y="6"/>
                    </a:cubicBezTo>
                    <a:cubicBezTo>
                      <a:pt x="16" y="7"/>
                      <a:pt x="16" y="9"/>
                      <a:pt x="16" y="11"/>
                    </a:cubicBezTo>
                    <a:cubicBezTo>
                      <a:pt x="15" y="13"/>
                      <a:pt x="13" y="15"/>
                      <a:pt x="11" y="15"/>
                    </a:cubicBezTo>
                    <a:cubicBezTo>
                      <a:pt x="11" y="15"/>
                      <a:pt x="10" y="15"/>
                      <a:pt x="10" y="15"/>
                    </a:cubicBezTo>
                    <a:cubicBezTo>
                      <a:pt x="9" y="15"/>
                      <a:pt x="8" y="15"/>
                      <a:pt x="7" y="16"/>
                    </a:cubicBezTo>
                    <a:cubicBezTo>
                      <a:pt x="7" y="16"/>
                      <a:pt x="7" y="15"/>
                      <a:pt x="6" y="15"/>
                    </a:cubicBezTo>
                    <a:cubicBezTo>
                      <a:pt x="5" y="15"/>
                      <a:pt x="4" y="14"/>
                      <a:pt x="3" y="13"/>
                    </a:cubicBezTo>
                    <a:cubicBezTo>
                      <a:pt x="2" y="13"/>
                      <a:pt x="1" y="14"/>
                      <a:pt x="1" y="13"/>
                    </a:cubicBezTo>
                    <a:cubicBezTo>
                      <a:pt x="1" y="12"/>
                      <a:pt x="2" y="12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0"/>
                      <a:pt x="1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1" y="6"/>
                      <a:pt x="0" y="7"/>
                      <a:pt x="1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4"/>
                      <a:pt x="6" y="4"/>
                      <a:pt x="7" y="3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9" y="1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76" name="Freeform 267"/>
              <p:cNvSpPr>
                <a:spLocks noChangeArrowheads="1"/>
              </p:cNvSpPr>
              <p:nvPr/>
            </p:nvSpPr>
            <p:spPr bwMode="auto">
              <a:xfrm>
                <a:off x="216" y="797"/>
                <a:ext cx="19" cy="36"/>
              </a:xfrm>
              <a:custGeom>
                <a:avLst/>
                <a:gdLst>
                  <a:gd name="T0" fmla="*/ 5 w 8"/>
                  <a:gd name="T1" fmla="*/ 1 h 15"/>
                  <a:gd name="T2" fmla="*/ 6 w 8"/>
                  <a:gd name="T3" fmla="*/ 1 h 15"/>
                  <a:gd name="T4" fmla="*/ 7 w 8"/>
                  <a:gd name="T5" fmla="*/ 3 h 15"/>
                  <a:gd name="T6" fmla="*/ 6 w 8"/>
                  <a:gd name="T7" fmla="*/ 5 h 15"/>
                  <a:gd name="T8" fmla="*/ 6 w 8"/>
                  <a:gd name="T9" fmla="*/ 5 h 15"/>
                  <a:gd name="T10" fmla="*/ 6 w 8"/>
                  <a:gd name="T11" fmla="*/ 5 h 15"/>
                  <a:gd name="T12" fmla="*/ 5 w 8"/>
                  <a:gd name="T13" fmla="*/ 8 h 15"/>
                  <a:gd name="T14" fmla="*/ 5 w 8"/>
                  <a:gd name="T15" fmla="*/ 8 h 15"/>
                  <a:gd name="T16" fmla="*/ 8 w 8"/>
                  <a:gd name="T17" fmla="*/ 11 h 15"/>
                  <a:gd name="T18" fmla="*/ 7 w 8"/>
                  <a:gd name="T19" fmla="*/ 13 h 15"/>
                  <a:gd name="T20" fmla="*/ 3 w 8"/>
                  <a:gd name="T21" fmla="*/ 14 h 15"/>
                  <a:gd name="T22" fmla="*/ 1 w 8"/>
                  <a:gd name="T23" fmla="*/ 12 h 15"/>
                  <a:gd name="T24" fmla="*/ 1 w 8"/>
                  <a:gd name="T25" fmla="*/ 10 h 15"/>
                  <a:gd name="T26" fmla="*/ 2 w 8"/>
                  <a:gd name="T27" fmla="*/ 9 h 15"/>
                  <a:gd name="T28" fmla="*/ 1 w 8"/>
                  <a:gd name="T29" fmla="*/ 8 h 15"/>
                  <a:gd name="T30" fmla="*/ 0 w 8"/>
                  <a:gd name="T31" fmla="*/ 6 h 15"/>
                  <a:gd name="T32" fmla="*/ 2 w 8"/>
                  <a:gd name="T33" fmla="*/ 4 h 15"/>
                  <a:gd name="T34" fmla="*/ 1 w 8"/>
                  <a:gd name="T35" fmla="*/ 2 h 15"/>
                  <a:gd name="T36" fmla="*/ 3 w 8"/>
                  <a:gd name="T37" fmla="*/ 0 h 15"/>
                  <a:gd name="T38" fmla="*/ 5 w 8"/>
                  <a:gd name="T39" fmla="*/ 1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15"/>
                  <a:gd name="T62" fmla="*/ 8 w 8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15">
                    <a:moveTo>
                      <a:pt x="5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7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9"/>
                      <a:pt x="7" y="10"/>
                      <a:pt x="8" y="11"/>
                    </a:cubicBezTo>
                    <a:cubicBezTo>
                      <a:pt x="8" y="12"/>
                      <a:pt x="8" y="12"/>
                      <a:pt x="7" y="13"/>
                    </a:cubicBezTo>
                    <a:cubicBezTo>
                      <a:pt x="6" y="14"/>
                      <a:pt x="5" y="15"/>
                      <a:pt x="3" y="14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3" y="8"/>
                      <a:pt x="2" y="9"/>
                      <a:pt x="1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2" y="5"/>
                      <a:pt x="2" y="4"/>
                    </a:cubicBezTo>
                    <a:cubicBezTo>
                      <a:pt x="0" y="4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77" name="Freeform 268"/>
              <p:cNvSpPr>
                <a:spLocks noChangeArrowheads="1"/>
              </p:cNvSpPr>
              <p:nvPr/>
            </p:nvSpPr>
            <p:spPr bwMode="auto">
              <a:xfrm>
                <a:off x="199" y="826"/>
                <a:ext cx="24" cy="17"/>
              </a:xfrm>
              <a:custGeom>
                <a:avLst/>
                <a:gdLst>
                  <a:gd name="T0" fmla="*/ 4 w 10"/>
                  <a:gd name="T1" fmla="*/ 1 h 7"/>
                  <a:gd name="T2" fmla="*/ 4 w 10"/>
                  <a:gd name="T3" fmla="*/ 2 h 7"/>
                  <a:gd name="T4" fmla="*/ 8 w 10"/>
                  <a:gd name="T5" fmla="*/ 2 h 7"/>
                  <a:gd name="T6" fmla="*/ 9 w 10"/>
                  <a:gd name="T7" fmla="*/ 4 h 7"/>
                  <a:gd name="T8" fmla="*/ 8 w 10"/>
                  <a:gd name="T9" fmla="*/ 6 h 7"/>
                  <a:gd name="T10" fmla="*/ 5 w 10"/>
                  <a:gd name="T11" fmla="*/ 6 h 7"/>
                  <a:gd name="T12" fmla="*/ 3 w 10"/>
                  <a:gd name="T13" fmla="*/ 4 h 7"/>
                  <a:gd name="T14" fmla="*/ 1 w 10"/>
                  <a:gd name="T15" fmla="*/ 4 h 7"/>
                  <a:gd name="T16" fmla="*/ 0 w 10"/>
                  <a:gd name="T17" fmla="*/ 3 h 7"/>
                  <a:gd name="T18" fmla="*/ 1 w 10"/>
                  <a:gd name="T19" fmla="*/ 1 h 7"/>
                  <a:gd name="T20" fmla="*/ 4 w 10"/>
                  <a:gd name="T21" fmla="*/ 1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7"/>
                  <a:gd name="T35" fmla="*/ 10 w 10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7">
                    <a:moveTo>
                      <a:pt x="4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7" y="1"/>
                      <a:pt x="8" y="2"/>
                    </a:cubicBezTo>
                    <a:cubicBezTo>
                      <a:pt x="9" y="2"/>
                      <a:pt x="10" y="3"/>
                      <a:pt x="9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6"/>
                      <a:pt x="6" y="7"/>
                      <a:pt x="5" y="6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78" name="Freeform 269"/>
              <p:cNvSpPr>
                <a:spLocks noChangeArrowheads="1"/>
              </p:cNvSpPr>
              <p:nvPr/>
            </p:nvSpPr>
            <p:spPr bwMode="auto">
              <a:xfrm>
                <a:off x="240" y="828"/>
                <a:ext cx="40" cy="29"/>
              </a:xfrm>
              <a:custGeom>
                <a:avLst/>
                <a:gdLst>
                  <a:gd name="T0" fmla="*/ 7 w 17"/>
                  <a:gd name="T1" fmla="*/ 1 h 12"/>
                  <a:gd name="T2" fmla="*/ 9 w 17"/>
                  <a:gd name="T3" fmla="*/ 2 h 12"/>
                  <a:gd name="T4" fmla="*/ 11 w 17"/>
                  <a:gd name="T5" fmla="*/ 2 h 12"/>
                  <a:gd name="T6" fmla="*/ 15 w 17"/>
                  <a:gd name="T7" fmla="*/ 2 h 12"/>
                  <a:gd name="T8" fmla="*/ 16 w 17"/>
                  <a:gd name="T9" fmla="*/ 4 h 12"/>
                  <a:gd name="T10" fmla="*/ 15 w 17"/>
                  <a:gd name="T11" fmla="*/ 7 h 12"/>
                  <a:gd name="T12" fmla="*/ 13 w 17"/>
                  <a:gd name="T13" fmla="*/ 9 h 12"/>
                  <a:gd name="T14" fmla="*/ 9 w 17"/>
                  <a:gd name="T15" fmla="*/ 10 h 12"/>
                  <a:gd name="T16" fmla="*/ 10 w 17"/>
                  <a:gd name="T17" fmla="*/ 12 h 12"/>
                  <a:gd name="T18" fmla="*/ 10 w 17"/>
                  <a:gd name="T19" fmla="*/ 12 h 12"/>
                  <a:gd name="T20" fmla="*/ 9 w 17"/>
                  <a:gd name="T21" fmla="*/ 11 h 12"/>
                  <a:gd name="T22" fmla="*/ 8 w 17"/>
                  <a:gd name="T23" fmla="*/ 11 h 12"/>
                  <a:gd name="T24" fmla="*/ 5 w 17"/>
                  <a:gd name="T25" fmla="*/ 10 h 12"/>
                  <a:gd name="T26" fmla="*/ 4 w 17"/>
                  <a:gd name="T27" fmla="*/ 10 h 12"/>
                  <a:gd name="T28" fmla="*/ 3 w 17"/>
                  <a:gd name="T29" fmla="*/ 10 h 12"/>
                  <a:gd name="T30" fmla="*/ 2 w 17"/>
                  <a:gd name="T31" fmla="*/ 10 h 12"/>
                  <a:gd name="T32" fmla="*/ 2 w 17"/>
                  <a:gd name="T33" fmla="*/ 9 h 12"/>
                  <a:gd name="T34" fmla="*/ 1 w 17"/>
                  <a:gd name="T35" fmla="*/ 6 h 12"/>
                  <a:gd name="T36" fmla="*/ 1 w 17"/>
                  <a:gd name="T37" fmla="*/ 5 h 12"/>
                  <a:gd name="T38" fmla="*/ 4 w 17"/>
                  <a:gd name="T39" fmla="*/ 2 h 12"/>
                  <a:gd name="T40" fmla="*/ 5 w 17"/>
                  <a:gd name="T41" fmla="*/ 0 h 12"/>
                  <a:gd name="T42" fmla="*/ 7 w 17"/>
                  <a:gd name="T43" fmla="*/ 1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2"/>
                  <a:gd name="T68" fmla="*/ 17 w 17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2">
                    <a:moveTo>
                      <a:pt x="7" y="1"/>
                    </a:moveTo>
                    <a:cubicBezTo>
                      <a:pt x="8" y="1"/>
                      <a:pt x="8" y="2"/>
                      <a:pt x="9" y="2"/>
                    </a:cubicBezTo>
                    <a:cubicBezTo>
                      <a:pt x="10" y="2"/>
                      <a:pt x="10" y="1"/>
                      <a:pt x="11" y="2"/>
                    </a:cubicBezTo>
                    <a:cubicBezTo>
                      <a:pt x="12" y="1"/>
                      <a:pt x="14" y="2"/>
                      <a:pt x="15" y="2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7" y="6"/>
                      <a:pt x="16" y="7"/>
                      <a:pt x="15" y="7"/>
                    </a:cubicBezTo>
                    <a:cubicBezTo>
                      <a:pt x="15" y="8"/>
                      <a:pt x="14" y="9"/>
                      <a:pt x="13" y="9"/>
                    </a:cubicBezTo>
                    <a:cubicBezTo>
                      <a:pt x="11" y="9"/>
                      <a:pt x="11" y="10"/>
                      <a:pt x="9" y="10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79" name="Freeform 270"/>
              <p:cNvSpPr>
                <a:spLocks noChangeArrowheads="1"/>
              </p:cNvSpPr>
              <p:nvPr/>
            </p:nvSpPr>
            <p:spPr bwMode="auto">
              <a:xfrm>
                <a:off x="282" y="833"/>
                <a:ext cx="17" cy="12"/>
              </a:xfrm>
              <a:custGeom>
                <a:avLst/>
                <a:gdLst>
                  <a:gd name="T0" fmla="*/ 6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6 w 7"/>
                  <a:gd name="T7" fmla="*/ 5 h 5"/>
                  <a:gd name="T8" fmla="*/ 6 w 7"/>
                  <a:gd name="T9" fmla="*/ 5 h 5"/>
                  <a:gd name="T10" fmla="*/ 5 w 7"/>
                  <a:gd name="T11" fmla="*/ 4 h 5"/>
                  <a:gd name="T12" fmla="*/ 4 w 7"/>
                  <a:gd name="T13" fmla="*/ 4 h 5"/>
                  <a:gd name="T14" fmla="*/ 2 w 7"/>
                  <a:gd name="T15" fmla="*/ 4 h 5"/>
                  <a:gd name="T16" fmla="*/ 0 w 7"/>
                  <a:gd name="T17" fmla="*/ 3 h 5"/>
                  <a:gd name="T18" fmla="*/ 2 w 7"/>
                  <a:gd name="T19" fmla="*/ 0 h 5"/>
                  <a:gd name="T20" fmla="*/ 4 w 7"/>
                  <a:gd name="T21" fmla="*/ 1 h 5"/>
                  <a:gd name="T22" fmla="*/ 6 w 7"/>
                  <a:gd name="T23" fmla="*/ 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5"/>
                  <a:gd name="T38" fmla="*/ 7 w 7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5">
                    <a:moveTo>
                      <a:pt x="6" y="1"/>
                    </a:moveTo>
                    <a:cubicBezTo>
                      <a:pt x="6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5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6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0" name="Freeform 271"/>
              <p:cNvSpPr>
                <a:spLocks noChangeArrowheads="1"/>
              </p:cNvSpPr>
              <p:nvPr/>
            </p:nvSpPr>
            <p:spPr bwMode="auto">
              <a:xfrm>
                <a:off x="188" y="835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6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0 w 6"/>
                  <a:gd name="T9" fmla="*/ 3 h 5"/>
                  <a:gd name="T10" fmla="*/ 2 w 6"/>
                  <a:gd name="T11" fmla="*/ 0 h 5"/>
                  <a:gd name="T12" fmla="*/ 5 w 6"/>
                  <a:gd name="T13" fmla="*/ 0 h 5"/>
                  <a:gd name="T14" fmla="*/ 5 w 6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5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1" name="Freeform 272"/>
              <p:cNvSpPr>
                <a:spLocks noChangeArrowheads="1"/>
              </p:cNvSpPr>
              <p:nvPr/>
            </p:nvSpPr>
            <p:spPr bwMode="auto">
              <a:xfrm>
                <a:off x="387" y="847"/>
                <a:ext cx="14" cy="5"/>
              </a:xfrm>
              <a:custGeom>
                <a:avLst/>
                <a:gdLst>
                  <a:gd name="T0" fmla="*/ 6 w 6"/>
                  <a:gd name="T1" fmla="*/ 0 h 2"/>
                  <a:gd name="T2" fmla="*/ 5 w 6"/>
                  <a:gd name="T3" fmla="*/ 0 h 2"/>
                  <a:gd name="T4" fmla="*/ 2 w 6"/>
                  <a:gd name="T5" fmla="*/ 0 h 2"/>
                  <a:gd name="T6" fmla="*/ 0 w 6"/>
                  <a:gd name="T7" fmla="*/ 1 h 2"/>
                  <a:gd name="T8" fmla="*/ 1 w 6"/>
                  <a:gd name="T9" fmla="*/ 0 h 2"/>
                  <a:gd name="T10" fmla="*/ 6 w 6"/>
                  <a:gd name="T11" fmla="*/ 0 h 2"/>
                  <a:gd name="T12" fmla="*/ 6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1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2" name="Freeform 273"/>
              <p:cNvSpPr>
                <a:spLocks noChangeArrowheads="1"/>
              </p:cNvSpPr>
              <p:nvPr/>
            </p:nvSpPr>
            <p:spPr bwMode="auto">
              <a:xfrm>
                <a:off x="437" y="869"/>
                <a:ext cx="9" cy="5"/>
              </a:xfrm>
              <a:custGeom>
                <a:avLst/>
                <a:gdLst>
                  <a:gd name="T0" fmla="*/ 4 w 4"/>
                  <a:gd name="T1" fmla="*/ 1 h 2"/>
                  <a:gd name="T2" fmla="*/ 3 w 4"/>
                  <a:gd name="T3" fmla="*/ 2 h 2"/>
                  <a:gd name="T4" fmla="*/ 1 w 4"/>
                  <a:gd name="T5" fmla="*/ 2 h 2"/>
                  <a:gd name="T6" fmla="*/ 0 w 4"/>
                  <a:gd name="T7" fmla="*/ 2 h 2"/>
                  <a:gd name="T8" fmla="*/ 1 w 4"/>
                  <a:gd name="T9" fmla="*/ 1 h 2"/>
                  <a:gd name="T10" fmla="*/ 4 w 4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3" name="Freeform 274"/>
              <p:cNvSpPr>
                <a:spLocks noChangeArrowheads="1"/>
              </p:cNvSpPr>
              <p:nvPr/>
            </p:nvSpPr>
            <p:spPr bwMode="auto">
              <a:xfrm>
                <a:off x="268" y="866"/>
                <a:ext cx="19" cy="3"/>
              </a:xfrm>
              <a:custGeom>
                <a:avLst/>
                <a:gdLst>
                  <a:gd name="T0" fmla="*/ 8 w 8"/>
                  <a:gd name="T1" fmla="*/ 0 h 1"/>
                  <a:gd name="T2" fmla="*/ 4 w 8"/>
                  <a:gd name="T3" fmla="*/ 1 h 1"/>
                  <a:gd name="T4" fmla="*/ 0 w 8"/>
                  <a:gd name="T5" fmla="*/ 1 h 1"/>
                  <a:gd name="T6" fmla="*/ 0 w 8"/>
                  <a:gd name="T7" fmla="*/ 1 h 1"/>
                  <a:gd name="T8" fmla="*/ 8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8" y="0"/>
                    </a:moveTo>
                    <a:cubicBezTo>
                      <a:pt x="7" y="1"/>
                      <a:pt x="5" y="0"/>
                      <a:pt x="4" y="1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4" name="Freeform 275"/>
              <p:cNvSpPr>
                <a:spLocks noChangeArrowheads="1"/>
              </p:cNvSpPr>
              <p:nvPr/>
            </p:nvSpPr>
            <p:spPr bwMode="auto">
              <a:xfrm>
                <a:off x="226" y="881"/>
                <a:ext cx="26" cy="4"/>
              </a:xfrm>
              <a:custGeom>
                <a:avLst/>
                <a:gdLst>
                  <a:gd name="T0" fmla="*/ 11 w 11"/>
                  <a:gd name="T1" fmla="*/ 0 h 2"/>
                  <a:gd name="T2" fmla="*/ 6 w 11"/>
                  <a:gd name="T3" fmla="*/ 1 h 2"/>
                  <a:gd name="T4" fmla="*/ 1 w 11"/>
                  <a:gd name="T5" fmla="*/ 1 h 2"/>
                  <a:gd name="T6" fmla="*/ 0 w 11"/>
                  <a:gd name="T7" fmla="*/ 1 h 2"/>
                  <a:gd name="T8" fmla="*/ 0 w 11"/>
                  <a:gd name="T9" fmla="*/ 1 h 2"/>
                  <a:gd name="T10" fmla="*/ 4 w 11"/>
                  <a:gd name="T11" fmla="*/ 0 h 2"/>
                  <a:gd name="T12" fmla="*/ 11 w 11"/>
                  <a:gd name="T13" fmla="*/ 0 h 2"/>
                  <a:gd name="T14" fmla="*/ 11 w 1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"/>
                  <a:gd name="T26" fmla="*/ 11 w 1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">
                    <a:moveTo>
                      <a:pt x="11" y="0"/>
                    </a:moveTo>
                    <a:cubicBezTo>
                      <a:pt x="10" y="1"/>
                      <a:pt x="8" y="0"/>
                      <a:pt x="6" y="1"/>
                    </a:cubicBezTo>
                    <a:cubicBezTo>
                      <a:pt x="5" y="1"/>
                      <a:pt x="3" y="1"/>
                      <a:pt x="1" y="1"/>
                    </a:cubicBezTo>
                    <a:cubicBezTo>
                      <a:pt x="1" y="1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6" y="0"/>
                      <a:pt x="9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5" name="Freeform 276"/>
              <p:cNvSpPr>
                <a:spLocks noChangeArrowheads="1"/>
              </p:cNvSpPr>
              <p:nvPr/>
            </p:nvSpPr>
            <p:spPr bwMode="auto">
              <a:xfrm>
                <a:off x="145" y="878"/>
                <a:ext cx="33" cy="5"/>
              </a:xfrm>
              <a:custGeom>
                <a:avLst/>
                <a:gdLst>
                  <a:gd name="T0" fmla="*/ 14 w 14"/>
                  <a:gd name="T1" fmla="*/ 0 h 2"/>
                  <a:gd name="T2" fmla="*/ 11 w 14"/>
                  <a:gd name="T3" fmla="*/ 1 h 2"/>
                  <a:gd name="T4" fmla="*/ 9 w 14"/>
                  <a:gd name="T5" fmla="*/ 1 h 2"/>
                  <a:gd name="T6" fmla="*/ 6 w 14"/>
                  <a:gd name="T7" fmla="*/ 1 h 2"/>
                  <a:gd name="T8" fmla="*/ 2 w 14"/>
                  <a:gd name="T9" fmla="*/ 2 h 2"/>
                  <a:gd name="T10" fmla="*/ 0 w 14"/>
                  <a:gd name="T11" fmla="*/ 2 h 2"/>
                  <a:gd name="T12" fmla="*/ 1 w 14"/>
                  <a:gd name="T13" fmla="*/ 1 h 2"/>
                  <a:gd name="T14" fmla="*/ 14 w 14"/>
                  <a:gd name="T15" fmla="*/ 0 h 2"/>
                  <a:gd name="T16" fmla="*/ 14 w 1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"/>
                  <a:gd name="T29" fmla="*/ 14 w 1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">
                    <a:moveTo>
                      <a:pt x="14" y="0"/>
                    </a:moveTo>
                    <a:cubicBezTo>
                      <a:pt x="13" y="1"/>
                      <a:pt x="12" y="1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1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6" name="Freeform 277"/>
              <p:cNvSpPr>
                <a:spLocks noChangeArrowheads="1"/>
              </p:cNvSpPr>
              <p:nvPr/>
            </p:nvSpPr>
            <p:spPr bwMode="auto">
              <a:xfrm>
                <a:off x="138" y="885"/>
                <a:ext cx="50" cy="10"/>
              </a:xfrm>
              <a:custGeom>
                <a:avLst/>
                <a:gdLst>
                  <a:gd name="T0" fmla="*/ 21 w 21"/>
                  <a:gd name="T1" fmla="*/ 0 h 4"/>
                  <a:gd name="T2" fmla="*/ 18 w 21"/>
                  <a:gd name="T3" fmla="*/ 1 h 4"/>
                  <a:gd name="T4" fmla="*/ 9 w 21"/>
                  <a:gd name="T5" fmla="*/ 2 h 4"/>
                  <a:gd name="T6" fmla="*/ 0 w 21"/>
                  <a:gd name="T7" fmla="*/ 4 h 4"/>
                  <a:gd name="T8" fmla="*/ 0 w 21"/>
                  <a:gd name="T9" fmla="*/ 3 h 4"/>
                  <a:gd name="T10" fmla="*/ 2 w 21"/>
                  <a:gd name="T11" fmla="*/ 3 h 4"/>
                  <a:gd name="T12" fmla="*/ 18 w 21"/>
                  <a:gd name="T13" fmla="*/ 0 h 4"/>
                  <a:gd name="T14" fmla="*/ 21 w 21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"/>
                  <a:gd name="T26" fmla="*/ 21 w 2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">
                    <a:moveTo>
                      <a:pt x="21" y="0"/>
                    </a:moveTo>
                    <a:cubicBezTo>
                      <a:pt x="20" y="0"/>
                      <a:pt x="19" y="0"/>
                      <a:pt x="18" y="1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7" y="2"/>
                      <a:pt x="13" y="0"/>
                      <a:pt x="18" y="0"/>
                    </a:cubicBezTo>
                    <a:cubicBezTo>
                      <a:pt x="19" y="0"/>
                      <a:pt x="20" y="0"/>
                      <a:pt x="2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7" name="Freeform 278"/>
              <p:cNvSpPr>
                <a:spLocks noChangeArrowheads="1"/>
              </p:cNvSpPr>
              <p:nvPr/>
            </p:nvSpPr>
            <p:spPr bwMode="auto">
              <a:xfrm>
                <a:off x="233" y="923"/>
                <a:ext cx="4" cy="5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8" name="Freeform 279"/>
              <p:cNvSpPr>
                <a:spLocks noChangeArrowheads="1"/>
              </p:cNvSpPr>
              <p:nvPr/>
            </p:nvSpPr>
            <p:spPr bwMode="auto">
              <a:xfrm>
                <a:off x="952" y="34"/>
                <a:ext cx="38" cy="33"/>
              </a:xfrm>
              <a:custGeom>
                <a:avLst/>
                <a:gdLst>
                  <a:gd name="T0" fmla="*/ 12 w 16"/>
                  <a:gd name="T1" fmla="*/ 12 h 14"/>
                  <a:gd name="T2" fmla="*/ 13 w 16"/>
                  <a:gd name="T3" fmla="*/ 13 h 14"/>
                  <a:gd name="T4" fmla="*/ 15 w 16"/>
                  <a:gd name="T5" fmla="*/ 13 h 14"/>
                  <a:gd name="T6" fmla="*/ 16 w 16"/>
                  <a:gd name="T7" fmla="*/ 11 h 14"/>
                  <a:gd name="T8" fmla="*/ 14 w 16"/>
                  <a:gd name="T9" fmla="*/ 10 h 14"/>
                  <a:gd name="T10" fmla="*/ 13 w 16"/>
                  <a:gd name="T11" fmla="*/ 10 h 14"/>
                  <a:gd name="T12" fmla="*/ 13 w 16"/>
                  <a:gd name="T13" fmla="*/ 10 h 14"/>
                  <a:gd name="T14" fmla="*/ 13 w 16"/>
                  <a:gd name="T15" fmla="*/ 7 h 14"/>
                  <a:gd name="T16" fmla="*/ 12 w 16"/>
                  <a:gd name="T17" fmla="*/ 3 h 14"/>
                  <a:gd name="T18" fmla="*/ 10 w 16"/>
                  <a:gd name="T19" fmla="*/ 1 h 14"/>
                  <a:gd name="T20" fmla="*/ 9 w 16"/>
                  <a:gd name="T21" fmla="*/ 2 h 14"/>
                  <a:gd name="T22" fmla="*/ 8 w 16"/>
                  <a:gd name="T23" fmla="*/ 1 h 14"/>
                  <a:gd name="T24" fmla="*/ 7 w 16"/>
                  <a:gd name="T25" fmla="*/ 2 h 14"/>
                  <a:gd name="T26" fmla="*/ 5 w 16"/>
                  <a:gd name="T27" fmla="*/ 3 h 14"/>
                  <a:gd name="T28" fmla="*/ 4 w 16"/>
                  <a:gd name="T29" fmla="*/ 4 h 14"/>
                  <a:gd name="T30" fmla="*/ 4 w 16"/>
                  <a:gd name="T31" fmla="*/ 5 h 14"/>
                  <a:gd name="T32" fmla="*/ 3 w 16"/>
                  <a:gd name="T33" fmla="*/ 5 h 14"/>
                  <a:gd name="T34" fmla="*/ 1 w 16"/>
                  <a:gd name="T35" fmla="*/ 5 h 14"/>
                  <a:gd name="T36" fmla="*/ 1 w 16"/>
                  <a:gd name="T37" fmla="*/ 8 h 14"/>
                  <a:gd name="T38" fmla="*/ 3 w 16"/>
                  <a:gd name="T39" fmla="*/ 8 h 14"/>
                  <a:gd name="T40" fmla="*/ 4 w 16"/>
                  <a:gd name="T41" fmla="*/ 11 h 14"/>
                  <a:gd name="T42" fmla="*/ 10 w 16"/>
                  <a:gd name="T43" fmla="*/ 13 h 14"/>
                  <a:gd name="T44" fmla="*/ 12 w 16"/>
                  <a:gd name="T45" fmla="*/ 12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14"/>
                  <a:gd name="T71" fmla="*/ 16 w 16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14">
                    <a:moveTo>
                      <a:pt x="12" y="12"/>
                    </a:move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5" y="13"/>
                      <a:pt x="15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5" y="10"/>
                      <a:pt x="14" y="10"/>
                    </a:cubicBezTo>
                    <a:cubicBezTo>
                      <a:pt x="14" y="9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9"/>
                      <a:pt x="13" y="8"/>
                      <a:pt x="13" y="7"/>
                    </a:cubicBezTo>
                    <a:cubicBezTo>
                      <a:pt x="13" y="6"/>
                      <a:pt x="13" y="4"/>
                      <a:pt x="12" y="3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8" y="2"/>
                      <a:pt x="7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2" y="9"/>
                      <a:pt x="3" y="8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6" y="13"/>
                      <a:pt x="8" y="14"/>
                      <a:pt x="10" y="13"/>
                    </a:cubicBezTo>
                    <a:cubicBezTo>
                      <a:pt x="10" y="13"/>
                      <a:pt x="11" y="12"/>
                      <a:pt x="12" y="1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89" name="Freeform 280"/>
              <p:cNvSpPr>
                <a:spLocks noChangeArrowheads="1"/>
              </p:cNvSpPr>
              <p:nvPr/>
            </p:nvSpPr>
            <p:spPr bwMode="auto">
              <a:xfrm>
                <a:off x="978" y="108"/>
                <a:ext cx="50" cy="35"/>
              </a:xfrm>
              <a:custGeom>
                <a:avLst/>
                <a:gdLst>
                  <a:gd name="T0" fmla="*/ 12 w 21"/>
                  <a:gd name="T1" fmla="*/ 15 h 15"/>
                  <a:gd name="T2" fmla="*/ 14 w 21"/>
                  <a:gd name="T3" fmla="*/ 15 h 15"/>
                  <a:gd name="T4" fmla="*/ 16 w 21"/>
                  <a:gd name="T5" fmla="*/ 14 h 15"/>
                  <a:gd name="T6" fmla="*/ 17 w 21"/>
                  <a:gd name="T7" fmla="*/ 13 h 15"/>
                  <a:gd name="T8" fmla="*/ 19 w 21"/>
                  <a:gd name="T9" fmla="*/ 11 h 15"/>
                  <a:gd name="T10" fmla="*/ 21 w 21"/>
                  <a:gd name="T11" fmla="*/ 9 h 15"/>
                  <a:gd name="T12" fmla="*/ 20 w 21"/>
                  <a:gd name="T13" fmla="*/ 4 h 15"/>
                  <a:gd name="T14" fmla="*/ 19 w 21"/>
                  <a:gd name="T15" fmla="*/ 2 h 15"/>
                  <a:gd name="T16" fmla="*/ 16 w 21"/>
                  <a:gd name="T17" fmla="*/ 0 h 15"/>
                  <a:gd name="T18" fmla="*/ 13 w 21"/>
                  <a:gd name="T19" fmla="*/ 0 h 15"/>
                  <a:gd name="T20" fmla="*/ 12 w 21"/>
                  <a:gd name="T21" fmla="*/ 0 h 15"/>
                  <a:gd name="T22" fmla="*/ 8 w 21"/>
                  <a:gd name="T23" fmla="*/ 1 h 15"/>
                  <a:gd name="T24" fmla="*/ 7 w 21"/>
                  <a:gd name="T25" fmla="*/ 1 h 15"/>
                  <a:gd name="T26" fmla="*/ 7 w 21"/>
                  <a:gd name="T27" fmla="*/ 1 h 15"/>
                  <a:gd name="T28" fmla="*/ 6 w 21"/>
                  <a:gd name="T29" fmla="*/ 2 h 15"/>
                  <a:gd name="T30" fmla="*/ 5 w 21"/>
                  <a:gd name="T31" fmla="*/ 4 h 15"/>
                  <a:gd name="T32" fmla="*/ 4 w 21"/>
                  <a:gd name="T33" fmla="*/ 5 h 15"/>
                  <a:gd name="T34" fmla="*/ 3 w 21"/>
                  <a:gd name="T35" fmla="*/ 7 h 15"/>
                  <a:gd name="T36" fmla="*/ 1 w 21"/>
                  <a:gd name="T37" fmla="*/ 7 h 15"/>
                  <a:gd name="T38" fmla="*/ 0 w 21"/>
                  <a:gd name="T39" fmla="*/ 7 h 15"/>
                  <a:gd name="T40" fmla="*/ 1 w 21"/>
                  <a:gd name="T41" fmla="*/ 7 h 15"/>
                  <a:gd name="T42" fmla="*/ 4 w 21"/>
                  <a:gd name="T43" fmla="*/ 8 h 15"/>
                  <a:gd name="T44" fmla="*/ 3 w 21"/>
                  <a:gd name="T45" fmla="*/ 9 h 15"/>
                  <a:gd name="T46" fmla="*/ 4 w 21"/>
                  <a:gd name="T47" fmla="*/ 11 h 15"/>
                  <a:gd name="T48" fmla="*/ 4 w 21"/>
                  <a:gd name="T49" fmla="*/ 12 h 15"/>
                  <a:gd name="T50" fmla="*/ 5 w 21"/>
                  <a:gd name="T51" fmla="*/ 13 h 15"/>
                  <a:gd name="T52" fmla="*/ 7 w 21"/>
                  <a:gd name="T53" fmla="*/ 15 h 15"/>
                  <a:gd name="T54" fmla="*/ 8 w 21"/>
                  <a:gd name="T55" fmla="*/ 15 h 15"/>
                  <a:gd name="T56" fmla="*/ 12 w 21"/>
                  <a:gd name="T57" fmla="*/ 15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"/>
                  <a:gd name="T88" fmla="*/ 0 h 15"/>
                  <a:gd name="T89" fmla="*/ 21 w 21"/>
                  <a:gd name="T90" fmla="*/ 15 h 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" h="15">
                    <a:moveTo>
                      <a:pt x="12" y="15"/>
                    </a:moveTo>
                    <a:cubicBezTo>
                      <a:pt x="13" y="15"/>
                      <a:pt x="13" y="15"/>
                      <a:pt x="14" y="15"/>
                    </a:cubicBezTo>
                    <a:cubicBezTo>
                      <a:pt x="15" y="15"/>
                      <a:pt x="15" y="14"/>
                      <a:pt x="16" y="14"/>
                    </a:cubicBezTo>
                    <a:cubicBezTo>
                      <a:pt x="17" y="14"/>
                      <a:pt x="17" y="13"/>
                      <a:pt x="17" y="13"/>
                    </a:cubicBezTo>
                    <a:cubicBezTo>
                      <a:pt x="18" y="13"/>
                      <a:pt x="19" y="12"/>
                      <a:pt x="19" y="11"/>
                    </a:cubicBezTo>
                    <a:cubicBezTo>
                      <a:pt x="20" y="11"/>
                      <a:pt x="20" y="10"/>
                      <a:pt x="21" y="9"/>
                    </a:cubicBezTo>
                    <a:cubicBezTo>
                      <a:pt x="21" y="7"/>
                      <a:pt x="21" y="5"/>
                      <a:pt x="20" y="4"/>
                    </a:cubicBezTo>
                    <a:cubicBezTo>
                      <a:pt x="20" y="3"/>
                      <a:pt x="19" y="2"/>
                      <a:pt x="19" y="2"/>
                    </a:cubicBezTo>
                    <a:cubicBezTo>
                      <a:pt x="18" y="2"/>
                      <a:pt x="17" y="1"/>
                      <a:pt x="16" y="0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3" y="5"/>
                      <a:pt x="4" y="5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10"/>
                      <a:pt x="4" y="10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0" name="Freeform 281"/>
              <p:cNvSpPr>
                <a:spLocks noChangeArrowheads="1"/>
              </p:cNvSpPr>
              <p:nvPr/>
            </p:nvSpPr>
            <p:spPr bwMode="auto">
              <a:xfrm>
                <a:off x="1009" y="55"/>
                <a:ext cx="17" cy="17"/>
              </a:xfrm>
              <a:custGeom>
                <a:avLst/>
                <a:gdLst>
                  <a:gd name="T0" fmla="*/ 0 w 7"/>
                  <a:gd name="T1" fmla="*/ 4 h 7"/>
                  <a:gd name="T2" fmla="*/ 1 w 7"/>
                  <a:gd name="T3" fmla="*/ 5 h 7"/>
                  <a:gd name="T4" fmla="*/ 4 w 7"/>
                  <a:gd name="T5" fmla="*/ 6 h 7"/>
                  <a:gd name="T6" fmla="*/ 6 w 7"/>
                  <a:gd name="T7" fmla="*/ 4 h 7"/>
                  <a:gd name="T8" fmla="*/ 6 w 7"/>
                  <a:gd name="T9" fmla="*/ 1 h 7"/>
                  <a:gd name="T10" fmla="*/ 4 w 7"/>
                  <a:gd name="T11" fmla="*/ 0 h 7"/>
                  <a:gd name="T12" fmla="*/ 2 w 7"/>
                  <a:gd name="T13" fmla="*/ 0 h 7"/>
                  <a:gd name="T14" fmla="*/ 0 w 7"/>
                  <a:gd name="T15" fmla="*/ 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7"/>
                  <a:gd name="T26" fmla="*/ 7 w 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7">
                    <a:moveTo>
                      <a:pt x="0" y="4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3" y="7"/>
                      <a:pt x="4" y="6"/>
                    </a:cubicBezTo>
                    <a:cubicBezTo>
                      <a:pt x="5" y="6"/>
                      <a:pt x="6" y="5"/>
                      <a:pt x="6" y="4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1" name="Freeform 282"/>
              <p:cNvSpPr>
                <a:spLocks noChangeArrowheads="1"/>
              </p:cNvSpPr>
              <p:nvPr/>
            </p:nvSpPr>
            <p:spPr bwMode="auto">
              <a:xfrm>
                <a:off x="1011" y="74"/>
                <a:ext cx="36" cy="36"/>
              </a:xfrm>
              <a:custGeom>
                <a:avLst/>
                <a:gdLst>
                  <a:gd name="T0" fmla="*/ 6 w 15"/>
                  <a:gd name="T1" fmla="*/ 14 h 15"/>
                  <a:gd name="T2" fmla="*/ 11 w 15"/>
                  <a:gd name="T3" fmla="*/ 14 h 15"/>
                  <a:gd name="T4" fmla="*/ 12 w 15"/>
                  <a:gd name="T5" fmla="*/ 14 h 15"/>
                  <a:gd name="T6" fmla="*/ 14 w 15"/>
                  <a:gd name="T7" fmla="*/ 11 h 15"/>
                  <a:gd name="T8" fmla="*/ 14 w 15"/>
                  <a:gd name="T9" fmla="*/ 7 h 15"/>
                  <a:gd name="T10" fmla="*/ 13 w 15"/>
                  <a:gd name="T11" fmla="*/ 5 h 15"/>
                  <a:gd name="T12" fmla="*/ 10 w 15"/>
                  <a:gd name="T13" fmla="*/ 1 h 15"/>
                  <a:gd name="T14" fmla="*/ 7 w 15"/>
                  <a:gd name="T15" fmla="*/ 0 h 15"/>
                  <a:gd name="T16" fmla="*/ 3 w 15"/>
                  <a:gd name="T17" fmla="*/ 1 h 15"/>
                  <a:gd name="T18" fmla="*/ 2 w 15"/>
                  <a:gd name="T19" fmla="*/ 2 h 15"/>
                  <a:gd name="T20" fmla="*/ 0 w 15"/>
                  <a:gd name="T21" fmla="*/ 5 h 15"/>
                  <a:gd name="T22" fmla="*/ 0 w 15"/>
                  <a:gd name="T23" fmla="*/ 8 h 15"/>
                  <a:gd name="T24" fmla="*/ 1 w 15"/>
                  <a:gd name="T25" fmla="*/ 12 h 15"/>
                  <a:gd name="T26" fmla="*/ 4 w 15"/>
                  <a:gd name="T27" fmla="*/ 14 h 15"/>
                  <a:gd name="T28" fmla="*/ 6 w 15"/>
                  <a:gd name="T29" fmla="*/ 14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15"/>
                  <a:gd name="T47" fmla="*/ 15 w 15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15">
                    <a:moveTo>
                      <a:pt x="6" y="14"/>
                    </a:moveTo>
                    <a:cubicBezTo>
                      <a:pt x="7" y="15"/>
                      <a:pt x="9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3"/>
                      <a:pt x="14" y="12"/>
                      <a:pt x="14" y="11"/>
                    </a:cubicBezTo>
                    <a:cubicBezTo>
                      <a:pt x="15" y="10"/>
                      <a:pt x="14" y="8"/>
                      <a:pt x="14" y="7"/>
                    </a:cubicBezTo>
                    <a:cubicBezTo>
                      <a:pt x="13" y="6"/>
                      <a:pt x="14" y="5"/>
                      <a:pt x="13" y="5"/>
                    </a:cubicBezTo>
                    <a:cubicBezTo>
                      <a:pt x="13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9"/>
                      <a:pt x="1" y="10"/>
                      <a:pt x="1" y="12"/>
                    </a:cubicBezTo>
                    <a:cubicBezTo>
                      <a:pt x="2" y="13"/>
                      <a:pt x="3" y="13"/>
                      <a:pt x="4" y="14"/>
                    </a:cubicBezTo>
                    <a:cubicBezTo>
                      <a:pt x="4" y="14"/>
                      <a:pt x="5" y="14"/>
                      <a:pt x="6" y="1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2" name="Freeform 283"/>
              <p:cNvSpPr>
                <a:spLocks noEditPoints="1" noChangeArrowheads="1"/>
              </p:cNvSpPr>
              <p:nvPr/>
            </p:nvSpPr>
            <p:spPr bwMode="auto">
              <a:xfrm>
                <a:off x="1121" y="0"/>
                <a:ext cx="114" cy="136"/>
              </a:xfrm>
              <a:custGeom>
                <a:avLst/>
                <a:gdLst>
                  <a:gd name="T0" fmla="*/ 35 w 48"/>
                  <a:gd name="T1" fmla="*/ 1 h 57"/>
                  <a:gd name="T2" fmla="*/ 32 w 48"/>
                  <a:gd name="T3" fmla="*/ 1 h 57"/>
                  <a:gd name="T4" fmla="*/ 29 w 48"/>
                  <a:gd name="T5" fmla="*/ 2 h 57"/>
                  <a:gd name="T6" fmla="*/ 26 w 48"/>
                  <a:gd name="T7" fmla="*/ 4 h 57"/>
                  <a:gd name="T8" fmla="*/ 26 w 48"/>
                  <a:gd name="T9" fmla="*/ 7 h 57"/>
                  <a:gd name="T10" fmla="*/ 26 w 48"/>
                  <a:gd name="T11" fmla="*/ 10 h 57"/>
                  <a:gd name="T12" fmla="*/ 24 w 48"/>
                  <a:gd name="T13" fmla="*/ 12 h 57"/>
                  <a:gd name="T14" fmla="*/ 21 w 48"/>
                  <a:gd name="T15" fmla="*/ 15 h 57"/>
                  <a:gd name="T16" fmla="*/ 20 w 48"/>
                  <a:gd name="T17" fmla="*/ 21 h 57"/>
                  <a:gd name="T18" fmla="*/ 17 w 48"/>
                  <a:gd name="T19" fmla="*/ 23 h 57"/>
                  <a:gd name="T20" fmla="*/ 14 w 48"/>
                  <a:gd name="T21" fmla="*/ 24 h 57"/>
                  <a:gd name="T22" fmla="*/ 11 w 48"/>
                  <a:gd name="T23" fmla="*/ 27 h 57"/>
                  <a:gd name="T24" fmla="*/ 10 w 48"/>
                  <a:gd name="T25" fmla="*/ 29 h 57"/>
                  <a:gd name="T26" fmla="*/ 8 w 48"/>
                  <a:gd name="T27" fmla="*/ 30 h 57"/>
                  <a:gd name="T28" fmla="*/ 7 w 48"/>
                  <a:gd name="T29" fmla="*/ 31 h 57"/>
                  <a:gd name="T30" fmla="*/ 8 w 48"/>
                  <a:gd name="T31" fmla="*/ 33 h 57"/>
                  <a:gd name="T32" fmla="*/ 8 w 48"/>
                  <a:gd name="T33" fmla="*/ 34 h 57"/>
                  <a:gd name="T34" fmla="*/ 7 w 48"/>
                  <a:gd name="T35" fmla="*/ 37 h 57"/>
                  <a:gd name="T36" fmla="*/ 1 w 48"/>
                  <a:gd name="T37" fmla="*/ 39 h 57"/>
                  <a:gd name="T38" fmla="*/ 0 w 48"/>
                  <a:gd name="T39" fmla="*/ 41 h 57"/>
                  <a:gd name="T40" fmla="*/ 1 w 48"/>
                  <a:gd name="T41" fmla="*/ 46 h 57"/>
                  <a:gd name="T42" fmla="*/ 4 w 48"/>
                  <a:gd name="T43" fmla="*/ 49 h 57"/>
                  <a:gd name="T44" fmla="*/ 11 w 48"/>
                  <a:gd name="T45" fmla="*/ 50 h 57"/>
                  <a:gd name="T46" fmla="*/ 15 w 48"/>
                  <a:gd name="T47" fmla="*/ 47 h 57"/>
                  <a:gd name="T48" fmla="*/ 20 w 48"/>
                  <a:gd name="T49" fmla="*/ 47 h 57"/>
                  <a:gd name="T50" fmla="*/ 20 w 48"/>
                  <a:gd name="T51" fmla="*/ 48 h 57"/>
                  <a:gd name="T52" fmla="*/ 21 w 48"/>
                  <a:gd name="T53" fmla="*/ 54 h 57"/>
                  <a:gd name="T54" fmla="*/ 24 w 48"/>
                  <a:gd name="T55" fmla="*/ 56 h 57"/>
                  <a:gd name="T56" fmla="*/ 27 w 48"/>
                  <a:gd name="T57" fmla="*/ 56 h 57"/>
                  <a:gd name="T58" fmla="*/ 31 w 48"/>
                  <a:gd name="T59" fmla="*/ 56 h 57"/>
                  <a:gd name="T60" fmla="*/ 34 w 48"/>
                  <a:gd name="T61" fmla="*/ 55 h 57"/>
                  <a:gd name="T62" fmla="*/ 39 w 48"/>
                  <a:gd name="T63" fmla="*/ 55 h 57"/>
                  <a:gd name="T64" fmla="*/ 40 w 48"/>
                  <a:gd name="T65" fmla="*/ 45 h 57"/>
                  <a:gd name="T66" fmla="*/ 37 w 48"/>
                  <a:gd name="T67" fmla="*/ 43 h 57"/>
                  <a:gd name="T68" fmla="*/ 33 w 48"/>
                  <a:gd name="T69" fmla="*/ 45 h 57"/>
                  <a:gd name="T70" fmla="*/ 31 w 48"/>
                  <a:gd name="T71" fmla="*/ 45 h 57"/>
                  <a:gd name="T72" fmla="*/ 30 w 48"/>
                  <a:gd name="T73" fmla="*/ 45 h 57"/>
                  <a:gd name="T74" fmla="*/ 31 w 48"/>
                  <a:gd name="T75" fmla="*/ 43 h 57"/>
                  <a:gd name="T76" fmla="*/ 35 w 48"/>
                  <a:gd name="T77" fmla="*/ 42 h 57"/>
                  <a:gd name="T78" fmla="*/ 34 w 48"/>
                  <a:gd name="T79" fmla="*/ 40 h 57"/>
                  <a:gd name="T80" fmla="*/ 36 w 48"/>
                  <a:gd name="T81" fmla="*/ 41 h 57"/>
                  <a:gd name="T82" fmla="*/ 35 w 48"/>
                  <a:gd name="T83" fmla="*/ 35 h 57"/>
                  <a:gd name="T84" fmla="*/ 37 w 48"/>
                  <a:gd name="T85" fmla="*/ 35 h 57"/>
                  <a:gd name="T86" fmla="*/ 40 w 48"/>
                  <a:gd name="T87" fmla="*/ 35 h 57"/>
                  <a:gd name="T88" fmla="*/ 43 w 48"/>
                  <a:gd name="T89" fmla="*/ 32 h 57"/>
                  <a:gd name="T90" fmla="*/ 43 w 48"/>
                  <a:gd name="T91" fmla="*/ 27 h 57"/>
                  <a:gd name="T92" fmla="*/ 39 w 48"/>
                  <a:gd name="T93" fmla="*/ 21 h 57"/>
                  <a:gd name="T94" fmla="*/ 39 w 48"/>
                  <a:gd name="T95" fmla="*/ 19 h 57"/>
                  <a:gd name="T96" fmla="*/ 37 w 48"/>
                  <a:gd name="T97" fmla="*/ 16 h 57"/>
                  <a:gd name="T98" fmla="*/ 40 w 48"/>
                  <a:gd name="T99" fmla="*/ 17 h 57"/>
                  <a:gd name="T100" fmla="*/ 46 w 48"/>
                  <a:gd name="T101" fmla="*/ 11 h 57"/>
                  <a:gd name="T102" fmla="*/ 45 w 48"/>
                  <a:gd name="T103" fmla="*/ 3 h 57"/>
                  <a:gd name="T104" fmla="*/ 40 w 48"/>
                  <a:gd name="T105" fmla="*/ 0 h 57"/>
                  <a:gd name="T106" fmla="*/ 37 w 48"/>
                  <a:gd name="T107" fmla="*/ 0 h 57"/>
                  <a:gd name="T108" fmla="*/ 34 w 48"/>
                  <a:gd name="T109" fmla="*/ 41 h 57"/>
                  <a:gd name="T110" fmla="*/ 34 w 48"/>
                  <a:gd name="T111" fmla="*/ 41 h 57"/>
                  <a:gd name="T112" fmla="*/ 35 w 48"/>
                  <a:gd name="T113" fmla="*/ 42 h 57"/>
                  <a:gd name="T114" fmla="*/ 35 w 48"/>
                  <a:gd name="T115" fmla="*/ 42 h 57"/>
                  <a:gd name="T116" fmla="*/ 34 w 48"/>
                  <a:gd name="T117" fmla="*/ 41 h 57"/>
                  <a:gd name="T118" fmla="*/ 34 w 48"/>
                  <a:gd name="T119" fmla="*/ 41 h 57"/>
                  <a:gd name="T120" fmla="*/ 37 w 48"/>
                  <a:gd name="T121" fmla="*/ 32 h 57"/>
                  <a:gd name="T122" fmla="*/ 36 w 48"/>
                  <a:gd name="T123" fmla="*/ 32 h 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"/>
                  <a:gd name="T187" fmla="*/ 0 h 57"/>
                  <a:gd name="T188" fmla="*/ 48 w 48"/>
                  <a:gd name="T189" fmla="*/ 57 h 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" h="57">
                    <a:moveTo>
                      <a:pt x="37" y="0"/>
                    </a:moveTo>
                    <a:cubicBezTo>
                      <a:pt x="36" y="0"/>
                      <a:pt x="35" y="0"/>
                      <a:pt x="35" y="1"/>
                    </a:cubicBezTo>
                    <a:cubicBezTo>
                      <a:pt x="34" y="1"/>
                      <a:pt x="33" y="0"/>
                      <a:pt x="32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0" y="2"/>
                    </a:cubicBezTo>
                    <a:cubicBezTo>
                      <a:pt x="30" y="2"/>
                      <a:pt x="30" y="1"/>
                      <a:pt x="29" y="2"/>
                    </a:cubicBezTo>
                    <a:cubicBezTo>
                      <a:pt x="29" y="2"/>
                      <a:pt x="29" y="2"/>
                      <a:pt x="28" y="3"/>
                    </a:cubicBezTo>
                    <a:cubicBezTo>
                      <a:pt x="28" y="4"/>
                      <a:pt x="26" y="3"/>
                      <a:pt x="26" y="4"/>
                    </a:cubicBezTo>
                    <a:cubicBezTo>
                      <a:pt x="26" y="5"/>
                      <a:pt x="27" y="6"/>
                      <a:pt x="27" y="6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8"/>
                      <a:pt x="26" y="9"/>
                      <a:pt x="26" y="10"/>
                    </a:cubicBezTo>
                    <a:cubicBezTo>
                      <a:pt x="26" y="11"/>
                      <a:pt x="27" y="11"/>
                      <a:pt x="27" y="12"/>
                    </a:cubicBezTo>
                    <a:cubicBezTo>
                      <a:pt x="26" y="12"/>
                      <a:pt x="25" y="11"/>
                      <a:pt x="24" y="12"/>
                    </a:cubicBezTo>
                    <a:cubicBezTo>
                      <a:pt x="23" y="13"/>
                      <a:pt x="22" y="13"/>
                      <a:pt x="21" y="14"/>
                    </a:cubicBezTo>
                    <a:cubicBezTo>
                      <a:pt x="21" y="14"/>
                      <a:pt x="20" y="15"/>
                      <a:pt x="21" y="15"/>
                    </a:cubicBezTo>
                    <a:cubicBezTo>
                      <a:pt x="20" y="16"/>
                      <a:pt x="21" y="17"/>
                      <a:pt x="20" y="18"/>
                    </a:cubicBezTo>
                    <a:cubicBezTo>
                      <a:pt x="19" y="19"/>
                      <a:pt x="20" y="20"/>
                      <a:pt x="20" y="21"/>
                    </a:cubicBezTo>
                    <a:cubicBezTo>
                      <a:pt x="19" y="22"/>
                      <a:pt x="19" y="23"/>
                      <a:pt x="18" y="24"/>
                    </a:cubicBezTo>
                    <a:cubicBezTo>
                      <a:pt x="18" y="24"/>
                      <a:pt x="18" y="24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5" y="24"/>
                      <a:pt x="14" y="24"/>
                      <a:pt x="14" y="24"/>
                    </a:cubicBezTo>
                    <a:cubicBezTo>
                      <a:pt x="13" y="25"/>
                      <a:pt x="13" y="26"/>
                      <a:pt x="12" y="26"/>
                    </a:cubicBezTo>
                    <a:cubicBezTo>
                      <a:pt x="12" y="26"/>
                      <a:pt x="11" y="27"/>
                      <a:pt x="11" y="27"/>
                    </a:cubicBezTo>
                    <a:cubicBezTo>
                      <a:pt x="11" y="29"/>
                      <a:pt x="10" y="27"/>
                      <a:pt x="9" y="28"/>
                    </a:cubicBezTo>
                    <a:cubicBezTo>
                      <a:pt x="8" y="29"/>
                      <a:pt x="9" y="29"/>
                      <a:pt x="10" y="29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9" y="31"/>
                      <a:pt x="8" y="30"/>
                      <a:pt x="8" y="30"/>
                    </a:cubicBezTo>
                    <a:cubicBezTo>
                      <a:pt x="7" y="30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2"/>
                      <a:pt x="8" y="32"/>
                    </a:cubicBezTo>
                    <a:cubicBezTo>
                      <a:pt x="9" y="32"/>
                      <a:pt x="8" y="32"/>
                      <a:pt x="8" y="33"/>
                    </a:cubicBezTo>
                    <a:cubicBezTo>
                      <a:pt x="8" y="34"/>
                      <a:pt x="7" y="33"/>
                      <a:pt x="6" y="34"/>
                    </a:cubicBezTo>
                    <a:cubicBezTo>
                      <a:pt x="6" y="34"/>
                      <a:pt x="7" y="34"/>
                      <a:pt x="8" y="34"/>
                    </a:cubicBezTo>
                    <a:cubicBezTo>
                      <a:pt x="8" y="34"/>
                      <a:pt x="8" y="35"/>
                      <a:pt x="8" y="36"/>
                    </a:cubicBezTo>
                    <a:cubicBezTo>
                      <a:pt x="8" y="36"/>
                      <a:pt x="7" y="36"/>
                      <a:pt x="7" y="37"/>
                    </a:cubicBezTo>
                    <a:cubicBezTo>
                      <a:pt x="7" y="38"/>
                      <a:pt x="6" y="37"/>
                      <a:pt x="5" y="37"/>
                    </a:cubicBezTo>
                    <a:cubicBezTo>
                      <a:pt x="4" y="38"/>
                      <a:pt x="3" y="38"/>
                      <a:pt x="1" y="39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1" y="42"/>
                      <a:pt x="0" y="43"/>
                    </a:cubicBezTo>
                    <a:cubicBezTo>
                      <a:pt x="0" y="44"/>
                      <a:pt x="0" y="45"/>
                      <a:pt x="1" y="46"/>
                    </a:cubicBezTo>
                    <a:cubicBezTo>
                      <a:pt x="1" y="46"/>
                      <a:pt x="1" y="47"/>
                      <a:pt x="2" y="47"/>
                    </a:cubicBezTo>
                    <a:cubicBezTo>
                      <a:pt x="2" y="48"/>
                      <a:pt x="4" y="48"/>
                      <a:pt x="4" y="49"/>
                    </a:cubicBezTo>
                    <a:cubicBezTo>
                      <a:pt x="5" y="50"/>
                      <a:pt x="7" y="50"/>
                      <a:pt x="8" y="50"/>
                    </a:cubicBezTo>
                    <a:cubicBezTo>
                      <a:pt x="9" y="50"/>
                      <a:pt x="10" y="49"/>
                      <a:pt x="11" y="50"/>
                    </a:cubicBezTo>
                    <a:cubicBezTo>
                      <a:pt x="12" y="50"/>
                      <a:pt x="12" y="49"/>
                      <a:pt x="12" y="49"/>
                    </a:cubicBezTo>
                    <a:cubicBezTo>
                      <a:pt x="14" y="48"/>
                      <a:pt x="14" y="47"/>
                      <a:pt x="15" y="47"/>
                    </a:cubicBezTo>
                    <a:cubicBezTo>
                      <a:pt x="16" y="47"/>
                      <a:pt x="18" y="47"/>
                      <a:pt x="19" y="48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8"/>
                      <a:pt x="20" y="48"/>
                      <a:pt x="20" y="48"/>
                    </a:cubicBezTo>
                    <a:cubicBezTo>
                      <a:pt x="20" y="49"/>
                      <a:pt x="19" y="50"/>
                      <a:pt x="20" y="51"/>
                    </a:cubicBezTo>
                    <a:cubicBezTo>
                      <a:pt x="19" y="52"/>
                      <a:pt x="21" y="53"/>
                      <a:pt x="21" y="54"/>
                    </a:cubicBezTo>
                    <a:cubicBezTo>
                      <a:pt x="21" y="54"/>
                      <a:pt x="21" y="55"/>
                      <a:pt x="21" y="55"/>
                    </a:cubicBezTo>
                    <a:cubicBezTo>
                      <a:pt x="22" y="55"/>
                      <a:pt x="23" y="56"/>
                      <a:pt x="24" y="56"/>
                    </a:cubicBezTo>
                    <a:cubicBezTo>
                      <a:pt x="24" y="56"/>
                      <a:pt x="25" y="56"/>
                      <a:pt x="25" y="56"/>
                    </a:cubicBezTo>
                    <a:cubicBezTo>
                      <a:pt x="26" y="57"/>
                      <a:pt x="27" y="56"/>
                      <a:pt x="27" y="56"/>
                    </a:cubicBezTo>
                    <a:cubicBezTo>
                      <a:pt x="28" y="57"/>
                      <a:pt x="29" y="56"/>
                      <a:pt x="30" y="56"/>
                    </a:cubicBezTo>
                    <a:cubicBezTo>
                      <a:pt x="30" y="56"/>
                      <a:pt x="30" y="56"/>
                      <a:pt x="31" y="56"/>
                    </a:cubicBezTo>
                    <a:cubicBezTo>
                      <a:pt x="32" y="56"/>
                      <a:pt x="31" y="55"/>
                      <a:pt x="32" y="54"/>
                    </a:cubicBezTo>
                    <a:cubicBezTo>
                      <a:pt x="33" y="54"/>
                      <a:pt x="34" y="55"/>
                      <a:pt x="34" y="55"/>
                    </a:cubicBezTo>
                    <a:cubicBezTo>
                      <a:pt x="35" y="55"/>
                      <a:pt x="36" y="56"/>
                      <a:pt x="37" y="55"/>
                    </a:cubicBezTo>
                    <a:cubicBezTo>
                      <a:pt x="38" y="56"/>
                      <a:pt x="38" y="55"/>
                      <a:pt x="39" y="55"/>
                    </a:cubicBezTo>
                    <a:cubicBezTo>
                      <a:pt x="41" y="54"/>
                      <a:pt x="42" y="52"/>
                      <a:pt x="43" y="50"/>
                    </a:cubicBezTo>
                    <a:cubicBezTo>
                      <a:pt x="43" y="48"/>
                      <a:pt x="42" y="46"/>
                      <a:pt x="40" y="45"/>
                    </a:cubicBezTo>
                    <a:cubicBezTo>
                      <a:pt x="39" y="45"/>
                      <a:pt x="38" y="45"/>
                      <a:pt x="37" y="44"/>
                    </a:cubicBezTo>
                    <a:cubicBezTo>
                      <a:pt x="36" y="44"/>
                      <a:pt x="37" y="44"/>
                      <a:pt x="37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4"/>
                      <a:pt x="34" y="44"/>
                      <a:pt x="33" y="45"/>
                    </a:cubicBezTo>
                    <a:cubicBezTo>
                      <a:pt x="32" y="45"/>
                      <a:pt x="32" y="46"/>
                      <a:pt x="32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1" y="44"/>
                      <a:pt x="31" y="43"/>
                    </a:cubicBezTo>
                    <a:cubicBezTo>
                      <a:pt x="32" y="42"/>
                      <a:pt x="32" y="42"/>
                      <a:pt x="33" y="41"/>
                    </a:cubicBezTo>
                    <a:cubicBezTo>
                      <a:pt x="34" y="41"/>
                      <a:pt x="34" y="42"/>
                      <a:pt x="35" y="42"/>
                    </a:cubicBezTo>
                    <a:cubicBezTo>
                      <a:pt x="35" y="41"/>
                      <a:pt x="34" y="41"/>
                      <a:pt x="33" y="41"/>
                    </a:cubicBezTo>
                    <a:cubicBezTo>
                      <a:pt x="33" y="40"/>
                      <a:pt x="34" y="40"/>
                      <a:pt x="34" y="40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5" y="40"/>
                      <a:pt x="36" y="40"/>
                      <a:pt x="36" y="41"/>
                    </a:cubicBezTo>
                    <a:cubicBezTo>
                      <a:pt x="38" y="40"/>
                      <a:pt x="35" y="39"/>
                      <a:pt x="36" y="38"/>
                    </a:cubicBezTo>
                    <a:cubicBezTo>
                      <a:pt x="36" y="37"/>
                      <a:pt x="34" y="37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7" y="35"/>
                      <a:pt x="37" y="35"/>
                    </a:cubicBezTo>
                    <a:cubicBezTo>
                      <a:pt x="38" y="35"/>
                      <a:pt x="38" y="35"/>
                      <a:pt x="39" y="36"/>
                    </a:cubicBezTo>
                    <a:cubicBezTo>
                      <a:pt x="39" y="36"/>
                      <a:pt x="40" y="35"/>
                      <a:pt x="40" y="35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3" y="34"/>
                      <a:pt x="43" y="33"/>
                      <a:pt x="43" y="32"/>
                    </a:cubicBezTo>
                    <a:cubicBezTo>
                      <a:pt x="43" y="31"/>
                      <a:pt x="41" y="30"/>
                      <a:pt x="43" y="29"/>
                    </a:cubicBezTo>
                    <a:cubicBezTo>
                      <a:pt x="43" y="28"/>
                      <a:pt x="43" y="27"/>
                      <a:pt x="43" y="27"/>
                    </a:cubicBezTo>
                    <a:cubicBezTo>
                      <a:pt x="43" y="26"/>
                      <a:pt x="44" y="24"/>
                      <a:pt x="42" y="23"/>
                    </a:cubicBezTo>
                    <a:cubicBezTo>
                      <a:pt x="42" y="21"/>
                      <a:pt x="40" y="22"/>
                      <a:pt x="39" y="21"/>
                    </a:cubicBezTo>
                    <a:cubicBezTo>
                      <a:pt x="39" y="21"/>
                      <a:pt x="40" y="20"/>
                      <a:pt x="40" y="20"/>
                    </a:cubicBezTo>
                    <a:cubicBezTo>
                      <a:pt x="40" y="19"/>
                      <a:pt x="39" y="19"/>
                      <a:pt x="39" y="19"/>
                    </a:cubicBezTo>
                    <a:cubicBezTo>
                      <a:pt x="39" y="19"/>
                      <a:pt x="38" y="19"/>
                      <a:pt x="38" y="19"/>
                    </a:cubicBezTo>
                    <a:cubicBezTo>
                      <a:pt x="38" y="18"/>
                      <a:pt x="37" y="17"/>
                      <a:pt x="37" y="16"/>
                    </a:cubicBezTo>
                    <a:cubicBezTo>
                      <a:pt x="37" y="16"/>
                      <a:pt x="38" y="16"/>
                      <a:pt x="38" y="17"/>
                    </a:cubicBezTo>
                    <a:cubicBezTo>
                      <a:pt x="38" y="17"/>
                      <a:pt x="39" y="17"/>
                      <a:pt x="40" y="17"/>
                    </a:cubicBezTo>
                    <a:cubicBezTo>
                      <a:pt x="41" y="17"/>
                      <a:pt x="42" y="16"/>
                      <a:pt x="43" y="15"/>
                    </a:cubicBezTo>
                    <a:cubicBezTo>
                      <a:pt x="45" y="15"/>
                      <a:pt x="46" y="13"/>
                      <a:pt x="46" y="11"/>
                    </a:cubicBezTo>
                    <a:cubicBezTo>
                      <a:pt x="46" y="10"/>
                      <a:pt x="48" y="9"/>
                      <a:pt x="47" y="7"/>
                    </a:cubicBezTo>
                    <a:cubicBezTo>
                      <a:pt x="47" y="6"/>
                      <a:pt x="47" y="4"/>
                      <a:pt x="45" y="3"/>
                    </a:cubicBezTo>
                    <a:cubicBezTo>
                      <a:pt x="45" y="3"/>
                      <a:pt x="45" y="2"/>
                      <a:pt x="44" y="2"/>
                    </a:cubicBezTo>
                    <a:cubicBezTo>
                      <a:pt x="43" y="1"/>
                      <a:pt x="41" y="2"/>
                      <a:pt x="40" y="0"/>
                    </a:cubicBezTo>
                    <a:cubicBezTo>
                      <a:pt x="40" y="0"/>
                      <a:pt x="39" y="1"/>
                      <a:pt x="39" y="0"/>
                    </a:cubicBezTo>
                    <a:cubicBezTo>
                      <a:pt x="38" y="1"/>
                      <a:pt x="38" y="0"/>
                      <a:pt x="37" y="0"/>
                    </a:cubicBezTo>
                    <a:moveTo>
                      <a:pt x="34" y="41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4" y="41"/>
                      <a:pt x="34" y="41"/>
                    </a:cubicBezTo>
                    <a:moveTo>
                      <a:pt x="35" y="42"/>
                    </a:move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2"/>
                      <a:pt x="35" y="42"/>
                      <a:pt x="35" y="42"/>
                    </a:cubicBezTo>
                    <a:moveTo>
                      <a:pt x="34" y="41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moveTo>
                      <a:pt x="36" y="32"/>
                    </a:move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6" y="33"/>
                      <a:pt x="36" y="33"/>
                    </a:cubicBezTo>
                    <a:cubicBezTo>
                      <a:pt x="36" y="33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3" name="Freeform 284"/>
              <p:cNvSpPr>
                <a:spLocks noChangeArrowheads="1"/>
              </p:cNvSpPr>
              <p:nvPr/>
            </p:nvSpPr>
            <p:spPr bwMode="auto">
              <a:xfrm>
                <a:off x="1116" y="138"/>
                <a:ext cx="9" cy="8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2 h 3"/>
                  <a:gd name="T4" fmla="*/ 3 w 4"/>
                  <a:gd name="T5" fmla="*/ 3 h 3"/>
                  <a:gd name="T6" fmla="*/ 4 w 4"/>
                  <a:gd name="T7" fmla="*/ 1 h 3"/>
                  <a:gd name="T8" fmla="*/ 3 w 4"/>
                  <a:gd name="T9" fmla="*/ 0 h 3"/>
                  <a:gd name="T10" fmla="*/ 1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4" name="Freeform 285"/>
              <p:cNvSpPr>
                <a:spLocks noChangeArrowheads="1"/>
              </p:cNvSpPr>
              <p:nvPr/>
            </p:nvSpPr>
            <p:spPr bwMode="auto">
              <a:xfrm>
                <a:off x="1118" y="153"/>
                <a:ext cx="24" cy="24"/>
              </a:xfrm>
              <a:custGeom>
                <a:avLst/>
                <a:gdLst>
                  <a:gd name="T0" fmla="*/ 9 w 10"/>
                  <a:gd name="T1" fmla="*/ 6 h 10"/>
                  <a:gd name="T2" fmla="*/ 8 w 10"/>
                  <a:gd name="T3" fmla="*/ 4 h 10"/>
                  <a:gd name="T4" fmla="*/ 9 w 10"/>
                  <a:gd name="T5" fmla="*/ 4 h 10"/>
                  <a:gd name="T6" fmla="*/ 9 w 10"/>
                  <a:gd name="T7" fmla="*/ 2 h 10"/>
                  <a:gd name="T8" fmla="*/ 10 w 10"/>
                  <a:gd name="T9" fmla="*/ 1 h 10"/>
                  <a:gd name="T10" fmla="*/ 9 w 10"/>
                  <a:gd name="T11" fmla="*/ 0 h 10"/>
                  <a:gd name="T12" fmla="*/ 7 w 10"/>
                  <a:gd name="T13" fmla="*/ 0 h 10"/>
                  <a:gd name="T14" fmla="*/ 7 w 10"/>
                  <a:gd name="T15" fmla="*/ 2 h 10"/>
                  <a:gd name="T16" fmla="*/ 7 w 10"/>
                  <a:gd name="T17" fmla="*/ 3 h 10"/>
                  <a:gd name="T18" fmla="*/ 5 w 10"/>
                  <a:gd name="T19" fmla="*/ 3 h 10"/>
                  <a:gd name="T20" fmla="*/ 4 w 10"/>
                  <a:gd name="T21" fmla="*/ 3 h 10"/>
                  <a:gd name="T22" fmla="*/ 1 w 10"/>
                  <a:gd name="T23" fmla="*/ 8 h 10"/>
                  <a:gd name="T24" fmla="*/ 4 w 10"/>
                  <a:gd name="T25" fmla="*/ 10 h 10"/>
                  <a:gd name="T26" fmla="*/ 8 w 10"/>
                  <a:gd name="T27" fmla="*/ 9 h 10"/>
                  <a:gd name="T28" fmla="*/ 9 w 10"/>
                  <a:gd name="T29" fmla="*/ 6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0"/>
                  <a:gd name="T47" fmla="*/ 10 w 10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0">
                    <a:moveTo>
                      <a:pt x="9" y="6"/>
                    </a:moveTo>
                    <a:cubicBezTo>
                      <a:pt x="9" y="5"/>
                      <a:pt x="9" y="5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10" y="3"/>
                      <a:pt x="9" y="2"/>
                    </a:cubicBezTo>
                    <a:cubicBezTo>
                      <a:pt x="8" y="2"/>
                      <a:pt x="10" y="2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7" y="2"/>
                      <a:pt x="6" y="2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1" y="3"/>
                      <a:pt x="0" y="5"/>
                      <a:pt x="1" y="8"/>
                    </a:cubicBezTo>
                    <a:cubicBezTo>
                      <a:pt x="2" y="9"/>
                      <a:pt x="3" y="9"/>
                      <a:pt x="4" y="10"/>
                    </a:cubicBezTo>
                    <a:cubicBezTo>
                      <a:pt x="5" y="10"/>
                      <a:pt x="7" y="10"/>
                      <a:pt x="8" y="9"/>
                    </a:cubicBezTo>
                    <a:cubicBezTo>
                      <a:pt x="8" y="8"/>
                      <a:pt x="9" y="7"/>
                      <a:pt x="9" y="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5" name="Freeform 286"/>
              <p:cNvSpPr>
                <a:spLocks noChangeArrowheads="1"/>
              </p:cNvSpPr>
              <p:nvPr/>
            </p:nvSpPr>
            <p:spPr bwMode="auto">
              <a:xfrm>
                <a:off x="1130" y="141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2 h 2"/>
                  <a:gd name="T4" fmla="*/ 2 w 4"/>
                  <a:gd name="T5" fmla="*/ 0 h 2"/>
                  <a:gd name="T6" fmla="*/ 0 w 4"/>
                  <a:gd name="T7" fmla="*/ 0 h 2"/>
                  <a:gd name="T8" fmla="*/ 1 w 4"/>
                  <a:gd name="T9" fmla="*/ 2 h 2"/>
                  <a:gd name="T10" fmla="*/ 1 w 4"/>
                  <a:gd name="T11" fmla="*/ 2 h 2"/>
                  <a:gd name="T12" fmla="*/ 2 w 4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4" y="0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6" name="Freeform 287"/>
              <p:cNvSpPr>
                <a:spLocks noChangeArrowheads="1"/>
              </p:cNvSpPr>
              <p:nvPr/>
            </p:nvSpPr>
            <p:spPr bwMode="auto">
              <a:xfrm>
                <a:off x="1130" y="141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7" name="Freeform 288"/>
              <p:cNvSpPr>
                <a:spLocks noChangeArrowheads="1"/>
              </p:cNvSpPr>
              <p:nvPr/>
            </p:nvSpPr>
            <p:spPr bwMode="auto">
              <a:xfrm>
                <a:off x="1166" y="162"/>
                <a:ext cx="45" cy="17"/>
              </a:xfrm>
              <a:custGeom>
                <a:avLst/>
                <a:gdLst>
                  <a:gd name="T0" fmla="*/ 16 w 19"/>
                  <a:gd name="T1" fmla="*/ 4 h 7"/>
                  <a:gd name="T2" fmla="*/ 18 w 19"/>
                  <a:gd name="T3" fmla="*/ 4 h 7"/>
                  <a:gd name="T4" fmla="*/ 18 w 19"/>
                  <a:gd name="T5" fmla="*/ 2 h 7"/>
                  <a:gd name="T6" fmla="*/ 17 w 19"/>
                  <a:gd name="T7" fmla="*/ 1 h 7"/>
                  <a:gd name="T8" fmla="*/ 16 w 19"/>
                  <a:gd name="T9" fmla="*/ 1 h 7"/>
                  <a:gd name="T10" fmla="*/ 15 w 19"/>
                  <a:gd name="T11" fmla="*/ 3 h 7"/>
                  <a:gd name="T12" fmla="*/ 12 w 19"/>
                  <a:gd name="T13" fmla="*/ 0 h 7"/>
                  <a:gd name="T14" fmla="*/ 10 w 19"/>
                  <a:gd name="T15" fmla="*/ 1 h 7"/>
                  <a:gd name="T16" fmla="*/ 9 w 19"/>
                  <a:gd name="T17" fmla="*/ 1 h 7"/>
                  <a:gd name="T18" fmla="*/ 8 w 19"/>
                  <a:gd name="T19" fmla="*/ 1 h 7"/>
                  <a:gd name="T20" fmla="*/ 7 w 19"/>
                  <a:gd name="T21" fmla="*/ 0 h 7"/>
                  <a:gd name="T22" fmla="*/ 4 w 19"/>
                  <a:gd name="T23" fmla="*/ 0 h 7"/>
                  <a:gd name="T24" fmla="*/ 1 w 19"/>
                  <a:gd name="T25" fmla="*/ 1 h 7"/>
                  <a:gd name="T26" fmla="*/ 0 w 19"/>
                  <a:gd name="T27" fmla="*/ 2 h 7"/>
                  <a:gd name="T28" fmla="*/ 1 w 19"/>
                  <a:gd name="T29" fmla="*/ 3 h 7"/>
                  <a:gd name="T30" fmla="*/ 1 w 19"/>
                  <a:gd name="T31" fmla="*/ 5 h 7"/>
                  <a:gd name="T32" fmla="*/ 2 w 19"/>
                  <a:gd name="T33" fmla="*/ 6 h 7"/>
                  <a:gd name="T34" fmla="*/ 6 w 19"/>
                  <a:gd name="T35" fmla="*/ 6 h 7"/>
                  <a:gd name="T36" fmla="*/ 9 w 19"/>
                  <a:gd name="T37" fmla="*/ 6 h 7"/>
                  <a:gd name="T38" fmla="*/ 11 w 19"/>
                  <a:gd name="T39" fmla="*/ 6 h 7"/>
                  <a:gd name="T40" fmla="*/ 13 w 19"/>
                  <a:gd name="T41" fmla="*/ 6 h 7"/>
                  <a:gd name="T42" fmla="*/ 14 w 19"/>
                  <a:gd name="T43" fmla="*/ 5 h 7"/>
                  <a:gd name="T44" fmla="*/ 15 w 19"/>
                  <a:gd name="T45" fmla="*/ 3 h 7"/>
                  <a:gd name="T46" fmla="*/ 16 w 19"/>
                  <a:gd name="T47" fmla="*/ 4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7"/>
                  <a:gd name="T74" fmla="*/ 19 w 19"/>
                  <a:gd name="T75" fmla="*/ 7 h 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7">
                    <a:moveTo>
                      <a:pt x="16" y="4"/>
                    </a:moveTo>
                    <a:cubicBezTo>
                      <a:pt x="17" y="4"/>
                      <a:pt x="17" y="4"/>
                      <a:pt x="18" y="4"/>
                    </a:cubicBezTo>
                    <a:cubicBezTo>
                      <a:pt x="18" y="3"/>
                      <a:pt x="19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5" y="1"/>
                      <a:pt x="15" y="2"/>
                      <a:pt x="15" y="3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5"/>
                      <a:pt x="1" y="6"/>
                      <a:pt x="2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7" y="6"/>
                      <a:pt x="8" y="6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2" y="7"/>
                      <a:pt x="12" y="6"/>
                      <a:pt x="13" y="6"/>
                    </a:cubicBezTo>
                    <a:cubicBezTo>
                      <a:pt x="13" y="6"/>
                      <a:pt x="14" y="6"/>
                      <a:pt x="14" y="5"/>
                    </a:cubicBez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5" y="4"/>
                      <a:pt x="16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8" name="Freeform 289"/>
              <p:cNvSpPr>
                <a:spLocks noChangeArrowheads="1"/>
              </p:cNvSpPr>
              <p:nvPr/>
            </p:nvSpPr>
            <p:spPr bwMode="auto">
              <a:xfrm>
                <a:off x="1213" y="84"/>
                <a:ext cx="38" cy="24"/>
              </a:xfrm>
              <a:custGeom>
                <a:avLst/>
                <a:gdLst>
                  <a:gd name="T0" fmla="*/ 2 w 16"/>
                  <a:gd name="T1" fmla="*/ 1 h 10"/>
                  <a:gd name="T2" fmla="*/ 0 w 16"/>
                  <a:gd name="T3" fmla="*/ 4 h 10"/>
                  <a:gd name="T4" fmla="*/ 2 w 16"/>
                  <a:gd name="T5" fmla="*/ 7 h 10"/>
                  <a:gd name="T6" fmla="*/ 4 w 16"/>
                  <a:gd name="T7" fmla="*/ 9 h 10"/>
                  <a:gd name="T8" fmla="*/ 6 w 16"/>
                  <a:gd name="T9" fmla="*/ 10 h 10"/>
                  <a:gd name="T10" fmla="*/ 9 w 16"/>
                  <a:gd name="T11" fmla="*/ 9 h 10"/>
                  <a:gd name="T12" fmla="*/ 12 w 16"/>
                  <a:gd name="T13" fmla="*/ 9 h 10"/>
                  <a:gd name="T14" fmla="*/ 15 w 16"/>
                  <a:gd name="T15" fmla="*/ 9 h 10"/>
                  <a:gd name="T16" fmla="*/ 16 w 16"/>
                  <a:gd name="T17" fmla="*/ 7 h 10"/>
                  <a:gd name="T18" fmla="*/ 14 w 16"/>
                  <a:gd name="T19" fmla="*/ 4 h 10"/>
                  <a:gd name="T20" fmla="*/ 11 w 16"/>
                  <a:gd name="T21" fmla="*/ 3 h 10"/>
                  <a:gd name="T22" fmla="*/ 11 w 16"/>
                  <a:gd name="T23" fmla="*/ 3 h 10"/>
                  <a:gd name="T24" fmla="*/ 11 w 16"/>
                  <a:gd name="T25" fmla="*/ 3 h 10"/>
                  <a:gd name="T26" fmla="*/ 10 w 16"/>
                  <a:gd name="T27" fmla="*/ 3 h 10"/>
                  <a:gd name="T28" fmla="*/ 9 w 16"/>
                  <a:gd name="T29" fmla="*/ 2 h 10"/>
                  <a:gd name="T30" fmla="*/ 6 w 16"/>
                  <a:gd name="T31" fmla="*/ 0 h 10"/>
                  <a:gd name="T32" fmla="*/ 2 w 16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10"/>
                  <a:gd name="T53" fmla="*/ 16 w 1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10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7" y="10"/>
                      <a:pt x="8" y="10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3" y="10"/>
                      <a:pt x="14" y="9"/>
                      <a:pt x="15" y="9"/>
                    </a:cubicBezTo>
                    <a:cubicBezTo>
                      <a:pt x="15" y="8"/>
                      <a:pt x="16" y="7"/>
                      <a:pt x="16" y="7"/>
                    </a:cubicBezTo>
                    <a:cubicBezTo>
                      <a:pt x="16" y="6"/>
                      <a:pt x="15" y="5"/>
                      <a:pt x="14" y="4"/>
                    </a:cubicBezTo>
                    <a:cubicBezTo>
                      <a:pt x="13" y="4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199" name="Freeform 290"/>
              <p:cNvSpPr>
                <a:spLocks noChangeArrowheads="1"/>
              </p:cNvSpPr>
              <p:nvPr/>
            </p:nvSpPr>
            <p:spPr bwMode="auto">
              <a:xfrm>
                <a:off x="1213" y="155"/>
                <a:ext cx="22" cy="17"/>
              </a:xfrm>
              <a:custGeom>
                <a:avLst/>
                <a:gdLst>
                  <a:gd name="T0" fmla="*/ 4 w 9"/>
                  <a:gd name="T1" fmla="*/ 0 h 7"/>
                  <a:gd name="T2" fmla="*/ 4 w 9"/>
                  <a:gd name="T3" fmla="*/ 0 h 7"/>
                  <a:gd name="T4" fmla="*/ 4 w 9"/>
                  <a:gd name="T5" fmla="*/ 1 h 7"/>
                  <a:gd name="T6" fmla="*/ 1 w 9"/>
                  <a:gd name="T7" fmla="*/ 1 h 7"/>
                  <a:gd name="T8" fmla="*/ 0 w 9"/>
                  <a:gd name="T9" fmla="*/ 4 h 7"/>
                  <a:gd name="T10" fmla="*/ 1 w 9"/>
                  <a:gd name="T11" fmla="*/ 6 h 7"/>
                  <a:gd name="T12" fmla="*/ 2 w 9"/>
                  <a:gd name="T13" fmla="*/ 7 h 7"/>
                  <a:gd name="T14" fmla="*/ 5 w 9"/>
                  <a:gd name="T15" fmla="*/ 6 h 7"/>
                  <a:gd name="T16" fmla="*/ 6 w 9"/>
                  <a:gd name="T17" fmla="*/ 7 h 7"/>
                  <a:gd name="T18" fmla="*/ 6 w 9"/>
                  <a:gd name="T19" fmla="*/ 6 h 7"/>
                  <a:gd name="T20" fmla="*/ 8 w 9"/>
                  <a:gd name="T21" fmla="*/ 5 h 7"/>
                  <a:gd name="T22" fmla="*/ 9 w 9"/>
                  <a:gd name="T23" fmla="*/ 3 h 7"/>
                  <a:gd name="T24" fmla="*/ 7 w 9"/>
                  <a:gd name="T25" fmla="*/ 2 h 7"/>
                  <a:gd name="T26" fmla="*/ 5 w 9"/>
                  <a:gd name="T27" fmla="*/ 1 h 7"/>
                  <a:gd name="T28" fmla="*/ 4 w 9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7"/>
                  <a:gd name="T47" fmla="*/ 9 w 9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7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0" name="Freeform 291"/>
              <p:cNvSpPr>
                <a:spLocks noChangeArrowheads="1"/>
              </p:cNvSpPr>
              <p:nvPr/>
            </p:nvSpPr>
            <p:spPr bwMode="auto">
              <a:xfrm>
                <a:off x="1220" y="119"/>
                <a:ext cx="22" cy="17"/>
              </a:xfrm>
              <a:custGeom>
                <a:avLst/>
                <a:gdLst>
                  <a:gd name="T0" fmla="*/ 2 w 9"/>
                  <a:gd name="T1" fmla="*/ 1 h 7"/>
                  <a:gd name="T2" fmla="*/ 0 w 9"/>
                  <a:gd name="T3" fmla="*/ 3 h 7"/>
                  <a:gd name="T4" fmla="*/ 2 w 9"/>
                  <a:gd name="T5" fmla="*/ 5 h 7"/>
                  <a:gd name="T6" fmla="*/ 8 w 9"/>
                  <a:gd name="T7" fmla="*/ 6 h 7"/>
                  <a:gd name="T8" fmla="*/ 9 w 9"/>
                  <a:gd name="T9" fmla="*/ 4 h 7"/>
                  <a:gd name="T10" fmla="*/ 3 w 9"/>
                  <a:gd name="T11" fmla="*/ 0 h 7"/>
                  <a:gd name="T12" fmla="*/ 2 w 9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2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6"/>
                      <a:pt x="6" y="7"/>
                      <a:pt x="8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8" y="1"/>
                      <a:pt x="5" y="1"/>
                      <a:pt x="3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Freeform 292"/>
              <p:cNvSpPr>
                <a:spLocks noEditPoints="1" noChangeArrowheads="1"/>
              </p:cNvSpPr>
              <p:nvPr/>
            </p:nvSpPr>
            <p:spPr bwMode="auto">
              <a:xfrm>
                <a:off x="1239" y="117"/>
                <a:ext cx="67" cy="71"/>
              </a:xfrm>
              <a:custGeom>
                <a:avLst/>
                <a:gdLst>
                  <a:gd name="T0" fmla="*/ 19 w 28"/>
                  <a:gd name="T1" fmla="*/ 1 h 30"/>
                  <a:gd name="T2" fmla="*/ 15 w 28"/>
                  <a:gd name="T3" fmla="*/ 0 h 30"/>
                  <a:gd name="T4" fmla="*/ 12 w 28"/>
                  <a:gd name="T5" fmla="*/ 0 h 30"/>
                  <a:gd name="T6" fmla="*/ 9 w 28"/>
                  <a:gd name="T7" fmla="*/ 2 h 30"/>
                  <a:gd name="T8" fmla="*/ 8 w 28"/>
                  <a:gd name="T9" fmla="*/ 4 h 30"/>
                  <a:gd name="T10" fmla="*/ 8 w 28"/>
                  <a:gd name="T11" fmla="*/ 5 h 30"/>
                  <a:gd name="T12" fmla="*/ 6 w 28"/>
                  <a:gd name="T13" fmla="*/ 4 h 30"/>
                  <a:gd name="T14" fmla="*/ 2 w 28"/>
                  <a:gd name="T15" fmla="*/ 6 h 30"/>
                  <a:gd name="T16" fmla="*/ 1 w 28"/>
                  <a:gd name="T17" fmla="*/ 7 h 30"/>
                  <a:gd name="T18" fmla="*/ 1 w 28"/>
                  <a:gd name="T19" fmla="*/ 9 h 30"/>
                  <a:gd name="T20" fmla="*/ 1 w 28"/>
                  <a:gd name="T21" fmla="*/ 10 h 30"/>
                  <a:gd name="T22" fmla="*/ 3 w 28"/>
                  <a:gd name="T23" fmla="*/ 12 h 30"/>
                  <a:gd name="T24" fmla="*/ 3 w 28"/>
                  <a:gd name="T25" fmla="*/ 13 h 30"/>
                  <a:gd name="T26" fmla="*/ 3 w 28"/>
                  <a:gd name="T27" fmla="*/ 14 h 30"/>
                  <a:gd name="T28" fmla="*/ 2 w 28"/>
                  <a:gd name="T29" fmla="*/ 16 h 30"/>
                  <a:gd name="T30" fmla="*/ 1 w 28"/>
                  <a:gd name="T31" fmla="*/ 16 h 30"/>
                  <a:gd name="T32" fmla="*/ 1 w 28"/>
                  <a:gd name="T33" fmla="*/ 16 h 30"/>
                  <a:gd name="T34" fmla="*/ 1 w 28"/>
                  <a:gd name="T35" fmla="*/ 17 h 30"/>
                  <a:gd name="T36" fmla="*/ 1 w 28"/>
                  <a:gd name="T37" fmla="*/ 16 h 30"/>
                  <a:gd name="T38" fmla="*/ 1 w 28"/>
                  <a:gd name="T39" fmla="*/ 16 h 30"/>
                  <a:gd name="T40" fmla="*/ 1 w 28"/>
                  <a:gd name="T41" fmla="*/ 16 h 30"/>
                  <a:gd name="T42" fmla="*/ 1 w 28"/>
                  <a:gd name="T43" fmla="*/ 16 h 30"/>
                  <a:gd name="T44" fmla="*/ 1 w 28"/>
                  <a:gd name="T45" fmla="*/ 16 h 30"/>
                  <a:gd name="T46" fmla="*/ 2 w 28"/>
                  <a:gd name="T47" fmla="*/ 16 h 30"/>
                  <a:gd name="T48" fmla="*/ 2 w 28"/>
                  <a:gd name="T49" fmla="*/ 17 h 30"/>
                  <a:gd name="T50" fmla="*/ 0 w 28"/>
                  <a:gd name="T51" fmla="*/ 18 h 30"/>
                  <a:gd name="T52" fmla="*/ 1 w 28"/>
                  <a:gd name="T53" fmla="*/ 19 h 30"/>
                  <a:gd name="T54" fmla="*/ 0 w 28"/>
                  <a:gd name="T55" fmla="*/ 22 h 30"/>
                  <a:gd name="T56" fmla="*/ 2 w 28"/>
                  <a:gd name="T57" fmla="*/ 23 h 30"/>
                  <a:gd name="T58" fmla="*/ 2 w 28"/>
                  <a:gd name="T59" fmla="*/ 25 h 30"/>
                  <a:gd name="T60" fmla="*/ 4 w 28"/>
                  <a:gd name="T61" fmla="*/ 27 h 30"/>
                  <a:gd name="T62" fmla="*/ 6 w 28"/>
                  <a:gd name="T63" fmla="*/ 28 h 30"/>
                  <a:gd name="T64" fmla="*/ 8 w 28"/>
                  <a:gd name="T65" fmla="*/ 29 h 30"/>
                  <a:gd name="T66" fmla="*/ 11 w 28"/>
                  <a:gd name="T67" fmla="*/ 29 h 30"/>
                  <a:gd name="T68" fmla="*/ 14 w 28"/>
                  <a:gd name="T69" fmla="*/ 30 h 30"/>
                  <a:gd name="T70" fmla="*/ 15 w 28"/>
                  <a:gd name="T71" fmla="*/ 28 h 30"/>
                  <a:gd name="T72" fmla="*/ 17 w 28"/>
                  <a:gd name="T73" fmla="*/ 28 h 30"/>
                  <a:gd name="T74" fmla="*/ 19 w 28"/>
                  <a:gd name="T75" fmla="*/ 25 h 30"/>
                  <a:gd name="T76" fmla="*/ 21 w 28"/>
                  <a:gd name="T77" fmla="*/ 25 h 30"/>
                  <a:gd name="T78" fmla="*/ 21 w 28"/>
                  <a:gd name="T79" fmla="*/ 25 h 30"/>
                  <a:gd name="T80" fmla="*/ 21 w 28"/>
                  <a:gd name="T81" fmla="*/ 23 h 30"/>
                  <a:gd name="T82" fmla="*/ 23 w 28"/>
                  <a:gd name="T83" fmla="*/ 22 h 30"/>
                  <a:gd name="T84" fmla="*/ 22 w 28"/>
                  <a:gd name="T85" fmla="*/ 21 h 30"/>
                  <a:gd name="T86" fmla="*/ 22 w 28"/>
                  <a:gd name="T87" fmla="*/ 21 h 30"/>
                  <a:gd name="T88" fmla="*/ 23 w 28"/>
                  <a:gd name="T89" fmla="*/ 19 h 30"/>
                  <a:gd name="T90" fmla="*/ 22 w 28"/>
                  <a:gd name="T91" fmla="*/ 18 h 30"/>
                  <a:gd name="T92" fmla="*/ 21 w 28"/>
                  <a:gd name="T93" fmla="*/ 17 h 30"/>
                  <a:gd name="T94" fmla="*/ 22 w 28"/>
                  <a:gd name="T95" fmla="*/ 15 h 30"/>
                  <a:gd name="T96" fmla="*/ 20 w 28"/>
                  <a:gd name="T97" fmla="*/ 15 h 30"/>
                  <a:gd name="T98" fmla="*/ 20 w 28"/>
                  <a:gd name="T99" fmla="*/ 14 h 30"/>
                  <a:gd name="T100" fmla="*/ 21 w 28"/>
                  <a:gd name="T101" fmla="*/ 13 h 30"/>
                  <a:gd name="T102" fmla="*/ 25 w 28"/>
                  <a:gd name="T103" fmla="*/ 13 h 30"/>
                  <a:gd name="T104" fmla="*/ 25 w 28"/>
                  <a:gd name="T105" fmla="*/ 13 h 30"/>
                  <a:gd name="T106" fmla="*/ 28 w 28"/>
                  <a:gd name="T107" fmla="*/ 10 h 30"/>
                  <a:gd name="T108" fmla="*/ 27 w 28"/>
                  <a:gd name="T109" fmla="*/ 8 h 30"/>
                  <a:gd name="T110" fmla="*/ 24 w 28"/>
                  <a:gd name="T111" fmla="*/ 5 h 30"/>
                  <a:gd name="T112" fmla="*/ 22 w 28"/>
                  <a:gd name="T113" fmla="*/ 4 h 30"/>
                  <a:gd name="T114" fmla="*/ 20 w 28"/>
                  <a:gd name="T115" fmla="*/ 2 h 30"/>
                  <a:gd name="T116" fmla="*/ 19 w 28"/>
                  <a:gd name="T117" fmla="*/ 1 h 30"/>
                  <a:gd name="T118" fmla="*/ 1 w 28"/>
                  <a:gd name="T119" fmla="*/ 19 h 30"/>
                  <a:gd name="T120" fmla="*/ 1 w 28"/>
                  <a:gd name="T121" fmla="*/ 19 h 30"/>
                  <a:gd name="T122" fmla="*/ 1 w 28"/>
                  <a:gd name="T123" fmla="*/ 19 h 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"/>
                  <a:gd name="T187" fmla="*/ 0 h 30"/>
                  <a:gd name="T188" fmla="*/ 28 w 28"/>
                  <a:gd name="T189" fmla="*/ 30 h 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" h="30">
                    <a:moveTo>
                      <a:pt x="19" y="1"/>
                    </a:moveTo>
                    <a:cubicBezTo>
                      <a:pt x="17" y="1"/>
                      <a:pt x="16" y="0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2"/>
                    </a:cubicBezTo>
                    <a:cubicBezTo>
                      <a:pt x="9" y="2"/>
                      <a:pt x="9" y="3"/>
                      <a:pt x="8" y="4"/>
                    </a:cubicBezTo>
                    <a:cubicBezTo>
                      <a:pt x="8" y="4"/>
                      <a:pt x="9" y="5"/>
                      <a:pt x="8" y="5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0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2" y="15"/>
                      <a:pt x="3" y="15"/>
                      <a:pt x="2" y="16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1" y="19"/>
                      <a:pt x="1" y="19"/>
                    </a:cubicBezTo>
                    <a:cubicBezTo>
                      <a:pt x="1" y="20"/>
                      <a:pt x="1" y="21"/>
                      <a:pt x="0" y="22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2" y="23"/>
                      <a:pt x="2" y="24"/>
                      <a:pt x="2" y="25"/>
                    </a:cubicBezTo>
                    <a:cubicBezTo>
                      <a:pt x="3" y="25"/>
                      <a:pt x="4" y="26"/>
                      <a:pt x="4" y="27"/>
                    </a:cubicBezTo>
                    <a:cubicBezTo>
                      <a:pt x="5" y="27"/>
                      <a:pt x="6" y="27"/>
                      <a:pt x="6" y="28"/>
                    </a:cubicBezTo>
                    <a:cubicBezTo>
                      <a:pt x="7" y="29"/>
                      <a:pt x="8" y="29"/>
                      <a:pt x="8" y="29"/>
                    </a:cubicBezTo>
                    <a:cubicBezTo>
                      <a:pt x="9" y="29"/>
                      <a:pt x="10" y="30"/>
                      <a:pt x="11" y="29"/>
                    </a:cubicBezTo>
                    <a:cubicBezTo>
                      <a:pt x="12" y="28"/>
                      <a:pt x="13" y="30"/>
                      <a:pt x="14" y="30"/>
                    </a:cubicBezTo>
                    <a:cubicBezTo>
                      <a:pt x="14" y="29"/>
                      <a:pt x="14" y="28"/>
                      <a:pt x="15" y="28"/>
                    </a:cubicBezTo>
                    <a:cubicBezTo>
                      <a:pt x="16" y="28"/>
                      <a:pt x="16" y="27"/>
                      <a:pt x="17" y="28"/>
                    </a:cubicBezTo>
                    <a:cubicBezTo>
                      <a:pt x="19" y="29"/>
                      <a:pt x="18" y="26"/>
                      <a:pt x="19" y="25"/>
                    </a:cubicBezTo>
                    <a:cubicBezTo>
                      <a:pt x="20" y="25"/>
                      <a:pt x="20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21" y="22"/>
                      <a:pt x="22" y="23"/>
                      <a:pt x="23" y="22"/>
                    </a:cubicBezTo>
                    <a:cubicBezTo>
                      <a:pt x="23" y="22"/>
                      <a:pt x="22" y="22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1" y="20"/>
                      <a:pt x="23" y="20"/>
                      <a:pt x="23" y="19"/>
                    </a:cubicBezTo>
                    <a:cubicBezTo>
                      <a:pt x="23" y="19"/>
                      <a:pt x="23" y="18"/>
                      <a:pt x="22" y="18"/>
                    </a:cubicBezTo>
                    <a:cubicBezTo>
                      <a:pt x="22" y="17"/>
                      <a:pt x="21" y="17"/>
                      <a:pt x="21" y="17"/>
                    </a:cubicBezTo>
                    <a:cubicBezTo>
                      <a:pt x="21" y="16"/>
                      <a:pt x="22" y="16"/>
                      <a:pt x="22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2" y="14"/>
                      <a:pt x="23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7" y="12"/>
                      <a:pt x="27" y="11"/>
                      <a:pt x="28" y="10"/>
                    </a:cubicBezTo>
                    <a:cubicBezTo>
                      <a:pt x="27" y="9"/>
                      <a:pt x="28" y="8"/>
                      <a:pt x="27" y="8"/>
                    </a:cubicBezTo>
                    <a:cubicBezTo>
                      <a:pt x="27" y="6"/>
                      <a:pt x="25" y="6"/>
                      <a:pt x="24" y="5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21" y="4"/>
                      <a:pt x="21" y="3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Freeform 293"/>
              <p:cNvSpPr>
                <a:spLocks noChangeArrowheads="1"/>
              </p:cNvSpPr>
              <p:nvPr/>
            </p:nvSpPr>
            <p:spPr bwMode="auto">
              <a:xfrm>
                <a:off x="1253" y="48"/>
                <a:ext cx="48" cy="38"/>
              </a:xfrm>
              <a:custGeom>
                <a:avLst/>
                <a:gdLst>
                  <a:gd name="T0" fmla="*/ 7 w 20"/>
                  <a:gd name="T1" fmla="*/ 0 h 16"/>
                  <a:gd name="T2" fmla="*/ 4 w 20"/>
                  <a:gd name="T3" fmla="*/ 1 h 16"/>
                  <a:gd name="T4" fmla="*/ 3 w 20"/>
                  <a:gd name="T5" fmla="*/ 2 h 16"/>
                  <a:gd name="T6" fmla="*/ 1 w 20"/>
                  <a:gd name="T7" fmla="*/ 5 h 16"/>
                  <a:gd name="T8" fmla="*/ 1 w 20"/>
                  <a:gd name="T9" fmla="*/ 7 h 16"/>
                  <a:gd name="T10" fmla="*/ 1 w 20"/>
                  <a:gd name="T11" fmla="*/ 9 h 16"/>
                  <a:gd name="T12" fmla="*/ 2 w 20"/>
                  <a:gd name="T13" fmla="*/ 12 h 16"/>
                  <a:gd name="T14" fmla="*/ 3 w 20"/>
                  <a:gd name="T15" fmla="*/ 14 h 16"/>
                  <a:gd name="T16" fmla="*/ 6 w 20"/>
                  <a:gd name="T17" fmla="*/ 15 h 16"/>
                  <a:gd name="T18" fmla="*/ 9 w 20"/>
                  <a:gd name="T19" fmla="*/ 16 h 16"/>
                  <a:gd name="T20" fmla="*/ 10 w 20"/>
                  <a:gd name="T21" fmla="*/ 15 h 16"/>
                  <a:gd name="T22" fmla="*/ 12 w 20"/>
                  <a:gd name="T23" fmla="*/ 16 h 16"/>
                  <a:gd name="T24" fmla="*/ 14 w 20"/>
                  <a:gd name="T25" fmla="*/ 15 h 16"/>
                  <a:gd name="T26" fmla="*/ 16 w 20"/>
                  <a:gd name="T27" fmla="*/ 13 h 16"/>
                  <a:gd name="T28" fmla="*/ 17 w 20"/>
                  <a:gd name="T29" fmla="*/ 13 h 16"/>
                  <a:gd name="T30" fmla="*/ 17 w 20"/>
                  <a:gd name="T31" fmla="*/ 12 h 16"/>
                  <a:gd name="T32" fmla="*/ 18 w 20"/>
                  <a:gd name="T33" fmla="*/ 11 h 16"/>
                  <a:gd name="T34" fmla="*/ 19 w 20"/>
                  <a:gd name="T35" fmla="*/ 11 h 16"/>
                  <a:gd name="T36" fmla="*/ 19 w 20"/>
                  <a:gd name="T37" fmla="*/ 9 h 16"/>
                  <a:gd name="T38" fmla="*/ 19 w 20"/>
                  <a:gd name="T39" fmla="*/ 8 h 16"/>
                  <a:gd name="T40" fmla="*/ 18 w 20"/>
                  <a:gd name="T41" fmla="*/ 7 h 16"/>
                  <a:gd name="T42" fmla="*/ 19 w 20"/>
                  <a:gd name="T43" fmla="*/ 7 h 16"/>
                  <a:gd name="T44" fmla="*/ 18 w 20"/>
                  <a:gd name="T45" fmla="*/ 5 h 16"/>
                  <a:gd name="T46" fmla="*/ 18 w 20"/>
                  <a:gd name="T47" fmla="*/ 4 h 16"/>
                  <a:gd name="T48" fmla="*/ 17 w 20"/>
                  <a:gd name="T49" fmla="*/ 3 h 16"/>
                  <a:gd name="T50" fmla="*/ 16 w 20"/>
                  <a:gd name="T51" fmla="*/ 1 h 16"/>
                  <a:gd name="T52" fmla="*/ 15 w 20"/>
                  <a:gd name="T53" fmla="*/ 1 h 16"/>
                  <a:gd name="T54" fmla="*/ 13 w 20"/>
                  <a:gd name="T55" fmla="*/ 0 h 16"/>
                  <a:gd name="T56" fmla="*/ 11 w 20"/>
                  <a:gd name="T57" fmla="*/ 0 h 16"/>
                  <a:gd name="T58" fmla="*/ 7 w 20"/>
                  <a:gd name="T59" fmla="*/ 0 h 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"/>
                  <a:gd name="T91" fmla="*/ 0 h 16"/>
                  <a:gd name="T92" fmla="*/ 20 w 20"/>
                  <a:gd name="T93" fmla="*/ 16 h 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" h="16">
                    <a:moveTo>
                      <a:pt x="7" y="0"/>
                    </a:moveTo>
                    <a:cubicBezTo>
                      <a:pt x="6" y="0"/>
                      <a:pt x="6" y="1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6"/>
                      <a:pt x="0" y="6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10"/>
                      <a:pt x="1" y="11"/>
                      <a:pt x="2" y="12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4" y="14"/>
                      <a:pt x="5" y="14"/>
                      <a:pt x="6" y="15"/>
                    </a:cubicBezTo>
                    <a:cubicBezTo>
                      <a:pt x="7" y="16"/>
                      <a:pt x="8" y="15"/>
                      <a:pt x="9" y="16"/>
                    </a:cubicBezTo>
                    <a:cubicBezTo>
                      <a:pt x="9" y="16"/>
                      <a:pt x="9" y="16"/>
                      <a:pt x="10" y="15"/>
                    </a:cubicBezTo>
                    <a:cubicBezTo>
                      <a:pt x="11" y="15"/>
                      <a:pt x="11" y="15"/>
                      <a:pt x="12" y="16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5" y="15"/>
                      <a:pt x="16" y="14"/>
                      <a:pt x="16" y="13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8" y="12"/>
                      <a:pt x="17" y="12"/>
                      <a:pt x="17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8" y="10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7"/>
                      <a:pt x="18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18" y="6"/>
                      <a:pt x="18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0" y="0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Freeform 294"/>
              <p:cNvSpPr>
                <a:spLocks noChangeArrowheads="1"/>
              </p:cNvSpPr>
              <p:nvPr/>
            </p:nvSpPr>
            <p:spPr bwMode="auto">
              <a:xfrm>
                <a:off x="1275" y="36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2 h 4"/>
                  <a:gd name="T4" fmla="*/ 1 w 4"/>
                  <a:gd name="T5" fmla="*/ 3 h 4"/>
                  <a:gd name="T6" fmla="*/ 3 w 4"/>
                  <a:gd name="T7" fmla="*/ 3 h 4"/>
                  <a:gd name="T8" fmla="*/ 4 w 4"/>
                  <a:gd name="T9" fmla="*/ 2 h 4"/>
                  <a:gd name="T10" fmla="*/ 3 w 4"/>
                  <a:gd name="T11" fmla="*/ 1 h 4"/>
                  <a:gd name="T12" fmla="*/ 2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Freeform 295"/>
              <p:cNvSpPr>
                <a:spLocks noChangeArrowheads="1"/>
              </p:cNvSpPr>
              <p:nvPr/>
            </p:nvSpPr>
            <p:spPr bwMode="auto">
              <a:xfrm>
                <a:off x="1289" y="89"/>
                <a:ext cx="43" cy="35"/>
              </a:xfrm>
              <a:custGeom>
                <a:avLst/>
                <a:gdLst>
                  <a:gd name="T0" fmla="*/ 7 w 18"/>
                  <a:gd name="T1" fmla="*/ 1 h 15"/>
                  <a:gd name="T2" fmla="*/ 4 w 18"/>
                  <a:gd name="T3" fmla="*/ 2 h 15"/>
                  <a:gd name="T4" fmla="*/ 3 w 18"/>
                  <a:gd name="T5" fmla="*/ 2 h 15"/>
                  <a:gd name="T6" fmla="*/ 1 w 18"/>
                  <a:gd name="T7" fmla="*/ 5 h 15"/>
                  <a:gd name="T8" fmla="*/ 1 w 18"/>
                  <a:gd name="T9" fmla="*/ 6 h 15"/>
                  <a:gd name="T10" fmla="*/ 1 w 18"/>
                  <a:gd name="T11" fmla="*/ 9 h 15"/>
                  <a:gd name="T12" fmla="*/ 3 w 18"/>
                  <a:gd name="T13" fmla="*/ 12 h 15"/>
                  <a:gd name="T14" fmla="*/ 5 w 18"/>
                  <a:gd name="T15" fmla="*/ 14 h 15"/>
                  <a:gd name="T16" fmla="*/ 7 w 18"/>
                  <a:gd name="T17" fmla="*/ 14 h 15"/>
                  <a:gd name="T18" fmla="*/ 10 w 18"/>
                  <a:gd name="T19" fmla="*/ 15 h 15"/>
                  <a:gd name="T20" fmla="*/ 11 w 18"/>
                  <a:gd name="T21" fmla="*/ 14 h 15"/>
                  <a:gd name="T22" fmla="*/ 11 w 18"/>
                  <a:gd name="T23" fmla="*/ 14 h 15"/>
                  <a:gd name="T24" fmla="*/ 12 w 18"/>
                  <a:gd name="T25" fmla="*/ 14 h 15"/>
                  <a:gd name="T26" fmla="*/ 13 w 18"/>
                  <a:gd name="T27" fmla="*/ 13 h 15"/>
                  <a:gd name="T28" fmla="*/ 15 w 18"/>
                  <a:gd name="T29" fmla="*/ 13 h 15"/>
                  <a:gd name="T30" fmla="*/ 15 w 18"/>
                  <a:gd name="T31" fmla="*/ 12 h 15"/>
                  <a:gd name="T32" fmla="*/ 17 w 18"/>
                  <a:gd name="T33" fmla="*/ 11 h 15"/>
                  <a:gd name="T34" fmla="*/ 17 w 18"/>
                  <a:gd name="T35" fmla="*/ 10 h 15"/>
                  <a:gd name="T36" fmla="*/ 17 w 18"/>
                  <a:gd name="T37" fmla="*/ 9 h 15"/>
                  <a:gd name="T38" fmla="*/ 18 w 18"/>
                  <a:gd name="T39" fmla="*/ 8 h 15"/>
                  <a:gd name="T40" fmla="*/ 17 w 18"/>
                  <a:gd name="T41" fmla="*/ 6 h 15"/>
                  <a:gd name="T42" fmla="*/ 16 w 18"/>
                  <a:gd name="T43" fmla="*/ 3 h 15"/>
                  <a:gd name="T44" fmla="*/ 13 w 18"/>
                  <a:gd name="T45" fmla="*/ 2 h 15"/>
                  <a:gd name="T46" fmla="*/ 12 w 18"/>
                  <a:gd name="T47" fmla="*/ 1 h 15"/>
                  <a:gd name="T48" fmla="*/ 9 w 18"/>
                  <a:gd name="T49" fmla="*/ 0 h 15"/>
                  <a:gd name="T50" fmla="*/ 7 w 18"/>
                  <a:gd name="T51" fmla="*/ 1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"/>
                  <a:gd name="T79" fmla="*/ 0 h 15"/>
                  <a:gd name="T80" fmla="*/ 18 w 18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" h="15">
                    <a:moveTo>
                      <a:pt x="7" y="1"/>
                    </a:moveTo>
                    <a:cubicBezTo>
                      <a:pt x="6" y="1"/>
                      <a:pt x="5" y="1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3"/>
                      <a:pt x="1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3"/>
                      <a:pt x="5" y="12"/>
                      <a:pt x="5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5"/>
                      <a:pt x="9" y="14"/>
                      <a:pt x="10" y="15"/>
                    </a:cubicBezTo>
                    <a:cubicBezTo>
                      <a:pt x="10" y="15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4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6" y="12"/>
                      <a:pt x="17" y="11"/>
                    </a:cubicBezTo>
                    <a:cubicBezTo>
                      <a:pt x="17" y="10"/>
                      <a:pt x="16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8" y="9"/>
                      <a:pt x="18" y="8"/>
                    </a:cubicBezTo>
                    <a:cubicBezTo>
                      <a:pt x="17" y="8"/>
                      <a:pt x="17" y="7"/>
                      <a:pt x="17" y="6"/>
                    </a:cubicBezTo>
                    <a:cubicBezTo>
                      <a:pt x="18" y="5"/>
                      <a:pt x="16" y="5"/>
                      <a:pt x="16" y="3"/>
                    </a:cubicBezTo>
                    <a:cubicBezTo>
                      <a:pt x="14" y="3"/>
                      <a:pt x="15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1"/>
                      <a:pt x="9" y="0"/>
                    </a:cubicBezTo>
                    <a:cubicBezTo>
                      <a:pt x="8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5" name="Freeform 296"/>
              <p:cNvSpPr>
                <a:spLocks noChangeArrowheads="1"/>
              </p:cNvSpPr>
              <p:nvPr/>
            </p:nvSpPr>
            <p:spPr bwMode="auto">
              <a:xfrm>
                <a:off x="1306" y="155"/>
                <a:ext cx="19" cy="17"/>
              </a:xfrm>
              <a:custGeom>
                <a:avLst/>
                <a:gdLst>
                  <a:gd name="T0" fmla="*/ 4 w 8"/>
                  <a:gd name="T1" fmla="*/ 0 h 7"/>
                  <a:gd name="T2" fmla="*/ 2 w 8"/>
                  <a:gd name="T3" fmla="*/ 1 h 7"/>
                  <a:gd name="T4" fmla="*/ 0 w 8"/>
                  <a:gd name="T5" fmla="*/ 2 h 7"/>
                  <a:gd name="T6" fmla="*/ 1 w 8"/>
                  <a:gd name="T7" fmla="*/ 5 h 7"/>
                  <a:gd name="T8" fmla="*/ 4 w 8"/>
                  <a:gd name="T9" fmla="*/ 7 h 7"/>
                  <a:gd name="T10" fmla="*/ 6 w 8"/>
                  <a:gd name="T11" fmla="*/ 6 h 7"/>
                  <a:gd name="T12" fmla="*/ 7 w 8"/>
                  <a:gd name="T13" fmla="*/ 4 h 7"/>
                  <a:gd name="T14" fmla="*/ 7 w 8"/>
                  <a:gd name="T15" fmla="*/ 2 h 7"/>
                  <a:gd name="T16" fmla="*/ 4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3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6" name="Freeform 297"/>
              <p:cNvSpPr>
                <a:spLocks noChangeArrowheads="1"/>
              </p:cNvSpPr>
              <p:nvPr/>
            </p:nvSpPr>
            <p:spPr bwMode="auto">
              <a:xfrm>
                <a:off x="1332" y="141"/>
                <a:ext cx="47" cy="36"/>
              </a:xfrm>
              <a:custGeom>
                <a:avLst/>
                <a:gdLst>
                  <a:gd name="T0" fmla="*/ 20 w 20"/>
                  <a:gd name="T1" fmla="*/ 3 h 15"/>
                  <a:gd name="T2" fmla="*/ 19 w 20"/>
                  <a:gd name="T3" fmla="*/ 1 h 15"/>
                  <a:gd name="T4" fmla="*/ 18 w 20"/>
                  <a:gd name="T5" fmla="*/ 1 h 15"/>
                  <a:gd name="T6" fmla="*/ 17 w 20"/>
                  <a:gd name="T7" fmla="*/ 1 h 15"/>
                  <a:gd name="T8" fmla="*/ 14 w 20"/>
                  <a:gd name="T9" fmla="*/ 0 h 15"/>
                  <a:gd name="T10" fmla="*/ 12 w 20"/>
                  <a:gd name="T11" fmla="*/ 1 h 15"/>
                  <a:gd name="T12" fmla="*/ 10 w 20"/>
                  <a:gd name="T13" fmla="*/ 3 h 15"/>
                  <a:gd name="T14" fmla="*/ 5 w 20"/>
                  <a:gd name="T15" fmla="*/ 2 h 15"/>
                  <a:gd name="T16" fmla="*/ 2 w 20"/>
                  <a:gd name="T17" fmla="*/ 6 h 15"/>
                  <a:gd name="T18" fmla="*/ 0 w 20"/>
                  <a:gd name="T19" fmla="*/ 9 h 15"/>
                  <a:gd name="T20" fmla="*/ 1 w 20"/>
                  <a:gd name="T21" fmla="*/ 13 h 15"/>
                  <a:gd name="T22" fmla="*/ 4 w 20"/>
                  <a:gd name="T23" fmla="*/ 15 h 15"/>
                  <a:gd name="T24" fmla="*/ 9 w 20"/>
                  <a:gd name="T25" fmla="*/ 14 h 15"/>
                  <a:gd name="T26" fmla="*/ 10 w 20"/>
                  <a:gd name="T27" fmla="*/ 14 h 15"/>
                  <a:gd name="T28" fmla="*/ 12 w 20"/>
                  <a:gd name="T29" fmla="*/ 12 h 15"/>
                  <a:gd name="T30" fmla="*/ 11 w 20"/>
                  <a:gd name="T31" fmla="*/ 7 h 15"/>
                  <a:gd name="T32" fmla="*/ 11 w 20"/>
                  <a:gd name="T33" fmla="*/ 6 h 15"/>
                  <a:gd name="T34" fmla="*/ 15 w 20"/>
                  <a:gd name="T35" fmla="*/ 5 h 15"/>
                  <a:gd name="T36" fmla="*/ 17 w 20"/>
                  <a:gd name="T37" fmla="*/ 4 h 15"/>
                  <a:gd name="T38" fmla="*/ 20 w 20"/>
                  <a:gd name="T39" fmla="*/ 3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5"/>
                  <a:gd name="T62" fmla="*/ 20 w 20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5">
                    <a:moveTo>
                      <a:pt x="20" y="3"/>
                    </a:moveTo>
                    <a:cubicBezTo>
                      <a:pt x="20" y="2"/>
                      <a:pt x="19" y="1"/>
                      <a:pt x="19" y="1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6" y="2"/>
                      <a:pt x="15" y="1"/>
                      <a:pt x="14" y="0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0" y="3"/>
                    </a:cubicBezTo>
                    <a:cubicBezTo>
                      <a:pt x="9" y="2"/>
                      <a:pt x="7" y="1"/>
                      <a:pt x="5" y="2"/>
                    </a:cubicBezTo>
                    <a:cubicBezTo>
                      <a:pt x="3" y="2"/>
                      <a:pt x="3" y="4"/>
                      <a:pt x="2" y="6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1" y="10"/>
                      <a:pt x="0" y="12"/>
                      <a:pt x="1" y="13"/>
                    </a:cubicBezTo>
                    <a:cubicBezTo>
                      <a:pt x="2" y="13"/>
                      <a:pt x="3" y="15"/>
                      <a:pt x="4" y="15"/>
                    </a:cubicBezTo>
                    <a:cubicBezTo>
                      <a:pt x="6" y="15"/>
                      <a:pt x="8" y="15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2" y="12"/>
                    </a:cubicBezTo>
                    <a:cubicBezTo>
                      <a:pt x="12" y="10"/>
                      <a:pt x="12" y="9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3" y="6"/>
                      <a:pt x="15" y="5"/>
                    </a:cubicBezTo>
                    <a:cubicBezTo>
                      <a:pt x="16" y="5"/>
                      <a:pt x="16" y="4"/>
                      <a:pt x="17" y="4"/>
                    </a:cubicBezTo>
                    <a:cubicBezTo>
                      <a:pt x="18" y="4"/>
                      <a:pt x="19" y="4"/>
                      <a:pt x="20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7" name="Freeform 298"/>
              <p:cNvSpPr>
                <a:spLocks noChangeArrowheads="1"/>
              </p:cNvSpPr>
              <p:nvPr/>
            </p:nvSpPr>
            <p:spPr bwMode="auto">
              <a:xfrm>
                <a:off x="1382" y="143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8" name="Freeform 299"/>
              <p:cNvSpPr>
                <a:spLocks noChangeArrowheads="1"/>
              </p:cNvSpPr>
              <p:nvPr/>
            </p:nvSpPr>
            <p:spPr bwMode="auto">
              <a:xfrm>
                <a:off x="1396" y="138"/>
                <a:ext cx="19" cy="15"/>
              </a:xfrm>
              <a:custGeom>
                <a:avLst/>
                <a:gdLst>
                  <a:gd name="T0" fmla="*/ 1 w 8"/>
                  <a:gd name="T1" fmla="*/ 1 h 6"/>
                  <a:gd name="T2" fmla="*/ 0 w 8"/>
                  <a:gd name="T3" fmla="*/ 3 h 6"/>
                  <a:gd name="T4" fmla="*/ 1 w 8"/>
                  <a:gd name="T5" fmla="*/ 5 h 6"/>
                  <a:gd name="T6" fmla="*/ 4 w 8"/>
                  <a:gd name="T7" fmla="*/ 5 h 6"/>
                  <a:gd name="T8" fmla="*/ 5 w 8"/>
                  <a:gd name="T9" fmla="*/ 6 h 6"/>
                  <a:gd name="T10" fmla="*/ 6 w 8"/>
                  <a:gd name="T11" fmla="*/ 6 h 6"/>
                  <a:gd name="T12" fmla="*/ 7 w 8"/>
                  <a:gd name="T13" fmla="*/ 4 h 6"/>
                  <a:gd name="T14" fmla="*/ 8 w 8"/>
                  <a:gd name="T15" fmla="*/ 3 h 6"/>
                  <a:gd name="T16" fmla="*/ 6 w 8"/>
                  <a:gd name="T17" fmla="*/ 2 h 6"/>
                  <a:gd name="T18" fmla="*/ 1 w 8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2" y="6"/>
                      <a:pt x="3" y="5"/>
                      <a:pt x="4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4" y="3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9" name="Freeform 300"/>
              <p:cNvSpPr>
                <a:spLocks noChangeArrowheads="1"/>
              </p:cNvSpPr>
              <p:nvPr/>
            </p:nvSpPr>
            <p:spPr bwMode="auto">
              <a:xfrm>
                <a:off x="140" y="512"/>
                <a:ext cx="19" cy="5"/>
              </a:xfrm>
              <a:custGeom>
                <a:avLst/>
                <a:gdLst>
                  <a:gd name="T0" fmla="*/ 1 w 8"/>
                  <a:gd name="T1" fmla="*/ 1 h 2"/>
                  <a:gd name="T2" fmla="*/ 4 w 8"/>
                  <a:gd name="T3" fmla="*/ 1 h 2"/>
                  <a:gd name="T4" fmla="*/ 8 w 8"/>
                  <a:gd name="T5" fmla="*/ 1 h 2"/>
                  <a:gd name="T6" fmla="*/ 8 w 8"/>
                  <a:gd name="T7" fmla="*/ 1 h 2"/>
                  <a:gd name="T8" fmla="*/ 4 w 8"/>
                  <a:gd name="T9" fmla="*/ 1 h 2"/>
                  <a:gd name="T10" fmla="*/ 1 w 8"/>
                  <a:gd name="T11" fmla="*/ 2 h 2"/>
                  <a:gd name="T12" fmla="*/ 1 w 8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"/>
                  <a:gd name="T23" fmla="*/ 8 w 8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">
                    <a:moveTo>
                      <a:pt x="1" y="1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5" y="1"/>
                      <a:pt x="4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0" name="Freeform 301"/>
              <p:cNvSpPr>
                <a:spLocks noChangeArrowheads="1"/>
              </p:cNvSpPr>
              <p:nvPr/>
            </p:nvSpPr>
            <p:spPr bwMode="auto">
              <a:xfrm>
                <a:off x="147" y="464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3 w 4"/>
                  <a:gd name="T7" fmla="*/ 1 h 2"/>
                  <a:gd name="T8" fmla="*/ 0 w 4"/>
                  <a:gd name="T9" fmla="*/ 0 h 2"/>
                  <a:gd name="T10" fmla="*/ 0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1" name="Freeform 302"/>
              <p:cNvSpPr>
                <a:spLocks noChangeArrowheads="1"/>
              </p:cNvSpPr>
              <p:nvPr/>
            </p:nvSpPr>
            <p:spPr bwMode="auto">
              <a:xfrm>
                <a:off x="0" y="638"/>
                <a:ext cx="14" cy="5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0 w 6"/>
                  <a:gd name="T5" fmla="*/ 2 h 2"/>
                  <a:gd name="T6" fmla="*/ 5 w 6"/>
                  <a:gd name="T7" fmla="*/ 1 h 2"/>
                  <a:gd name="T8" fmla="*/ 6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6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2" name="Freeform 303"/>
              <p:cNvSpPr>
                <a:spLocks noChangeArrowheads="1"/>
              </p:cNvSpPr>
              <p:nvPr/>
            </p:nvSpPr>
            <p:spPr bwMode="auto">
              <a:xfrm>
                <a:off x="21" y="657"/>
                <a:ext cx="19" cy="10"/>
              </a:xfrm>
              <a:custGeom>
                <a:avLst/>
                <a:gdLst>
                  <a:gd name="T0" fmla="*/ 8 w 8"/>
                  <a:gd name="T1" fmla="*/ 0 h 4"/>
                  <a:gd name="T2" fmla="*/ 5 w 8"/>
                  <a:gd name="T3" fmla="*/ 1 h 4"/>
                  <a:gd name="T4" fmla="*/ 0 w 8"/>
                  <a:gd name="T5" fmla="*/ 3 h 4"/>
                  <a:gd name="T6" fmla="*/ 0 w 8"/>
                  <a:gd name="T7" fmla="*/ 4 h 4"/>
                  <a:gd name="T8" fmla="*/ 7 w 8"/>
                  <a:gd name="T9" fmla="*/ 1 h 4"/>
                  <a:gd name="T10" fmla="*/ 8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0"/>
                    </a:moveTo>
                    <a:cubicBezTo>
                      <a:pt x="7" y="0"/>
                      <a:pt x="6" y="1"/>
                      <a:pt x="5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5" y="2"/>
                      <a:pt x="7" y="1"/>
                    </a:cubicBezTo>
                    <a:cubicBezTo>
                      <a:pt x="7" y="1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3" name="Freeform 304"/>
              <p:cNvSpPr>
                <a:spLocks noChangeArrowheads="1"/>
              </p:cNvSpPr>
              <p:nvPr/>
            </p:nvSpPr>
            <p:spPr bwMode="auto">
              <a:xfrm>
                <a:off x="62" y="617"/>
                <a:ext cx="69" cy="69"/>
              </a:xfrm>
              <a:custGeom>
                <a:avLst/>
                <a:gdLst>
                  <a:gd name="T0" fmla="*/ 23 w 29"/>
                  <a:gd name="T1" fmla="*/ 23 h 29"/>
                  <a:gd name="T2" fmla="*/ 24 w 29"/>
                  <a:gd name="T3" fmla="*/ 22 h 29"/>
                  <a:gd name="T4" fmla="*/ 26 w 29"/>
                  <a:gd name="T5" fmla="*/ 20 h 29"/>
                  <a:gd name="T6" fmla="*/ 27 w 29"/>
                  <a:gd name="T7" fmla="*/ 18 h 29"/>
                  <a:gd name="T8" fmla="*/ 28 w 29"/>
                  <a:gd name="T9" fmla="*/ 17 h 29"/>
                  <a:gd name="T10" fmla="*/ 29 w 29"/>
                  <a:gd name="T11" fmla="*/ 14 h 29"/>
                  <a:gd name="T12" fmla="*/ 28 w 29"/>
                  <a:gd name="T13" fmla="*/ 12 h 29"/>
                  <a:gd name="T14" fmla="*/ 28 w 29"/>
                  <a:gd name="T15" fmla="*/ 10 h 29"/>
                  <a:gd name="T16" fmla="*/ 27 w 29"/>
                  <a:gd name="T17" fmla="*/ 8 h 29"/>
                  <a:gd name="T18" fmla="*/ 26 w 29"/>
                  <a:gd name="T19" fmla="*/ 7 h 29"/>
                  <a:gd name="T20" fmla="*/ 25 w 29"/>
                  <a:gd name="T21" fmla="*/ 5 h 29"/>
                  <a:gd name="T22" fmla="*/ 24 w 29"/>
                  <a:gd name="T23" fmla="*/ 3 h 29"/>
                  <a:gd name="T24" fmla="*/ 22 w 29"/>
                  <a:gd name="T25" fmla="*/ 2 h 29"/>
                  <a:gd name="T26" fmla="*/ 20 w 29"/>
                  <a:gd name="T27" fmla="*/ 1 h 29"/>
                  <a:gd name="T28" fmla="*/ 16 w 29"/>
                  <a:gd name="T29" fmla="*/ 0 h 29"/>
                  <a:gd name="T30" fmla="*/ 14 w 29"/>
                  <a:gd name="T31" fmla="*/ 0 h 29"/>
                  <a:gd name="T32" fmla="*/ 12 w 29"/>
                  <a:gd name="T33" fmla="*/ 0 h 29"/>
                  <a:gd name="T34" fmla="*/ 10 w 29"/>
                  <a:gd name="T35" fmla="*/ 1 h 29"/>
                  <a:gd name="T36" fmla="*/ 8 w 29"/>
                  <a:gd name="T37" fmla="*/ 1 h 29"/>
                  <a:gd name="T38" fmla="*/ 6 w 29"/>
                  <a:gd name="T39" fmla="*/ 3 h 29"/>
                  <a:gd name="T40" fmla="*/ 4 w 29"/>
                  <a:gd name="T41" fmla="*/ 5 h 29"/>
                  <a:gd name="T42" fmla="*/ 3 w 29"/>
                  <a:gd name="T43" fmla="*/ 6 h 29"/>
                  <a:gd name="T44" fmla="*/ 2 w 29"/>
                  <a:gd name="T45" fmla="*/ 10 h 29"/>
                  <a:gd name="T46" fmla="*/ 2 w 29"/>
                  <a:gd name="T47" fmla="*/ 11 h 29"/>
                  <a:gd name="T48" fmla="*/ 1 w 29"/>
                  <a:gd name="T49" fmla="*/ 14 h 29"/>
                  <a:gd name="T50" fmla="*/ 1 w 29"/>
                  <a:gd name="T51" fmla="*/ 17 h 29"/>
                  <a:gd name="T52" fmla="*/ 1 w 29"/>
                  <a:gd name="T53" fmla="*/ 19 h 29"/>
                  <a:gd name="T54" fmla="*/ 3 w 29"/>
                  <a:gd name="T55" fmla="*/ 20 h 29"/>
                  <a:gd name="T56" fmla="*/ 3 w 29"/>
                  <a:gd name="T57" fmla="*/ 22 h 29"/>
                  <a:gd name="T58" fmla="*/ 6 w 29"/>
                  <a:gd name="T59" fmla="*/ 23 h 29"/>
                  <a:gd name="T60" fmla="*/ 7 w 29"/>
                  <a:gd name="T61" fmla="*/ 24 h 29"/>
                  <a:gd name="T62" fmla="*/ 6 w 29"/>
                  <a:gd name="T63" fmla="*/ 25 h 29"/>
                  <a:gd name="T64" fmla="*/ 8 w 29"/>
                  <a:gd name="T65" fmla="*/ 26 h 29"/>
                  <a:gd name="T66" fmla="*/ 12 w 29"/>
                  <a:gd name="T67" fmla="*/ 27 h 29"/>
                  <a:gd name="T68" fmla="*/ 13 w 29"/>
                  <a:gd name="T69" fmla="*/ 29 h 29"/>
                  <a:gd name="T70" fmla="*/ 15 w 29"/>
                  <a:gd name="T71" fmla="*/ 26 h 29"/>
                  <a:gd name="T72" fmla="*/ 17 w 29"/>
                  <a:gd name="T73" fmla="*/ 26 h 29"/>
                  <a:gd name="T74" fmla="*/ 19 w 29"/>
                  <a:gd name="T75" fmla="*/ 25 h 29"/>
                  <a:gd name="T76" fmla="*/ 22 w 29"/>
                  <a:gd name="T77" fmla="*/ 26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"/>
                  <a:gd name="T118" fmla="*/ 0 h 29"/>
                  <a:gd name="T119" fmla="*/ 29 w 29"/>
                  <a:gd name="T120" fmla="*/ 29 h 2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" h="29">
                    <a:moveTo>
                      <a:pt x="22" y="25"/>
                    </a:moveTo>
                    <a:cubicBezTo>
                      <a:pt x="22" y="24"/>
                      <a:pt x="22" y="24"/>
                      <a:pt x="23" y="23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3"/>
                      <a:pt x="24" y="23"/>
                      <a:pt x="24" y="22"/>
                    </a:cubicBezTo>
                    <a:cubicBezTo>
                      <a:pt x="24" y="22"/>
                      <a:pt x="25" y="23"/>
                      <a:pt x="25" y="22"/>
                    </a:cubicBezTo>
                    <a:cubicBezTo>
                      <a:pt x="25" y="21"/>
                      <a:pt x="26" y="21"/>
                      <a:pt x="26" y="20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19"/>
                      <a:pt x="27" y="19"/>
                      <a:pt x="27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8" y="17"/>
                      <a:pt x="28" y="17"/>
                    </a:cubicBezTo>
                    <a:cubicBezTo>
                      <a:pt x="28" y="16"/>
                      <a:pt x="28" y="15"/>
                      <a:pt x="28" y="15"/>
                    </a:cubicBezTo>
                    <a:cubicBezTo>
                      <a:pt x="28" y="14"/>
                      <a:pt x="29" y="14"/>
                      <a:pt x="29" y="14"/>
                    </a:cubicBezTo>
                    <a:cubicBezTo>
                      <a:pt x="29" y="13"/>
                      <a:pt x="28" y="14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7" y="12"/>
                      <a:pt x="27" y="11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8"/>
                      <a:pt x="27" y="7"/>
                    </a:cubicBezTo>
                    <a:cubicBezTo>
                      <a:pt x="27" y="7"/>
                      <a:pt x="27" y="7"/>
                      <a:pt x="26" y="7"/>
                    </a:cubicBezTo>
                    <a:cubicBezTo>
                      <a:pt x="26" y="7"/>
                      <a:pt x="26" y="6"/>
                      <a:pt x="26" y="5"/>
                    </a:cubicBezTo>
                    <a:cubicBezTo>
                      <a:pt x="26" y="5"/>
                      <a:pt x="25" y="6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19" y="1"/>
                      <a:pt x="18" y="0"/>
                      <a:pt x="17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3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4" y="5"/>
                      <a:pt x="3" y="4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1" y="10"/>
                      <a:pt x="0" y="9"/>
                      <a:pt x="0" y="10"/>
                    </a:cubicBezTo>
                    <a:cubicBezTo>
                      <a:pt x="0" y="11"/>
                      <a:pt x="1" y="10"/>
                      <a:pt x="2" y="11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6"/>
                      <a:pt x="0" y="16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3" y="18"/>
                      <a:pt x="1" y="18"/>
                      <a:pt x="1" y="19"/>
                    </a:cubicBezTo>
                    <a:cubicBezTo>
                      <a:pt x="1" y="19"/>
                      <a:pt x="2" y="18"/>
                      <a:pt x="2" y="18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4" y="21"/>
                      <a:pt x="3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5" y="22"/>
                      <a:pt x="5" y="22"/>
                      <a:pt x="6" y="23"/>
                    </a:cubicBezTo>
                    <a:cubicBezTo>
                      <a:pt x="6" y="23"/>
                      <a:pt x="5" y="23"/>
                      <a:pt x="5" y="24"/>
                    </a:cubicBezTo>
                    <a:cubicBezTo>
                      <a:pt x="5" y="25"/>
                      <a:pt x="6" y="23"/>
                      <a:pt x="7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5"/>
                      <a:pt x="7" y="25"/>
                    </a:cubicBezTo>
                    <a:cubicBezTo>
                      <a:pt x="8" y="25"/>
                      <a:pt x="8" y="25"/>
                      <a:pt x="8" y="26"/>
                    </a:cubicBezTo>
                    <a:cubicBezTo>
                      <a:pt x="9" y="25"/>
                      <a:pt x="10" y="25"/>
                      <a:pt x="11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4" y="26"/>
                      <a:pt x="12" y="28"/>
                      <a:pt x="13" y="29"/>
                    </a:cubicBezTo>
                    <a:cubicBezTo>
                      <a:pt x="13" y="28"/>
                      <a:pt x="13" y="27"/>
                      <a:pt x="14" y="27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7" y="27"/>
                      <a:pt x="17" y="26"/>
                      <a:pt x="17" y="26"/>
                    </a:cubicBezTo>
                    <a:cubicBezTo>
                      <a:pt x="18" y="25"/>
                      <a:pt x="18" y="27"/>
                      <a:pt x="18" y="27"/>
                    </a:cubicBezTo>
                    <a:cubicBezTo>
                      <a:pt x="19" y="27"/>
                      <a:pt x="19" y="26"/>
                      <a:pt x="19" y="25"/>
                    </a:cubicBezTo>
                    <a:cubicBezTo>
                      <a:pt x="19" y="25"/>
                      <a:pt x="20" y="25"/>
                      <a:pt x="20" y="25"/>
                    </a:cubicBezTo>
                    <a:cubicBezTo>
                      <a:pt x="21" y="25"/>
                      <a:pt x="21" y="26"/>
                      <a:pt x="22" y="26"/>
                    </a:cubicBezTo>
                    <a:cubicBezTo>
                      <a:pt x="22" y="26"/>
                      <a:pt x="22" y="25"/>
                      <a:pt x="22" y="2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4" name="Freeform 305"/>
              <p:cNvSpPr>
                <a:spLocks noChangeArrowheads="1"/>
              </p:cNvSpPr>
              <p:nvPr/>
            </p:nvSpPr>
            <p:spPr bwMode="auto">
              <a:xfrm>
                <a:off x="52" y="617"/>
                <a:ext cx="24" cy="2"/>
              </a:xfrm>
              <a:custGeom>
                <a:avLst/>
                <a:gdLst>
                  <a:gd name="T0" fmla="*/ 10 w 10"/>
                  <a:gd name="T1" fmla="*/ 0 h 1"/>
                  <a:gd name="T2" fmla="*/ 3 w 10"/>
                  <a:gd name="T3" fmla="*/ 1 h 1"/>
                  <a:gd name="T4" fmla="*/ 0 w 10"/>
                  <a:gd name="T5" fmla="*/ 1 h 1"/>
                  <a:gd name="T6" fmla="*/ 1 w 10"/>
                  <a:gd name="T7" fmla="*/ 1 h 1"/>
                  <a:gd name="T8" fmla="*/ 8 w 10"/>
                  <a:gd name="T9" fmla="*/ 1 h 1"/>
                  <a:gd name="T10" fmla="*/ 10 w 10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"/>
                  <a:gd name="T20" fmla="*/ 10 w 10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">
                    <a:moveTo>
                      <a:pt x="10" y="0"/>
                    </a:moveTo>
                    <a:cubicBezTo>
                      <a:pt x="7" y="1"/>
                      <a:pt x="5" y="1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1"/>
                      <a:pt x="10" y="1"/>
                      <a:pt x="1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5" name="Freeform 306"/>
              <p:cNvSpPr>
                <a:spLocks noChangeArrowheads="1"/>
              </p:cNvSpPr>
              <p:nvPr/>
            </p:nvSpPr>
            <p:spPr bwMode="auto">
              <a:xfrm>
                <a:off x="116" y="612"/>
                <a:ext cx="15" cy="5"/>
              </a:xfrm>
              <a:custGeom>
                <a:avLst/>
                <a:gdLst>
                  <a:gd name="T0" fmla="*/ 1 w 6"/>
                  <a:gd name="T1" fmla="*/ 2 h 2"/>
                  <a:gd name="T2" fmla="*/ 2 w 6"/>
                  <a:gd name="T3" fmla="*/ 2 h 2"/>
                  <a:gd name="T4" fmla="*/ 6 w 6"/>
                  <a:gd name="T5" fmla="*/ 0 h 2"/>
                  <a:gd name="T6" fmla="*/ 3 w 6"/>
                  <a:gd name="T7" fmla="*/ 1 h 2"/>
                  <a:gd name="T8" fmla="*/ 1 w 6"/>
                  <a:gd name="T9" fmla="*/ 2 h 2"/>
                  <a:gd name="T10" fmla="*/ 1 w 6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"/>
                  <a:gd name="T20" fmla="*/ 6 w 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1"/>
                      <a:pt x="5" y="1"/>
                      <a:pt x="6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6" name="Freeform 307"/>
              <p:cNvSpPr>
                <a:spLocks noChangeArrowheads="1"/>
              </p:cNvSpPr>
              <p:nvPr/>
            </p:nvSpPr>
            <p:spPr bwMode="auto">
              <a:xfrm>
                <a:off x="164" y="650"/>
                <a:ext cx="57" cy="59"/>
              </a:xfrm>
              <a:custGeom>
                <a:avLst/>
                <a:gdLst>
                  <a:gd name="T0" fmla="*/ 22 w 24"/>
                  <a:gd name="T1" fmla="*/ 9 h 25"/>
                  <a:gd name="T2" fmla="*/ 21 w 24"/>
                  <a:gd name="T3" fmla="*/ 7 h 25"/>
                  <a:gd name="T4" fmla="*/ 22 w 24"/>
                  <a:gd name="T5" fmla="*/ 6 h 25"/>
                  <a:gd name="T6" fmla="*/ 21 w 24"/>
                  <a:gd name="T7" fmla="*/ 6 h 25"/>
                  <a:gd name="T8" fmla="*/ 21 w 24"/>
                  <a:gd name="T9" fmla="*/ 4 h 25"/>
                  <a:gd name="T10" fmla="*/ 18 w 24"/>
                  <a:gd name="T11" fmla="*/ 3 h 25"/>
                  <a:gd name="T12" fmla="*/ 17 w 24"/>
                  <a:gd name="T13" fmla="*/ 2 h 25"/>
                  <a:gd name="T14" fmla="*/ 16 w 24"/>
                  <a:gd name="T15" fmla="*/ 1 h 25"/>
                  <a:gd name="T16" fmla="*/ 14 w 24"/>
                  <a:gd name="T17" fmla="*/ 1 h 25"/>
                  <a:gd name="T18" fmla="*/ 10 w 24"/>
                  <a:gd name="T19" fmla="*/ 1 h 25"/>
                  <a:gd name="T20" fmla="*/ 9 w 24"/>
                  <a:gd name="T21" fmla="*/ 1 h 25"/>
                  <a:gd name="T22" fmla="*/ 8 w 24"/>
                  <a:gd name="T23" fmla="*/ 1 h 25"/>
                  <a:gd name="T24" fmla="*/ 6 w 24"/>
                  <a:gd name="T25" fmla="*/ 2 h 25"/>
                  <a:gd name="T26" fmla="*/ 4 w 24"/>
                  <a:gd name="T27" fmla="*/ 4 h 25"/>
                  <a:gd name="T28" fmla="*/ 3 w 24"/>
                  <a:gd name="T29" fmla="*/ 5 h 25"/>
                  <a:gd name="T30" fmla="*/ 1 w 24"/>
                  <a:gd name="T31" fmla="*/ 8 h 25"/>
                  <a:gd name="T32" fmla="*/ 2 w 24"/>
                  <a:gd name="T33" fmla="*/ 10 h 25"/>
                  <a:gd name="T34" fmla="*/ 1 w 24"/>
                  <a:gd name="T35" fmla="*/ 11 h 25"/>
                  <a:gd name="T36" fmla="*/ 0 w 24"/>
                  <a:gd name="T37" fmla="*/ 13 h 25"/>
                  <a:gd name="T38" fmla="*/ 1 w 24"/>
                  <a:gd name="T39" fmla="*/ 14 h 25"/>
                  <a:gd name="T40" fmla="*/ 1 w 24"/>
                  <a:gd name="T41" fmla="*/ 17 h 25"/>
                  <a:gd name="T42" fmla="*/ 1 w 24"/>
                  <a:gd name="T43" fmla="*/ 17 h 25"/>
                  <a:gd name="T44" fmla="*/ 1 w 24"/>
                  <a:gd name="T45" fmla="*/ 17 h 25"/>
                  <a:gd name="T46" fmla="*/ 3 w 24"/>
                  <a:gd name="T47" fmla="*/ 19 h 25"/>
                  <a:gd name="T48" fmla="*/ 7 w 24"/>
                  <a:gd name="T49" fmla="*/ 22 h 25"/>
                  <a:gd name="T50" fmla="*/ 9 w 24"/>
                  <a:gd name="T51" fmla="*/ 24 h 25"/>
                  <a:gd name="T52" fmla="*/ 10 w 24"/>
                  <a:gd name="T53" fmla="*/ 23 h 25"/>
                  <a:gd name="T54" fmla="*/ 11 w 24"/>
                  <a:gd name="T55" fmla="*/ 25 h 25"/>
                  <a:gd name="T56" fmla="*/ 12 w 24"/>
                  <a:gd name="T57" fmla="*/ 23 h 25"/>
                  <a:gd name="T58" fmla="*/ 13 w 24"/>
                  <a:gd name="T59" fmla="*/ 24 h 25"/>
                  <a:gd name="T60" fmla="*/ 16 w 24"/>
                  <a:gd name="T61" fmla="*/ 24 h 25"/>
                  <a:gd name="T62" fmla="*/ 17 w 24"/>
                  <a:gd name="T63" fmla="*/ 22 h 25"/>
                  <a:gd name="T64" fmla="*/ 18 w 24"/>
                  <a:gd name="T65" fmla="*/ 21 h 25"/>
                  <a:gd name="T66" fmla="*/ 19 w 24"/>
                  <a:gd name="T67" fmla="*/ 20 h 25"/>
                  <a:gd name="T68" fmla="*/ 21 w 24"/>
                  <a:gd name="T69" fmla="*/ 16 h 25"/>
                  <a:gd name="T70" fmla="*/ 22 w 24"/>
                  <a:gd name="T71" fmla="*/ 15 h 25"/>
                  <a:gd name="T72" fmla="*/ 23 w 24"/>
                  <a:gd name="T73" fmla="*/ 14 h 25"/>
                  <a:gd name="T74" fmla="*/ 23 w 24"/>
                  <a:gd name="T75" fmla="*/ 11 h 25"/>
                  <a:gd name="T76" fmla="*/ 22 w 24"/>
                  <a:gd name="T77" fmla="*/ 10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25"/>
                  <a:gd name="T119" fmla="*/ 24 w 24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25">
                    <a:moveTo>
                      <a:pt x="22" y="10"/>
                    </a:moveTo>
                    <a:cubicBezTo>
                      <a:pt x="22" y="10"/>
                      <a:pt x="22" y="9"/>
                      <a:pt x="22" y="9"/>
                    </a:cubicBezTo>
                    <a:cubicBezTo>
                      <a:pt x="22" y="8"/>
                      <a:pt x="22" y="8"/>
                      <a:pt x="23" y="8"/>
                    </a:cubicBezTo>
                    <a:cubicBezTo>
                      <a:pt x="22" y="7"/>
                      <a:pt x="22" y="8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1" y="5"/>
                      <a:pt x="21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5"/>
                      <a:pt x="20" y="5"/>
                      <a:pt x="21" y="4"/>
                    </a:cubicBezTo>
                    <a:cubicBezTo>
                      <a:pt x="20" y="4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4" y="1"/>
                      <a:pt x="14" y="1"/>
                    </a:cubicBezTo>
                    <a:cubicBezTo>
                      <a:pt x="13" y="2"/>
                      <a:pt x="13" y="0"/>
                      <a:pt x="12" y="1"/>
                    </a:cubicBezTo>
                    <a:cubicBezTo>
                      <a:pt x="12" y="2"/>
                      <a:pt x="11" y="0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1" y="11"/>
                      <a:pt x="1" y="10"/>
                      <a:pt x="0" y="10"/>
                    </a:cubicBezTo>
                    <a:cubicBezTo>
                      <a:pt x="0" y="11"/>
                      <a:pt x="1" y="10"/>
                      <a:pt x="1" y="11"/>
                    </a:cubicBezTo>
                    <a:cubicBezTo>
                      <a:pt x="2" y="11"/>
                      <a:pt x="1" y="12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5"/>
                      <a:pt x="2" y="15"/>
                      <a:pt x="2" y="16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2" y="17"/>
                      <a:pt x="2" y="17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4" y="19"/>
                      <a:pt x="4" y="21"/>
                      <a:pt x="4" y="21"/>
                    </a:cubicBezTo>
                    <a:cubicBezTo>
                      <a:pt x="5" y="20"/>
                      <a:pt x="6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3"/>
                      <a:pt x="8" y="24"/>
                      <a:pt x="9" y="24"/>
                    </a:cubicBezTo>
                    <a:cubicBezTo>
                      <a:pt x="9" y="24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4"/>
                      <a:pt x="11" y="24"/>
                    </a:cubicBezTo>
                    <a:cubicBezTo>
                      <a:pt x="11" y="24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3" y="23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3" y="24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2"/>
                      <a:pt x="15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8" y="23"/>
                      <a:pt x="18" y="23"/>
                    </a:cubicBezTo>
                    <a:cubicBezTo>
                      <a:pt x="19" y="22"/>
                      <a:pt x="17" y="21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1"/>
                      <a:pt x="19" y="20"/>
                      <a:pt x="19" y="20"/>
                    </a:cubicBezTo>
                    <a:cubicBezTo>
                      <a:pt x="20" y="19"/>
                      <a:pt x="21" y="20"/>
                      <a:pt x="21" y="19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2" y="16"/>
                      <a:pt x="22" y="16"/>
                      <a:pt x="23" y="16"/>
                    </a:cubicBezTo>
                    <a:cubicBezTo>
                      <a:pt x="23" y="16"/>
                      <a:pt x="22" y="16"/>
                      <a:pt x="22" y="15"/>
                    </a:cubicBezTo>
                    <a:cubicBezTo>
                      <a:pt x="22" y="15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2"/>
                      <a:pt x="22" y="11"/>
                      <a:pt x="23" y="11"/>
                    </a:cubicBezTo>
                    <a:cubicBezTo>
                      <a:pt x="23" y="10"/>
                      <a:pt x="24" y="11"/>
                      <a:pt x="24" y="10"/>
                    </a:cubicBezTo>
                    <a:cubicBezTo>
                      <a:pt x="23" y="10"/>
                      <a:pt x="23" y="10"/>
                      <a:pt x="22" y="1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7" name="Freeform 308"/>
              <p:cNvSpPr>
                <a:spLocks noChangeArrowheads="1"/>
              </p:cNvSpPr>
              <p:nvPr/>
            </p:nvSpPr>
            <p:spPr bwMode="auto">
              <a:xfrm>
                <a:off x="123" y="595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2 h 3"/>
                  <a:gd name="T6" fmla="*/ 0 w 4"/>
                  <a:gd name="T7" fmla="*/ 3 h 3"/>
                  <a:gd name="T8" fmla="*/ 0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3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0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8" name="Freeform 309"/>
              <p:cNvSpPr>
                <a:spLocks noChangeArrowheads="1"/>
              </p:cNvSpPr>
              <p:nvPr/>
            </p:nvSpPr>
            <p:spPr bwMode="auto">
              <a:xfrm>
                <a:off x="157" y="614"/>
                <a:ext cx="45" cy="36"/>
              </a:xfrm>
              <a:custGeom>
                <a:avLst/>
                <a:gdLst>
                  <a:gd name="T0" fmla="*/ 15 w 19"/>
                  <a:gd name="T1" fmla="*/ 11 h 15"/>
                  <a:gd name="T2" fmla="*/ 15 w 19"/>
                  <a:gd name="T3" fmla="*/ 11 h 15"/>
                  <a:gd name="T4" fmla="*/ 15 w 19"/>
                  <a:gd name="T5" fmla="*/ 10 h 15"/>
                  <a:gd name="T6" fmla="*/ 16 w 19"/>
                  <a:gd name="T7" fmla="*/ 8 h 15"/>
                  <a:gd name="T8" fmla="*/ 16 w 19"/>
                  <a:gd name="T9" fmla="*/ 8 h 15"/>
                  <a:gd name="T10" fmla="*/ 17 w 19"/>
                  <a:gd name="T11" fmla="*/ 8 h 15"/>
                  <a:gd name="T12" fmla="*/ 18 w 19"/>
                  <a:gd name="T13" fmla="*/ 8 h 15"/>
                  <a:gd name="T14" fmla="*/ 19 w 19"/>
                  <a:gd name="T15" fmla="*/ 7 h 15"/>
                  <a:gd name="T16" fmla="*/ 18 w 19"/>
                  <a:gd name="T17" fmla="*/ 7 h 15"/>
                  <a:gd name="T18" fmla="*/ 16 w 19"/>
                  <a:gd name="T19" fmla="*/ 8 h 15"/>
                  <a:gd name="T20" fmla="*/ 16 w 19"/>
                  <a:gd name="T21" fmla="*/ 7 h 15"/>
                  <a:gd name="T22" fmla="*/ 16 w 19"/>
                  <a:gd name="T23" fmla="*/ 6 h 15"/>
                  <a:gd name="T24" fmla="*/ 15 w 19"/>
                  <a:gd name="T25" fmla="*/ 5 h 15"/>
                  <a:gd name="T26" fmla="*/ 15 w 19"/>
                  <a:gd name="T27" fmla="*/ 5 h 15"/>
                  <a:gd name="T28" fmla="*/ 14 w 19"/>
                  <a:gd name="T29" fmla="*/ 5 h 15"/>
                  <a:gd name="T30" fmla="*/ 14 w 19"/>
                  <a:gd name="T31" fmla="*/ 4 h 15"/>
                  <a:gd name="T32" fmla="*/ 13 w 19"/>
                  <a:gd name="T33" fmla="*/ 4 h 15"/>
                  <a:gd name="T34" fmla="*/ 12 w 19"/>
                  <a:gd name="T35" fmla="*/ 2 h 15"/>
                  <a:gd name="T36" fmla="*/ 13 w 19"/>
                  <a:gd name="T37" fmla="*/ 0 h 15"/>
                  <a:gd name="T38" fmla="*/ 12 w 19"/>
                  <a:gd name="T39" fmla="*/ 3 h 15"/>
                  <a:gd name="T40" fmla="*/ 11 w 19"/>
                  <a:gd name="T41" fmla="*/ 3 h 15"/>
                  <a:gd name="T42" fmla="*/ 9 w 19"/>
                  <a:gd name="T43" fmla="*/ 3 h 15"/>
                  <a:gd name="T44" fmla="*/ 9 w 19"/>
                  <a:gd name="T45" fmla="*/ 3 h 15"/>
                  <a:gd name="T46" fmla="*/ 8 w 19"/>
                  <a:gd name="T47" fmla="*/ 4 h 15"/>
                  <a:gd name="T48" fmla="*/ 7 w 19"/>
                  <a:gd name="T49" fmla="*/ 5 h 15"/>
                  <a:gd name="T50" fmla="*/ 6 w 19"/>
                  <a:gd name="T51" fmla="*/ 5 h 15"/>
                  <a:gd name="T52" fmla="*/ 6 w 19"/>
                  <a:gd name="T53" fmla="*/ 6 h 15"/>
                  <a:gd name="T54" fmla="*/ 6 w 19"/>
                  <a:gd name="T55" fmla="*/ 6 h 15"/>
                  <a:gd name="T56" fmla="*/ 6 w 19"/>
                  <a:gd name="T57" fmla="*/ 6 h 15"/>
                  <a:gd name="T58" fmla="*/ 6 w 19"/>
                  <a:gd name="T59" fmla="*/ 7 h 15"/>
                  <a:gd name="T60" fmla="*/ 6 w 19"/>
                  <a:gd name="T61" fmla="*/ 8 h 15"/>
                  <a:gd name="T62" fmla="*/ 6 w 19"/>
                  <a:gd name="T63" fmla="*/ 9 h 15"/>
                  <a:gd name="T64" fmla="*/ 6 w 19"/>
                  <a:gd name="T65" fmla="*/ 8 h 15"/>
                  <a:gd name="T66" fmla="*/ 5 w 19"/>
                  <a:gd name="T67" fmla="*/ 8 h 15"/>
                  <a:gd name="T68" fmla="*/ 1 w 19"/>
                  <a:gd name="T69" fmla="*/ 8 h 15"/>
                  <a:gd name="T70" fmla="*/ 0 w 19"/>
                  <a:gd name="T71" fmla="*/ 9 h 15"/>
                  <a:gd name="T72" fmla="*/ 0 w 19"/>
                  <a:gd name="T73" fmla="*/ 10 h 15"/>
                  <a:gd name="T74" fmla="*/ 0 w 19"/>
                  <a:gd name="T75" fmla="*/ 12 h 15"/>
                  <a:gd name="T76" fmla="*/ 1 w 19"/>
                  <a:gd name="T77" fmla="*/ 13 h 15"/>
                  <a:gd name="T78" fmla="*/ 3 w 19"/>
                  <a:gd name="T79" fmla="*/ 15 h 15"/>
                  <a:gd name="T80" fmla="*/ 4 w 19"/>
                  <a:gd name="T81" fmla="*/ 15 h 15"/>
                  <a:gd name="T82" fmla="*/ 6 w 19"/>
                  <a:gd name="T83" fmla="*/ 14 h 15"/>
                  <a:gd name="T84" fmla="*/ 7 w 19"/>
                  <a:gd name="T85" fmla="*/ 12 h 15"/>
                  <a:gd name="T86" fmla="*/ 8 w 19"/>
                  <a:gd name="T87" fmla="*/ 11 h 15"/>
                  <a:gd name="T88" fmla="*/ 7 w 19"/>
                  <a:gd name="T89" fmla="*/ 9 h 15"/>
                  <a:gd name="T90" fmla="*/ 8 w 19"/>
                  <a:gd name="T91" fmla="*/ 10 h 15"/>
                  <a:gd name="T92" fmla="*/ 9 w 19"/>
                  <a:gd name="T93" fmla="*/ 11 h 15"/>
                  <a:gd name="T94" fmla="*/ 8 w 19"/>
                  <a:gd name="T95" fmla="*/ 12 h 15"/>
                  <a:gd name="T96" fmla="*/ 8 w 19"/>
                  <a:gd name="T97" fmla="*/ 13 h 15"/>
                  <a:gd name="T98" fmla="*/ 8 w 19"/>
                  <a:gd name="T99" fmla="*/ 14 h 15"/>
                  <a:gd name="T100" fmla="*/ 8 w 19"/>
                  <a:gd name="T101" fmla="*/ 14 h 15"/>
                  <a:gd name="T102" fmla="*/ 10 w 19"/>
                  <a:gd name="T103" fmla="*/ 11 h 15"/>
                  <a:gd name="T104" fmla="*/ 11 w 19"/>
                  <a:gd name="T105" fmla="*/ 12 h 15"/>
                  <a:gd name="T106" fmla="*/ 13 w 19"/>
                  <a:gd name="T107" fmla="*/ 12 h 15"/>
                  <a:gd name="T108" fmla="*/ 14 w 19"/>
                  <a:gd name="T109" fmla="*/ 12 h 15"/>
                  <a:gd name="T110" fmla="*/ 15 w 19"/>
                  <a:gd name="T111" fmla="*/ 11 h 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"/>
                  <a:gd name="T169" fmla="*/ 0 h 15"/>
                  <a:gd name="T170" fmla="*/ 19 w 19"/>
                  <a:gd name="T171" fmla="*/ 15 h 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" h="15">
                    <a:moveTo>
                      <a:pt x="15" y="11"/>
                    </a:moveTo>
                    <a:cubicBezTo>
                      <a:pt x="15" y="10"/>
                      <a:pt x="15" y="11"/>
                      <a:pt x="15" y="11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7" y="10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9"/>
                      <a:pt x="17" y="9"/>
                      <a:pt x="18" y="8"/>
                    </a:cubicBezTo>
                    <a:cubicBezTo>
                      <a:pt x="18" y="8"/>
                      <a:pt x="19" y="8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12" y="4"/>
                      <a:pt x="13" y="2"/>
                      <a:pt x="12" y="2"/>
                    </a:cubicBezTo>
                    <a:cubicBezTo>
                      <a:pt x="12" y="1"/>
                      <a:pt x="13" y="1"/>
                      <a:pt x="13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0" y="3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8" y="3"/>
                      <a:pt x="8" y="4"/>
                    </a:cubicBezTo>
                    <a:cubicBezTo>
                      <a:pt x="8" y="4"/>
                      <a:pt x="6" y="4"/>
                      <a:pt x="7" y="5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8"/>
                      <a:pt x="6" y="7"/>
                      <a:pt x="5" y="8"/>
                    </a:cubicBezTo>
                    <a:cubicBezTo>
                      <a:pt x="4" y="6"/>
                      <a:pt x="3" y="8"/>
                      <a:pt x="1" y="8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5"/>
                    </a:cubicBezTo>
                    <a:cubicBezTo>
                      <a:pt x="5" y="15"/>
                      <a:pt x="5" y="15"/>
                      <a:pt x="6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8" y="10"/>
                      <a:pt x="7" y="10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8" y="13"/>
                    </a:cubicBezTo>
                    <a:cubicBezTo>
                      <a:pt x="8" y="13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3"/>
                      <a:pt x="9" y="12"/>
                      <a:pt x="10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12" y="11"/>
                      <a:pt x="13" y="12"/>
                      <a:pt x="13" y="12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4" y="11"/>
                      <a:pt x="15" y="12"/>
                      <a:pt x="15" y="1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9" name="Freeform 310"/>
              <p:cNvSpPr>
                <a:spLocks noEditPoints="1" noChangeArrowheads="1"/>
              </p:cNvSpPr>
              <p:nvPr/>
            </p:nvSpPr>
            <p:spPr bwMode="auto">
              <a:xfrm>
                <a:off x="133" y="438"/>
                <a:ext cx="131" cy="219"/>
              </a:xfrm>
              <a:custGeom>
                <a:avLst/>
                <a:gdLst>
                  <a:gd name="T0" fmla="*/ 28 w 55"/>
                  <a:gd name="T1" fmla="*/ 3 h 92"/>
                  <a:gd name="T2" fmla="*/ 22 w 55"/>
                  <a:gd name="T3" fmla="*/ 12 h 92"/>
                  <a:gd name="T4" fmla="*/ 22 w 55"/>
                  <a:gd name="T5" fmla="*/ 17 h 92"/>
                  <a:gd name="T6" fmla="*/ 23 w 55"/>
                  <a:gd name="T7" fmla="*/ 18 h 92"/>
                  <a:gd name="T8" fmla="*/ 27 w 55"/>
                  <a:gd name="T9" fmla="*/ 22 h 92"/>
                  <a:gd name="T10" fmla="*/ 24 w 55"/>
                  <a:gd name="T11" fmla="*/ 25 h 92"/>
                  <a:gd name="T12" fmla="*/ 21 w 55"/>
                  <a:gd name="T13" fmla="*/ 28 h 92"/>
                  <a:gd name="T14" fmla="*/ 20 w 55"/>
                  <a:gd name="T15" fmla="*/ 32 h 92"/>
                  <a:gd name="T16" fmla="*/ 21 w 55"/>
                  <a:gd name="T17" fmla="*/ 37 h 92"/>
                  <a:gd name="T18" fmla="*/ 24 w 55"/>
                  <a:gd name="T19" fmla="*/ 39 h 92"/>
                  <a:gd name="T20" fmla="*/ 24 w 55"/>
                  <a:gd name="T21" fmla="*/ 37 h 92"/>
                  <a:gd name="T22" fmla="*/ 26 w 55"/>
                  <a:gd name="T23" fmla="*/ 41 h 92"/>
                  <a:gd name="T24" fmla="*/ 23 w 55"/>
                  <a:gd name="T25" fmla="*/ 44 h 92"/>
                  <a:gd name="T26" fmla="*/ 21 w 55"/>
                  <a:gd name="T27" fmla="*/ 48 h 92"/>
                  <a:gd name="T28" fmla="*/ 17 w 55"/>
                  <a:gd name="T29" fmla="*/ 49 h 92"/>
                  <a:gd name="T30" fmla="*/ 10 w 55"/>
                  <a:gd name="T31" fmla="*/ 51 h 92"/>
                  <a:gd name="T32" fmla="*/ 4 w 55"/>
                  <a:gd name="T33" fmla="*/ 56 h 92"/>
                  <a:gd name="T34" fmla="*/ 1 w 55"/>
                  <a:gd name="T35" fmla="*/ 60 h 92"/>
                  <a:gd name="T36" fmla="*/ 2 w 55"/>
                  <a:gd name="T37" fmla="*/ 63 h 92"/>
                  <a:gd name="T38" fmla="*/ 3 w 55"/>
                  <a:gd name="T39" fmla="*/ 66 h 92"/>
                  <a:gd name="T40" fmla="*/ 2 w 55"/>
                  <a:gd name="T41" fmla="*/ 70 h 92"/>
                  <a:gd name="T42" fmla="*/ 6 w 55"/>
                  <a:gd name="T43" fmla="*/ 72 h 92"/>
                  <a:gd name="T44" fmla="*/ 13 w 55"/>
                  <a:gd name="T45" fmla="*/ 75 h 92"/>
                  <a:gd name="T46" fmla="*/ 21 w 55"/>
                  <a:gd name="T47" fmla="*/ 75 h 92"/>
                  <a:gd name="T48" fmla="*/ 27 w 55"/>
                  <a:gd name="T49" fmla="*/ 75 h 92"/>
                  <a:gd name="T50" fmla="*/ 29 w 55"/>
                  <a:gd name="T51" fmla="*/ 79 h 92"/>
                  <a:gd name="T52" fmla="*/ 34 w 55"/>
                  <a:gd name="T53" fmla="*/ 83 h 92"/>
                  <a:gd name="T54" fmla="*/ 40 w 55"/>
                  <a:gd name="T55" fmla="*/ 80 h 92"/>
                  <a:gd name="T56" fmla="*/ 44 w 55"/>
                  <a:gd name="T57" fmla="*/ 85 h 92"/>
                  <a:gd name="T58" fmla="*/ 46 w 55"/>
                  <a:gd name="T59" fmla="*/ 89 h 92"/>
                  <a:gd name="T60" fmla="*/ 53 w 55"/>
                  <a:gd name="T61" fmla="*/ 90 h 92"/>
                  <a:gd name="T62" fmla="*/ 54 w 55"/>
                  <a:gd name="T63" fmla="*/ 84 h 92"/>
                  <a:gd name="T64" fmla="*/ 49 w 55"/>
                  <a:gd name="T65" fmla="*/ 79 h 92"/>
                  <a:gd name="T66" fmla="*/ 44 w 55"/>
                  <a:gd name="T67" fmla="*/ 74 h 92"/>
                  <a:gd name="T68" fmla="*/ 40 w 55"/>
                  <a:gd name="T69" fmla="*/ 75 h 92"/>
                  <a:gd name="T70" fmla="*/ 44 w 55"/>
                  <a:gd name="T71" fmla="*/ 72 h 92"/>
                  <a:gd name="T72" fmla="*/ 41 w 55"/>
                  <a:gd name="T73" fmla="*/ 66 h 92"/>
                  <a:gd name="T74" fmla="*/ 36 w 55"/>
                  <a:gd name="T75" fmla="*/ 70 h 92"/>
                  <a:gd name="T76" fmla="*/ 30 w 55"/>
                  <a:gd name="T77" fmla="*/ 68 h 92"/>
                  <a:gd name="T78" fmla="*/ 28 w 55"/>
                  <a:gd name="T79" fmla="*/ 64 h 92"/>
                  <a:gd name="T80" fmla="*/ 32 w 55"/>
                  <a:gd name="T81" fmla="*/ 63 h 92"/>
                  <a:gd name="T82" fmla="*/ 37 w 55"/>
                  <a:gd name="T83" fmla="*/ 62 h 92"/>
                  <a:gd name="T84" fmla="*/ 42 w 55"/>
                  <a:gd name="T85" fmla="*/ 58 h 92"/>
                  <a:gd name="T86" fmla="*/ 44 w 55"/>
                  <a:gd name="T87" fmla="*/ 52 h 92"/>
                  <a:gd name="T88" fmla="*/ 43 w 55"/>
                  <a:gd name="T89" fmla="*/ 49 h 92"/>
                  <a:gd name="T90" fmla="*/ 40 w 55"/>
                  <a:gd name="T91" fmla="*/ 45 h 92"/>
                  <a:gd name="T92" fmla="*/ 42 w 55"/>
                  <a:gd name="T93" fmla="*/ 41 h 92"/>
                  <a:gd name="T94" fmla="*/ 41 w 55"/>
                  <a:gd name="T95" fmla="*/ 37 h 92"/>
                  <a:gd name="T96" fmla="*/ 45 w 55"/>
                  <a:gd name="T97" fmla="*/ 35 h 92"/>
                  <a:gd name="T98" fmla="*/ 46 w 55"/>
                  <a:gd name="T99" fmla="*/ 29 h 92"/>
                  <a:gd name="T100" fmla="*/ 45 w 55"/>
                  <a:gd name="T101" fmla="*/ 21 h 92"/>
                  <a:gd name="T102" fmla="*/ 41 w 55"/>
                  <a:gd name="T103" fmla="*/ 13 h 92"/>
                  <a:gd name="T104" fmla="*/ 43 w 55"/>
                  <a:gd name="T105" fmla="*/ 8 h 92"/>
                  <a:gd name="T106" fmla="*/ 38 w 55"/>
                  <a:gd name="T107" fmla="*/ 3 h 92"/>
                  <a:gd name="T108" fmla="*/ 44 w 55"/>
                  <a:gd name="T109" fmla="*/ 84 h 92"/>
                  <a:gd name="T110" fmla="*/ 40 w 55"/>
                  <a:gd name="T111" fmla="*/ 78 h 92"/>
                  <a:gd name="T112" fmla="*/ 35 w 55"/>
                  <a:gd name="T113" fmla="*/ 3 h 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5"/>
                  <a:gd name="T172" fmla="*/ 0 h 92"/>
                  <a:gd name="T173" fmla="*/ 55 w 55"/>
                  <a:gd name="T174" fmla="*/ 92 h 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5" h="92">
                    <a:moveTo>
                      <a:pt x="35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3" y="1"/>
                      <a:pt x="34" y="2"/>
                      <a:pt x="33" y="2"/>
                    </a:cubicBezTo>
                    <a:cubicBezTo>
                      <a:pt x="32" y="2"/>
                      <a:pt x="31" y="3"/>
                      <a:pt x="31" y="3"/>
                    </a:cubicBezTo>
                    <a:cubicBezTo>
                      <a:pt x="30" y="4"/>
                      <a:pt x="30" y="3"/>
                      <a:pt x="29" y="3"/>
                    </a:cubicBezTo>
                    <a:cubicBezTo>
                      <a:pt x="29" y="3"/>
                      <a:pt x="28" y="2"/>
                      <a:pt x="28" y="3"/>
                    </a:cubicBezTo>
                    <a:cubicBezTo>
                      <a:pt x="28" y="4"/>
                      <a:pt x="26" y="5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10"/>
                      <a:pt x="24" y="11"/>
                      <a:pt x="24" y="12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1" y="12"/>
                      <a:pt x="22" y="12"/>
                      <a:pt x="23" y="12"/>
                    </a:cubicBezTo>
                    <a:cubicBezTo>
                      <a:pt x="24" y="12"/>
                      <a:pt x="23" y="13"/>
                      <a:pt x="23" y="14"/>
                    </a:cubicBezTo>
                    <a:cubicBezTo>
                      <a:pt x="23" y="14"/>
                      <a:pt x="22" y="14"/>
                      <a:pt x="22" y="15"/>
                    </a:cubicBezTo>
                    <a:cubicBezTo>
                      <a:pt x="23" y="15"/>
                      <a:pt x="22" y="16"/>
                      <a:pt x="23" y="16"/>
                    </a:cubicBezTo>
                    <a:cubicBezTo>
                      <a:pt x="23" y="17"/>
                      <a:pt x="22" y="17"/>
                      <a:pt x="22" y="17"/>
                    </a:cubicBezTo>
                    <a:cubicBezTo>
                      <a:pt x="20" y="18"/>
                      <a:pt x="18" y="18"/>
                      <a:pt x="17" y="19"/>
                    </a:cubicBezTo>
                    <a:cubicBezTo>
                      <a:pt x="17" y="20"/>
                      <a:pt x="18" y="19"/>
                      <a:pt x="18" y="19"/>
                    </a:cubicBezTo>
                    <a:cubicBezTo>
                      <a:pt x="19" y="18"/>
                      <a:pt x="21" y="18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7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19"/>
                      <a:pt x="23" y="20"/>
                      <a:pt x="22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19"/>
                      <a:pt x="24" y="20"/>
                      <a:pt x="25" y="20"/>
                    </a:cubicBezTo>
                    <a:cubicBezTo>
                      <a:pt x="26" y="21"/>
                      <a:pt x="26" y="21"/>
                      <a:pt x="27" y="22"/>
                    </a:cubicBezTo>
                    <a:cubicBezTo>
                      <a:pt x="26" y="22"/>
                      <a:pt x="27" y="22"/>
                      <a:pt x="27" y="22"/>
                    </a:cubicBezTo>
                    <a:cubicBezTo>
                      <a:pt x="27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2"/>
                    </a:cubicBezTo>
                    <a:cubicBezTo>
                      <a:pt x="25" y="22"/>
                      <a:pt x="25" y="23"/>
                      <a:pt x="25" y="23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5"/>
                      <a:pt x="25" y="25"/>
                    </a:cubicBezTo>
                    <a:cubicBezTo>
                      <a:pt x="25" y="25"/>
                      <a:pt x="24" y="25"/>
                      <a:pt x="24" y="25"/>
                    </a:cubicBezTo>
                    <a:cubicBezTo>
                      <a:pt x="25" y="26"/>
                      <a:pt x="23" y="26"/>
                      <a:pt x="24" y="27"/>
                    </a:cubicBezTo>
                    <a:cubicBezTo>
                      <a:pt x="23" y="27"/>
                      <a:pt x="23" y="26"/>
                      <a:pt x="22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2" y="28"/>
                      <a:pt x="22" y="29"/>
                    </a:cubicBezTo>
                    <a:cubicBezTo>
                      <a:pt x="22" y="29"/>
                      <a:pt x="21" y="29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1"/>
                      <a:pt x="21" y="31"/>
                      <a:pt x="21" y="31"/>
                    </a:cubicBezTo>
                    <a:cubicBezTo>
                      <a:pt x="21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3"/>
                      <a:pt x="20" y="32"/>
                    </a:cubicBezTo>
                    <a:cubicBezTo>
                      <a:pt x="22" y="32"/>
                      <a:pt x="21" y="33"/>
                      <a:pt x="21" y="34"/>
                    </a:cubicBezTo>
                    <a:cubicBezTo>
                      <a:pt x="21" y="34"/>
                      <a:pt x="22" y="34"/>
                      <a:pt x="22" y="35"/>
                    </a:cubicBezTo>
                    <a:cubicBezTo>
                      <a:pt x="23" y="35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7"/>
                      <a:pt x="21" y="36"/>
                      <a:pt x="21" y="37"/>
                    </a:cubicBezTo>
                    <a:cubicBezTo>
                      <a:pt x="21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7"/>
                      <a:pt x="20" y="38"/>
                      <a:pt x="20" y="39"/>
                    </a:cubicBezTo>
                    <a:cubicBezTo>
                      <a:pt x="20" y="39"/>
                      <a:pt x="20" y="40"/>
                      <a:pt x="21" y="40"/>
                    </a:cubicBezTo>
                    <a:cubicBezTo>
                      <a:pt x="21" y="41"/>
                      <a:pt x="22" y="40"/>
                      <a:pt x="22" y="40"/>
                    </a:cubicBezTo>
                    <a:cubicBezTo>
                      <a:pt x="23" y="41"/>
                      <a:pt x="24" y="40"/>
                      <a:pt x="24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7"/>
                      <a:pt x="24" y="37"/>
                    </a:cubicBezTo>
                    <a:cubicBezTo>
                      <a:pt x="23" y="36"/>
                      <a:pt x="23" y="36"/>
                      <a:pt x="22" y="36"/>
                    </a:cubicBezTo>
                    <a:cubicBezTo>
                      <a:pt x="23" y="36"/>
                      <a:pt x="23" y="36"/>
                      <a:pt x="24" y="36"/>
                    </a:cubicBezTo>
                    <a:cubicBezTo>
                      <a:pt x="24" y="36"/>
                      <a:pt x="24" y="37"/>
                      <a:pt x="24" y="37"/>
                    </a:cubicBezTo>
                    <a:cubicBezTo>
                      <a:pt x="25" y="36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6" y="37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5" y="39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6" y="41"/>
                      <a:pt x="26" y="42"/>
                      <a:pt x="25" y="4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25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3"/>
                      <a:pt x="23" y="44"/>
                    </a:cubicBezTo>
                    <a:cubicBezTo>
                      <a:pt x="23" y="44"/>
                      <a:pt x="24" y="44"/>
                      <a:pt x="24" y="44"/>
                    </a:cubicBezTo>
                    <a:cubicBezTo>
                      <a:pt x="24" y="45"/>
                      <a:pt x="23" y="45"/>
                      <a:pt x="23" y="44"/>
                    </a:cubicBezTo>
                    <a:cubicBezTo>
                      <a:pt x="22" y="45"/>
                      <a:pt x="23" y="45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7"/>
                      <a:pt x="21" y="48"/>
                      <a:pt x="21" y="48"/>
                    </a:cubicBezTo>
                    <a:cubicBezTo>
                      <a:pt x="20" y="48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0"/>
                      <a:pt x="20" y="50"/>
                    </a:cubicBezTo>
                    <a:cubicBezTo>
                      <a:pt x="20" y="50"/>
                      <a:pt x="19" y="51"/>
                      <a:pt x="20" y="51"/>
                    </a:cubicBezTo>
                    <a:cubicBezTo>
                      <a:pt x="19" y="51"/>
                      <a:pt x="19" y="50"/>
                      <a:pt x="19" y="50"/>
                    </a:cubicBezTo>
                    <a:cubicBezTo>
                      <a:pt x="18" y="51"/>
                      <a:pt x="18" y="50"/>
                      <a:pt x="17" y="49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5" y="50"/>
                      <a:pt x="15" y="50"/>
                      <a:pt x="14" y="50"/>
                    </a:cubicBezTo>
                    <a:cubicBezTo>
                      <a:pt x="14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50"/>
                    </a:cubicBezTo>
                    <a:cubicBezTo>
                      <a:pt x="12" y="51"/>
                      <a:pt x="11" y="50"/>
                      <a:pt x="11" y="50"/>
                    </a:cubicBezTo>
                    <a:cubicBezTo>
                      <a:pt x="10" y="51"/>
                      <a:pt x="10" y="50"/>
                      <a:pt x="10" y="51"/>
                    </a:cubicBezTo>
                    <a:cubicBezTo>
                      <a:pt x="9" y="51"/>
                      <a:pt x="9" y="51"/>
                      <a:pt x="8" y="51"/>
                    </a:cubicBezTo>
                    <a:cubicBezTo>
                      <a:pt x="8" y="51"/>
                      <a:pt x="8" y="51"/>
                      <a:pt x="8" y="52"/>
                    </a:cubicBezTo>
                    <a:cubicBezTo>
                      <a:pt x="7" y="52"/>
                      <a:pt x="7" y="53"/>
                      <a:pt x="6" y="53"/>
                    </a:cubicBezTo>
                    <a:cubicBezTo>
                      <a:pt x="6" y="53"/>
                      <a:pt x="6" y="53"/>
                      <a:pt x="5" y="54"/>
                    </a:cubicBezTo>
                    <a:cubicBezTo>
                      <a:pt x="5" y="54"/>
                      <a:pt x="4" y="54"/>
                      <a:pt x="5" y="55"/>
                    </a:cubicBezTo>
                    <a:cubicBezTo>
                      <a:pt x="5" y="55"/>
                      <a:pt x="5" y="56"/>
                      <a:pt x="4" y="56"/>
                    </a:cubicBezTo>
                    <a:cubicBezTo>
                      <a:pt x="4" y="55"/>
                      <a:pt x="3" y="56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6"/>
                      <a:pt x="3" y="57"/>
                      <a:pt x="4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8"/>
                      <a:pt x="2" y="58"/>
                      <a:pt x="2" y="58"/>
                    </a:cubicBezTo>
                    <a:cubicBezTo>
                      <a:pt x="1" y="58"/>
                      <a:pt x="1" y="59"/>
                      <a:pt x="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1" y="61"/>
                      <a:pt x="1" y="61"/>
                    </a:cubicBezTo>
                    <a:cubicBezTo>
                      <a:pt x="1" y="62"/>
                      <a:pt x="2" y="62"/>
                      <a:pt x="1" y="62"/>
                    </a:cubicBezTo>
                    <a:cubicBezTo>
                      <a:pt x="2" y="63"/>
                      <a:pt x="1" y="62"/>
                      <a:pt x="1" y="62"/>
                    </a:cubicBezTo>
                    <a:cubicBezTo>
                      <a:pt x="0" y="63"/>
                      <a:pt x="2" y="63"/>
                      <a:pt x="2" y="63"/>
                    </a:cubicBezTo>
                    <a:cubicBezTo>
                      <a:pt x="1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1" y="65"/>
                    </a:cubicBezTo>
                    <a:cubicBezTo>
                      <a:pt x="1" y="65"/>
                      <a:pt x="0" y="65"/>
                      <a:pt x="0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6"/>
                      <a:pt x="2" y="65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2" y="67"/>
                      <a:pt x="3" y="67"/>
                      <a:pt x="3" y="67"/>
                    </a:cubicBezTo>
                    <a:cubicBezTo>
                      <a:pt x="4" y="68"/>
                      <a:pt x="3" y="68"/>
                      <a:pt x="3" y="68"/>
                    </a:cubicBezTo>
                    <a:cubicBezTo>
                      <a:pt x="4" y="68"/>
                      <a:pt x="3" y="69"/>
                      <a:pt x="3" y="69"/>
                    </a:cubicBezTo>
                    <a:cubicBezTo>
                      <a:pt x="4" y="70"/>
                      <a:pt x="2" y="70"/>
                      <a:pt x="2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3" y="71"/>
                      <a:pt x="3" y="70"/>
                      <a:pt x="3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5" y="70"/>
                      <a:pt x="5" y="71"/>
                      <a:pt x="6" y="72"/>
                    </a:cubicBezTo>
                    <a:cubicBezTo>
                      <a:pt x="6" y="72"/>
                      <a:pt x="5" y="73"/>
                      <a:pt x="6" y="73"/>
                    </a:cubicBezTo>
                    <a:cubicBezTo>
                      <a:pt x="6" y="73"/>
                      <a:pt x="6" y="72"/>
                      <a:pt x="6" y="72"/>
                    </a:cubicBezTo>
                    <a:cubicBezTo>
                      <a:pt x="7" y="72"/>
                      <a:pt x="7" y="73"/>
                      <a:pt x="8" y="73"/>
                    </a:cubicBezTo>
                    <a:cubicBezTo>
                      <a:pt x="8" y="73"/>
                      <a:pt x="9" y="73"/>
                      <a:pt x="9" y="73"/>
                    </a:cubicBezTo>
                    <a:cubicBezTo>
                      <a:pt x="9" y="74"/>
                      <a:pt x="10" y="73"/>
                      <a:pt x="10" y="73"/>
                    </a:cubicBezTo>
                    <a:cubicBezTo>
                      <a:pt x="10" y="73"/>
                      <a:pt x="11" y="74"/>
                      <a:pt x="11" y="74"/>
                    </a:cubicBezTo>
                    <a:cubicBezTo>
                      <a:pt x="12" y="74"/>
                      <a:pt x="11" y="75"/>
                      <a:pt x="11" y="76"/>
                    </a:cubicBezTo>
                    <a:cubicBezTo>
                      <a:pt x="12" y="77"/>
                      <a:pt x="12" y="74"/>
                      <a:pt x="13" y="75"/>
                    </a:cubicBezTo>
                    <a:cubicBezTo>
                      <a:pt x="14" y="77"/>
                      <a:pt x="15" y="75"/>
                      <a:pt x="16" y="76"/>
                    </a:cubicBezTo>
                    <a:cubicBezTo>
                      <a:pt x="16" y="76"/>
                      <a:pt x="16" y="77"/>
                      <a:pt x="17" y="77"/>
                    </a:cubicBezTo>
                    <a:cubicBezTo>
                      <a:pt x="17" y="77"/>
                      <a:pt x="17" y="76"/>
                      <a:pt x="17" y="76"/>
                    </a:cubicBezTo>
                    <a:cubicBezTo>
                      <a:pt x="18" y="75"/>
                      <a:pt x="18" y="76"/>
                      <a:pt x="19" y="76"/>
                    </a:cubicBezTo>
                    <a:cubicBezTo>
                      <a:pt x="19" y="76"/>
                      <a:pt x="19" y="76"/>
                      <a:pt x="19" y="75"/>
                    </a:cubicBezTo>
                    <a:cubicBezTo>
                      <a:pt x="20" y="74"/>
                      <a:pt x="21" y="75"/>
                      <a:pt x="21" y="75"/>
                    </a:cubicBezTo>
                    <a:cubicBezTo>
                      <a:pt x="22" y="75"/>
                      <a:pt x="23" y="74"/>
                      <a:pt x="23" y="74"/>
                    </a:cubicBezTo>
                    <a:cubicBezTo>
                      <a:pt x="23" y="73"/>
                      <a:pt x="23" y="73"/>
                      <a:pt x="24" y="73"/>
                    </a:cubicBezTo>
                    <a:cubicBezTo>
                      <a:pt x="24" y="73"/>
                      <a:pt x="24" y="73"/>
                      <a:pt x="24" y="72"/>
                    </a:cubicBezTo>
                    <a:cubicBezTo>
                      <a:pt x="25" y="72"/>
                      <a:pt x="25" y="73"/>
                      <a:pt x="26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3"/>
                      <a:pt x="26" y="74"/>
                      <a:pt x="27" y="75"/>
                    </a:cubicBezTo>
                    <a:cubicBezTo>
                      <a:pt x="27" y="75"/>
                      <a:pt x="27" y="76"/>
                      <a:pt x="26" y="76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7"/>
                      <a:pt x="27" y="77"/>
                      <a:pt x="28" y="77"/>
                    </a:cubicBezTo>
                    <a:cubicBezTo>
                      <a:pt x="28" y="78"/>
                      <a:pt x="28" y="78"/>
                      <a:pt x="28" y="79"/>
                    </a:cubicBezTo>
                    <a:cubicBezTo>
                      <a:pt x="28" y="79"/>
                      <a:pt x="29" y="78"/>
                      <a:pt x="29" y="79"/>
                    </a:cubicBezTo>
                    <a:cubicBezTo>
                      <a:pt x="29" y="79"/>
                      <a:pt x="30" y="80"/>
                      <a:pt x="29" y="80"/>
                    </a:cubicBezTo>
                    <a:cubicBezTo>
                      <a:pt x="29" y="80"/>
                      <a:pt x="30" y="80"/>
                      <a:pt x="30" y="80"/>
                    </a:cubicBezTo>
                    <a:cubicBezTo>
                      <a:pt x="31" y="81"/>
                      <a:pt x="29" y="81"/>
                      <a:pt x="29" y="82"/>
                    </a:cubicBezTo>
                    <a:cubicBezTo>
                      <a:pt x="30" y="82"/>
                      <a:pt x="31" y="81"/>
                      <a:pt x="32" y="82"/>
                    </a:cubicBezTo>
                    <a:cubicBezTo>
                      <a:pt x="31" y="82"/>
                      <a:pt x="32" y="83"/>
                      <a:pt x="32" y="83"/>
                    </a:cubicBezTo>
                    <a:cubicBezTo>
                      <a:pt x="33" y="84"/>
                      <a:pt x="33" y="82"/>
                      <a:pt x="34" y="83"/>
                    </a:cubicBezTo>
                    <a:cubicBezTo>
                      <a:pt x="34" y="82"/>
                      <a:pt x="33" y="82"/>
                      <a:pt x="33" y="81"/>
                    </a:cubicBezTo>
                    <a:cubicBezTo>
                      <a:pt x="33" y="82"/>
                      <a:pt x="34" y="81"/>
                      <a:pt x="34" y="82"/>
                    </a:cubicBezTo>
                    <a:cubicBezTo>
                      <a:pt x="36" y="83"/>
                      <a:pt x="37" y="81"/>
                      <a:pt x="38" y="81"/>
                    </a:cubicBezTo>
                    <a:cubicBezTo>
                      <a:pt x="38" y="81"/>
                      <a:pt x="39" y="81"/>
                      <a:pt x="39" y="81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1" y="80"/>
                      <a:pt x="40" y="80"/>
                      <a:pt x="40" y="80"/>
                    </a:cubicBezTo>
                    <a:cubicBezTo>
                      <a:pt x="41" y="81"/>
                      <a:pt x="40" y="82"/>
                      <a:pt x="41" y="82"/>
                    </a:cubicBezTo>
                    <a:cubicBezTo>
                      <a:pt x="41" y="83"/>
                      <a:pt x="42" y="83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4" y="84"/>
                      <a:pt x="43" y="84"/>
                      <a:pt x="43" y="84"/>
                    </a:cubicBezTo>
                    <a:cubicBezTo>
                      <a:pt x="44" y="84"/>
                      <a:pt x="44" y="85"/>
                      <a:pt x="44" y="85"/>
                    </a:cubicBezTo>
                    <a:cubicBezTo>
                      <a:pt x="44" y="85"/>
                      <a:pt x="45" y="85"/>
                      <a:pt x="45" y="85"/>
                    </a:cubicBezTo>
                    <a:cubicBezTo>
                      <a:pt x="45" y="85"/>
                      <a:pt x="45" y="86"/>
                      <a:pt x="44" y="86"/>
                    </a:cubicBezTo>
                    <a:cubicBezTo>
                      <a:pt x="44" y="86"/>
                      <a:pt x="45" y="87"/>
                      <a:pt x="44" y="87"/>
                    </a:cubicBezTo>
                    <a:cubicBezTo>
                      <a:pt x="44" y="88"/>
                      <a:pt x="45" y="88"/>
                      <a:pt x="45" y="88"/>
                    </a:cubicBezTo>
                    <a:cubicBezTo>
                      <a:pt x="45" y="88"/>
                      <a:pt x="45" y="89"/>
                      <a:pt x="45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7" y="90"/>
                      <a:pt x="46" y="90"/>
                      <a:pt x="46" y="91"/>
                    </a:cubicBezTo>
                    <a:cubicBezTo>
                      <a:pt x="47" y="90"/>
                      <a:pt x="47" y="91"/>
                      <a:pt x="48" y="91"/>
                    </a:cubicBezTo>
                    <a:cubicBezTo>
                      <a:pt x="49" y="91"/>
                      <a:pt x="49" y="91"/>
                      <a:pt x="50" y="91"/>
                    </a:cubicBezTo>
                    <a:cubicBezTo>
                      <a:pt x="50" y="91"/>
                      <a:pt x="50" y="92"/>
                      <a:pt x="51" y="91"/>
                    </a:cubicBezTo>
                    <a:cubicBezTo>
                      <a:pt x="51" y="91"/>
                      <a:pt x="52" y="91"/>
                      <a:pt x="52" y="91"/>
                    </a:cubicBezTo>
                    <a:cubicBezTo>
                      <a:pt x="52" y="91"/>
                      <a:pt x="52" y="90"/>
                      <a:pt x="53" y="90"/>
                    </a:cubicBezTo>
                    <a:cubicBezTo>
                      <a:pt x="54" y="90"/>
                      <a:pt x="53" y="90"/>
                      <a:pt x="54" y="89"/>
                    </a:cubicBezTo>
                    <a:cubicBezTo>
                      <a:pt x="55" y="90"/>
                      <a:pt x="54" y="89"/>
                      <a:pt x="54" y="88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55" y="87"/>
                      <a:pt x="55" y="87"/>
                      <a:pt x="55" y="86"/>
                    </a:cubicBezTo>
                    <a:cubicBezTo>
                      <a:pt x="55" y="86"/>
                      <a:pt x="54" y="85"/>
                      <a:pt x="54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4" y="82"/>
                      <a:pt x="53" y="83"/>
                      <a:pt x="53" y="82"/>
                    </a:cubicBezTo>
                    <a:cubicBezTo>
                      <a:pt x="52" y="82"/>
                      <a:pt x="52" y="81"/>
                      <a:pt x="51" y="82"/>
                    </a:cubicBezTo>
                    <a:cubicBezTo>
                      <a:pt x="50" y="82"/>
                      <a:pt x="50" y="81"/>
                      <a:pt x="50" y="81"/>
                    </a:cubicBezTo>
                    <a:cubicBezTo>
                      <a:pt x="50" y="81"/>
                      <a:pt x="50" y="81"/>
                      <a:pt x="49" y="81"/>
                    </a:cubicBezTo>
                    <a:cubicBezTo>
                      <a:pt x="49" y="81"/>
                      <a:pt x="49" y="81"/>
                      <a:pt x="48" y="81"/>
                    </a:cubicBezTo>
                    <a:cubicBezTo>
                      <a:pt x="48" y="80"/>
                      <a:pt x="50" y="80"/>
                      <a:pt x="49" y="79"/>
                    </a:cubicBezTo>
                    <a:cubicBezTo>
                      <a:pt x="49" y="78"/>
                      <a:pt x="48" y="78"/>
                      <a:pt x="48" y="78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76"/>
                      <a:pt x="48" y="77"/>
                      <a:pt x="47" y="77"/>
                    </a:cubicBezTo>
                    <a:cubicBezTo>
                      <a:pt x="47" y="75"/>
                      <a:pt x="46" y="77"/>
                      <a:pt x="45" y="76"/>
                    </a:cubicBezTo>
                    <a:cubicBezTo>
                      <a:pt x="44" y="76"/>
                      <a:pt x="44" y="75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5"/>
                      <a:pt x="43" y="76"/>
                      <a:pt x="43" y="76"/>
                    </a:cubicBezTo>
                    <a:cubicBezTo>
                      <a:pt x="42" y="77"/>
                      <a:pt x="41" y="77"/>
                      <a:pt x="41" y="77"/>
                    </a:cubicBezTo>
                    <a:cubicBezTo>
                      <a:pt x="40" y="77"/>
                      <a:pt x="40" y="76"/>
                      <a:pt x="40" y="76"/>
                    </a:cubicBezTo>
                    <a:cubicBezTo>
                      <a:pt x="40" y="76"/>
                      <a:pt x="41" y="76"/>
                      <a:pt x="41" y="76"/>
                    </a:cubicBezTo>
                    <a:cubicBezTo>
                      <a:pt x="41" y="75"/>
                      <a:pt x="40" y="76"/>
                      <a:pt x="40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4"/>
                      <a:pt x="40" y="74"/>
                    </a:cubicBezTo>
                    <a:cubicBezTo>
                      <a:pt x="41" y="73"/>
                      <a:pt x="40" y="73"/>
                      <a:pt x="40" y="73"/>
                    </a:cubicBezTo>
                    <a:cubicBezTo>
                      <a:pt x="40" y="72"/>
                      <a:pt x="41" y="73"/>
                      <a:pt x="42" y="72"/>
                    </a:cubicBezTo>
                    <a:cubicBezTo>
                      <a:pt x="43" y="73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3" y="71"/>
                      <a:pt x="44" y="71"/>
                    </a:cubicBezTo>
                    <a:cubicBezTo>
                      <a:pt x="43" y="70"/>
                      <a:pt x="45" y="70"/>
                      <a:pt x="44" y="69"/>
                    </a:cubicBezTo>
                    <a:cubicBezTo>
                      <a:pt x="45" y="69"/>
                      <a:pt x="44" y="69"/>
                      <a:pt x="44" y="68"/>
                    </a:cubicBezTo>
                    <a:cubicBezTo>
                      <a:pt x="44" y="68"/>
                      <a:pt x="44" y="68"/>
                      <a:pt x="43" y="67"/>
                    </a:cubicBezTo>
                    <a:cubicBezTo>
                      <a:pt x="44" y="66"/>
                      <a:pt x="43" y="66"/>
                      <a:pt x="42" y="66"/>
                    </a:cubicBezTo>
                    <a:cubicBezTo>
                      <a:pt x="42" y="65"/>
                      <a:pt x="41" y="66"/>
                      <a:pt x="41" y="66"/>
                    </a:cubicBezTo>
                    <a:cubicBezTo>
                      <a:pt x="40" y="65"/>
                      <a:pt x="40" y="66"/>
                      <a:pt x="39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7" y="67"/>
                      <a:pt x="38" y="68"/>
                      <a:pt x="37" y="69"/>
                    </a:cubicBezTo>
                    <a:cubicBezTo>
                      <a:pt x="37" y="69"/>
                      <a:pt x="38" y="69"/>
                      <a:pt x="37" y="69"/>
                    </a:cubicBezTo>
                    <a:cubicBezTo>
                      <a:pt x="37" y="70"/>
                      <a:pt x="38" y="70"/>
                      <a:pt x="38" y="70"/>
                    </a:cubicBezTo>
                    <a:cubicBezTo>
                      <a:pt x="37" y="70"/>
                      <a:pt x="37" y="70"/>
                      <a:pt x="36" y="70"/>
                    </a:cubicBezTo>
                    <a:cubicBezTo>
                      <a:pt x="37" y="69"/>
                      <a:pt x="36" y="69"/>
                      <a:pt x="36" y="69"/>
                    </a:cubicBezTo>
                    <a:cubicBezTo>
                      <a:pt x="35" y="69"/>
                      <a:pt x="35" y="68"/>
                      <a:pt x="34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2" y="68"/>
                      <a:pt x="32" y="67"/>
                      <a:pt x="31" y="68"/>
                    </a:cubicBezTo>
                    <a:cubicBezTo>
                      <a:pt x="31" y="68"/>
                      <a:pt x="31" y="68"/>
                      <a:pt x="30" y="68"/>
                    </a:cubicBezTo>
                    <a:cubicBezTo>
                      <a:pt x="29" y="68"/>
                      <a:pt x="30" y="70"/>
                      <a:pt x="29" y="69"/>
                    </a:cubicBezTo>
                    <a:cubicBezTo>
                      <a:pt x="28" y="69"/>
                      <a:pt x="29" y="70"/>
                      <a:pt x="28" y="70"/>
                    </a:cubicBezTo>
                    <a:cubicBezTo>
                      <a:pt x="28" y="70"/>
                      <a:pt x="28" y="69"/>
                      <a:pt x="28" y="69"/>
                    </a:cubicBezTo>
                    <a:cubicBezTo>
                      <a:pt x="28" y="68"/>
                      <a:pt x="29" y="68"/>
                      <a:pt x="30" y="66"/>
                    </a:cubicBezTo>
                    <a:cubicBezTo>
                      <a:pt x="29" y="66"/>
                      <a:pt x="29" y="65"/>
                      <a:pt x="28" y="65"/>
                    </a:cubicBezTo>
                    <a:cubicBezTo>
                      <a:pt x="28" y="65"/>
                      <a:pt x="27" y="64"/>
                      <a:pt x="28" y="64"/>
                    </a:cubicBezTo>
                    <a:cubicBezTo>
                      <a:pt x="29" y="63"/>
                      <a:pt x="30" y="63"/>
                      <a:pt x="31" y="63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2" y="64"/>
                      <a:pt x="31" y="64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3" y="63"/>
                      <a:pt x="33" y="64"/>
                    </a:cubicBezTo>
                    <a:cubicBezTo>
                      <a:pt x="34" y="64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5" y="63"/>
                    </a:cubicBezTo>
                    <a:cubicBezTo>
                      <a:pt x="35" y="63"/>
                      <a:pt x="35" y="63"/>
                      <a:pt x="35" y="62"/>
                    </a:cubicBezTo>
                    <a:cubicBezTo>
                      <a:pt x="35" y="62"/>
                      <a:pt x="36" y="62"/>
                      <a:pt x="36" y="63"/>
                    </a:cubicBezTo>
                    <a:cubicBezTo>
                      <a:pt x="37" y="63"/>
                      <a:pt x="37" y="62"/>
                      <a:pt x="37" y="62"/>
                    </a:cubicBezTo>
                    <a:cubicBezTo>
                      <a:pt x="38" y="62"/>
                      <a:pt x="38" y="62"/>
                      <a:pt x="39" y="62"/>
                    </a:cubicBezTo>
                    <a:cubicBezTo>
                      <a:pt x="39" y="62"/>
                      <a:pt x="39" y="61"/>
                      <a:pt x="38" y="61"/>
                    </a:cubicBezTo>
                    <a:cubicBezTo>
                      <a:pt x="38" y="60"/>
                      <a:pt x="39" y="61"/>
                      <a:pt x="40" y="60"/>
                    </a:cubicBezTo>
                    <a:cubicBezTo>
                      <a:pt x="40" y="60"/>
                      <a:pt x="40" y="59"/>
                      <a:pt x="40" y="59"/>
                    </a:cubicBezTo>
                    <a:cubicBezTo>
                      <a:pt x="41" y="58"/>
                      <a:pt x="41" y="59"/>
                      <a:pt x="42" y="59"/>
                    </a:cubicBezTo>
                    <a:cubicBezTo>
                      <a:pt x="42" y="59"/>
                      <a:pt x="42" y="59"/>
                      <a:pt x="42" y="58"/>
                    </a:cubicBezTo>
                    <a:cubicBezTo>
                      <a:pt x="41" y="58"/>
                      <a:pt x="42" y="57"/>
                      <a:pt x="42" y="56"/>
                    </a:cubicBezTo>
                    <a:cubicBezTo>
                      <a:pt x="42" y="56"/>
                      <a:pt x="43" y="56"/>
                      <a:pt x="43" y="56"/>
                    </a:cubicBezTo>
                    <a:cubicBezTo>
                      <a:pt x="43" y="56"/>
                      <a:pt x="43" y="55"/>
                      <a:pt x="42" y="55"/>
                    </a:cubicBezTo>
                    <a:cubicBezTo>
                      <a:pt x="43" y="54"/>
                      <a:pt x="43" y="54"/>
                      <a:pt x="43" y="53"/>
                    </a:cubicBezTo>
                    <a:cubicBezTo>
                      <a:pt x="43" y="52"/>
                      <a:pt x="43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1"/>
                      <a:pt x="42" y="51"/>
                      <a:pt x="43" y="50"/>
                    </a:cubicBezTo>
                    <a:cubicBezTo>
                      <a:pt x="42" y="50"/>
                      <a:pt x="43" y="50"/>
                      <a:pt x="43" y="49"/>
                    </a:cubicBezTo>
                    <a:cubicBezTo>
                      <a:pt x="43" y="49"/>
                      <a:pt x="42" y="49"/>
                      <a:pt x="42" y="48"/>
                    </a:cubicBezTo>
                    <a:cubicBezTo>
                      <a:pt x="42" y="48"/>
                      <a:pt x="42" y="48"/>
                      <a:pt x="43" y="47"/>
                    </a:cubicBezTo>
                    <a:cubicBezTo>
                      <a:pt x="42" y="46"/>
                      <a:pt x="42" y="47"/>
                      <a:pt x="41" y="47"/>
                    </a:cubicBezTo>
                    <a:cubicBezTo>
                      <a:pt x="40" y="47"/>
                      <a:pt x="41" y="46"/>
                      <a:pt x="41" y="46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4"/>
                      <a:pt x="39" y="44"/>
                      <a:pt x="39" y="43"/>
                    </a:cubicBezTo>
                    <a:cubicBezTo>
                      <a:pt x="39" y="43"/>
                      <a:pt x="39" y="42"/>
                      <a:pt x="39" y="42"/>
                    </a:cubicBezTo>
                    <a:cubicBezTo>
                      <a:pt x="40" y="41"/>
                      <a:pt x="40" y="40"/>
                      <a:pt x="42" y="41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1" y="41"/>
                      <a:pt x="40" y="41"/>
                      <a:pt x="39" y="41"/>
                    </a:cubicBezTo>
                    <a:cubicBezTo>
                      <a:pt x="40" y="40"/>
                      <a:pt x="39" y="39"/>
                      <a:pt x="40" y="39"/>
                    </a:cubicBezTo>
                    <a:cubicBezTo>
                      <a:pt x="40" y="38"/>
                      <a:pt x="41" y="38"/>
                      <a:pt x="41" y="38"/>
                    </a:cubicBezTo>
                    <a:cubicBezTo>
                      <a:pt x="41" y="37"/>
                      <a:pt x="40" y="38"/>
                      <a:pt x="40" y="38"/>
                    </a:cubicBezTo>
                    <a:cubicBezTo>
                      <a:pt x="40" y="37"/>
                      <a:pt x="41" y="37"/>
                      <a:pt x="41" y="37"/>
                    </a:cubicBezTo>
                    <a:cubicBezTo>
                      <a:pt x="41" y="36"/>
                      <a:pt x="42" y="36"/>
                      <a:pt x="42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3" y="35"/>
                    </a:cubicBezTo>
                    <a:cubicBezTo>
                      <a:pt x="43" y="35"/>
                      <a:pt x="44" y="36"/>
                      <a:pt x="45" y="37"/>
                    </a:cubicBezTo>
                    <a:cubicBezTo>
                      <a:pt x="45" y="37"/>
                      <a:pt x="45" y="37"/>
                      <a:pt x="46" y="37"/>
                    </a:cubicBezTo>
                    <a:cubicBezTo>
                      <a:pt x="46" y="36"/>
                      <a:pt x="45" y="35"/>
                      <a:pt x="45" y="35"/>
                    </a:cubicBezTo>
                    <a:cubicBezTo>
                      <a:pt x="45" y="34"/>
                      <a:pt x="44" y="34"/>
                      <a:pt x="45" y="33"/>
                    </a:cubicBezTo>
                    <a:cubicBezTo>
                      <a:pt x="45" y="33"/>
                      <a:pt x="46" y="33"/>
                      <a:pt x="46" y="33"/>
                    </a:cubicBezTo>
                    <a:cubicBezTo>
                      <a:pt x="46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1"/>
                    </a:cubicBezTo>
                    <a:cubicBezTo>
                      <a:pt x="45" y="31"/>
                      <a:pt x="46" y="31"/>
                      <a:pt x="46" y="31"/>
                    </a:cubicBezTo>
                    <a:cubicBezTo>
                      <a:pt x="47" y="30"/>
                      <a:pt x="46" y="30"/>
                      <a:pt x="46" y="29"/>
                    </a:cubicBezTo>
                    <a:cubicBezTo>
                      <a:pt x="47" y="29"/>
                      <a:pt x="46" y="28"/>
                      <a:pt x="46" y="28"/>
                    </a:cubicBezTo>
                    <a:cubicBezTo>
                      <a:pt x="46" y="27"/>
                      <a:pt x="46" y="26"/>
                      <a:pt x="47" y="26"/>
                    </a:cubicBezTo>
                    <a:cubicBezTo>
                      <a:pt x="46" y="25"/>
                      <a:pt x="47" y="24"/>
                      <a:pt x="46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2"/>
                      <a:pt x="45" y="22"/>
                      <a:pt x="45" y="22"/>
                    </a:cubicBezTo>
                    <a:cubicBezTo>
                      <a:pt x="45" y="22"/>
                      <a:pt x="44" y="21"/>
                      <a:pt x="45" y="21"/>
                    </a:cubicBezTo>
                    <a:cubicBezTo>
                      <a:pt x="45" y="19"/>
                      <a:pt x="44" y="21"/>
                      <a:pt x="43" y="20"/>
                    </a:cubicBezTo>
                    <a:cubicBezTo>
                      <a:pt x="43" y="20"/>
                      <a:pt x="42" y="19"/>
                      <a:pt x="43" y="19"/>
                    </a:cubicBezTo>
                    <a:cubicBezTo>
                      <a:pt x="43" y="19"/>
                      <a:pt x="43" y="18"/>
                      <a:pt x="43" y="18"/>
                    </a:cubicBezTo>
                    <a:cubicBezTo>
                      <a:pt x="41" y="19"/>
                      <a:pt x="42" y="17"/>
                      <a:pt x="41" y="17"/>
                    </a:cubicBezTo>
                    <a:cubicBezTo>
                      <a:pt x="41" y="16"/>
                      <a:pt x="40" y="16"/>
                      <a:pt x="40" y="15"/>
                    </a:cubicBezTo>
                    <a:cubicBezTo>
                      <a:pt x="40" y="14"/>
                      <a:pt x="40" y="13"/>
                      <a:pt x="41" y="13"/>
                    </a:cubicBezTo>
                    <a:cubicBezTo>
                      <a:pt x="41" y="13"/>
                      <a:pt x="41" y="13"/>
                      <a:pt x="41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3" y="13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0"/>
                      <a:pt x="44" y="10"/>
                      <a:pt x="43" y="9"/>
                    </a:cubicBezTo>
                    <a:cubicBezTo>
                      <a:pt x="44" y="8"/>
                      <a:pt x="43" y="9"/>
                      <a:pt x="43" y="8"/>
                    </a:cubicBezTo>
                    <a:cubicBezTo>
                      <a:pt x="43" y="7"/>
                      <a:pt x="43" y="8"/>
                      <a:pt x="43" y="7"/>
                    </a:cubicBezTo>
                    <a:cubicBezTo>
                      <a:pt x="43" y="7"/>
                      <a:pt x="43" y="6"/>
                      <a:pt x="43" y="6"/>
                    </a:cubicBezTo>
                    <a:cubicBezTo>
                      <a:pt x="42" y="7"/>
                      <a:pt x="42" y="7"/>
                      <a:pt x="41" y="7"/>
                    </a:cubicBezTo>
                    <a:cubicBezTo>
                      <a:pt x="40" y="7"/>
                      <a:pt x="40" y="6"/>
                      <a:pt x="39" y="5"/>
                    </a:cubicBezTo>
                    <a:cubicBezTo>
                      <a:pt x="39" y="5"/>
                      <a:pt x="38" y="4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7" y="2"/>
                    </a:cubicBezTo>
                    <a:cubicBezTo>
                      <a:pt x="37" y="2"/>
                      <a:pt x="37" y="2"/>
                      <a:pt x="36" y="1"/>
                    </a:cubicBezTo>
                    <a:cubicBezTo>
                      <a:pt x="36" y="1"/>
                      <a:pt x="35" y="2"/>
                      <a:pt x="35" y="2"/>
                    </a:cubicBezTo>
                    <a:cubicBezTo>
                      <a:pt x="34" y="1"/>
                      <a:pt x="35" y="1"/>
                      <a:pt x="35" y="0"/>
                    </a:cubicBezTo>
                    <a:moveTo>
                      <a:pt x="45" y="84"/>
                    </a:moveTo>
                    <a:cubicBezTo>
                      <a:pt x="45" y="84"/>
                      <a:pt x="44" y="84"/>
                      <a:pt x="44" y="84"/>
                    </a:cubicBezTo>
                    <a:cubicBezTo>
                      <a:pt x="44" y="84"/>
                      <a:pt x="45" y="84"/>
                      <a:pt x="45" y="84"/>
                    </a:cubicBezTo>
                    <a:cubicBezTo>
                      <a:pt x="45" y="84"/>
                      <a:pt x="45" y="84"/>
                      <a:pt x="45" y="84"/>
                    </a:cubicBezTo>
                    <a:moveTo>
                      <a:pt x="40" y="78"/>
                    </a:move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moveTo>
                      <a:pt x="27" y="62"/>
                    </a:moveTo>
                    <a:cubicBezTo>
                      <a:pt x="28" y="62"/>
                      <a:pt x="28" y="63"/>
                      <a:pt x="28" y="63"/>
                    </a:cubicBezTo>
                    <a:cubicBezTo>
                      <a:pt x="27" y="64"/>
                      <a:pt x="26" y="63"/>
                      <a:pt x="25" y="63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3"/>
                      <a:pt x="27" y="62"/>
                      <a:pt x="27" y="62"/>
                    </a:cubicBezTo>
                    <a:moveTo>
                      <a:pt x="35" y="3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0" name="Freeform 311"/>
              <p:cNvSpPr>
                <a:spLocks noChangeArrowheads="1"/>
              </p:cNvSpPr>
              <p:nvPr/>
            </p:nvSpPr>
            <p:spPr bwMode="auto">
              <a:xfrm>
                <a:off x="121" y="555"/>
                <a:ext cx="10" cy="12"/>
              </a:xfrm>
              <a:custGeom>
                <a:avLst/>
                <a:gdLst>
                  <a:gd name="T0" fmla="*/ 2 w 4"/>
                  <a:gd name="T1" fmla="*/ 1 h 5"/>
                  <a:gd name="T2" fmla="*/ 1 w 4"/>
                  <a:gd name="T3" fmla="*/ 0 h 5"/>
                  <a:gd name="T4" fmla="*/ 1 w 4"/>
                  <a:gd name="T5" fmla="*/ 0 h 5"/>
                  <a:gd name="T6" fmla="*/ 3 w 4"/>
                  <a:gd name="T7" fmla="*/ 3 h 5"/>
                  <a:gd name="T8" fmla="*/ 4 w 4"/>
                  <a:gd name="T9" fmla="*/ 5 h 5"/>
                  <a:gd name="T10" fmla="*/ 4 w 4"/>
                  <a:gd name="T11" fmla="*/ 4 h 5"/>
                  <a:gd name="T12" fmla="*/ 2 w 4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3"/>
                      <a:pt x="3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1" name="Freeform 312"/>
              <p:cNvSpPr>
                <a:spLocks noChangeArrowheads="1"/>
              </p:cNvSpPr>
              <p:nvPr/>
            </p:nvSpPr>
            <p:spPr bwMode="auto">
              <a:xfrm>
                <a:off x="140" y="555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1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2" name="Freeform 313"/>
              <p:cNvSpPr>
                <a:spLocks noChangeArrowheads="1"/>
              </p:cNvSpPr>
              <p:nvPr/>
            </p:nvSpPr>
            <p:spPr bwMode="auto">
              <a:xfrm>
                <a:off x="154" y="448"/>
                <a:ext cx="15" cy="7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0 h 3"/>
                  <a:gd name="T4" fmla="*/ 2 w 6"/>
                  <a:gd name="T5" fmla="*/ 2 h 3"/>
                  <a:gd name="T6" fmla="*/ 5 w 6"/>
                  <a:gd name="T7" fmla="*/ 2 h 3"/>
                  <a:gd name="T8" fmla="*/ 6 w 6"/>
                  <a:gd name="T9" fmla="*/ 2 h 3"/>
                  <a:gd name="T10" fmla="*/ 2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2" y="0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3"/>
                      <a:pt x="6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3" name="Freeform 314"/>
              <p:cNvSpPr>
                <a:spLocks noChangeArrowheads="1"/>
              </p:cNvSpPr>
              <p:nvPr/>
            </p:nvSpPr>
            <p:spPr bwMode="auto">
              <a:xfrm>
                <a:off x="280" y="655"/>
                <a:ext cx="7" cy="9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2 h 4"/>
                  <a:gd name="T4" fmla="*/ 1 w 3"/>
                  <a:gd name="T5" fmla="*/ 0 h 4"/>
                  <a:gd name="T6" fmla="*/ 2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1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4" name="Freeform 315"/>
              <p:cNvSpPr>
                <a:spLocks noChangeArrowheads="1"/>
              </p:cNvSpPr>
              <p:nvPr/>
            </p:nvSpPr>
            <p:spPr bwMode="auto">
              <a:xfrm>
                <a:off x="252" y="483"/>
                <a:ext cx="9" cy="8"/>
              </a:xfrm>
              <a:custGeom>
                <a:avLst/>
                <a:gdLst>
                  <a:gd name="T0" fmla="*/ 1 w 4"/>
                  <a:gd name="T1" fmla="*/ 3 h 3"/>
                  <a:gd name="T2" fmla="*/ 3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1 w 4"/>
                  <a:gd name="T9" fmla="*/ 2 h 3"/>
                  <a:gd name="T10" fmla="*/ 1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5" name="Freeform 316"/>
              <p:cNvSpPr>
                <a:spLocks noChangeArrowheads="1"/>
              </p:cNvSpPr>
              <p:nvPr/>
            </p:nvSpPr>
            <p:spPr bwMode="auto">
              <a:xfrm>
                <a:off x="216" y="410"/>
                <a:ext cx="5" cy="12"/>
              </a:xfrm>
              <a:custGeom>
                <a:avLst/>
                <a:gdLst>
                  <a:gd name="T0" fmla="*/ 2 w 2"/>
                  <a:gd name="T1" fmla="*/ 2 h 5"/>
                  <a:gd name="T2" fmla="*/ 2 w 2"/>
                  <a:gd name="T3" fmla="*/ 0 h 5"/>
                  <a:gd name="T4" fmla="*/ 2 w 2"/>
                  <a:gd name="T5" fmla="*/ 1 h 5"/>
                  <a:gd name="T6" fmla="*/ 1 w 2"/>
                  <a:gd name="T7" fmla="*/ 3 h 5"/>
                  <a:gd name="T8" fmla="*/ 1 w 2"/>
                  <a:gd name="T9" fmla="*/ 5 h 5"/>
                  <a:gd name="T10" fmla="*/ 2 w 2"/>
                  <a:gd name="T11" fmla="*/ 5 h 5"/>
                  <a:gd name="T12" fmla="*/ 2 w 2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5"/>
                      <a:pt x="1" y="4"/>
                      <a:pt x="2" y="5"/>
                    </a:cubicBezTo>
                    <a:cubicBezTo>
                      <a:pt x="2" y="4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6" name="Freeform 317"/>
              <p:cNvSpPr>
                <a:spLocks noChangeArrowheads="1"/>
              </p:cNvSpPr>
              <p:nvPr/>
            </p:nvSpPr>
            <p:spPr bwMode="auto">
              <a:xfrm>
                <a:off x="233" y="343"/>
                <a:ext cx="52" cy="52"/>
              </a:xfrm>
              <a:custGeom>
                <a:avLst/>
                <a:gdLst>
                  <a:gd name="T0" fmla="*/ 7 w 22"/>
                  <a:gd name="T1" fmla="*/ 2 h 22"/>
                  <a:gd name="T2" fmla="*/ 6 w 22"/>
                  <a:gd name="T3" fmla="*/ 2 h 22"/>
                  <a:gd name="T4" fmla="*/ 5 w 22"/>
                  <a:gd name="T5" fmla="*/ 2 h 22"/>
                  <a:gd name="T6" fmla="*/ 4 w 22"/>
                  <a:gd name="T7" fmla="*/ 4 h 22"/>
                  <a:gd name="T8" fmla="*/ 3 w 22"/>
                  <a:gd name="T9" fmla="*/ 4 h 22"/>
                  <a:gd name="T10" fmla="*/ 3 w 22"/>
                  <a:gd name="T11" fmla="*/ 6 h 22"/>
                  <a:gd name="T12" fmla="*/ 2 w 22"/>
                  <a:gd name="T13" fmla="*/ 6 h 22"/>
                  <a:gd name="T14" fmla="*/ 2 w 22"/>
                  <a:gd name="T15" fmla="*/ 7 h 22"/>
                  <a:gd name="T16" fmla="*/ 1 w 22"/>
                  <a:gd name="T17" fmla="*/ 9 h 22"/>
                  <a:gd name="T18" fmla="*/ 2 w 22"/>
                  <a:gd name="T19" fmla="*/ 10 h 22"/>
                  <a:gd name="T20" fmla="*/ 2 w 22"/>
                  <a:gd name="T21" fmla="*/ 13 h 22"/>
                  <a:gd name="T22" fmla="*/ 2 w 22"/>
                  <a:gd name="T23" fmla="*/ 14 h 22"/>
                  <a:gd name="T24" fmla="*/ 2 w 22"/>
                  <a:gd name="T25" fmla="*/ 14 h 22"/>
                  <a:gd name="T26" fmla="*/ 2 w 22"/>
                  <a:gd name="T27" fmla="*/ 16 h 22"/>
                  <a:gd name="T28" fmla="*/ 3 w 22"/>
                  <a:gd name="T29" fmla="*/ 17 h 22"/>
                  <a:gd name="T30" fmla="*/ 5 w 22"/>
                  <a:gd name="T31" fmla="*/ 18 h 22"/>
                  <a:gd name="T32" fmla="*/ 6 w 22"/>
                  <a:gd name="T33" fmla="*/ 20 h 22"/>
                  <a:gd name="T34" fmla="*/ 6 w 22"/>
                  <a:gd name="T35" fmla="*/ 20 h 22"/>
                  <a:gd name="T36" fmla="*/ 8 w 22"/>
                  <a:gd name="T37" fmla="*/ 20 h 22"/>
                  <a:gd name="T38" fmla="*/ 8 w 22"/>
                  <a:gd name="T39" fmla="*/ 21 h 22"/>
                  <a:gd name="T40" fmla="*/ 9 w 22"/>
                  <a:gd name="T41" fmla="*/ 21 h 22"/>
                  <a:gd name="T42" fmla="*/ 10 w 22"/>
                  <a:gd name="T43" fmla="*/ 21 h 22"/>
                  <a:gd name="T44" fmla="*/ 11 w 22"/>
                  <a:gd name="T45" fmla="*/ 22 h 22"/>
                  <a:gd name="T46" fmla="*/ 11 w 22"/>
                  <a:gd name="T47" fmla="*/ 21 h 22"/>
                  <a:gd name="T48" fmla="*/ 13 w 22"/>
                  <a:gd name="T49" fmla="*/ 21 h 22"/>
                  <a:gd name="T50" fmla="*/ 14 w 22"/>
                  <a:gd name="T51" fmla="*/ 21 h 22"/>
                  <a:gd name="T52" fmla="*/ 15 w 22"/>
                  <a:gd name="T53" fmla="*/ 21 h 22"/>
                  <a:gd name="T54" fmla="*/ 15 w 22"/>
                  <a:gd name="T55" fmla="*/ 20 h 22"/>
                  <a:gd name="T56" fmla="*/ 16 w 22"/>
                  <a:gd name="T57" fmla="*/ 20 h 22"/>
                  <a:gd name="T58" fmla="*/ 17 w 22"/>
                  <a:gd name="T59" fmla="*/ 19 h 22"/>
                  <a:gd name="T60" fmla="*/ 18 w 22"/>
                  <a:gd name="T61" fmla="*/ 19 h 22"/>
                  <a:gd name="T62" fmla="*/ 18 w 22"/>
                  <a:gd name="T63" fmla="*/ 18 h 22"/>
                  <a:gd name="T64" fmla="*/ 19 w 22"/>
                  <a:gd name="T65" fmla="*/ 17 h 22"/>
                  <a:gd name="T66" fmla="*/ 19 w 22"/>
                  <a:gd name="T67" fmla="*/ 17 h 22"/>
                  <a:gd name="T68" fmla="*/ 20 w 22"/>
                  <a:gd name="T69" fmla="*/ 16 h 22"/>
                  <a:gd name="T70" fmla="*/ 21 w 22"/>
                  <a:gd name="T71" fmla="*/ 16 h 22"/>
                  <a:gd name="T72" fmla="*/ 21 w 22"/>
                  <a:gd name="T73" fmla="*/ 15 h 22"/>
                  <a:gd name="T74" fmla="*/ 20 w 22"/>
                  <a:gd name="T75" fmla="*/ 15 h 22"/>
                  <a:gd name="T76" fmla="*/ 21 w 22"/>
                  <a:gd name="T77" fmla="*/ 13 h 22"/>
                  <a:gd name="T78" fmla="*/ 22 w 22"/>
                  <a:gd name="T79" fmla="*/ 12 h 22"/>
                  <a:gd name="T80" fmla="*/ 22 w 22"/>
                  <a:gd name="T81" fmla="*/ 12 h 22"/>
                  <a:gd name="T82" fmla="*/ 21 w 22"/>
                  <a:gd name="T83" fmla="*/ 11 h 22"/>
                  <a:gd name="T84" fmla="*/ 21 w 22"/>
                  <a:gd name="T85" fmla="*/ 9 h 22"/>
                  <a:gd name="T86" fmla="*/ 21 w 22"/>
                  <a:gd name="T87" fmla="*/ 9 h 22"/>
                  <a:gd name="T88" fmla="*/ 21 w 22"/>
                  <a:gd name="T89" fmla="*/ 8 h 22"/>
                  <a:gd name="T90" fmla="*/ 20 w 22"/>
                  <a:gd name="T91" fmla="*/ 8 h 22"/>
                  <a:gd name="T92" fmla="*/ 20 w 22"/>
                  <a:gd name="T93" fmla="*/ 6 h 22"/>
                  <a:gd name="T94" fmla="*/ 20 w 22"/>
                  <a:gd name="T95" fmla="*/ 6 h 22"/>
                  <a:gd name="T96" fmla="*/ 19 w 22"/>
                  <a:gd name="T97" fmla="*/ 5 h 22"/>
                  <a:gd name="T98" fmla="*/ 19 w 22"/>
                  <a:gd name="T99" fmla="*/ 3 h 22"/>
                  <a:gd name="T100" fmla="*/ 17 w 22"/>
                  <a:gd name="T101" fmla="*/ 4 h 22"/>
                  <a:gd name="T102" fmla="*/ 17 w 22"/>
                  <a:gd name="T103" fmla="*/ 2 h 22"/>
                  <a:gd name="T104" fmla="*/ 16 w 22"/>
                  <a:gd name="T105" fmla="*/ 3 h 22"/>
                  <a:gd name="T106" fmla="*/ 15 w 22"/>
                  <a:gd name="T107" fmla="*/ 2 h 22"/>
                  <a:gd name="T108" fmla="*/ 13 w 22"/>
                  <a:gd name="T109" fmla="*/ 1 h 22"/>
                  <a:gd name="T110" fmla="*/ 12 w 22"/>
                  <a:gd name="T111" fmla="*/ 0 h 22"/>
                  <a:gd name="T112" fmla="*/ 11 w 22"/>
                  <a:gd name="T113" fmla="*/ 1 h 22"/>
                  <a:gd name="T114" fmla="*/ 11 w 22"/>
                  <a:gd name="T115" fmla="*/ 1 h 22"/>
                  <a:gd name="T116" fmla="*/ 10 w 22"/>
                  <a:gd name="T117" fmla="*/ 1 h 22"/>
                  <a:gd name="T118" fmla="*/ 9 w 22"/>
                  <a:gd name="T119" fmla="*/ 1 h 22"/>
                  <a:gd name="T120" fmla="*/ 8 w 22"/>
                  <a:gd name="T121" fmla="*/ 1 h 22"/>
                  <a:gd name="T122" fmla="*/ 8 w 22"/>
                  <a:gd name="T123" fmla="*/ 2 h 22"/>
                  <a:gd name="T124" fmla="*/ 7 w 22"/>
                  <a:gd name="T125" fmla="*/ 2 h 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"/>
                  <a:gd name="T190" fmla="*/ 0 h 22"/>
                  <a:gd name="T191" fmla="*/ 22 w 22"/>
                  <a:gd name="T192" fmla="*/ 22 h 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" h="22">
                    <a:moveTo>
                      <a:pt x="7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4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4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0" y="12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2" y="15"/>
                      <a:pt x="2" y="16"/>
                    </a:cubicBezTo>
                    <a:cubicBezTo>
                      <a:pt x="2" y="16"/>
                      <a:pt x="3" y="16"/>
                      <a:pt x="3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5" y="19"/>
                      <a:pt x="5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20"/>
                      <a:pt x="8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8" y="21"/>
                      <a:pt x="9" y="21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10" y="21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1"/>
                      <a:pt x="15" y="21"/>
                    </a:cubicBezTo>
                    <a:cubicBezTo>
                      <a:pt x="15" y="21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19"/>
                      <a:pt x="17" y="19"/>
                    </a:cubicBezTo>
                    <a:cubicBezTo>
                      <a:pt x="17" y="18"/>
                      <a:pt x="18" y="19"/>
                      <a:pt x="18" y="19"/>
                    </a:cubicBezTo>
                    <a:cubicBezTo>
                      <a:pt x="18" y="19"/>
                      <a:pt x="18" y="18"/>
                      <a:pt x="18" y="18"/>
                    </a:cubicBezTo>
                    <a:cubicBezTo>
                      <a:pt x="18" y="18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5"/>
                      <a:pt x="21" y="16"/>
                      <a:pt x="21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21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1" y="12"/>
                      <a:pt x="21" y="11"/>
                    </a:cubicBezTo>
                    <a:cubicBezTo>
                      <a:pt x="21" y="11"/>
                      <a:pt x="21" y="10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21" y="8"/>
                      <a:pt x="21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7"/>
                      <a:pt x="20" y="7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5"/>
                      <a:pt x="19" y="5"/>
                    </a:cubicBezTo>
                    <a:cubicBezTo>
                      <a:pt x="18" y="4"/>
                      <a:pt x="19" y="4"/>
                      <a:pt x="19" y="3"/>
                    </a:cubicBezTo>
                    <a:cubicBezTo>
                      <a:pt x="18" y="3"/>
                      <a:pt x="18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1" y="0"/>
                      <a:pt x="12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7" name="Freeform 318"/>
              <p:cNvSpPr>
                <a:spLocks noChangeArrowheads="1"/>
              </p:cNvSpPr>
              <p:nvPr/>
            </p:nvSpPr>
            <p:spPr bwMode="auto">
              <a:xfrm>
                <a:off x="342" y="536"/>
                <a:ext cx="19" cy="21"/>
              </a:xfrm>
              <a:custGeom>
                <a:avLst/>
                <a:gdLst>
                  <a:gd name="T0" fmla="*/ 1 w 8"/>
                  <a:gd name="T1" fmla="*/ 2 h 9"/>
                  <a:gd name="T2" fmla="*/ 0 w 8"/>
                  <a:gd name="T3" fmla="*/ 4 h 9"/>
                  <a:gd name="T4" fmla="*/ 0 w 8"/>
                  <a:gd name="T5" fmla="*/ 4 h 9"/>
                  <a:gd name="T6" fmla="*/ 0 w 8"/>
                  <a:gd name="T7" fmla="*/ 5 h 9"/>
                  <a:gd name="T8" fmla="*/ 0 w 8"/>
                  <a:gd name="T9" fmla="*/ 6 h 9"/>
                  <a:gd name="T10" fmla="*/ 1 w 8"/>
                  <a:gd name="T11" fmla="*/ 8 h 9"/>
                  <a:gd name="T12" fmla="*/ 1 w 8"/>
                  <a:gd name="T13" fmla="*/ 7 h 9"/>
                  <a:gd name="T14" fmla="*/ 2 w 8"/>
                  <a:gd name="T15" fmla="*/ 8 h 9"/>
                  <a:gd name="T16" fmla="*/ 3 w 8"/>
                  <a:gd name="T17" fmla="*/ 9 h 9"/>
                  <a:gd name="T18" fmla="*/ 3 w 8"/>
                  <a:gd name="T19" fmla="*/ 8 h 9"/>
                  <a:gd name="T20" fmla="*/ 4 w 8"/>
                  <a:gd name="T21" fmla="*/ 9 h 9"/>
                  <a:gd name="T22" fmla="*/ 6 w 8"/>
                  <a:gd name="T23" fmla="*/ 8 h 9"/>
                  <a:gd name="T24" fmla="*/ 6 w 8"/>
                  <a:gd name="T25" fmla="*/ 7 h 9"/>
                  <a:gd name="T26" fmla="*/ 7 w 8"/>
                  <a:gd name="T27" fmla="*/ 6 h 9"/>
                  <a:gd name="T28" fmla="*/ 8 w 8"/>
                  <a:gd name="T29" fmla="*/ 5 h 9"/>
                  <a:gd name="T30" fmla="*/ 7 w 8"/>
                  <a:gd name="T31" fmla="*/ 4 h 9"/>
                  <a:gd name="T32" fmla="*/ 7 w 8"/>
                  <a:gd name="T33" fmla="*/ 3 h 9"/>
                  <a:gd name="T34" fmla="*/ 6 w 8"/>
                  <a:gd name="T35" fmla="*/ 2 h 9"/>
                  <a:gd name="T36" fmla="*/ 6 w 8"/>
                  <a:gd name="T37" fmla="*/ 1 h 9"/>
                  <a:gd name="T38" fmla="*/ 5 w 8"/>
                  <a:gd name="T39" fmla="*/ 2 h 9"/>
                  <a:gd name="T40" fmla="*/ 4 w 8"/>
                  <a:gd name="T41" fmla="*/ 1 h 9"/>
                  <a:gd name="T42" fmla="*/ 1 w 8"/>
                  <a:gd name="T43" fmla="*/ 2 h 9"/>
                  <a:gd name="T44" fmla="*/ 1 w 8"/>
                  <a:gd name="T45" fmla="*/ 1 h 9"/>
                  <a:gd name="T46" fmla="*/ 1 w 8"/>
                  <a:gd name="T47" fmla="*/ 2 h 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"/>
                  <a:gd name="T73" fmla="*/ 0 h 9"/>
                  <a:gd name="T74" fmla="*/ 8 w 8"/>
                  <a:gd name="T75" fmla="*/ 9 h 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" h="9">
                    <a:moveTo>
                      <a:pt x="1" y="2"/>
                    </a:moveTo>
                    <a:cubicBezTo>
                      <a:pt x="0" y="2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9"/>
                      <a:pt x="3" y="8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7" y="8"/>
                      <a:pt x="6" y="7"/>
                      <a:pt x="7" y="6"/>
                    </a:cubicBezTo>
                    <a:cubicBezTo>
                      <a:pt x="8" y="6"/>
                      <a:pt x="7" y="5"/>
                      <a:pt x="8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8" name="Freeform 319"/>
              <p:cNvSpPr>
                <a:spLocks noChangeArrowheads="1"/>
              </p:cNvSpPr>
              <p:nvPr/>
            </p:nvSpPr>
            <p:spPr bwMode="auto">
              <a:xfrm>
                <a:off x="1453" y="138"/>
                <a:ext cx="9" cy="15"/>
              </a:xfrm>
              <a:custGeom>
                <a:avLst/>
                <a:gdLst>
                  <a:gd name="T0" fmla="*/ 1 w 4"/>
                  <a:gd name="T1" fmla="*/ 4 h 6"/>
                  <a:gd name="T2" fmla="*/ 1 w 4"/>
                  <a:gd name="T3" fmla="*/ 0 h 6"/>
                  <a:gd name="T4" fmla="*/ 1 w 4"/>
                  <a:gd name="T5" fmla="*/ 4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1" y="4"/>
                    </a:moveTo>
                    <a:cubicBezTo>
                      <a:pt x="3" y="6"/>
                      <a:pt x="4" y="4"/>
                      <a:pt x="1" y="0"/>
                    </a:cubicBezTo>
                    <a:cubicBezTo>
                      <a:pt x="0" y="0"/>
                      <a:pt x="0" y="4"/>
                      <a:pt x="1" y="4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29" name="Freeform 320"/>
              <p:cNvSpPr>
                <a:spLocks noChangeArrowheads="1"/>
              </p:cNvSpPr>
              <p:nvPr/>
            </p:nvSpPr>
            <p:spPr bwMode="auto">
              <a:xfrm>
                <a:off x="233" y="117"/>
                <a:ext cx="1" cy="19"/>
              </a:xfrm>
              <a:custGeom>
                <a:avLst/>
                <a:gdLst>
                  <a:gd name="T0" fmla="*/ 0 w 1"/>
                  <a:gd name="T1" fmla="*/ 6 h 8"/>
                  <a:gd name="T2" fmla="*/ 0 w 1"/>
                  <a:gd name="T3" fmla="*/ 1 h 8"/>
                  <a:gd name="T4" fmla="*/ 0 w 1"/>
                  <a:gd name="T5" fmla="*/ 6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6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8"/>
                      <a:pt x="0" y="6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0" name="Freeform 321"/>
              <p:cNvSpPr>
                <a:spLocks noChangeArrowheads="1"/>
              </p:cNvSpPr>
              <p:nvPr/>
            </p:nvSpPr>
            <p:spPr bwMode="auto">
              <a:xfrm>
                <a:off x="304" y="1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1" name="Freeform 322"/>
              <p:cNvSpPr>
                <a:spLocks noChangeArrowheads="1"/>
              </p:cNvSpPr>
              <p:nvPr/>
            </p:nvSpPr>
            <p:spPr bwMode="auto">
              <a:xfrm>
                <a:off x="603" y="8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2" name="Freeform 323"/>
              <p:cNvSpPr>
                <a:spLocks noEditPoints="1" noChangeArrowheads="1"/>
              </p:cNvSpPr>
              <p:nvPr/>
            </p:nvSpPr>
            <p:spPr bwMode="auto">
              <a:xfrm>
                <a:off x="201" y="127"/>
                <a:ext cx="1239" cy="725"/>
              </a:xfrm>
              <a:custGeom>
                <a:avLst/>
                <a:gdLst>
                  <a:gd name="T0" fmla="*/ 504 w 522"/>
                  <a:gd name="T1" fmla="*/ 222 h 305"/>
                  <a:gd name="T2" fmla="*/ 518 w 522"/>
                  <a:gd name="T3" fmla="*/ 118 h 305"/>
                  <a:gd name="T4" fmla="*/ 484 w 522"/>
                  <a:gd name="T5" fmla="*/ 11 h 305"/>
                  <a:gd name="T6" fmla="*/ 138 w 522"/>
                  <a:gd name="T7" fmla="*/ 4 h 305"/>
                  <a:gd name="T8" fmla="*/ 77 w 522"/>
                  <a:gd name="T9" fmla="*/ 6 h 305"/>
                  <a:gd name="T10" fmla="*/ 99 w 522"/>
                  <a:gd name="T11" fmla="*/ 11 h 305"/>
                  <a:gd name="T12" fmla="*/ 70 w 522"/>
                  <a:gd name="T13" fmla="*/ 15 h 305"/>
                  <a:gd name="T14" fmla="*/ 19 w 522"/>
                  <a:gd name="T15" fmla="*/ 14 h 305"/>
                  <a:gd name="T16" fmla="*/ 10 w 522"/>
                  <a:gd name="T17" fmla="*/ 98 h 305"/>
                  <a:gd name="T18" fmla="*/ 12 w 522"/>
                  <a:gd name="T19" fmla="*/ 256 h 305"/>
                  <a:gd name="T20" fmla="*/ 42 w 522"/>
                  <a:gd name="T21" fmla="*/ 296 h 305"/>
                  <a:gd name="T22" fmla="*/ 104 w 522"/>
                  <a:gd name="T23" fmla="*/ 293 h 305"/>
                  <a:gd name="T24" fmla="*/ 489 w 522"/>
                  <a:gd name="T25" fmla="*/ 301 h 305"/>
                  <a:gd name="T26" fmla="*/ 516 w 522"/>
                  <a:gd name="T27" fmla="*/ 295 h 305"/>
                  <a:gd name="T28" fmla="*/ 60 w 522"/>
                  <a:gd name="T29" fmla="*/ 3 h 305"/>
                  <a:gd name="T30" fmla="*/ 9 w 522"/>
                  <a:gd name="T31" fmla="*/ 91 h 305"/>
                  <a:gd name="T32" fmla="*/ 9 w 522"/>
                  <a:gd name="T33" fmla="*/ 96 h 305"/>
                  <a:gd name="T34" fmla="*/ 8 w 522"/>
                  <a:gd name="T35" fmla="*/ 110 h 305"/>
                  <a:gd name="T36" fmla="*/ 9 w 522"/>
                  <a:gd name="T37" fmla="*/ 124 h 305"/>
                  <a:gd name="T38" fmla="*/ 9 w 522"/>
                  <a:gd name="T39" fmla="*/ 115 h 305"/>
                  <a:gd name="T40" fmla="*/ 15 w 522"/>
                  <a:gd name="T41" fmla="*/ 262 h 305"/>
                  <a:gd name="T42" fmla="*/ 22 w 522"/>
                  <a:gd name="T43" fmla="*/ 47 h 305"/>
                  <a:gd name="T44" fmla="*/ 19 w 522"/>
                  <a:gd name="T45" fmla="*/ 262 h 305"/>
                  <a:gd name="T46" fmla="*/ 21 w 522"/>
                  <a:gd name="T47" fmla="*/ 244 h 305"/>
                  <a:gd name="T48" fmla="*/ 32 w 522"/>
                  <a:gd name="T49" fmla="*/ 17 h 305"/>
                  <a:gd name="T50" fmla="*/ 59 w 522"/>
                  <a:gd name="T51" fmla="*/ 15 h 305"/>
                  <a:gd name="T52" fmla="*/ 73 w 522"/>
                  <a:gd name="T53" fmla="*/ 15 h 305"/>
                  <a:gd name="T54" fmla="*/ 130 w 522"/>
                  <a:gd name="T55" fmla="*/ 3 h 305"/>
                  <a:gd name="T56" fmla="*/ 111 w 522"/>
                  <a:gd name="T57" fmla="*/ 9 h 305"/>
                  <a:gd name="T58" fmla="*/ 104 w 522"/>
                  <a:gd name="T59" fmla="*/ 9 h 305"/>
                  <a:gd name="T60" fmla="*/ 99 w 522"/>
                  <a:gd name="T61" fmla="*/ 13 h 305"/>
                  <a:gd name="T62" fmla="*/ 87 w 522"/>
                  <a:gd name="T63" fmla="*/ 14 h 305"/>
                  <a:gd name="T64" fmla="*/ 83 w 522"/>
                  <a:gd name="T65" fmla="*/ 293 h 305"/>
                  <a:gd name="T66" fmla="*/ 126 w 522"/>
                  <a:gd name="T67" fmla="*/ 295 h 305"/>
                  <a:gd name="T68" fmla="*/ 148 w 522"/>
                  <a:gd name="T69" fmla="*/ 290 h 305"/>
                  <a:gd name="T70" fmla="*/ 161 w 522"/>
                  <a:gd name="T71" fmla="*/ 290 h 305"/>
                  <a:gd name="T72" fmla="*/ 175 w 522"/>
                  <a:gd name="T73" fmla="*/ 290 h 305"/>
                  <a:gd name="T74" fmla="*/ 186 w 522"/>
                  <a:gd name="T75" fmla="*/ 289 h 305"/>
                  <a:gd name="T76" fmla="*/ 207 w 522"/>
                  <a:gd name="T77" fmla="*/ 291 h 305"/>
                  <a:gd name="T78" fmla="*/ 220 w 522"/>
                  <a:gd name="T79" fmla="*/ 291 h 305"/>
                  <a:gd name="T80" fmla="*/ 227 w 522"/>
                  <a:gd name="T81" fmla="*/ 291 h 305"/>
                  <a:gd name="T82" fmla="*/ 250 w 522"/>
                  <a:gd name="T83" fmla="*/ 290 h 305"/>
                  <a:gd name="T84" fmla="*/ 265 w 522"/>
                  <a:gd name="T85" fmla="*/ 291 h 305"/>
                  <a:gd name="T86" fmla="*/ 398 w 522"/>
                  <a:gd name="T87" fmla="*/ 6 h 305"/>
                  <a:gd name="T88" fmla="*/ 498 w 522"/>
                  <a:gd name="T89" fmla="*/ 44 h 305"/>
                  <a:gd name="T90" fmla="*/ 497 w 522"/>
                  <a:gd name="T91" fmla="*/ 64 h 305"/>
                  <a:gd name="T92" fmla="*/ 497 w 522"/>
                  <a:gd name="T93" fmla="*/ 57 h 305"/>
                  <a:gd name="T94" fmla="*/ 498 w 522"/>
                  <a:gd name="T95" fmla="*/ 60 h 305"/>
                  <a:gd name="T96" fmla="*/ 499 w 522"/>
                  <a:gd name="T97" fmla="*/ 87 h 305"/>
                  <a:gd name="T98" fmla="*/ 488 w 522"/>
                  <a:gd name="T99" fmla="*/ 300 h 305"/>
                  <a:gd name="T100" fmla="*/ 492 w 522"/>
                  <a:gd name="T101" fmla="*/ 187 h 305"/>
                  <a:gd name="T102" fmla="*/ 506 w 522"/>
                  <a:gd name="T103" fmla="*/ 124 h 305"/>
                  <a:gd name="T104" fmla="*/ 506 w 522"/>
                  <a:gd name="T105" fmla="*/ 238 h 3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2"/>
                  <a:gd name="T160" fmla="*/ 0 h 305"/>
                  <a:gd name="T161" fmla="*/ 522 w 522"/>
                  <a:gd name="T162" fmla="*/ 305 h 3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2" h="305">
                    <a:moveTo>
                      <a:pt x="516" y="295"/>
                    </a:moveTo>
                    <a:cubicBezTo>
                      <a:pt x="515" y="297"/>
                      <a:pt x="512" y="297"/>
                      <a:pt x="509" y="296"/>
                    </a:cubicBezTo>
                    <a:cubicBezTo>
                      <a:pt x="509" y="296"/>
                      <a:pt x="513" y="279"/>
                      <a:pt x="516" y="281"/>
                    </a:cubicBezTo>
                    <a:cubicBezTo>
                      <a:pt x="515" y="281"/>
                      <a:pt x="512" y="283"/>
                      <a:pt x="511" y="282"/>
                    </a:cubicBezTo>
                    <a:cubicBezTo>
                      <a:pt x="512" y="273"/>
                      <a:pt x="508" y="278"/>
                      <a:pt x="515" y="274"/>
                    </a:cubicBezTo>
                    <a:cubicBezTo>
                      <a:pt x="509" y="274"/>
                      <a:pt x="505" y="228"/>
                      <a:pt x="504" y="222"/>
                    </a:cubicBezTo>
                    <a:cubicBezTo>
                      <a:pt x="504" y="221"/>
                      <a:pt x="504" y="197"/>
                      <a:pt x="508" y="192"/>
                    </a:cubicBezTo>
                    <a:cubicBezTo>
                      <a:pt x="505" y="189"/>
                      <a:pt x="504" y="146"/>
                      <a:pt x="508" y="143"/>
                    </a:cubicBezTo>
                    <a:cubicBezTo>
                      <a:pt x="512" y="144"/>
                      <a:pt x="506" y="138"/>
                      <a:pt x="506" y="136"/>
                    </a:cubicBezTo>
                    <a:cubicBezTo>
                      <a:pt x="507" y="137"/>
                      <a:pt x="508" y="137"/>
                      <a:pt x="508" y="138"/>
                    </a:cubicBezTo>
                    <a:cubicBezTo>
                      <a:pt x="507" y="133"/>
                      <a:pt x="503" y="118"/>
                      <a:pt x="506" y="114"/>
                    </a:cubicBezTo>
                    <a:cubicBezTo>
                      <a:pt x="508" y="114"/>
                      <a:pt x="516" y="117"/>
                      <a:pt x="518" y="118"/>
                    </a:cubicBezTo>
                    <a:cubicBezTo>
                      <a:pt x="517" y="119"/>
                      <a:pt x="500" y="99"/>
                      <a:pt x="508" y="98"/>
                    </a:cubicBezTo>
                    <a:cubicBezTo>
                      <a:pt x="516" y="98"/>
                      <a:pt x="498" y="79"/>
                      <a:pt x="514" y="79"/>
                    </a:cubicBezTo>
                    <a:cubicBezTo>
                      <a:pt x="499" y="78"/>
                      <a:pt x="512" y="69"/>
                      <a:pt x="514" y="68"/>
                    </a:cubicBezTo>
                    <a:cubicBezTo>
                      <a:pt x="498" y="58"/>
                      <a:pt x="522" y="25"/>
                      <a:pt x="498" y="18"/>
                    </a:cubicBezTo>
                    <a:cubicBezTo>
                      <a:pt x="496" y="19"/>
                      <a:pt x="500" y="29"/>
                      <a:pt x="496" y="31"/>
                    </a:cubicBezTo>
                    <a:cubicBezTo>
                      <a:pt x="500" y="33"/>
                      <a:pt x="483" y="10"/>
                      <a:pt x="484" y="11"/>
                    </a:cubicBezTo>
                    <a:cubicBezTo>
                      <a:pt x="488" y="13"/>
                      <a:pt x="493" y="9"/>
                      <a:pt x="496" y="7"/>
                    </a:cubicBezTo>
                    <a:cubicBezTo>
                      <a:pt x="481" y="7"/>
                      <a:pt x="356" y="8"/>
                      <a:pt x="356" y="6"/>
                    </a:cubicBezTo>
                    <a:cubicBezTo>
                      <a:pt x="352" y="11"/>
                      <a:pt x="281" y="1"/>
                      <a:pt x="271" y="6"/>
                    </a:cubicBezTo>
                    <a:cubicBezTo>
                      <a:pt x="269" y="6"/>
                      <a:pt x="237" y="5"/>
                      <a:pt x="233" y="5"/>
                    </a:cubicBezTo>
                    <a:cubicBezTo>
                      <a:pt x="213" y="0"/>
                      <a:pt x="163" y="2"/>
                      <a:pt x="142" y="4"/>
                    </a:cubicBezTo>
                    <a:cubicBezTo>
                      <a:pt x="144" y="5"/>
                      <a:pt x="140" y="1"/>
                      <a:pt x="138" y="4"/>
                    </a:cubicBezTo>
                    <a:cubicBezTo>
                      <a:pt x="141" y="4"/>
                      <a:pt x="141" y="4"/>
                      <a:pt x="140" y="5"/>
                    </a:cubicBezTo>
                    <a:cubicBezTo>
                      <a:pt x="130" y="0"/>
                      <a:pt x="104" y="4"/>
                      <a:pt x="94" y="3"/>
                    </a:cubicBezTo>
                    <a:cubicBezTo>
                      <a:pt x="82" y="6"/>
                      <a:pt x="36" y="5"/>
                      <a:pt x="24" y="2"/>
                    </a:cubicBezTo>
                    <a:cubicBezTo>
                      <a:pt x="33" y="10"/>
                      <a:pt x="28" y="9"/>
                      <a:pt x="41" y="7"/>
                    </a:cubicBezTo>
                    <a:cubicBezTo>
                      <a:pt x="46" y="7"/>
                      <a:pt x="59" y="8"/>
                      <a:pt x="68" y="6"/>
                    </a:cubicBezTo>
                    <a:cubicBezTo>
                      <a:pt x="66" y="6"/>
                      <a:pt x="75" y="6"/>
                      <a:pt x="77" y="6"/>
                    </a:cubicBezTo>
                    <a:cubicBezTo>
                      <a:pt x="75" y="5"/>
                      <a:pt x="78" y="8"/>
                      <a:pt x="76" y="7"/>
                    </a:cubicBezTo>
                    <a:cubicBezTo>
                      <a:pt x="77" y="7"/>
                      <a:pt x="89" y="8"/>
                      <a:pt x="89" y="8"/>
                    </a:cubicBezTo>
                    <a:cubicBezTo>
                      <a:pt x="89" y="8"/>
                      <a:pt x="89" y="8"/>
                      <a:pt x="90" y="8"/>
                    </a:cubicBezTo>
                    <a:cubicBezTo>
                      <a:pt x="92" y="7"/>
                      <a:pt x="85" y="7"/>
                      <a:pt x="90" y="6"/>
                    </a:cubicBezTo>
                    <a:cubicBezTo>
                      <a:pt x="90" y="7"/>
                      <a:pt x="98" y="10"/>
                      <a:pt x="98" y="9"/>
                    </a:cubicBezTo>
                    <a:cubicBezTo>
                      <a:pt x="98" y="9"/>
                      <a:pt x="99" y="10"/>
                      <a:pt x="99" y="11"/>
                    </a:cubicBezTo>
                    <a:cubicBezTo>
                      <a:pt x="96" y="11"/>
                      <a:pt x="95" y="13"/>
                      <a:pt x="92" y="14"/>
                    </a:cubicBezTo>
                    <a:cubicBezTo>
                      <a:pt x="92" y="13"/>
                      <a:pt x="93" y="11"/>
                      <a:pt x="92" y="11"/>
                    </a:cubicBezTo>
                    <a:cubicBezTo>
                      <a:pt x="91" y="13"/>
                      <a:pt x="91" y="13"/>
                      <a:pt x="90" y="14"/>
                    </a:cubicBezTo>
                    <a:cubicBezTo>
                      <a:pt x="89" y="14"/>
                      <a:pt x="89" y="13"/>
                      <a:pt x="88" y="13"/>
                    </a:cubicBezTo>
                    <a:cubicBezTo>
                      <a:pt x="86" y="13"/>
                      <a:pt x="77" y="15"/>
                      <a:pt x="67" y="14"/>
                    </a:cubicBezTo>
                    <a:cubicBezTo>
                      <a:pt x="70" y="14"/>
                      <a:pt x="70" y="15"/>
                      <a:pt x="70" y="15"/>
                    </a:cubicBezTo>
                    <a:cubicBezTo>
                      <a:pt x="64" y="11"/>
                      <a:pt x="34" y="18"/>
                      <a:pt x="32" y="15"/>
                    </a:cubicBezTo>
                    <a:cubicBezTo>
                      <a:pt x="33" y="15"/>
                      <a:pt x="32" y="14"/>
                      <a:pt x="32" y="14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0" y="16"/>
                      <a:pt x="31" y="14"/>
                      <a:pt x="28" y="15"/>
                    </a:cubicBezTo>
                    <a:cubicBezTo>
                      <a:pt x="28" y="15"/>
                      <a:pt x="25" y="28"/>
                      <a:pt x="22" y="30"/>
                    </a:cubicBezTo>
                    <a:cubicBezTo>
                      <a:pt x="21" y="29"/>
                      <a:pt x="19" y="14"/>
                      <a:pt x="19" y="14"/>
                    </a:cubicBezTo>
                    <a:cubicBezTo>
                      <a:pt x="5" y="17"/>
                      <a:pt x="0" y="60"/>
                      <a:pt x="8" y="67"/>
                    </a:cubicBezTo>
                    <a:cubicBezTo>
                      <a:pt x="11" y="62"/>
                      <a:pt x="6" y="76"/>
                      <a:pt x="7" y="79"/>
                    </a:cubicBezTo>
                    <a:cubicBezTo>
                      <a:pt x="8" y="82"/>
                      <a:pt x="4" y="89"/>
                      <a:pt x="7" y="93"/>
                    </a:cubicBezTo>
                    <a:cubicBezTo>
                      <a:pt x="7" y="91"/>
                      <a:pt x="8" y="91"/>
                      <a:pt x="9" y="92"/>
                    </a:cubicBezTo>
                    <a:cubicBezTo>
                      <a:pt x="10" y="94"/>
                      <a:pt x="5" y="98"/>
                      <a:pt x="8" y="100"/>
                    </a:cubicBezTo>
                    <a:cubicBezTo>
                      <a:pt x="8" y="100"/>
                      <a:pt x="9" y="98"/>
                      <a:pt x="10" y="98"/>
                    </a:cubicBezTo>
                    <a:cubicBezTo>
                      <a:pt x="9" y="97"/>
                      <a:pt x="8" y="121"/>
                      <a:pt x="7" y="123"/>
                    </a:cubicBezTo>
                    <a:cubicBezTo>
                      <a:pt x="12" y="121"/>
                      <a:pt x="10" y="131"/>
                      <a:pt x="7" y="134"/>
                    </a:cubicBezTo>
                    <a:cubicBezTo>
                      <a:pt x="6" y="139"/>
                      <a:pt x="6" y="145"/>
                      <a:pt x="7" y="150"/>
                    </a:cubicBezTo>
                    <a:cubicBezTo>
                      <a:pt x="10" y="171"/>
                      <a:pt x="9" y="194"/>
                      <a:pt x="14" y="214"/>
                    </a:cubicBezTo>
                    <a:cubicBezTo>
                      <a:pt x="15" y="218"/>
                      <a:pt x="8" y="239"/>
                      <a:pt x="11" y="240"/>
                    </a:cubicBezTo>
                    <a:cubicBezTo>
                      <a:pt x="8" y="244"/>
                      <a:pt x="17" y="253"/>
                      <a:pt x="12" y="256"/>
                    </a:cubicBezTo>
                    <a:cubicBezTo>
                      <a:pt x="13" y="258"/>
                      <a:pt x="14" y="264"/>
                      <a:pt x="14" y="266"/>
                    </a:cubicBezTo>
                    <a:cubicBezTo>
                      <a:pt x="15" y="271"/>
                      <a:pt x="8" y="283"/>
                      <a:pt x="16" y="279"/>
                    </a:cubicBezTo>
                    <a:cubicBezTo>
                      <a:pt x="21" y="298"/>
                      <a:pt x="9" y="281"/>
                      <a:pt x="17" y="283"/>
                    </a:cubicBezTo>
                    <a:cubicBezTo>
                      <a:pt x="14" y="282"/>
                      <a:pt x="15" y="281"/>
                      <a:pt x="17" y="280"/>
                    </a:cubicBezTo>
                    <a:cubicBezTo>
                      <a:pt x="23" y="288"/>
                      <a:pt x="35" y="288"/>
                      <a:pt x="46" y="290"/>
                    </a:cubicBezTo>
                    <a:cubicBezTo>
                      <a:pt x="45" y="291"/>
                      <a:pt x="39" y="294"/>
                      <a:pt x="42" y="296"/>
                    </a:cubicBezTo>
                    <a:cubicBezTo>
                      <a:pt x="42" y="292"/>
                      <a:pt x="43" y="298"/>
                      <a:pt x="43" y="297"/>
                    </a:cubicBezTo>
                    <a:cubicBezTo>
                      <a:pt x="47" y="292"/>
                      <a:pt x="50" y="295"/>
                      <a:pt x="54" y="293"/>
                    </a:cubicBezTo>
                    <a:cubicBezTo>
                      <a:pt x="55" y="294"/>
                      <a:pt x="55" y="295"/>
                      <a:pt x="53" y="296"/>
                    </a:cubicBezTo>
                    <a:cubicBezTo>
                      <a:pt x="56" y="294"/>
                      <a:pt x="87" y="294"/>
                      <a:pt x="87" y="295"/>
                    </a:cubicBezTo>
                    <a:cubicBezTo>
                      <a:pt x="87" y="294"/>
                      <a:pt x="91" y="298"/>
                      <a:pt x="91" y="298"/>
                    </a:cubicBezTo>
                    <a:cubicBezTo>
                      <a:pt x="94" y="294"/>
                      <a:pt x="102" y="293"/>
                      <a:pt x="104" y="293"/>
                    </a:cubicBezTo>
                    <a:cubicBezTo>
                      <a:pt x="103" y="296"/>
                      <a:pt x="106" y="297"/>
                      <a:pt x="114" y="296"/>
                    </a:cubicBezTo>
                    <a:cubicBezTo>
                      <a:pt x="110" y="297"/>
                      <a:pt x="129" y="292"/>
                      <a:pt x="122" y="298"/>
                    </a:cubicBezTo>
                    <a:cubicBezTo>
                      <a:pt x="133" y="294"/>
                      <a:pt x="197" y="292"/>
                      <a:pt x="202" y="298"/>
                    </a:cubicBezTo>
                    <a:cubicBezTo>
                      <a:pt x="204" y="293"/>
                      <a:pt x="313" y="297"/>
                      <a:pt x="314" y="298"/>
                    </a:cubicBezTo>
                    <a:cubicBezTo>
                      <a:pt x="319" y="298"/>
                      <a:pt x="399" y="301"/>
                      <a:pt x="402" y="298"/>
                    </a:cubicBezTo>
                    <a:cubicBezTo>
                      <a:pt x="415" y="299"/>
                      <a:pt x="484" y="295"/>
                      <a:pt x="489" y="301"/>
                    </a:cubicBezTo>
                    <a:cubicBezTo>
                      <a:pt x="489" y="299"/>
                      <a:pt x="498" y="300"/>
                      <a:pt x="500" y="298"/>
                    </a:cubicBezTo>
                    <a:cubicBezTo>
                      <a:pt x="501" y="299"/>
                      <a:pt x="501" y="300"/>
                      <a:pt x="501" y="300"/>
                    </a:cubicBezTo>
                    <a:cubicBezTo>
                      <a:pt x="501" y="299"/>
                      <a:pt x="502" y="299"/>
                      <a:pt x="503" y="298"/>
                    </a:cubicBezTo>
                    <a:cubicBezTo>
                      <a:pt x="509" y="298"/>
                      <a:pt x="499" y="304"/>
                      <a:pt x="501" y="305"/>
                    </a:cubicBezTo>
                    <a:cubicBezTo>
                      <a:pt x="507" y="301"/>
                      <a:pt x="506" y="296"/>
                      <a:pt x="517" y="299"/>
                    </a:cubicBezTo>
                    <a:cubicBezTo>
                      <a:pt x="517" y="298"/>
                      <a:pt x="516" y="297"/>
                      <a:pt x="516" y="295"/>
                    </a:cubicBezTo>
                    <a:moveTo>
                      <a:pt x="50" y="3"/>
                    </a:moveTo>
                    <a:cubicBezTo>
                      <a:pt x="48" y="2"/>
                      <a:pt x="50" y="3"/>
                      <a:pt x="50" y="3"/>
                    </a:cubicBezTo>
                    <a:moveTo>
                      <a:pt x="55" y="3"/>
                    </a:moveTo>
                    <a:cubicBezTo>
                      <a:pt x="52" y="1"/>
                      <a:pt x="59" y="5"/>
                      <a:pt x="55" y="3"/>
                    </a:cubicBezTo>
                    <a:moveTo>
                      <a:pt x="60" y="3"/>
                    </a:moveTo>
                    <a:cubicBezTo>
                      <a:pt x="61" y="2"/>
                      <a:pt x="61" y="4"/>
                      <a:pt x="60" y="3"/>
                    </a:cubicBezTo>
                    <a:moveTo>
                      <a:pt x="88" y="6"/>
                    </a:moveTo>
                    <a:cubicBezTo>
                      <a:pt x="87" y="6"/>
                      <a:pt x="87" y="6"/>
                      <a:pt x="88" y="6"/>
                    </a:cubicBezTo>
                    <a:moveTo>
                      <a:pt x="8" y="70"/>
                    </a:moveTo>
                    <a:cubicBezTo>
                      <a:pt x="9" y="70"/>
                      <a:pt x="9" y="71"/>
                      <a:pt x="8" y="70"/>
                    </a:cubicBezTo>
                    <a:moveTo>
                      <a:pt x="9" y="91"/>
                    </a:moveTo>
                    <a:cubicBezTo>
                      <a:pt x="8" y="90"/>
                      <a:pt x="9" y="91"/>
                      <a:pt x="9" y="91"/>
                    </a:cubicBezTo>
                    <a:moveTo>
                      <a:pt x="8" y="86"/>
                    </a:moveTo>
                    <a:cubicBezTo>
                      <a:pt x="9" y="87"/>
                      <a:pt x="9" y="88"/>
                      <a:pt x="8" y="88"/>
                    </a:cubicBezTo>
                    <a:cubicBezTo>
                      <a:pt x="7" y="88"/>
                      <a:pt x="8" y="87"/>
                      <a:pt x="8" y="86"/>
                    </a:cubicBezTo>
                    <a:close/>
                    <a:moveTo>
                      <a:pt x="8" y="83"/>
                    </a:moveTo>
                    <a:cubicBezTo>
                      <a:pt x="5" y="82"/>
                      <a:pt x="13" y="79"/>
                      <a:pt x="8" y="83"/>
                    </a:cubicBezTo>
                    <a:moveTo>
                      <a:pt x="9" y="96"/>
                    </a:moveTo>
                    <a:cubicBezTo>
                      <a:pt x="9" y="96"/>
                      <a:pt x="9" y="95"/>
                      <a:pt x="10" y="95"/>
                    </a:cubicBezTo>
                    <a:cubicBezTo>
                      <a:pt x="10" y="95"/>
                      <a:pt x="9" y="96"/>
                      <a:pt x="9" y="96"/>
                    </a:cubicBezTo>
                    <a:close/>
                    <a:moveTo>
                      <a:pt x="10" y="103"/>
                    </a:moveTo>
                    <a:cubicBezTo>
                      <a:pt x="11" y="104"/>
                      <a:pt x="10" y="104"/>
                      <a:pt x="9" y="104"/>
                    </a:cubicBezTo>
                    <a:cubicBezTo>
                      <a:pt x="9" y="104"/>
                      <a:pt x="9" y="103"/>
                      <a:pt x="10" y="103"/>
                    </a:cubicBezTo>
                    <a:close/>
                    <a:moveTo>
                      <a:pt x="8" y="110"/>
                    </a:moveTo>
                    <a:cubicBezTo>
                      <a:pt x="8" y="112"/>
                      <a:pt x="9" y="113"/>
                      <a:pt x="8" y="110"/>
                    </a:cubicBezTo>
                    <a:moveTo>
                      <a:pt x="8" y="129"/>
                    </a:moveTo>
                    <a:cubicBezTo>
                      <a:pt x="8" y="128"/>
                      <a:pt x="8" y="127"/>
                      <a:pt x="8" y="127"/>
                    </a:cubicBezTo>
                    <a:lnTo>
                      <a:pt x="8" y="129"/>
                    </a:lnTo>
                    <a:close/>
                    <a:moveTo>
                      <a:pt x="8" y="126"/>
                    </a:moveTo>
                    <a:cubicBezTo>
                      <a:pt x="8" y="125"/>
                      <a:pt x="8" y="124"/>
                      <a:pt x="9" y="124"/>
                    </a:cubicBezTo>
                    <a:cubicBezTo>
                      <a:pt x="9" y="124"/>
                      <a:pt x="9" y="125"/>
                      <a:pt x="8" y="126"/>
                    </a:cubicBezTo>
                    <a:close/>
                    <a:moveTo>
                      <a:pt x="9" y="119"/>
                    </a:moveTo>
                    <a:cubicBezTo>
                      <a:pt x="9" y="119"/>
                      <a:pt x="11" y="116"/>
                      <a:pt x="9" y="119"/>
                    </a:cubicBezTo>
                    <a:moveTo>
                      <a:pt x="9" y="115"/>
                    </a:moveTo>
                    <a:cubicBezTo>
                      <a:pt x="9" y="114"/>
                      <a:pt x="9" y="113"/>
                      <a:pt x="11" y="113"/>
                    </a:cubicBezTo>
                    <a:cubicBezTo>
                      <a:pt x="12" y="114"/>
                      <a:pt x="9" y="114"/>
                      <a:pt x="9" y="115"/>
                    </a:cubicBezTo>
                    <a:close/>
                    <a:moveTo>
                      <a:pt x="10" y="107"/>
                    </a:moveTo>
                    <a:cubicBezTo>
                      <a:pt x="11" y="105"/>
                      <a:pt x="14" y="105"/>
                      <a:pt x="10" y="107"/>
                    </a:cubicBezTo>
                    <a:moveTo>
                      <a:pt x="11" y="237"/>
                    </a:moveTo>
                    <a:cubicBezTo>
                      <a:pt x="12" y="236"/>
                      <a:pt x="12" y="236"/>
                      <a:pt x="12" y="236"/>
                    </a:cubicBezTo>
                    <a:cubicBezTo>
                      <a:pt x="12" y="236"/>
                      <a:pt x="12" y="237"/>
                      <a:pt x="11" y="237"/>
                    </a:cubicBezTo>
                    <a:close/>
                    <a:moveTo>
                      <a:pt x="15" y="262"/>
                    </a:moveTo>
                    <a:cubicBezTo>
                      <a:pt x="15" y="262"/>
                      <a:pt x="15" y="261"/>
                      <a:pt x="15" y="262"/>
                    </a:cubicBezTo>
                    <a:moveTo>
                      <a:pt x="23" y="30"/>
                    </a:moveTo>
                    <a:cubicBezTo>
                      <a:pt x="22" y="30"/>
                      <a:pt x="22" y="30"/>
                      <a:pt x="23" y="30"/>
                    </a:cubicBezTo>
                    <a:moveTo>
                      <a:pt x="22" y="54"/>
                    </a:moveTo>
                    <a:cubicBezTo>
                      <a:pt x="22" y="54"/>
                      <a:pt x="21" y="53"/>
                      <a:pt x="22" y="54"/>
                    </a:cubicBezTo>
                    <a:moveTo>
                      <a:pt x="22" y="47"/>
                    </a:moveTo>
                    <a:cubicBezTo>
                      <a:pt x="22" y="47"/>
                      <a:pt x="22" y="46"/>
                      <a:pt x="22" y="47"/>
                    </a:cubicBezTo>
                    <a:moveTo>
                      <a:pt x="22" y="40"/>
                    </a:moveTo>
                    <a:cubicBezTo>
                      <a:pt x="22" y="40"/>
                      <a:pt x="21" y="39"/>
                      <a:pt x="22" y="38"/>
                    </a:cubicBezTo>
                    <a:cubicBezTo>
                      <a:pt x="22" y="39"/>
                      <a:pt x="23" y="39"/>
                      <a:pt x="22" y="40"/>
                    </a:cubicBezTo>
                    <a:close/>
                    <a:moveTo>
                      <a:pt x="19" y="261"/>
                    </a:moveTo>
                    <a:cubicBezTo>
                      <a:pt x="19" y="262"/>
                      <a:pt x="19" y="262"/>
                      <a:pt x="19" y="262"/>
                    </a:cubicBezTo>
                    <a:cubicBezTo>
                      <a:pt x="20" y="263"/>
                      <a:pt x="18" y="261"/>
                      <a:pt x="19" y="261"/>
                    </a:cubicBezTo>
                    <a:close/>
                    <a:moveTo>
                      <a:pt x="19" y="267"/>
                    </a:moveTo>
                    <a:cubicBezTo>
                      <a:pt x="19" y="265"/>
                      <a:pt x="19" y="265"/>
                      <a:pt x="19" y="267"/>
                    </a:cubicBezTo>
                    <a:moveTo>
                      <a:pt x="21" y="244"/>
                    </a:moveTo>
                    <a:cubicBezTo>
                      <a:pt x="21" y="245"/>
                      <a:pt x="21" y="245"/>
                      <a:pt x="21" y="246"/>
                    </a:cubicBezTo>
                    <a:cubicBezTo>
                      <a:pt x="20" y="245"/>
                      <a:pt x="21" y="245"/>
                      <a:pt x="21" y="244"/>
                    </a:cubicBezTo>
                    <a:close/>
                    <a:moveTo>
                      <a:pt x="20" y="260"/>
                    </a:moveTo>
                    <a:cubicBezTo>
                      <a:pt x="19" y="259"/>
                      <a:pt x="21" y="249"/>
                      <a:pt x="22" y="248"/>
                    </a:cubicBezTo>
                    <a:cubicBezTo>
                      <a:pt x="24" y="252"/>
                      <a:pt x="23" y="256"/>
                      <a:pt x="20" y="260"/>
                    </a:cubicBezTo>
                    <a:moveTo>
                      <a:pt x="30" y="16"/>
                    </a:moveTo>
                    <a:cubicBezTo>
                      <a:pt x="29" y="16"/>
                      <a:pt x="30" y="16"/>
                      <a:pt x="30" y="16"/>
                    </a:cubicBezTo>
                    <a:moveTo>
                      <a:pt x="32" y="17"/>
                    </a:moveTo>
                    <a:cubicBezTo>
                      <a:pt x="33" y="16"/>
                      <a:pt x="34" y="16"/>
                      <a:pt x="32" y="17"/>
                    </a:cubicBezTo>
                    <a:moveTo>
                      <a:pt x="35" y="15"/>
                    </a:moveTo>
                    <a:cubicBezTo>
                      <a:pt x="35" y="15"/>
                      <a:pt x="36" y="16"/>
                      <a:pt x="35" y="15"/>
                    </a:cubicBezTo>
                    <a:moveTo>
                      <a:pt x="43" y="294"/>
                    </a:moveTo>
                    <a:cubicBezTo>
                      <a:pt x="42" y="293"/>
                      <a:pt x="44" y="293"/>
                      <a:pt x="43" y="294"/>
                    </a:cubicBezTo>
                    <a:moveTo>
                      <a:pt x="59" y="15"/>
                    </a:moveTo>
                    <a:cubicBezTo>
                      <a:pt x="57" y="15"/>
                      <a:pt x="59" y="15"/>
                      <a:pt x="59" y="15"/>
                    </a:cubicBezTo>
                    <a:moveTo>
                      <a:pt x="61" y="289"/>
                    </a:moveTo>
                    <a:cubicBezTo>
                      <a:pt x="61" y="291"/>
                      <a:pt x="56" y="290"/>
                      <a:pt x="55" y="290"/>
                    </a:cubicBezTo>
                    <a:cubicBezTo>
                      <a:pt x="63" y="288"/>
                      <a:pt x="63" y="287"/>
                      <a:pt x="61" y="289"/>
                    </a:cubicBezTo>
                    <a:moveTo>
                      <a:pt x="73" y="15"/>
                    </a:moveTo>
                    <a:cubicBezTo>
                      <a:pt x="74" y="15"/>
                      <a:pt x="71" y="15"/>
                      <a:pt x="73" y="15"/>
                    </a:cubicBezTo>
                    <a:moveTo>
                      <a:pt x="68" y="289"/>
                    </a:moveTo>
                    <a:cubicBezTo>
                      <a:pt x="67" y="288"/>
                      <a:pt x="68" y="290"/>
                      <a:pt x="68" y="289"/>
                    </a:cubicBezTo>
                    <a:moveTo>
                      <a:pt x="70" y="289"/>
                    </a:moveTo>
                    <a:cubicBezTo>
                      <a:pt x="71" y="288"/>
                      <a:pt x="72" y="289"/>
                      <a:pt x="70" y="289"/>
                    </a:cubicBezTo>
                    <a:moveTo>
                      <a:pt x="130" y="3"/>
                    </a:moveTo>
                    <a:cubicBezTo>
                      <a:pt x="131" y="3"/>
                      <a:pt x="130" y="3"/>
                      <a:pt x="130" y="3"/>
                    </a:cubicBezTo>
                    <a:moveTo>
                      <a:pt x="110" y="7"/>
                    </a:moveTo>
                    <a:cubicBezTo>
                      <a:pt x="111" y="7"/>
                      <a:pt x="112" y="7"/>
                      <a:pt x="114" y="7"/>
                    </a:cubicBezTo>
                    <a:cubicBezTo>
                      <a:pt x="112" y="8"/>
                      <a:pt x="114" y="7"/>
                      <a:pt x="113" y="7"/>
                    </a:cubicBezTo>
                    <a:cubicBezTo>
                      <a:pt x="111" y="8"/>
                      <a:pt x="110" y="7"/>
                      <a:pt x="110" y="7"/>
                    </a:cubicBezTo>
                    <a:moveTo>
                      <a:pt x="111" y="9"/>
                    </a:moveTo>
                    <a:cubicBezTo>
                      <a:pt x="111" y="9"/>
                      <a:pt x="109" y="8"/>
                      <a:pt x="111" y="9"/>
                    </a:cubicBezTo>
                    <a:moveTo>
                      <a:pt x="108" y="8"/>
                    </a:moveTo>
                    <a:cubicBezTo>
                      <a:pt x="108" y="9"/>
                      <a:pt x="108" y="8"/>
                      <a:pt x="108" y="8"/>
                    </a:cubicBezTo>
                    <a:moveTo>
                      <a:pt x="108" y="4"/>
                    </a:moveTo>
                    <a:cubicBezTo>
                      <a:pt x="108" y="4"/>
                      <a:pt x="107" y="4"/>
                      <a:pt x="107" y="3"/>
                    </a:cubicBezTo>
                    <a:cubicBezTo>
                      <a:pt x="107" y="3"/>
                      <a:pt x="110" y="3"/>
                      <a:pt x="108" y="4"/>
                    </a:cubicBezTo>
                    <a:close/>
                    <a:moveTo>
                      <a:pt x="104" y="9"/>
                    </a:moveTo>
                    <a:cubicBezTo>
                      <a:pt x="103" y="9"/>
                      <a:pt x="103" y="9"/>
                      <a:pt x="104" y="9"/>
                    </a:cubicBezTo>
                    <a:moveTo>
                      <a:pt x="103" y="9"/>
                    </a:moveTo>
                    <a:cubicBezTo>
                      <a:pt x="101" y="9"/>
                      <a:pt x="101" y="9"/>
                      <a:pt x="103" y="9"/>
                    </a:cubicBezTo>
                    <a:moveTo>
                      <a:pt x="99" y="10"/>
                    </a:moveTo>
                    <a:cubicBezTo>
                      <a:pt x="100" y="9"/>
                      <a:pt x="100" y="8"/>
                      <a:pt x="99" y="10"/>
                    </a:cubicBezTo>
                    <a:moveTo>
                      <a:pt x="99" y="13"/>
                    </a:moveTo>
                    <a:cubicBezTo>
                      <a:pt x="99" y="15"/>
                      <a:pt x="99" y="12"/>
                      <a:pt x="99" y="13"/>
                    </a:cubicBezTo>
                    <a:moveTo>
                      <a:pt x="98" y="11"/>
                    </a:moveTo>
                    <a:cubicBezTo>
                      <a:pt x="98" y="12"/>
                      <a:pt x="98" y="12"/>
                      <a:pt x="98" y="11"/>
                    </a:cubicBezTo>
                    <a:moveTo>
                      <a:pt x="97" y="12"/>
                    </a:moveTo>
                    <a:cubicBezTo>
                      <a:pt x="97" y="12"/>
                      <a:pt x="97" y="13"/>
                      <a:pt x="97" y="12"/>
                    </a:cubicBezTo>
                    <a:moveTo>
                      <a:pt x="87" y="14"/>
                    </a:moveTo>
                    <a:cubicBezTo>
                      <a:pt x="87" y="14"/>
                      <a:pt x="87" y="15"/>
                      <a:pt x="87" y="14"/>
                    </a:cubicBezTo>
                    <a:moveTo>
                      <a:pt x="77" y="295"/>
                    </a:moveTo>
                    <a:cubicBezTo>
                      <a:pt x="76" y="295"/>
                      <a:pt x="74" y="294"/>
                      <a:pt x="76" y="294"/>
                    </a:cubicBezTo>
                    <a:cubicBezTo>
                      <a:pt x="78" y="293"/>
                      <a:pt x="77" y="295"/>
                      <a:pt x="77" y="295"/>
                    </a:cubicBezTo>
                    <a:close/>
                    <a:moveTo>
                      <a:pt x="83" y="293"/>
                    </a:moveTo>
                    <a:cubicBezTo>
                      <a:pt x="84" y="292"/>
                      <a:pt x="84" y="293"/>
                      <a:pt x="83" y="293"/>
                    </a:cubicBezTo>
                    <a:moveTo>
                      <a:pt x="105" y="295"/>
                    </a:moveTo>
                    <a:cubicBezTo>
                      <a:pt x="104" y="292"/>
                      <a:pt x="112" y="297"/>
                      <a:pt x="105" y="295"/>
                    </a:cubicBezTo>
                    <a:moveTo>
                      <a:pt x="123" y="296"/>
                    </a:moveTo>
                    <a:cubicBezTo>
                      <a:pt x="121" y="295"/>
                      <a:pt x="122" y="292"/>
                      <a:pt x="123" y="296"/>
                    </a:cubicBezTo>
                    <a:moveTo>
                      <a:pt x="126" y="295"/>
                    </a:moveTo>
                    <a:cubicBezTo>
                      <a:pt x="126" y="295"/>
                      <a:pt x="126" y="293"/>
                      <a:pt x="126" y="295"/>
                    </a:cubicBezTo>
                    <a:moveTo>
                      <a:pt x="141" y="290"/>
                    </a:moveTo>
                    <a:cubicBezTo>
                      <a:pt x="132" y="290"/>
                      <a:pt x="119" y="293"/>
                      <a:pt x="108" y="290"/>
                    </a:cubicBezTo>
                    <a:cubicBezTo>
                      <a:pt x="104" y="294"/>
                      <a:pt x="75" y="287"/>
                      <a:pt x="72" y="289"/>
                    </a:cubicBezTo>
                    <a:cubicBezTo>
                      <a:pt x="91" y="287"/>
                      <a:pt x="125" y="286"/>
                      <a:pt x="146" y="290"/>
                    </a:cubicBezTo>
                    <a:cubicBezTo>
                      <a:pt x="144" y="290"/>
                      <a:pt x="142" y="290"/>
                      <a:pt x="141" y="290"/>
                    </a:cubicBezTo>
                    <a:moveTo>
                      <a:pt x="148" y="290"/>
                    </a:moveTo>
                    <a:cubicBezTo>
                      <a:pt x="141" y="289"/>
                      <a:pt x="155" y="290"/>
                      <a:pt x="155" y="290"/>
                    </a:cubicBezTo>
                    <a:cubicBezTo>
                      <a:pt x="153" y="290"/>
                      <a:pt x="151" y="290"/>
                      <a:pt x="148" y="290"/>
                    </a:cubicBezTo>
                    <a:moveTo>
                      <a:pt x="157" y="291"/>
                    </a:moveTo>
                    <a:cubicBezTo>
                      <a:pt x="157" y="290"/>
                      <a:pt x="158" y="290"/>
                      <a:pt x="157" y="291"/>
                    </a:cubicBezTo>
                    <a:moveTo>
                      <a:pt x="158" y="290"/>
                    </a:moveTo>
                    <a:cubicBezTo>
                      <a:pt x="158" y="289"/>
                      <a:pt x="160" y="289"/>
                      <a:pt x="161" y="290"/>
                    </a:cubicBezTo>
                    <a:cubicBezTo>
                      <a:pt x="160" y="291"/>
                      <a:pt x="159" y="290"/>
                      <a:pt x="158" y="290"/>
                    </a:cubicBezTo>
                    <a:close/>
                    <a:moveTo>
                      <a:pt x="165" y="291"/>
                    </a:moveTo>
                    <a:cubicBezTo>
                      <a:pt x="165" y="289"/>
                      <a:pt x="166" y="290"/>
                      <a:pt x="165" y="291"/>
                    </a:cubicBezTo>
                    <a:moveTo>
                      <a:pt x="168" y="291"/>
                    </a:moveTo>
                    <a:cubicBezTo>
                      <a:pt x="168" y="291"/>
                      <a:pt x="170" y="290"/>
                      <a:pt x="168" y="291"/>
                    </a:cubicBezTo>
                    <a:moveTo>
                      <a:pt x="175" y="290"/>
                    </a:moveTo>
                    <a:cubicBezTo>
                      <a:pt x="173" y="289"/>
                      <a:pt x="179" y="293"/>
                      <a:pt x="175" y="290"/>
                    </a:cubicBezTo>
                    <a:moveTo>
                      <a:pt x="181" y="291"/>
                    </a:moveTo>
                    <a:cubicBezTo>
                      <a:pt x="180" y="290"/>
                      <a:pt x="181" y="291"/>
                      <a:pt x="181" y="291"/>
                    </a:cubicBezTo>
                    <a:moveTo>
                      <a:pt x="186" y="291"/>
                    </a:moveTo>
                    <a:cubicBezTo>
                      <a:pt x="186" y="290"/>
                      <a:pt x="187" y="291"/>
                      <a:pt x="186" y="291"/>
                    </a:cubicBezTo>
                    <a:moveTo>
                      <a:pt x="186" y="289"/>
                    </a:moveTo>
                    <a:cubicBezTo>
                      <a:pt x="185" y="289"/>
                      <a:pt x="187" y="290"/>
                      <a:pt x="186" y="289"/>
                    </a:cubicBezTo>
                    <a:moveTo>
                      <a:pt x="196" y="291"/>
                    </a:moveTo>
                    <a:cubicBezTo>
                      <a:pt x="195" y="290"/>
                      <a:pt x="198" y="290"/>
                      <a:pt x="198" y="291"/>
                    </a:cubicBezTo>
                    <a:cubicBezTo>
                      <a:pt x="198" y="291"/>
                      <a:pt x="197" y="291"/>
                      <a:pt x="196" y="291"/>
                    </a:cubicBezTo>
                    <a:close/>
                    <a:moveTo>
                      <a:pt x="207" y="291"/>
                    </a:moveTo>
                    <a:cubicBezTo>
                      <a:pt x="205" y="290"/>
                      <a:pt x="206" y="291"/>
                      <a:pt x="207" y="291"/>
                    </a:cubicBezTo>
                    <a:moveTo>
                      <a:pt x="210" y="291"/>
                    </a:moveTo>
                    <a:cubicBezTo>
                      <a:pt x="211" y="291"/>
                      <a:pt x="212" y="291"/>
                      <a:pt x="210" y="291"/>
                    </a:cubicBezTo>
                    <a:moveTo>
                      <a:pt x="213" y="291"/>
                    </a:moveTo>
                    <a:cubicBezTo>
                      <a:pt x="213" y="290"/>
                      <a:pt x="214" y="291"/>
                      <a:pt x="213" y="291"/>
                    </a:cubicBezTo>
                    <a:moveTo>
                      <a:pt x="220" y="291"/>
                    </a:moveTo>
                    <a:cubicBezTo>
                      <a:pt x="218" y="291"/>
                      <a:pt x="224" y="291"/>
                      <a:pt x="220" y="291"/>
                    </a:cubicBezTo>
                    <a:moveTo>
                      <a:pt x="232" y="8"/>
                    </a:moveTo>
                    <a:cubicBezTo>
                      <a:pt x="231" y="6"/>
                      <a:pt x="232" y="9"/>
                      <a:pt x="232" y="8"/>
                    </a:cubicBezTo>
                    <a:moveTo>
                      <a:pt x="228" y="290"/>
                    </a:moveTo>
                    <a:cubicBezTo>
                      <a:pt x="224" y="290"/>
                      <a:pt x="230" y="290"/>
                      <a:pt x="228" y="290"/>
                    </a:cubicBezTo>
                    <a:moveTo>
                      <a:pt x="227" y="291"/>
                    </a:moveTo>
                    <a:cubicBezTo>
                      <a:pt x="225" y="292"/>
                      <a:pt x="230" y="291"/>
                      <a:pt x="227" y="291"/>
                    </a:cubicBezTo>
                    <a:moveTo>
                      <a:pt x="235" y="291"/>
                    </a:moveTo>
                    <a:cubicBezTo>
                      <a:pt x="234" y="292"/>
                      <a:pt x="236" y="290"/>
                      <a:pt x="235" y="291"/>
                    </a:cubicBezTo>
                    <a:moveTo>
                      <a:pt x="249" y="292"/>
                    </a:moveTo>
                    <a:cubicBezTo>
                      <a:pt x="251" y="291"/>
                      <a:pt x="251" y="292"/>
                      <a:pt x="249" y="292"/>
                    </a:cubicBezTo>
                    <a:moveTo>
                      <a:pt x="250" y="290"/>
                    </a:moveTo>
                    <a:cubicBezTo>
                      <a:pt x="251" y="290"/>
                      <a:pt x="253" y="289"/>
                      <a:pt x="250" y="290"/>
                    </a:cubicBezTo>
                    <a:moveTo>
                      <a:pt x="262" y="5"/>
                    </a:moveTo>
                    <a:cubicBezTo>
                      <a:pt x="262" y="5"/>
                      <a:pt x="263" y="6"/>
                      <a:pt x="262" y="5"/>
                    </a:cubicBezTo>
                    <a:moveTo>
                      <a:pt x="260" y="292"/>
                    </a:moveTo>
                    <a:cubicBezTo>
                      <a:pt x="258" y="291"/>
                      <a:pt x="256" y="291"/>
                      <a:pt x="254" y="291"/>
                    </a:cubicBezTo>
                    <a:cubicBezTo>
                      <a:pt x="254" y="291"/>
                      <a:pt x="271" y="291"/>
                      <a:pt x="260" y="292"/>
                    </a:cubicBezTo>
                    <a:moveTo>
                      <a:pt x="265" y="291"/>
                    </a:moveTo>
                    <a:cubicBezTo>
                      <a:pt x="265" y="292"/>
                      <a:pt x="267" y="292"/>
                      <a:pt x="265" y="291"/>
                    </a:cubicBezTo>
                    <a:moveTo>
                      <a:pt x="363" y="6"/>
                    </a:moveTo>
                    <a:cubicBezTo>
                      <a:pt x="363" y="5"/>
                      <a:pt x="364" y="6"/>
                      <a:pt x="363" y="6"/>
                    </a:cubicBezTo>
                    <a:moveTo>
                      <a:pt x="415" y="9"/>
                    </a:moveTo>
                    <a:cubicBezTo>
                      <a:pt x="408" y="10"/>
                      <a:pt x="400" y="9"/>
                      <a:pt x="397" y="8"/>
                    </a:cubicBezTo>
                    <a:cubicBezTo>
                      <a:pt x="398" y="8"/>
                      <a:pt x="398" y="7"/>
                      <a:pt x="398" y="6"/>
                    </a:cubicBezTo>
                    <a:cubicBezTo>
                      <a:pt x="398" y="6"/>
                      <a:pt x="431" y="6"/>
                      <a:pt x="436" y="7"/>
                    </a:cubicBezTo>
                    <a:cubicBezTo>
                      <a:pt x="436" y="7"/>
                      <a:pt x="436" y="8"/>
                      <a:pt x="437" y="8"/>
                    </a:cubicBezTo>
                    <a:cubicBezTo>
                      <a:pt x="430" y="10"/>
                      <a:pt x="423" y="10"/>
                      <a:pt x="415" y="9"/>
                    </a:cubicBezTo>
                    <a:moveTo>
                      <a:pt x="498" y="44"/>
                    </a:moveTo>
                    <a:cubicBezTo>
                      <a:pt x="498" y="44"/>
                      <a:pt x="497" y="44"/>
                      <a:pt x="497" y="44"/>
                    </a:cubicBezTo>
                    <a:cubicBezTo>
                      <a:pt x="496" y="44"/>
                      <a:pt x="498" y="43"/>
                      <a:pt x="498" y="44"/>
                    </a:cubicBezTo>
                    <a:close/>
                    <a:moveTo>
                      <a:pt x="496" y="49"/>
                    </a:moveTo>
                    <a:cubicBezTo>
                      <a:pt x="496" y="48"/>
                      <a:pt x="496" y="46"/>
                      <a:pt x="497" y="45"/>
                    </a:cubicBezTo>
                    <a:cubicBezTo>
                      <a:pt x="498" y="47"/>
                      <a:pt x="497" y="52"/>
                      <a:pt x="498" y="53"/>
                    </a:cubicBezTo>
                    <a:cubicBezTo>
                      <a:pt x="497" y="53"/>
                      <a:pt x="495" y="52"/>
                      <a:pt x="496" y="49"/>
                    </a:cubicBezTo>
                    <a:moveTo>
                      <a:pt x="497" y="64"/>
                    </a:moveTo>
                    <a:cubicBezTo>
                      <a:pt x="497" y="64"/>
                      <a:pt x="497" y="68"/>
                      <a:pt x="497" y="64"/>
                    </a:cubicBezTo>
                    <a:moveTo>
                      <a:pt x="497" y="63"/>
                    </a:moveTo>
                    <a:cubicBezTo>
                      <a:pt x="498" y="62"/>
                      <a:pt x="497" y="63"/>
                      <a:pt x="497" y="63"/>
                    </a:cubicBezTo>
                    <a:moveTo>
                      <a:pt x="497" y="61"/>
                    </a:moveTo>
                    <a:cubicBezTo>
                      <a:pt x="497" y="61"/>
                      <a:pt x="497" y="59"/>
                      <a:pt x="497" y="61"/>
                    </a:cubicBezTo>
                    <a:moveTo>
                      <a:pt x="497" y="57"/>
                    </a:moveTo>
                    <a:cubicBezTo>
                      <a:pt x="500" y="57"/>
                      <a:pt x="493" y="58"/>
                      <a:pt x="497" y="57"/>
                    </a:cubicBezTo>
                    <a:moveTo>
                      <a:pt x="497" y="59"/>
                    </a:moveTo>
                    <a:cubicBezTo>
                      <a:pt x="497" y="59"/>
                      <a:pt x="497" y="59"/>
                      <a:pt x="497" y="59"/>
                    </a:cubicBezTo>
                    <a:moveTo>
                      <a:pt x="497" y="56"/>
                    </a:moveTo>
                    <a:cubicBezTo>
                      <a:pt x="496" y="55"/>
                      <a:pt x="496" y="54"/>
                      <a:pt x="498" y="54"/>
                    </a:cubicBezTo>
                    <a:cubicBezTo>
                      <a:pt x="498" y="55"/>
                      <a:pt x="499" y="56"/>
                      <a:pt x="497" y="56"/>
                    </a:cubicBezTo>
                    <a:close/>
                    <a:moveTo>
                      <a:pt x="498" y="60"/>
                    </a:moveTo>
                    <a:cubicBezTo>
                      <a:pt x="498" y="61"/>
                      <a:pt x="498" y="60"/>
                      <a:pt x="498" y="60"/>
                    </a:cubicBezTo>
                    <a:moveTo>
                      <a:pt x="495" y="44"/>
                    </a:moveTo>
                    <a:cubicBezTo>
                      <a:pt x="495" y="44"/>
                      <a:pt x="495" y="45"/>
                      <a:pt x="495" y="44"/>
                    </a:cubicBezTo>
                    <a:moveTo>
                      <a:pt x="496" y="74"/>
                    </a:moveTo>
                    <a:cubicBezTo>
                      <a:pt x="495" y="73"/>
                      <a:pt x="495" y="70"/>
                      <a:pt x="497" y="68"/>
                    </a:cubicBezTo>
                    <a:cubicBezTo>
                      <a:pt x="498" y="69"/>
                      <a:pt x="496" y="86"/>
                      <a:pt x="499" y="87"/>
                    </a:cubicBezTo>
                    <a:cubicBezTo>
                      <a:pt x="498" y="87"/>
                      <a:pt x="497" y="87"/>
                      <a:pt x="497" y="88"/>
                    </a:cubicBezTo>
                    <a:cubicBezTo>
                      <a:pt x="494" y="82"/>
                      <a:pt x="494" y="76"/>
                      <a:pt x="496" y="74"/>
                    </a:cubicBezTo>
                    <a:moveTo>
                      <a:pt x="497" y="91"/>
                    </a:moveTo>
                    <a:cubicBezTo>
                      <a:pt x="498" y="91"/>
                      <a:pt x="499" y="92"/>
                      <a:pt x="497" y="91"/>
                    </a:cubicBezTo>
                    <a:moveTo>
                      <a:pt x="488" y="300"/>
                    </a:moveTo>
                    <a:cubicBezTo>
                      <a:pt x="488" y="299"/>
                      <a:pt x="488" y="300"/>
                      <a:pt x="488" y="300"/>
                    </a:cubicBezTo>
                    <a:moveTo>
                      <a:pt x="497" y="294"/>
                    </a:moveTo>
                    <a:cubicBezTo>
                      <a:pt x="495" y="292"/>
                      <a:pt x="498" y="293"/>
                      <a:pt x="497" y="294"/>
                    </a:cubicBezTo>
                    <a:moveTo>
                      <a:pt x="499" y="241"/>
                    </a:moveTo>
                    <a:cubicBezTo>
                      <a:pt x="495" y="252"/>
                      <a:pt x="499" y="264"/>
                      <a:pt x="497" y="275"/>
                    </a:cubicBezTo>
                    <a:cubicBezTo>
                      <a:pt x="497" y="269"/>
                      <a:pt x="497" y="227"/>
                      <a:pt x="491" y="225"/>
                    </a:cubicBezTo>
                    <a:cubicBezTo>
                      <a:pt x="491" y="212"/>
                      <a:pt x="484" y="194"/>
                      <a:pt x="492" y="187"/>
                    </a:cubicBezTo>
                    <a:cubicBezTo>
                      <a:pt x="501" y="179"/>
                      <a:pt x="488" y="166"/>
                      <a:pt x="492" y="159"/>
                    </a:cubicBezTo>
                    <a:cubicBezTo>
                      <a:pt x="486" y="151"/>
                      <a:pt x="500" y="140"/>
                      <a:pt x="492" y="132"/>
                    </a:cubicBezTo>
                    <a:cubicBezTo>
                      <a:pt x="498" y="128"/>
                      <a:pt x="497" y="102"/>
                      <a:pt x="496" y="96"/>
                    </a:cubicBezTo>
                    <a:cubicBezTo>
                      <a:pt x="505" y="101"/>
                      <a:pt x="506" y="171"/>
                      <a:pt x="498" y="175"/>
                    </a:cubicBezTo>
                    <a:cubicBezTo>
                      <a:pt x="495" y="178"/>
                      <a:pt x="494" y="239"/>
                      <a:pt x="499" y="241"/>
                    </a:cubicBezTo>
                    <a:moveTo>
                      <a:pt x="506" y="124"/>
                    </a:moveTo>
                    <a:cubicBezTo>
                      <a:pt x="513" y="123"/>
                      <a:pt x="503" y="126"/>
                      <a:pt x="506" y="124"/>
                    </a:cubicBezTo>
                    <a:moveTo>
                      <a:pt x="505" y="193"/>
                    </a:moveTo>
                    <a:cubicBezTo>
                      <a:pt x="507" y="194"/>
                      <a:pt x="507" y="197"/>
                      <a:pt x="505" y="193"/>
                    </a:cubicBezTo>
                    <a:moveTo>
                      <a:pt x="506" y="238"/>
                    </a:moveTo>
                    <a:cubicBezTo>
                      <a:pt x="505" y="238"/>
                      <a:pt x="506" y="237"/>
                      <a:pt x="506" y="237"/>
                    </a:cubicBezTo>
                    <a:cubicBezTo>
                      <a:pt x="506" y="237"/>
                      <a:pt x="507" y="238"/>
                      <a:pt x="506" y="238"/>
                    </a:cubicBezTo>
                    <a:close/>
                    <a:moveTo>
                      <a:pt x="506" y="298"/>
                    </a:moveTo>
                    <a:cubicBezTo>
                      <a:pt x="506" y="298"/>
                      <a:pt x="505" y="297"/>
                      <a:pt x="506" y="298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3" name="Freeform 324"/>
              <p:cNvSpPr>
                <a:spLocks noChangeArrowheads="1"/>
              </p:cNvSpPr>
              <p:nvPr/>
            </p:nvSpPr>
            <p:spPr bwMode="auto">
              <a:xfrm>
                <a:off x="382" y="162"/>
                <a:ext cx="3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4" name="Freeform 325"/>
              <p:cNvSpPr>
                <a:spLocks noChangeArrowheads="1"/>
              </p:cNvSpPr>
              <p:nvPr/>
            </p:nvSpPr>
            <p:spPr bwMode="auto">
              <a:xfrm>
                <a:off x="456" y="1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5" name="Freeform 326"/>
              <p:cNvSpPr>
                <a:spLocks noChangeArrowheads="1"/>
              </p:cNvSpPr>
              <p:nvPr/>
            </p:nvSpPr>
            <p:spPr bwMode="auto">
              <a:xfrm>
                <a:off x="1394" y="1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6" name="Freeform 327"/>
              <p:cNvSpPr>
                <a:spLocks noChangeArrowheads="1"/>
              </p:cNvSpPr>
              <p:nvPr/>
            </p:nvSpPr>
            <p:spPr bwMode="auto">
              <a:xfrm>
                <a:off x="385" y="16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7" name="Freeform 328"/>
              <p:cNvSpPr>
                <a:spLocks noChangeArrowheads="1"/>
              </p:cNvSpPr>
              <p:nvPr/>
            </p:nvSpPr>
            <p:spPr bwMode="auto">
              <a:xfrm>
                <a:off x="1401" y="141"/>
                <a:ext cx="12" cy="19"/>
              </a:xfrm>
              <a:custGeom>
                <a:avLst/>
                <a:gdLst>
                  <a:gd name="T0" fmla="*/ 2 w 5"/>
                  <a:gd name="T1" fmla="*/ 5 h 8"/>
                  <a:gd name="T2" fmla="*/ 3 w 5"/>
                  <a:gd name="T3" fmla="*/ 8 h 8"/>
                  <a:gd name="T4" fmla="*/ 4 w 5"/>
                  <a:gd name="T5" fmla="*/ 4 h 8"/>
                  <a:gd name="T6" fmla="*/ 2 w 5"/>
                  <a:gd name="T7" fmla="*/ 5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8"/>
                  <a:gd name="T14" fmla="*/ 5 w 5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8">
                    <a:moveTo>
                      <a:pt x="2" y="5"/>
                    </a:moveTo>
                    <a:cubicBezTo>
                      <a:pt x="2" y="6"/>
                      <a:pt x="2" y="7"/>
                      <a:pt x="3" y="8"/>
                    </a:cubicBezTo>
                    <a:cubicBezTo>
                      <a:pt x="5" y="8"/>
                      <a:pt x="3" y="4"/>
                      <a:pt x="4" y="4"/>
                    </a:cubicBezTo>
                    <a:cubicBezTo>
                      <a:pt x="5" y="0"/>
                      <a:pt x="0" y="6"/>
                      <a:pt x="2" y="5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8" name="Freeform 329"/>
              <p:cNvSpPr>
                <a:spLocks noChangeArrowheads="1"/>
              </p:cNvSpPr>
              <p:nvPr/>
            </p:nvSpPr>
            <p:spPr bwMode="auto">
              <a:xfrm>
                <a:off x="230" y="13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39" name="Freeform 330"/>
              <p:cNvSpPr>
                <a:spLocks noChangeArrowheads="1"/>
              </p:cNvSpPr>
              <p:nvPr/>
            </p:nvSpPr>
            <p:spPr bwMode="auto">
              <a:xfrm>
                <a:off x="273" y="134"/>
                <a:ext cx="5" cy="9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0 w 2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4"/>
                    </a:moveTo>
                    <a:cubicBezTo>
                      <a:pt x="1" y="4"/>
                      <a:pt x="2" y="0"/>
                      <a:pt x="0" y="0"/>
                    </a:cubicBezTo>
                    <a:cubicBezTo>
                      <a:pt x="0" y="2"/>
                      <a:pt x="0" y="3"/>
                      <a:pt x="0" y="4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0" name="Freeform 331"/>
              <p:cNvSpPr>
                <a:spLocks noChangeArrowheads="1"/>
              </p:cNvSpPr>
              <p:nvPr/>
            </p:nvSpPr>
            <p:spPr bwMode="auto">
              <a:xfrm>
                <a:off x="230" y="136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2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1" name="Freeform 332"/>
              <p:cNvSpPr>
                <a:spLocks noChangeArrowheads="1"/>
              </p:cNvSpPr>
              <p:nvPr/>
            </p:nvSpPr>
            <p:spPr bwMode="auto">
              <a:xfrm>
                <a:off x="1405" y="16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2" name="Freeform 333"/>
              <p:cNvSpPr>
                <a:spLocks noChangeArrowheads="1"/>
              </p:cNvSpPr>
              <p:nvPr/>
            </p:nvSpPr>
            <p:spPr bwMode="auto">
              <a:xfrm>
                <a:off x="344" y="143"/>
                <a:ext cx="3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3" name="Freeform 334"/>
              <p:cNvSpPr>
                <a:spLocks noChangeArrowheads="1"/>
              </p:cNvSpPr>
              <p:nvPr/>
            </p:nvSpPr>
            <p:spPr bwMode="auto">
              <a:xfrm>
                <a:off x="442" y="14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4" name="Freeform 335"/>
              <p:cNvSpPr>
                <a:spLocks noChangeArrowheads="1"/>
              </p:cNvSpPr>
              <p:nvPr/>
            </p:nvSpPr>
            <p:spPr bwMode="auto">
              <a:xfrm>
                <a:off x="1455" y="16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5" name="Freeform 336"/>
              <p:cNvSpPr>
                <a:spLocks noChangeArrowheads="1"/>
              </p:cNvSpPr>
              <p:nvPr/>
            </p:nvSpPr>
            <p:spPr bwMode="auto">
              <a:xfrm>
                <a:off x="228" y="148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1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6" name="Freeform 337"/>
              <p:cNvSpPr>
                <a:spLocks noChangeArrowheads="1"/>
              </p:cNvSpPr>
              <p:nvPr/>
            </p:nvSpPr>
            <p:spPr bwMode="auto">
              <a:xfrm>
                <a:off x="444" y="153"/>
                <a:ext cx="5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7" name="Freeform 338"/>
              <p:cNvSpPr>
                <a:spLocks noChangeArrowheads="1"/>
              </p:cNvSpPr>
              <p:nvPr/>
            </p:nvSpPr>
            <p:spPr bwMode="auto">
              <a:xfrm>
                <a:off x="1453" y="172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4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8" name="Freeform 339"/>
              <p:cNvSpPr>
                <a:spLocks noChangeArrowheads="1"/>
              </p:cNvSpPr>
              <p:nvPr/>
            </p:nvSpPr>
            <p:spPr bwMode="auto">
              <a:xfrm>
                <a:off x="1436" y="172"/>
                <a:ext cx="34" cy="5"/>
              </a:xfrm>
              <a:custGeom>
                <a:avLst/>
                <a:gdLst>
                  <a:gd name="T0" fmla="*/ 3 w 14"/>
                  <a:gd name="T1" fmla="*/ 2 h 2"/>
                  <a:gd name="T2" fmla="*/ 3 w 14"/>
                  <a:gd name="T3" fmla="*/ 2 h 2"/>
                  <a:gd name="T4" fmla="*/ 0 60000 65536"/>
                  <a:gd name="T5" fmla="*/ 0 60000 65536"/>
                  <a:gd name="T6" fmla="*/ 0 w 14"/>
                  <a:gd name="T7" fmla="*/ 0 h 2"/>
                  <a:gd name="T8" fmla="*/ 14 w 1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2">
                    <a:moveTo>
                      <a:pt x="3" y="2"/>
                    </a:moveTo>
                    <a:cubicBezTo>
                      <a:pt x="14" y="0"/>
                      <a:pt x="0" y="1"/>
                      <a:pt x="3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49" name="Freeform 340"/>
              <p:cNvSpPr>
                <a:spLocks noChangeArrowheads="1"/>
              </p:cNvSpPr>
              <p:nvPr/>
            </p:nvSpPr>
            <p:spPr bwMode="auto">
              <a:xfrm>
                <a:off x="1420" y="172"/>
                <a:ext cx="9" cy="5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0" y="0"/>
                      <a:pt x="3" y="2"/>
                      <a:pt x="4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0" name="Freeform 341"/>
              <p:cNvSpPr>
                <a:spLocks noChangeArrowheads="1"/>
              </p:cNvSpPr>
              <p:nvPr/>
            </p:nvSpPr>
            <p:spPr bwMode="auto">
              <a:xfrm>
                <a:off x="418" y="1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1" name="Freeform 342"/>
              <p:cNvSpPr>
                <a:spLocks noChangeArrowheads="1"/>
              </p:cNvSpPr>
              <p:nvPr/>
            </p:nvSpPr>
            <p:spPr bwMode="auto">
              <a:xfrm>
                <a:off x="373" y="157"/>
                <a:ext cx="4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2" name="Freeform 343"/>
              <p:cNvSpPr>
                <a:spLocks noChangeArrowheads="1"/>
              </p:cNvSpPr>
              <p:nvPr/>
            </p:nvSpPr>
            <p:spPr bwMode="auto">
              <a:xfrm>
                <a:off x="399" y="157"/>
                <a:ext cx="5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3" name="Freeform 344"/>
              <p:cNvSpPr>
                <a:spLocks noChangeArrowheads="1"/>
              </p:cNvSpPr>
              <p:nvPr/>
            </p:nvSpPr>
            <p:spPr bwMode="auto">
              <a:xfrm>
                <a:off x="349" y="157"/>
                <a:ext cx="14" cy="1"/>
              </a:xfrm>
              <a:custGeom>
                <a:avLst/>
                <a:gdLst>
                  <a:gd name="T0" fmla="*/ 3 w 6"/>
                  <a:gd name="T1" fmla="*/ 0 h 1"/>
                  <a:gd name="T2" fmla="*/ 3 w 6"/>
                  <a:gd name="T3" fmla="*/ 0 h 1"/>
                  <a:gd name="T4" fmla="*/ 0 60000 65536"/>
                  <a:gd name="T5" fmla="*/ 0 60000 65536"/>
                  <a:gd name="T6" fmla="*/ 0 w 6"/>
                  <a:gd name="T7" fmla="*/ 0 h 1"/>
                  <a:gd name="T8" fmla="*/ 6 w 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">
                    <a:moveTo>
                      <a:pt x="3" y="0"/>
                    </a:moveTo>
                    <a:cubicBezTo>
                      <a:pt x="6" y="0"/>
                      <a:pt x="0" y="0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4" name="Freeform 345"/>
              <p:cNvSpPr>
                <a:spLocks noChangeArrowheads="1"/>
              </p:cNvSpPr>
              <p:nvPr/>
            </p:nvSpPr>
            <p:spPr bwMode="auto">
              <a:xfrm>
                <a:off x="228" y="157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3 w 4"/>
                  <a:gd name="T3" fmla="*/ 2 h 2"/>
                  <a:gd name="T4" fmla="*/ 1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1" y="0"/>
                    </a:moveTo>
                    <a:cubicBezTo>
                      <a:pt x="1" y="1"/>
                      <a:pt x="0" y="1"/>
                      <a:pt x="3" y="2"/>
                    </a:cubicBezTo>
                    <a:cubicBezTo>
                      <a:pt x="4" y="2"/>
                      <a:pt x="2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5" name="Freeform 346"/>
              <p:cNvSpPr>
                <a:spLocks noChangeArrowheads="1"/>
              </p:cNvSpPr>
              <p:nvPr/>
            </p:nvSpPr>
            <p:spPr bwMode="auto">
              <a:xfrm>
                <a:off x="377" y="160"/>
                <a:ext cx="8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0" y="0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6" name="Freeform 347"/>
              <p:cNvSpPr>
                <a:spLocks noChangeArrowheads="1"/>
              </p:cNvSpPr>
              <p:nvPr/>
            </p:nvSpPr>
            <p:spPr bwMode="auto">
              <a:xfrm>
                <a:off x="316" y="16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3" y="1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7" name="Freeform 348"/>
              <p:cNvSpPr>
                <a:spLocks noChangeArrowheads="1"/>
              </p:cNvSpPr>
              <p:nvPr/>
            </p:nvSpPr>
            <p:spPr bwMode="auto">
              <a:xfrm>
                <a:off x="294" y="162"/>
                <a:ext cx="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8" name="Freeform 349"/>
              <p:cNvSpPr>
                <a:spLocks noChangeArrowheads="1"/>
              </p:cNvSpPr>
              <p:nvPr/>
            </p:nvSpPr>
            <p:spPr bwMode="auto">
              <a:xfrm>
                <a:off x="1443" y="184"/>
                <a:ext cx="19" cy="4"/>
              </a:xfrm>
              <a:custGeom>
                <a:avLst/>
                <a:gdLst>
                  <a:gd name="T0" fmla="*/ 5 w 8"/>
                  <a:gd name="T1" fmla="*/ 2 h 2"/>
                  <a:gd name="T2" fmla="*/ 0 w 8"/>
                  <a:gd name="T3" fmla="*/ 2 h 2"/>
                  <a:gd name="T4" fmla="*/ 5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5" y="2"/>
                    </a:moveTo>
                    <a:cubicBezTo>
                      <a:pt x="8" y="2"/>
                      <a:pt x="0" y="0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59" name="Freeform 350"/>
              <p:cNvSpPr>
                <a:spLocks noChangeArrowheads="1"/>
              </p:cNvSpPr>
              <p:nvPr/>
            </p:nvSpPr>
            <p:spPr bwMode="auto">
              <a:xfrm>
                <a:off x="1446" y="193"/>
                <a:ext cx="9" cy="3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1 h 1"/>
                  <a:gd name="T4" fmla="*/ 0 w 4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0" name="Freeform 351"/>
              <p:cNvSpPr>
                <a:spLocks noChangeArrowheads="1"/>
              </p:cNvSpPr>
              <p:nvPr/>
            </p:nvSpPr>
            <p:spPr bwMode="auto">
              <a:xfrm>
                <a:off x="1446" y="207"/>
                <a:ext cx="9" cy="15"/>
              </a:xfrm>
              <a:custGeom>
                <a:avLst/>
                <a:gdLst>
                  <a:gd name="T0" fmla="*/ 2 w 4"/>
                  <a:gd name="T1" fmla="*/ 2 h 6"/>
                  <a:gd name="T2" fmla="*/ 4 w 4"/>
                  <a:gd name="T3" fmla="*/ 0 h 6"/>
                  <a:gd name="T4" fmla="*/ 2 w 4"/>
                  <a:gd name="T5" fmla="*/ 2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2" y="2"/>
                    </a:moveTo>
                    <a:cubicBezTo>
                      <a:pt x="0" y="6"/>
                      <a:pt x="4" y="3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1" name="Freeform 352"/>
              <p:cNvSpPr>
                <a:spLocks noChangeArrowheads="1"/>
              </p:cNvSpPr>
              <p:nvPr/>
            </p:nvSpPr>
            <p:spPr bwMode="auto">
              <a:xfrm>
                <a:off x="1455" y="217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2" name="Freeform 353"/>
              <p:cNvSpPr>
                <a:spLocks noChangeArrowheads="1"/>
              </p:cNvSpPr>
              <p:nvPr/>
            </p:nvSpPr>
            <p:spPr bwMode="auto">
              <a:xfrm>
                <a:off x="1443" y="224"/>
                <a:ext cx="8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3" name="Freeform 354"/>
              <p:cNvSpPr>
                <a:spLocks noChangeArrowheads="1"/>
              </p:cNvSpPr>
              <p:nvPr/>
            </p:nvSpPr>
            <p:spPr bwMode="auto">
              <a:xfrm>
                <a:off x="1446" y="229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1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4" name="Freeform 355"/>
              <p:cNvSpPr>
                <a:spLocks noChangeArrowheads="1"/>
              </p:cNvSpPr>
              <p:nvPr/>
            </p:nvSpPr>
            <p:spPr bwMode="auto">
              <a:xfrm>
                <a:off x="1441" y="234"/>
                <a:ext cx="17" cy="9"/>
              </a:xfrm>
              <a:custGeom>
                <a:avLst/>
                <a:gdLst>
                  <a:gd name="T0" fmla="*/ 3 w 7"/>
                  <a:gd name="T1" fmla="*/ 2 h 4"/>
                  <a:gd name="T2" fmla="*/ 5 w 7"/>
                  <a:gd name="T3" fmla="*/ 2 h 4"/>
                  <a:gd name="T4" fmla="*/ 3 w 7"/>
                  <a:gd name="T5" fmla="*/ 2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3" y="2"/>
                    </a:moveTo>
                    <a:cubicBezTo>
                      <a:pt x="0" y="4"/>
                      <a:pt x="0" y="3"/>
                      <a:pt x="5" y="2"/>
                    </a:cubicBezTo>
                    <a:cubicBezTo>
                      <a:pt x="7" y="0"/>
                      <a:pt x="6" y="0"/>
                      <a:pt x="3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5" name="Freeform 356"/>
              <p:cNvSpPr>
                <a:spLocks noChangeArrowheads="1"/>
              </p:cNvSpPr>
              <p:nvPr/>
            </p:nvSpPr>
            <p:spPr bwMode="auto">
              <a:xfrm>
                <a:off x="1436" y="241"/>
                <a:ext cx="17" cy="12"/>
              </a:xfrm>
              <a:custGeom>
                <a:avLst/>
                <a:gdLst>
                  <a:gd name="T0" fmla="*/ 5 w 7"/>
                  <a:gd name="T1" fmla="*/ 2 h 5"/>
                  <a:gd name="T2" fmla="*/ 5 w 7"/>
                  <a:gd name="T3" fmla="*/ 2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5" y="2"/>
                    </a:moveTo>
                    <a:cubicBezTo>
                      <a:pt x="0" y="5"/>
                      <a:pt x="7" y="0"/>
                      <a:pt x="5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6" name="Freeform 357"/>
              <p:cNvSpPr>
                <a:spLocks noChangeArrowheads="1"/>
              </p:cNvSpPr>
              <p:nvPr/>
            </p:nvSpPr>
            <p:spPr bwMode="auto">
              <a:xfrm>
                <a:off x="1453" y="250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7" name="Freeform 358"/>
              <p:cNvSpPr>
                <a:spLocks noChangeArrowheads="1"/>
              </p:cNvSpPr>
              <p:nvPr/>
            </p:nvSpPr>
            <p:spPr bwMode="auto">
              <a:xfrm>
                <a:off x="1443" y="253"/>
                <a:ext cx="8" cy="2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8" name="Freeform 359"/>
              <p:cNvSpPr>
                <a:spLocks noChangeArrowheads="1"/>
              </p:cNvSpPr>
              <p:nvPr/>
            </p:nvSpPr>
            <p:spPr bwMode="auto">
              <a:xfrm>
                <a:off x="1453" y="257"/>
                <a:ext cx="5" cy="10"/>
              </a:xfrm>
              <a:custGeom>
                <a:avLst/>
                <a:gdLst>
                  <a:gd name="T0" fmla="*/ 0 w 2"/>
                  <a:gd name="T1" fmla="*/ 2 h 4"/>
                  <a:gd name="T2" fmla="*/ 1 w 2"/>
                  <a:gd name="T3" fmla="*/ 4 h 4"/>
                  <a:gd name="T4" fmla="*/ 0 w 2"/>
                  <a:gd name="T5" fmla="*/ 2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2"/>
                    </a:moveTo>
                    <a:cubicBezTo>
                      <a:pt x="2" y="1"/>
                      <a:pt x="1" y="3"/>
                      <a:pt x="1" y="4"/>
                    </a:cubicBez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69" name="Freeform 360"/>
              <p:cNvSpPr>
                <a:spLocks noChangeArrowheads="1"/>
              </p:cNvSpPr>
              <p:nvPr/>
            </p:nvSpPr>
            <p:spPr bwMode="auto">
              <a:xfrm>
                <a:off x="1448" y="272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cubicBezTo>
                      <a:pt x="2" y="2"/>
                      <a:pt x="3" y="3"/>
                      <a:pt x="3" y="0"/>
                    </a:cubicBezTo>
                    <a:cubicBezTo>
                      <a:pt x="3" y="1"/>
                      <a:pt x="1" y="3"/>
                      <a:pt x="0" y="3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0" name="Freeform 361"/>
              <p:cNvSpPr>
                <a:spLocks noChangeArrowheads="1"/>
              </p:cNvSpPr>
              <p:nvPr/>
            </p:nvSpPr>
            <p:spPr bwMode="auto">
              <a:xfrm>
                <a:off x="1453" y="2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1" name="Freeform 362"/>
              <p:cNvSpPr>
                <a:spLocks noChangeArrowheads="1"/>
              </p:cNvSpPr>
              <p:nvPr/>
            </p:nvSpPr>
            <p:spPr bwMode="auto">
              <a:xfrm>
                <a:off x="1455" y="2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2" name="Freeform 363"/>
              <p:cNvSpPr>
                <a:spLocks noChangeArrowheads="1"/>
              </p:cNvSpPr>
              <p:nvPr/>
            </p:nvSpPr>
            <p:spPr bwMode="auto">
              <a:xfrm>
                <a:off x="1455" y="291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3" name="Freeform 364"/>
              <p:cNvSpPr>
                <a:spLocks noChangeArrowheads="1"/>
              </p:cNvSpPr>
              <p:nvPr/>
            </p:nvSpPr>
            <p:spPr bwMode="auto">
              <a:xfrm>
                <a:off x="1448" y="291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4" name="Freeform 365"/>
              <p:cNvSpPr>
                <a:spLocks noChangeArrowheads="1"/>
              </p:cNvSpPr>
              <p:nvPr/>
            </p:nvSpPr>
            <p:spPr bwMode="auto">
              <a:xfrm>
                <a:off x="1451" y="303"/>
                <a:ext cx="4" cy="7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60000 65536"/>
                  <a:gd name="T5" fmla="*/ 0 60000 65536"/>
                  <a:gd name="T6" fmla="*/ 0 w 2"/>
                  <a:gd name="T7" fmla="*/ 0 h 3"/>
                  <a:gd name="T8" fmla="*/ 2 w 2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">
                    <a:moveTo>
                      <a:pt x="2" y="0"/>
                    </a:moveTo>
                    <a:cubicBezTo>
                      <a:pt x="0" y="1"/>
                      <a:pt x="1" y="3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5" name="Freeform 366"/>
              <p:cNvSpPr>
                <a:spLocks noChangeArrowheads="1"/>
              </p:cNvSpPr>
              <p:nvPr/>
            </p:nvSpPr>
            <p:spPr bwMode="auto">
              <a:xfrm>
                <a:off x="1453" y="31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6" name="Freeform 367"/>
              <p:cNvSpPr>
                <a:spLocks noChangeArrowheads="1"/>
              </p:cNvSpPr>
              <p:nvPr/>
            </p:nvSpPr>
            <p:spPr bwMode="auto">
              <a:xfrm>
                <a:off x="1446" y="329"/>
                <a:ext cx="12" cy="5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0 h 2"/>
                  <a:gd name="T4" fmla="*/ 0 w 5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cubicBezTo>
                      <a:pt x="2" y="2"/>
                      <a:pt x="5" y="2"/>
                      <a:pt x="4" y="0"/>
                    </a:cubicBez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7" name="Freeform 368"/>
              <p:cNvSpPr>
                <a:spLocks noChangeArrowheads="1"/>
              </p:cNvSpPr>
              <p:nvPr/>
            </p:nvSpPr>
            <p:spPr bwMode="auto">
              <a:xfrm>
                <a:off x="1448" y="345"/>
                <a:ext cx="7" cy="8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60000 65536"/>
                  <a:gd name="T5" fmla="*/ 0 60000 65536"/>
                  <a:gd name="T6" fmla="*/ 0 w 3"/>
                  <a:gd name="T7" fmla="*/ 0 h 3"/>
                  <a:gd name="T8" fmla="*/ 3 w 3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3" y="0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8" name="Freeform 369"/>
              <p:cNvSpPr>
                <a:spLocks noChangeArrowheads="1"/>
              </p:cNvSpPr>
              <p:nvPr/>
            </p:nvSpPr>
            <p:spPr bwMode="auto">
              <a:xfrm>
                <a:off x="1448" y="364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2 h 2"/>
                  <a:gd name="T4" fmla="*/ 2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2" y="0"/>
                    </a:moveTo>
                    <a:cubicBezTo>
                      <a:pt x="3" y="1"/>
                      <a:pt x="0" y="1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79" name="Freeform 370"/>
              <p:cNvSpPr>
                <a:spLocks noChangeArrowheads="1"/>
              </p:cNvSpPr>
              <p:nvPr/>
            </p:nvSpPr>
            <p:spPr bwMode="auto">
              <a:xfrm>
                <a:off x="1446" y="364"/>
                <a:ext cx="7" cy="3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2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0"/>
                      <a:pt x="2" y="0"/>
                    </a:cubicBezTo>
                    <a:cubicBezTo>
                      <a:pt x="2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0" name="Freeform 371"/>
              <p:cNvSpPr>
                <a:spLocks noChangeArrowheads="1"/>
              </p:cNvSpPr>
              <p:nvPr/>
            </p:nvSpPr>
            <p:spPr bwMode="auto">
              <a:xfrm>
                <a:off x="1448" y="379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1" name="Freeform 372"/>
              <p:cNvSpPr>
                <a:spLocks noChangeArrowheads="1"/>
              </p:cNvSpPr>
              <p:nvPr/>
            </p:nvSpPr>
            <p:spPr bwMode="auto">
              <a:xfrm>
                <a:off x="1436" y="412"/>
                <a:ext cx="19" cy="2"/>
              </a:xfrm>
              <a:custGeom>
                <a:avLst/>
                <a:gdLst>
                  <a:gd name="T0" fmla="*/ 8 w 8"/>
                  <a:gd name="T1" fmla="*/ 1 h 1"/>
                  <a:gd name="T2" fmla="*/ 8 w 8"/>
                  <a:gd name="T3" fmla="*/ 1 h 1"/>
                  <a:gd name="T4" fmla="*/ 0 60000 65536"/>
                  <a:gd name="T5" fmla="*/ 0 60000 65536"/>
                  <a:gd name="T6" fmla="*/ 0 w 8"/>
                  <a:gd name="T7" fmla="*/ 0 h 1"/>
                  <a:gd name="T8" fmla="*/ 8 w 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1">
                    <a:moveTo>
                      <a:pt x="8" y="1"/>
                    </a:moveTo>
                    <a:cubicBezTo>
                      <a:pt x="6" y="1"/>
                      <a:pt x="0" y="0"/>
                      <a:pt x="8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2" name="Freeform 373"/>
              <p:cNvSpPr>
                <a:spLocks noChangeArrowheads="1"/>
              </p:cNvSpPr>
              <p:nvPr/>
            </p:nvSpPr>
            <p:spPr bwMode="auto">
              <a:xfrm>
                <a:off x="1448" y="41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3" name="Freeform 374"/>
              <p:cNvSpPr>
                <a:spLocks noChangeArrowheads="1"/>
              </p:cNvSpPr>
              <p:nvPr/>
            </p:nvSpPr>
            <p:spPr bwMode="auto">
              <a:xfrm>
                <a:off x="1439" y="433"/>
                <a:ext cx="16" cy="8"/>
              </a:xfrm>
              <a:custGeom>
                <a:avLst/>
                <a:gdLst>
                  <a:gd name="T0" fmla="*/ 6 w 7"/>
                  <a:gd name="T1" fmla="*/ 0 h 3"/>
                  <a:gd name="T2" fmla="*/ 6 w 7"/>
                  <a:gd name="T3" fmla="*/ 0 h 3"/>
                  <a:gd name="T4" fmla="*/ 0 60000 65536"/>
                  <a:gd name="T5" fmla="*/ 0 60000 65536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3">
                    <a:moveTo>
                      <a:pt x="6" y="0"/>
                    </a:moveTo>
                    <a:cubicBezTo>
                      <a:pt x="0" y="3"/>
                      <a:pt x="7" y="0"/>
                      <a:pt x="6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4" name="Freeform 375"/>
              <p:cNvSpPr>
                <a:spLocks noChangeArrowheads="1"/>
              </p:cNvSpPr>
              <p:nvPr/>
            </p:nvSpPr>
            <p:spPr bwMode="auto">
              <a:xfrm>
                <a:off x="1446" y="46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5" name="Freeform 376"/>
              <p:cNvSpPr>
                <a:spLocks noChangeArrowheads="1"/>
              </p:cNvSpPr>
              <p:nvPr/>
            </p:nvSpPr>
            <p:spPr bwMode="auto">
              <a:xfrm>
                <a:off x="1396" y="467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6" name="Freeform 377"/>
              <p:cNvSpPr>
                <a:spLocks noChangeArrowheads="1"/>
              </p:cNvSpPr>
              <p:nvPr/>
            </p:nvSpPr>
            <p:spPr bwMode="auto">
              <a:xfrm>
                <a:off x="1453" y="46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7" name="Freeform 378"/>
              <p:cNvSpPr>
                <a:spLocks noChangeArrowheads="1"/>
              </p:cNvSpPr>
              <p:nvPr/>
            </p:nvSpPr>
            <p:spPr bwMode="auto">
              <a:xfrm>
                <a:off x="1434" y="486"/>
                <a:ext cx="24" cy="2"/>
              </a:xfrm>
              <a:custGeom>
                <a:avLst/>
                <a:gdLst>
                  <a:gd name="T0" fmla="*/ 8 w 10"/>
                  <a:gd name="T1" fmla="*/ 1 h 1"/>
                  <a:gd name="T2" fmla="*/ 8 w 10"/>
                  <a:gd name="T3" fmla="*/ 1 h 1"/>
                  <a:gd name="T4" fmla="*/ 0 60000 65536"/>
                  <a:gd name="T5" fmla="*/ 0 60000 65536"/>
                  <a:gd name="T6" fmla="*/ 0 w 10"/>
                  <a:gd name="T7" fmla="*/ 0 h 1"/>
                  <a:gd name="T8" fmla="*/ 10 w 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">
                    <a:moveTo>
                      <a:pt x="8" y="1"/>
                    </a:moveTo>
                    <a:cubicBezTo>
                      <a:pt x="10" y="1"/>
                      <a:pt x="0" y="0"/>
                      <a:pt x="8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8" name="Freeform 379"/>
              <p:cNvSpPr>
                <a:spLocks noChangeArrowheads="1"/>
              </p:cNvSpPr>
              <p:nvPr/>
            </p:nvSpPr>
            <p:spPr bwMode="auto">
              <a:xfrm>
                <a:off x="235" y="479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89" name="Freeform 380"/>
              <p:cNvSpPr>
                <a:spLocks noChangeArrowheads="1"/>
              </p:cNvSpPr>
              <p:nvPr/>
            </p:nvSpPr>
            <p:spPr bwMode="auto">
              <a:xfrm>
                <a:off x="1446" y="510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0" name="Freeform 381"/>
              <p:cNvSpPr>
                <a:spLocks noChangeArrowheads="1"/>
              </p:cNvSpPr>
              <p:nvPr/>
            </p:nvSpPr>
            <p:spPr bwMode="auto">
              <a:xfrm>
                <a:off x="1446" y="514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1" name="Freeform 382"/>
              <p:cNvSpPr>
                <a:spLocks noChangeArrowheads="1"/>
              </p:cNvSpPr>
              <p:nvPr/>
            </p:nvSpPr>
            <p:spPr bwMode="auto">
              <a:xfrm>
                <a:off x="235" y="488"/>
                <a:ext cx="2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0 60000 65536"/>
                  <a:gd name="T5" fmla="*/ 0 60000 65536"/>
                  <a:gd name="T6" fmla="*/ 0 w 1"/>
                  <a:gd name="T7" fmla="*/ 0 h 4"/>
                  <a:gd name="T8" fmla="*/ 1 w 1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">
                    <a:moveTo>
                      <a:pt x="1" y="4"/>
                    </a:moveTo>
                    <a:cubicBezTo>
                      <a:pt x="0" y="0"/>
                      <a:pt x="0" y="4"/>
                      <a:pt x="1" y="4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2" name="Freeform 383"/>
              <p:cNvSpPr>
                <a:spLocks noChangeArrowheads="1"/>
              </p:cNvSpPr>
              <p:nvPr/>
            </p:nvSpPr>
            <p:spPr bwMode="auto">
              <a:xfrm>
                <a:off x="1443" y="524"/>
                <a:ext cx="15" cy="2"/>
              </a:xfrm>
              <a:custGeom>
                <a:avLst/>
                <a:gdLst>
                  <a:gd name="T0" fmla="*/ 0 w 6"/>
                  <a:gd name="T1" fmla="*/ 1 h 1"/>
                  <a:gd name="T2" fmla="*/ 5 w 6"/>
                  <a:gd name="T3" fmla="*/ 1 h 1"/>
                  <a:gd name="T4" fmla="*/ 0 w 6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6" y="0"/>
                      <a:pt x="1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3" name="Freeform 384"/>
              <p:cNvSpPr>
                <a:spLocks noChangeArrowheads="1"/>
              </p:cNvSpPr>
              <p:nvPr/>
            </p:nvSpPr>
            <p:spPr bwMode="auto">
              <a:xfrm>
                <a:off x="1443" y="540"/>
                <a:ext cx="10" cy="3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0" y="1"/>
                    </a:moveTo>
                    <a:cubicBezTo>
                      <a:pt x="2" y="1"/>
                      <a:pt x="4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4" name="Freeform 385"/>
              <p:cNvSpPr>
                <a:spLocks noChangeArrowheads="1"/>
              </p:cNvSpPr>
              <p:nvPr/>
            </p:nvSpPr>
            <p:spPr bwMode="auto">
              <a:xfrm>
                <a:off x="1441" y="557"/>
                <a:ext cx="10" cy="3"/>
              </a:xfrm>
              <a:custGeom>
                <a:avLst/>
                <a:gdLst>
                  <a:gd name="T0" fmla="*/ 3 w 4"/>
                  <a:gd name="T1" fmla="*/ 0 h 1"/>
                  <a:gd name="T2" fmla="*/ 0 w 4"/>
                  <a:gd name="T3" fmla="*/ 0 h 1"/>
                  <a:gd name="T4" fmla="*/ 3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5" name="Freeform 386"/>
              <p:cNvSpPr>
                <a:spLocks noChangeArrowheads="1"/>
              </p:cNvSpPr>
              <p:nvPr/>
            </p:nvSpPr>
            <p:spPr bwMode="auto">
              <a:xfrm>
                <a:off x="1441" y="567"/>
                <a:ext cx="10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0" y="0"/>
                      <a:pt x="4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6" name="Freeform 387"/>
              <p:cNvSpPr>
                <a:spLocks noChangeArrowheads="1"/>
              </p:cNvSpPr>
              <p:nvPr/>
            </p:nvSpPr>
            <p:spPr bwMode="auto">
              <a:xfrm>
                <a:off x="1441" y="576"/>
                <a:ext cx="12" cy="5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2 h 2"/>
                  <a:gd name="T4" fmla="*/ 5 w 5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5" y="2"/>
                    </a:moveTo>
                    <a:cubicBezTo>
                      <a:pt x="5" y="0"/>
                      <a:pt x="2" y="1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7" name="Freeform 388"/>
              <p:cNvSpPr>
                <a:spLocks noChangeArrowheads="1"/>
              </p:cNvSpPr>
              <p:nvPr/>
            </p:nvSpPr>
            <p:spPr bwMode="auto">
              <a:xfrm>
                <a:off x="1389" y="583"/>
                <a:ext cx="5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8" name="Freeform 389"/>
              <p:cNvSpPr>
                <a:spLocks noChangeArrowheads="1"/>
              </p:cNvSpPr>
              <p:nvPr/>
            </p:nvSpPr>
            <p:spPr bwMode="auto">
              <a:xfrm>
                <a:off x="1441" y="586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99" name="Freeform 390"/>
              <p:cNvSpPr>
                <a:spLocks noChangeArrowheads="1"/>
              </p:cNvSpPr>
              <p:nvPr/>
            </p:nvSpPr>
            <p:spPr bwMode="auto">
              <a:xfrm>
                <a:off x="1439" y="598"/>
                <a:ext cx="7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0" name="Freeform 391"/>
              <p:cNvSpPr>
                <a:spLocks noChangeArrowheads="1"/>
              </p:cNvSpPr>
              <p:nvPr/>
            </p:nvSpPr>
            <p:spPr bwMode="auto">
              <a:xfrm>
                <a:off x="1443" y="605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1" name="Freeform 392"/>
              <p:cNvSpPr>
                <a:spLocks noChangeArrowheads="1"/>
              </p:cNvSpPr>
              <p:nvPr/>
            </p:nvSpPr>
            <p:spPr bwMode="auto">
              <a:xfrm>
                <a:off x="1439" y="607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2" name="Freeform 393"/>
              <p:cNvSpPr>
                <a:spLocks noChangeArrowheads="1"/>
              </p:cNvSpPr>
              <p:nvPr/>
            </p:nvSpPr>
            <p:spPr bwMode="auto">
              <a:xfrm>
                <a:off x="1441" y="638"/>
                <a:ext cx="10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1" y="0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3" name="Freeform 394"/>
              <p:cNvSpPr>
                <a:spLocks noChangeArrowheads="1"/>
              </p:cNvSpPr>
              <p:nvPr/>
            </p:nvSpPr>
            <p:spPr bwMode="auto">
              <a:xfrm>
                <a:off x="1441" y="6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4" name="Freeform 395"/>
              <p:cNvSpPr>
                <a:spLocks noChangeArrowheads="1"/>
              </p:cNvSpPr>
              <p:nvPr/>
            </p:nvSpPr>
            <p:spPr bwMode="auto">
              <a:xfrm>
                <a:off x="1441" y="6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5" name="Freeform 396"/>
              <p:cNvSpPr>
                <a:spLocks noChangeArrowheads="1"/>
              </p:cNvSpPr>
              <p:nvPr/>
            </p:nvSpPr>
            <p:spPr bwMode="auto">
              <a:xfrm>
                <a:off x="1439" y="652"/>
                <a:ext cx="7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6" name="Freeform 397"/>
              <p:cNvSpPr>
                <a:spLocks noChangeArrowheads="1"/>
              </p:cNvSpPr>
              <p:nvPr/>
            </p:nvSpPr>
            <p:spPr bwMode="auto">
              <a:xfrm>
                <a:off x="1429" y="669"/>
                <a:ext cx="22" cy="5"/>
              </a:xfrm>
              <a:custGeom>
                <a:avLst/>
                <a:gdLst>
                  <a:gd name="T0" fmla="*/ 9 w 9"/>
                  <a:gd name="T1" fmla="*/ 1 h 2"/>
                  <a:gd name="T2" fmla="*/ 9 w 9"/>
                  <a:gd name="T3" fmla="*/ 1 h 2"/>
                  <a:gd name="T4" fmla="*/ 0 60000 65536"/>
                  <a:gd name="T5" fmla="*/ 0 60000 65536"/>
                  <a:gd name="T6" fmla="*/ 0 w 9"/>
                  <a:gd name="T7" fmla="*/ 0 h 2"/>
                  <a:gd name="T8" fmla="*/ 9 w 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">
                    <a:moveTo>
                      <a:pt x="9" y="1"/>
                    </a:moveTo>
                    <a:cubicBezTo>
                      <a:pt x="0" y="0"/>
                      <a:pt x="9" y="2"/>
                      <a:pt x="9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7" name="Freeform 398"/>
              <p:cNvSpPr>
                <a:spLocks noChangeArrowheads="1"/>
              </p:cNvSpPr>
              <p:nvPr/>
            </p:nvSpPr>
            <p:spPr bwMode="auto">
              <a:xfrm>
                <a:off x="1441" y="695"/>
                <a:ext cx="5" cy="1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8" name="Freeform 399"/>
              <p:cNvSpPr>
                <a:spLocks noChangeArrowheads="1"/>
              </p:cNvSpPr>
              <p:nvPr/>
            </p:nvSpPr>
            <p:spPr bwMode="auto">
              <a:xfrm>
                <a:off x="1446" y="755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09" name="Freeform 400"/>
              <p:cNvSpPr>
                <a:spLocks noChangeArrowheads="1"/>
              </p:cNvSpPr>
              <p:nvPr/>
            </p:nvSpPr>
            <p:spPr bwMode="auto">
              <a:xfrm>
                <a:off x="1448" y="778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0" name="Freeform 401"/>
              <p:cNvSpPr>
                <a:spLocks noChangeArrowheads="1"/>
              </p:cNvSpPr>
              <p:nvPr/>
            </p:nvSpPr>
            <p:spPr bwMode="auto">
              <a:xfrm>
                <a:off x="1451" y="805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1" name="Freeform 402"/>
              <p:cNvSpPr>
                <a:spLocks noChangeArrowheads="1"/>
              </p:cNvSpPr>
              <p:nvPr/>
            </p:nvSpPr>
            <p:spPr bwMode="auto">
              <a:xfrm>
                <a:off x="1451" y="816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2" name="Freeform 403"/>
              <p:cNvSpPr>
                <a:spLocks noChangeArrowheads="1"/>
              </p:cNvSpPr>
              <p:nvPr/>
            </p:nvSpPr>
            <p:spPr bwMode="auto">
              <a:xfrm>
                <a:off x="1443" y="816"/>
                <a:ext cx="3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3" name="Freeform 404"/>
              <p:cNvSpPr>
                <a:spLocks noChangeArrowheads="1"/>
              </p:cNvSpPr>
              <p:nvPr/>
            </p:nvSpPr>
            <p:spPr bwMode="auto">
              <a:xfrm>
                <a:off x="254" y="809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4" name="Freeform 405"/>
              <p:cNvSpPr>
                <a:spLocks noChangeArrowheads="1"/>
              </p:cNvSpPr>
              <p:nvPr/>
            </p:nvSpPr>
            <p:spPr bwMode="auto">
              <a:xfrm>
                <a:off x="411" y="81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5" name="Freeform 406"/>
              <p:cNvSpPr>
                <a:spLocks noChangeArrowheads="1"/>
              </p:cNvSpPr>
              <p:nvPr/>
            </p:nvSpPr>
            <p:spPr bwMode="auto">
              <a:xfrm>
                <a:off x="413" y="814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6" name="Freeform 407"/>
              <p:cNvSpPr>
                <a:spLocks noChangeArrowheads="1"/>
              </p:cNvSpPr>
              <p:nvPr/>
            </p:nvSpPr>
            <p:spPr bwMode="auto">
              <a:xfrm>
                <a:off x="413" y="814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3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7" name="Freeform 408"/>
              <p:cNvSpPr>
                <a:spLocks noChangeArrowheads="1"/>
              </p:cNvSpPr>
              <p:nvPr/>
            </p:nvSpPr>
            <p:spPr bwMode="auto">
              <a:xfrm>
                <a:off x="256" y="816"/>
                <a:ext cx="1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8" name="Freeform 409"/>
              <p:cNvSpPr>
                <a:spLocks noChangeArrowheads="1"/>
              </p:cNvSpPr>
              <p:nvPr/>
            </p:nvSpPr>
            <p:spPr bwMode="auto">
              <a:xfrm>
                <a:off x="256" y="821"/>
                <a:ext cx="1" cy="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19" name="Freeform 410"/>
              <p:cNvSpPr>
                <a:spLocks noChangeArrowheads="1"/>
              </p:cNvSpPr>
              <p:nvPr/>
            </p:nvSpPr>
            <p:spPr bwMode="auto">
              <a:xfrm>
                <a:off x="1213" y="840"/>
                <a:ext cx="7" cy="3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0" name="Freeform 411"/>
              <p:cNvSpPr>
                <a:spLocks noChangeArrowheads="1"/>
              </p:cNvSpPr>
              <p:nvPr/>
            </p:nvSpPr>
            <p:spPr bwMode="auto">
              <a:xfrm>
                <a:off x="316" y="828"/>
                <a:ext cx="1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1" name="Freeform 412"/>
              <p:cNvSpPr>
                <a:spLocks noChangeArrowheads="1"/>
              </p:cNvSpPr>
              <p:nvPr/>
            </p:nvSpPr>
            <p:spPr bwMode="auto">
              <a:xfrm>
                <a:off x="423" y="828"/>
                <a:ext cx="1" cy="7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60000 65536"/>
                  <a:gd name="T5" fmla="*/ 0 60000 65536"/>
                  <a:gd name="T6" fmla="*/ 0 w 1"/>
                  <a:gd name="T7" fmla="*/ 0 h 3"/>
                  <a:gd name="T8" fmla="*/ 1 w 1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">
                    <a:moveTo>
                      <a:pt x="0" y="3"/>
                    </a:moveTo>
                    <a:cubicBezTo>
                      <a:pt x="0" y="0"/>
                      <a:pt x="0" y="3"/>
                      <a:pt x="0" y="3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2" name="Freeform 413"/>
              <p:cNvSpPr>
                <a:spLocks noChangeArrowheads="1"/>
              </p:cNvSpPr>
              <p:nvPr/>
            </p:nvSpPr>
            <p:spPr bwMode="auto">
              <a:xfrm>
                <a:off x="494" y="835"/>
                <a:ext cx="14" cy="5"/>
              </a:xfrm>
              <a:custGeom>
                <a:avLst/>
                <a:gdLst>
                  <a:gd name="T0" fmla="*/ 4 w 6"/>
                  <a:gd name="T1" fmla="*/ 1 h 2"/>
                  <a:gd name="T2" fmla="*/ 4 w 6"/>
                  <a:gd name="T3" fmla="*/ 1 h 2"/>
                  <a:gd name="T4" fmla="*/ 0 60000 65536"/>
                  <a:gd name="T5" fmla="*/ 0 60000 65536"/>
                  <a:gd name="T6" fmla="*/ 0 w 6"/>
                  <a:gd name="T7" fmla="*/ 0 h 2"/>
                  <a:gd name="T8" fmla="*/ 6 w 6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2">
                    <a:moveTo>
                      <a:pt x="4" y="1"/>
                    </a:moveTo>
                    <a:cubicBezTo>
                      <a:pt x="0" y="0"/>
                      <a:pt x="6" y="2"/>
                      <a:pt x="4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3" name="Freeform 414"/>
              <p:cNvSpPr>
                <a:spLocks noChangeArrowheads="1"/>
              </p:cNvSpPr>
              <p:nvPr/>
            </p:nvSpPr>
            <p:spPr bwMode="auto">
              <a:xfrm>
                <a:off x="320" y="833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2" y="0"/>
                    </a:cubicBezTo>
                    <a:cubicBezTo>
                      <a:pt x="2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4" name="Freeform 415"/>
              <p:cNvSpPr>
                <a:spLocks noChangeArrowheads="1"/>
              </p:cNvSpPr>
              <p:nvPr/>
            </p:nvSpPr>
            <p:spPr bwMode="auto">
              <a:xfrm>
                <a:off x="439" y="838"/>
                <a:ext cx="3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5" name="Freeform 416"/>
              <p:cNvSpPr>
                <a:spLocks noChangeArrowheads="1"/>
              </p:cNvSpPr>
              <p:nvPr/>
            </p:nvSpPr>
            <p:spPr bwMode="auto">
              <a:xfrm>
                <a:off x="404" y="840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6" name="Freeform 417"/>
              <p:cNvSpPr>
                <a:spLocks noChangeArrowheads="1"/>
              </p:cNvSpPr>
              <p:nvPr/>
            </p:nvSpPr>
            <p:spPr bwMode="auto">
              <a:xfrm>
                <a:off x="491" y="843"/>
                <a:ext cx="27" cy="7"/>
              </a:xfrm>
              <a:custGeom>
                <a:avLst/>
                <a:gdLst>
                  <a:gd name="T0" fmla="*/ 5 w 11"/>
                  <a:gd name="T1" fmla="*/ 0 h 3"/>
                  <a:gd name="T2" fmla="*/ 5 w 11"/>
                  <a:gd name="T3" fmla="*/ 0 h 3"/>
                  <a:gd name="T4" fmla="*/ 0 60000 65536"/>
                  <a:gd name="T5" fmla="*/ 0 60000 65536"/>
                  <a:gd name="T6" fmla="*/ 0 w 11"/>
                  <a:gd name="T7" fmla="*/ 0 h 3"/>
                  <a:gd name="T8" fmla="*/ 11 w 11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3">
                    <a:moveTo>
                      <a:pt x="5" y="0"/>
                    </a:moveTo>
                    <a:cubicBezTo>
                      <a:pt x="0" y="3"/>
                      <a:pt x="11" y="1"/>
                      <a:pt x="5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7" name="Freeform 418"/>
              <p:cNvSpPr>
                <a:spLocks noChangeArrowheads="1"/>
              </p:cNvSpPr>
              <p:nvPr/>
            </p:nvSpPr>
            <p:spPr bwMode="auto">
              <a:xfrm>
                <a:off x="382" y="838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0"/>
                      <a:pt x="0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8" name="Freeform 419"/>
              <p:cNvSpPr>
                <a:spLocks noChangeArrowheads="1"/>
              </p:cNvSpPr>
              <p:nvPr/>
            </p:nvSpPr>
            <p:spPr bwMode="auto">
              <a:xfrm>
                <a:off x="439" y="843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29" name="Freeform 420"/>
              <p:cNvSpPr>
                <a:spLocks noChangeArrowheads="1"/>
              </p:cNvSpPr>
              <p:nvPr/>
            </p:nvSpPr>
            <p:spPr bwMode="auto">
              <a:xfrm>
                <a:off x="347" y="843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0" name="Freeform 421"/>
              <p:cNvSpPr>
                <a:spLocks noChangeArrowheads="1"/>
              </p:cNvSpPr>
              <p:nvPr/>
            </p:nvSpPr>
            <p:spPr bwMode="auto">
              <a:xfrm>
                <a:off x="313" y="843"/>
                <a:ext cx="3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1" name="Freeform 422"/>
              <p:cNvSpPr>
                <a:spLocks noChangeArrowheads="1"/>
              </p:cNvSpPr>
              <p:nvPr/>
            </p:nvSpPr>
            <p:spPr bwMode="auto">
              <a:xfrm>
                <a:off x="503" y="847"/>
                <a:ext cx="1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2" name="Freeform 423"/>
              <p:cNvSpPr>
                <a:spLocks noChangeArrowheads="1"/>
              </p:cNvSpPr>
              <p:nvPr/>
            </p:nvSpPr>
            <p:spPr bwMode="auto">
              <a:xfrm>
                <a:off x="183" y="36"/>
                <a:ext cx="33" cy="12"/>
              </a:xfrm>
              <a:custGeom>
                <a:avLst/>
                <a:gdLst>
                  <a:gd name="T0" fmla="*/ 1 w 14"/>
                  <a:gd name="T1" fmla="*/ 1 h 5"/>
                  <a:gd name="T2" fmla="*/ 3 w 14"/>
                  <a:gd name="T3" fmla="*/ 0 h 5"/>
                  <a:gd name="T4" fmla="*/ 5 w 14"/>
                  <a:gd name="T5" fmla="*/ 0 h 5"/>
                  <a:gd name="T6" fmla="*/ 8 w 14"/>
                  <a:gd name="T7" fmla="*/ 0 h 5"/>
                  <a:gd name="T8" fmla="*/ 11 w 14"/>
                  <a:gd name="T9" fmla="*/ 1 h 5"/>
                  <a:gd name="T10" fmla="*/ 12 w 14"/>
                  <a:gd name="T11" fmla="*/ 1 h 5"/>
                  <a:gd name="T12" fmla="*/ 13 w 14"/>
                  <a:gd name="T13" fmla="*/ 2 h 5"/>
                  <a:gd name="T14" fmla="*/ 11 w 14"/>
                  <a:gd name="T15" fmla="*/ 4 h 5"/>
                  <a:gd name="T16" fmla="*/ 13 w 14"/>
                  <a:gd name="T17" fmla="*/ 4 h 5"/>
                  <a:gd name="T18" fmla="*/ 13 w 14"/>
                  <a:gd name="T19" fmla="*/ 5 h 5"/>
                  <a:gd name="T20" fmla="*/ 10 w 14"/>
                  <a:gd name="T21" fmla="*/ 5 h 5"/>
                  <a:gd name="T22" fmla="*/ 7 w 14"/>
                  <a:gd name="T23" fmla="*/ 5 h 5"/>
                  <a:gd name="T24" fmla="*/ 7 w 14"/>
                  <a:gd name="T25" fmla="*/ 4 h 5"/>
                  <a:gd name="T26" fmla="*/ 1 w 14"/>
                  <a:gd name="T27" fmla="*/ 3 h 5"/>
                  <a:gd name="T28" fmla="*/ 1 w 14"/>
                  <a:gd name="T29" fmla="*/ 1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5"/>
                  <a:gd name="T47" fmla="*/ 14 w 1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5">
                    <a:moveTo>
                      <a:pt x="1" y="1"/>
                    </a:moveTo>
                    <a:cubicBezTo>
                      <a:pt x="1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2"/>
                      <a:pt x="12" y="2"/>
                      <a:pt x="13" y="2"/>
                    </a:cubicBezTo>
                    <a:cubicBezTo>
                      <a:pt x="13" y="3"/>
                      <a:pt x="12" y="3"/>
                      <a:pt x="11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5" y="4"/>
                      <a:pt x="2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3" name="Freeform 424"/>
              <p:cNvSpPr>
                <a:spLocks noChangeArrowheads="1"/>
              </p:cNvSpPr>
              <p:nvPr/>
            </p:nvSpPr>
            <p:spPr bwMode="auto">
              <a:xfrm>
                <a:off x="202" y="100"/>
                <a:ext cx="35" cy="10"/>
              </a:xfrm>
              <a:custGeom>
                <a:avLst/>
                <a:gdLst>
                  <a:gd name="T0" fmla="*/ 3 w 15"/>
                  <a:gd name="T1" fmla="*/ 1 h 4"/>
                  <a:gd name="T2" fmla="*/ 8 w 15"/>
                  <a:gd name="T3" fmla="*/ 1 h 4"/>
                  <a:gd name="T4" fmla="*/ 12 w 15"/>
                  <a:gd name="T5" fmla="*/ 1 h 4"/>
                  <a:gd name="T6" fmla="*/ 13 w 15"/>
                  <a:gd name="T7" fmla="*/ 1 h 4"/>
                  <a:gd name="T8" fmla="*/ 14 w 15"/>
                  <a:gd name="T9" fmla="*/ 2 h 4"/>
                  <a:gd name="T10" fmla="*/ 15 w 15"/>
                  <a:gd name="T11" fmla="*/ 2 h 4"/>
                  <a:gd name="T12" fmla="*/ 14 w 15"/>
                  <a:gd name="T13" fmla="*/ 3 h 4"/>
                  <a:gd name="T14" fmla="*/ 7 w 15"/>
                  <a:gd name="T15" fmla="*/ 3 h 4"/>
                  <a:gd name="T16" fmla="*/ 2 w 15"/>
                  <a:gd name="T17" fmla="*/ 2 h 4"/>
                  <a:gd name="T18" fmla="*/ 3 w 15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4"/>
                  <a:gd name="T32" fmla="*/ 15 w 1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4">
                    <a:moveTo>
                      <a:pt x="3" y="1"/>
                    </a:moveTo>
                    <a:cubicBezTo>
                      <a:pt x="4" y="1"/>
                      <a:pt x="6" y="0"/>
                      <a:pt x="8" y="1"/>
                    </a:cubicBezTo>
                    <a:cubicBezTo>
                      <a:pt x="9" y="0"/>
                      <a:pt x="10" y="1"/>
                      <a:pt x="12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2"/>
                      <a:pt x="14" y="2"/>
                    </a:cubicBezTo>
                    <a:cubicBezTo>
                      <a:pt x="15" y="2"/>
                      <a:pt x="14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2" y="3"/>
                      <a:pt x="10" y="4"/>
                      <a:pt x="7" y="3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4" name="Freeform 425"/>
              <p:cNvSpPr>
                <a:spLocks noChangeArrowheads="1"/>
              </p:cNvSpPr>
              <p:nvPr/>
            </p:nvSpPr>
            <p:spPr bwMode="auto">
              <a:xfrm>
                <a:off x="249" y="105"/>
                <a:ext cx="24" cy="7"/>
              </a:xfrm>
              <a:custGeom>
                <a:avLst/>
                <a:gdLst>
                  <a:gd name="T0" fmla="*/ 0 w 10"/>
                  <a:gd name="T1" fmla="*/ 1 h 3"/>
                  <a:gd name="T2" fmla="*/ 2 w 10"/>
                  <a:gd name="T3" fmla="*/ 1 h 3"/>
                  <a:gd name="T4" fmla="*/ 4 w 10"/>
                  <a:gd name="T5" fmla="*/ 0 h 3"/>
                  <a:gd name="T6" fmla="*/ 8 w 10"/>
                  <a:gd name="T7" fmla="*/ 1 h 3"/>
                  <a:gd name="T8" fmla="*/ 10 w 10"/>
                  <a:gd name="T9" fmla="*/ 2 h 3"/>
                  <a:gd name="T10" fmla="*/ 9 w 10"/>
                  <a:gd name="T11" fmla="*/ 2 h 3"/>
                  <a:gd name="T12" fmla="*/ 5 w 10"/>
                  <a:gd name="T13" fmla="*/ 3 h 3"/>
                  <a:gd name="T14" fmla="*/ 0 w 10"/>
                  <a:gd name="T15" fmla="*/ 2 h 3"/>
                  <a:gd name="T16" fmla="*/ 0 w 10"/>
                  <a:gd name="T17" fmla="*/ 2 h 3"/>
                  <a:gd name="T18" fmla="*/ 0 w 10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3"/>
                  <a:gd name="T32" fmla="*/ 10 w 10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3">
                    <a:moveTo>
                      <a:pt x="0" y="1"/>
                    </a:moveTo>
                    <a:cubicBezTo>
                      <a:pt x="0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5" y="0"/>
                      <a:pt x="7" y="1"/>
                      <a:pt x="8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9" y="2"/>
                      <a:pt x="10" y="2"/>
                      <a:pt x="9" y="2"/>
                    </a:cubicBezTo>
                    <a:cubicBezTo>
                      <a:pt x="8" y="3"/>
                      <a:pt x="6" y="3"/>
                      <a:pt x="5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5" name="Freeform 426"/>
              <p:cNvSpPr>
                <a:spLocks noChangeArrowheads="1"/>
              </p:cNvSpPr>
              <p:nvPr/>
            </p:nvSpPr>
            <p:spPr bwMode="auto">
              <a:xfrm>
                <a:off x="318" y="46"/>
                <a:ext cx="38" cy="9"/>
              </a:xfrm>
              <a:custGeom>
                <a:avLst/>
                <a:gdLst>
                  <a:gd name="T0" fmla="*/ 0 w 16"/>
                  <a:gd name="T1" fmla="*/ 1 h 4"/>
                  <a:gd name="T2" fmla="*/ 2 w 16"/>
                  <a:gd name="T3" fmla="*/ 0 h 4"/>
                  <a:gd name="T4" fmla="*/ 7 w 16"/>
                  <a:gd name="T5" fmla="*/ 0 h 4"/>
                  <a:gd name="T6" fmla="*/ 10 w 16"/>
                  <a:gd name="T7" fmla="*/ 1 h 4"/>
                  <a:gd name="T8" fmla="*/ 10 w 16"/>
                  <a:gd name="T9" fmla="*/ 1 h 4"/>
                  <a:gd name="T10" fmla="*/ 15 w 16"/>
                  <a:gd name="T11" fmla="*/ 2 h 4"/>
                  <a:gd name="T12" fmla="*/ 15 w 16"/>
                  <a:gd name="T13" fmla="*/ 3 h 4"/>
                  <a:gd name="T14" fmla="*/ 11 w 16"/>
                  <a:gd name="T15" fmla="*/ 4 h 4"/>
                  <a:gd name="T16" fmla="*/ 7 w 16"/>
                  <a:gd name="T17" fmla="*/ 3 h 4"/>
                  <a:gd name="T18" fmla="*/ 7 w 16"/>
                  <a:gd name="T19" fmla="*/ 2 h 4"/>
                  <a:gd name="T20" fmla="*/ 2 w 16"/>
                  <a:gd name="T21" fmla="*/ 2 h 4"/>
                  <a:gd name="T22" fmla="*/ 0 w 16"/>
                  <a:gd name="T23" fmla="*/ 1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4"/>
                  <a:gd name="T38" fmla="*/ 16 w 16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4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9" y="1"/>
                      <a:pt x="10" y="1"/>
                    </a:cubicBezTo>
                    <a:cubicBezTo>
                      <a:pt x="13" y="1"/>
                      <a:pt x="14" y="2"/>
                      <a:pt x="15" y="2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4" y="4"/>
                      <a:pt x="12" y="4"/>
                      <a:pt x="11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6" name="Freeform 427"/>
              <p:cNvSpPr>
                <a:spLocks noChangeArrowheads="1"/>
              </p:cNvSpPr>
              <p:nvPr/>
            </p:nvSpPr>
            <p:spPr bwMode="auto">
              <a:xfrm>
                <a:off x="328" y="96"/>
                <a:ext cx="9" cy="2"/>
              </a:xfrm>
              <a:custGeom>
                <a:avLst/>
                <a:gdLst>
                  <a:gd name="T0" fmla="*/ 1 w 4"/>
                  <a:gd name="T1" fmla="*/ 0 h 1"/>
                  <a:gd name="T2" fmla="*/ 4 w 4"/>
                  <a:gd name="T3" fmla="*/ 0 h 1"/>
                  <a:gd name="T4" fmla="*/ 4 w 4"/>
                  <a:gd name="T5" fmla="*/ 0 h 1"/>
                  <a:gd name="T6" fmla="*/ 2 w 4"/>
                  <a:gd name="T7" fmla="*/ 1 h 1"/>
                  <a:gd name="T8" fmla="*/ 0 w 4"/>
                  <a:gd name="T9" fmla="*/ 0 h 1"/>
                  <a:gd name="T10" fmla="*/ 1 w 4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7" name="Freeform 428"/>
              <p:cNvSpPr>
                <a:spLocks noChangeArrowheads="1"/>
              </p:cNvSpPr>
              <p:nvPr/>
            </p:nvSpPr>
            <p:spPr bwMode="auto">
              <a:xfrm>
                <a:off x="354" y="108"/>
                <a:ext cx="16" cy="4"/>
              </a:xfrm>
              <a:custGeom>
                <a:avLst/>
                <a:gdLst>
                  <a:gd name="T0" fmla="*/ 3 w 7"/>
                  <a:gd name="T1" fmla="*/ 0 h 2"/>
                  <a:gd name="T2" fmla="*/ 5 w 7"/>
                  <a:gd name="T3" fmla="*/ 1 h 2"/>
                  <a:gd name="T4" fmla="*/ 6 w 7"/>
                  <a:gd name="T5" fmla="*/ 2 h 2"/>
                  <a:gd name="T6" fmla="*/ 3 w 7"/>
                  <a:gd name="T7" fmla="*/ 2 h 2"/>
                  <a:gd name="T8" fmla="*/ 0 w 7"/>
                  <a:gd name="T9" fmla="*/ 1 h 2"/>
                  <a:gd name="T10" fmla="*/ 3 w 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"/>
                  <a:gd name="T20" fmla="*/ 7 w 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">
                    <a:moveTo>
                      <a:pt x="3" y="0"/>
                    </a:moveTo>
                    <a:cubicBezTo>
                      <a:pt x="3" y="0"/>
                      <a:pt x="5" y="0"/>
                      <a:pt x="5" y="1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8" name="Freeform 429"/>
              <p:cNvSpPr>
                <a:spLocks noChangeArrowheads="1"/>
              </p:cNvSpPr>
              <p:nvPr/>
            </p:nvSpPr>
            <p:spPr bwMode="auto">
              <a:xfrm>
                <a:off x="370" y="103"/>
                <a:ext cx="34" cy="7"/>
              </a:xfrm>
              <a:custGeom>
                <a:avLst/>
                <a:gdLst>
                  <a:gd name="T0" fmla="*/ 1 w 14"/>
                  <a:gd name="T1" fmla="*/ 0 h 3"/>
                  <a:gd name="T2" fmla="*/ 4 w 14"/>
                  <a:gd name="T3" fmla="*/ 0 h 3"/>
                  <a:gd name="T4" fmla="*/ 6 w 14"/>
                  <a:gd name="T5" fmla="*/ 0 h 3"/>
                  <a:gd name="T6" fmla="*/ 6 w 14"/>
                  <a:gd name="T7" fmla="*/ 0 h 3"/>
                  <a:gd name="T8" fmla="*/ 10 w 14"/>
                  <a:gd name="T9" fmla="*/ 0 h 3"/>
                  <a:gd name="T10" fmla="*/ 11 w 14"/>
                  <a:gd name="T11" fmla="*/ 1 h 3"/>
                  <a:gd name="T12" fmla="*/ 13 w 14"/>
                  <a:gd name="T13" fmla="*/ 1 h 3"/>
                  <a:gd name="T14" fmla="*/ 13 w 14"/>
                  <a:gd name="T15" fmla="*/ 1 h 3"/>
                  <a:gd name="T16" fmla="*/ 12 w 14"/>
                  <a:gd name="T17" fmla="*/ 2 h 3"/>
                  <a:gd name="T18" fmla="*/ 9 w 14"/>
                  <a:gd name="T19" fmla="*/ 3 h 3"/>
                  <a:gd name="T20" fmla="*/ 8 w 14"/>
                  <a:gd name="T21" fmla="*/ 3 h 3"/>
                  <a:gd name="T22" fmla="*/ 6 w 14"/>
                  <a:gd name="T23" fmla="*/ 2 h 3"/>
                  <a:gd name="T24" fmla="*/ 7 w 14"/>
                  <a:gd name="T25" fmla="*/ 2 h 3"/>
                  <a:gd name="T26" fmla="*/ 4 w 14"/>
                  <a:gd name="T27" fmla="*/ 2 h 3"/>
                  <a:gd name="T28" fmla="*/ 4 w 14"/>
                  <a:gd name="T29" fmla="*/ 1 h 3"/>
                  <a:gd name="T30" fmla="*/ 1 w 14"/>
                  <a:gd name="T31" fmla="*/ 1 h 3"/>
                  <a:gd name="T32" fmla="*/ 1 w 14"/>
                  <a:gd name="T33" fmla="*/ 0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3"/>
                  <a:gd name="T53" fmla="*/ 14 w 1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3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11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2"/>
                      <a:pt x="11" y="2"/>
                      <a:pt x="12" y="2"/>
                    </a:cubicBezTo>
                    <a:cubicBezTo>
                      <a:pt x="11" y="2"/>
                      <a:pt x="9" y="2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39" name="Freeform 430"/>
              <p:cNvSpPr>
                <a:spLocks noChangeArrowheads="1"/>
              </p:cNvSpPr>
              <p:nvPr/>
            </p:nvSpPr>
            <p:spPr bwMode="auto">
              <a:xfrm>
                <a:off x="385" y="162"/>
                <a:ext cx="66" cy="17"/>
              </a:xfrm>
              <a:custGeom>
                <a:avLst/>
                <a:gdLst>
                  <a:gd name="T0" fmla="*/ 1 w 28"/>
                  <a:gd name="T1" fmla="*/ 0 h 7"/>
                  <a:gd name="T2" fmla="*/ 5 w 28"/>
                  <a:gd name="T3" fmla="*/ 0 h 7"/>
                  <a:gd name="T4" fmla="*/ 6 w 28"/>
                  <a:gd name="T5" fmla="*/ 0 h 7"/>
                  <a:gd name="T6" fmla="*/ 10 w 28"/>
                  <a:gd name="T7" fmla="*/ 1 h 7"/>
                  <a:gd name="T8" fmla="*/ 13 w 28"/>
                  <a:gd name="T9" fmla="*/ 1 h 7"/>
                  <a:gd name="T10" fmla="*/ 15 w 28"/>
                  <a:gd name="T11" fmla="*/ 1 h 7"/>
                  <a:gd name="T12" fmla="*/ 16 w 28"/>
                  <a:gd name="T13" fmla="*/ 1 h 7"/>
                  <a:gd name="T14" fmla="*/ 18 w 28"/>
                  <a:gd name="T15" fmla="*/ 0 h 7"/>
                  <a:gd name="T16" fmla="*/ 18 w 28"/>
                  <a:gd name="T17" fmla="*/ 1 h 7"/>
                  <a:gd name="T18" fmla="*/ 23 w 28"/>
                  <a:gd name="T19" fmla="*/ 2 h 7"/>
                  <a:gd name="T20" fmla="*/ 25 w 28"/>
                  <a:gd name="T21" fmla="*/ 2 h 7"/>
                  <a:gd name="T22" fmla="*/ 26 w 28"/>
                  <a:gd name="T23" fmla="*/ 2 h 7"/>
                  <a:gd name="T24" fmla="*/ 27 w 28"/>
                  <a:gd name="T25" fmla="*/ 3 h 7"/>
                  <a:gd name="T26" fmla="*/ 27 w 28"/>
                  <a:gd name="T27" fmla="*/ 3 h 7"/>
                  <a:gd name="T28" fmla="*/ 28 w 28"/>
                  <a:gd name="T29" fmla="*/ 3 h 7"/>
                  <a:gd name="T30" fmla="*/ 27 w 28"/>
                  <a:gd name="T31" fmla="*/ 4 h 7"/>
                  <a:gd name="T32" fmla="*/ 28 w 28"/>
                  <a:gd name="T33" fmla="*/ 4 h 7"/>
                  <a:gd name="T34" fmla="*/ 26 w 28"/>
                  <a:gd name="T35" fmla="*/ 5 h 7"/>
                  <a:gd name="T36" fmla="*/ 26 w 28"/>
                  <a:gd name="T37" fmla="*/ 5 h 7"/>
                  <a:gd name="T38" fmla="*/ 23 w 28"/>
                  <a:gd name="T39" fmla="*/ 6 h 7"/>
                  <a:gd name="T40" fmla="*/ 20 w 28"/>
                  <a:gd name="T41" fmla="*/ 6 h 7"/>
                  <a:gd name="T42" fmla="*/ 18 w 28"/>
                  <a:gd name="T43" fmla="*/ 6 h 7"/>
                  <a:gd name="T44" fmla="*/ 16 w 28"/>
                  <a:gd name="T45" fmla="*/ 6 h 7"/>
                  <a:gd name="T46" fmla="*/ 15 w 28"/>
                  <a:gd name="T47" fmla="*/ 6 h 7"/>
                  <a:gd name="T48" fmla="*/ 13 w 28"/>
                  <a:gd name="T49" fmla="*/ 5 h 7"/>
                  <a:gd name="T50" fmla="*/ 12 w 28"/>
                  <a:gd name="T51" fmla="*/ 6 h 7"/>
                  <a:gd name="T52" fmla="*/ 12 w 28"/>
                  <a:gd name="T53" fmla="*/ 7 h 7"/>
                  <a:gd name="T54" fmla="*/ 12 w 28"/>
                  <a:gd name="T55" fmla="*/ 7 h 7"/>
                  <a:gd name="T56" fmla="*/ 12 w 28"/>
                  <a:gd name="T57" fmla="*/ 5 h 7"/>
                  <a:gd name="T58" fmla="*/ 12 w 28"/>
                  <a:gd name="T59" fmla="*/ 5 h 7"/>
                  <a:gd name="T60" fmla="*/ 11 w 28"/>
                  <a:gd name="T61" fmla="*/ 5 h 7"/>
                  <a:gd name="T62" fmla="*/ 9 w 28"/>
                  <a:gd name="T63" fmla="*/ 5 h 7"/>
                  <a:gd name="T64" fmla="*/ 11 w 28"/>
                  <a:gd name="T65" fmla="*/ 5 h 7"/>
                  <a:gd name="T66" fmla="*/ 7 w 28"/>
                  <a:gd name="T67" fmla="*/ 4 h 7"/>
                  <a:gd name="T68" fmla="*/ 7 w 28"/>
                  <a:gd name="T69" fmla="*/ 3 h 7"/>
                  <a:gd name="T70" fmla="*/ 7 w 28"/>
                  <a:gd name="T71" fmla="*/ 2 h 7"/>
                  <a:gd name="T72" fmla="*/ 4 w 28"/>
                  <a:gd name="T73" fmla="*/ 2 h 7"/>
                  <a:gd name="T74" fmla="*/ 0 w 28"/>
                  <a:gd name="T75" fmla="*/ 1 h 7"/>
                  <a:gd name="T76" fmla="*/ 1 w 28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8"/>
                  <a:gd name="T118" fmla="*/ 0 h 7"/>
                  <a:gd name="T119" fmla="*/ 28 w 28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8" h="7">
                    <a:moveTo>
                      <a:pt x="1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7" y="1"/>
                      <a:pt x="16" y="0"/>
                      <a:pt x="18" y="0"/>
                    </a:cubicBezTo>
                    <a:cubicBezTo>
                      <a:pt x="18" y="0"/>
                      <a:pt x="17" y="1"/>
                      <a:pt x="18" y="1"/>
                    </a:cubicBezTo>
                    <a:cubicBezTo>
                      <a:pt x="19" y="1"/>
                      <a:pt x="23" y="1"/>
                      <a:pt x="23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6" y="2"/>
                      <a:pt x="27" y="3"/>
                      <a:pt x="27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7" y="3"/>
                      <a:pt x="28" y="3"/>
                      <a:pt x="28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6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5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9" y="6"/>
                      <a:pt x="18" y="6"/>
                      <a:pt x="18" y="6"/>
                    </a:cubicBezTo>
                    <a:cubicBezTo>
                      <a:pt x="17" y="6"/>
                      <a:pt x="17" y="5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2" y="6"/>
                      <a:pt x="13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7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0" name="Freeform 431"/>
              <p:cNvSpPr>
                <a:spLocks noChangeArrowheads="1"/>
              </p:cNvSpPr>
              <p:nvPr/>
            </p:nvSpPr>
            <p:spPr bwMode="auto">
              <a:xfrm>
                <a:off x="401" y="105"/>
                <a:ext cx="29" cy="7"/>
              </a:xfrm>
              <a:custGeom>
                <a:avLst/>
                <a:gdLst>
                  <a:gd name="T0" fmla="*/ 1 w 12"/>
                  <a:gd name="T1" fmla="*/ 1 h 3"/>
                  <a:gd name="T2" fmla="*/ 5 w 12"/>
                  <a:gd name="T3" fmla="*/ 0 h 3"/>
                  <a:gd name="T4" fmla="*/ 9 w 12"/>
                  <a:gd name="T5" fmla="*/ 1 h 3"/>
                  <a:gd name="T6" fmla="*/ 9 w 12"/>
                  <a:gd name="T7" fmla="*/ 2 h 3"/>
                  <a:gd name="T8" fmla="*/ 11 w 12"/>
                  <a:gd name="T9" fmla="*/ 2 h 3"/>
                  <a:gd name="T10" fmla="*/ 10 w 12"/>
                  <a:gd name="T11" fmla="*/ 3 h 3"/>
                  <a:gd name="T12" fmla="*/ 8 w 12"/>
                  <a:gd name="T13" fmla="*/ 3 h 3"/>
                  <a:gd name="T14" fmla="*/ 6 w 12"/>
                  <a:gd name="T15" fmla="*/ 3 h 3"/>
                  <a:gd name="T16" fmla="*/ 1 w 12"/>
                  <a:gd name="T17" fmla="*/ 3 h 3"/>
                  <a:gd name="T18" fmla="*/ 1 w 12"/>
                  <a:gd name="T19" fmla="*/ 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3"/>
                  <a:gd name="T32" fmla="*/ 12 w 1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3">
                    <a:moveTo>
                      <a:pt x="1" y="1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7" y="0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2" y="3"/>
                      <a:pt x="11" y="3"/>
                      <a:pt x="10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4" y="3"/>
                      <a:pt x="3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1" name="Freeform 432"/>
              <p:cNvSpPr>
                <a:spLocks noChangeArrowheads="1"/>
              </p:cNvSpPr>
              <p:nvPr/>
            </p:nvSpPr>
            <p:spPr bwMode="auto">
              <a:xfrm>
                <a:off x="404" y="103"/>
                <a:ext cx="14" cy="2"/>
              </a:xfrm>
              <a:custGeom>
                <a:avLst/>
                <a:gdLst>
                  <a:gd name="T0" fmla="*/ 2 w 6"/>
                  <a:gd name="T1" fmla="*/ 0 h 1"/>
                  <a:gd name="T2" fmla="*/ 4 w 6"/>
                  <a:gd name="T3" fmla="*/ 0 h 1"/>
                  <a:gd name="T4" fmla="*/ 6 w 6"/>
                  <a:gd name="T5" fmla="*/ 0 h 1"/>
                  <a:gd name="T6" fmla="*/ 5 w 6"/>
                  <a:gd name="T7" fmla="*/ 1 h 1"/>
                  <a:gd name="T8" fmla="*/ 3 w 6"/>
                  <a:gd name="T9" fmla="*/ 1 h 1"/>
                  <a:gd name="T10" fmla="*/ 1 w 6"/>
                  <a:gd name="T11" fmla="*/ 1 h 1"/>
                  <a:gd name="T12" fmla="*/ 2 w 6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"/>
                  <a:gd name="T23" fmla="*/ 6 w 6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2" name="Freeform 433"/>
              <p:cNvSpPr>
                <a:spLocks noChangeArrowheads="1"/>
              </p:cNvSpPr>
              <p:nvPr/>
            </p:nvSpPr>
            <p:spPr bwMode="auto">
              <a:xfrm>
                <a:off x="411" y="203"/>
                <a:ext cx="71" cy="19"/>
              </a:xfrm>
              <a:custGeom>
                <a:avLst/>
                <a:gdLst>
                  <a:gd name="T0" fmla="*/ 1 w 30"/>
                  <a:gd name="T1" fmla="*/ 3 h 8"/>
                  <a:gd name="T2" fmla="*/ 2 w 30"/>
                  <a:gd name="T3" fmla="*/ 2 h 8"/>
                  <a:gd name="T4" fmla="*/ 4 w 30"/>
                  <a:gd name="T5" fmla="*/ 1 h 8"/>
                  <a:gd name="T6" fmla="*/ 8 w 30"/>
                  <a:gd name="T7" fmla="*/ 0 h 8"/>
                  <a:gd name="T8" fmla="*/ 13 w 30"/>
                  <a:gd name="T9" fmla="*/ 0 h 8"/>
                  <a:gd name="T10" fmla="*/ 16 w 30"/>
                  <a:gd name="T11" fmla="*/ 0 h 8"/>
                  <a:gd name="T12" fmla="*/ 18 w 30"/>
                  <a:gd name="T13" fmla="*/ 0 h 8"/>
                  <a:gd name="T14" fmla="*/ 20 w 30"/>
                  <a:gd name="T15" fmla="*/ 1 h 8"/>
                  <a:gd name="T16" fmla="*/ 24 w 30"/>
                  <a:gd name="T17" fmla="*/ 1 h 8"/>
                  <a:gd name="T18" fmla="*/ 23 w 30"/>
                  <a:gd name="T19" fmla="*/ 1 h 8"/>
                  <a:gd name="T20" fmla="*/ 26 w 30"/>
                  <a:gd name="T21" fmla="*/ 2 h 8"/>
                  <a:gd name="T22" fmla="*/ 27 w 30"/>
                  <a:gd name="T23" fmla="*/ 2 h 8"/>
                  <a:gd name="T24" fmla="*/ 28 w 30"/>
                  <a:gd name="T25" fmla="*/ 3 h 8"/>
                  <a:gd name="T26" fmla="*/ 30 w 30"/>
                  <a:gd name="T27" fmla="*/ 3 h 8"/>
                  <a:gd name="T28" fmla="*/ 27 w 30"/>
                  <a:gd name="T29" fmla="*/ 4 h 8"/>
                  <a:gd name="T30" fmla="*/ 27 w 30"/>
                  <a:gd name="T31" fmla="*/ 5 h 8"/>
                  <a:gd name="T32" fmla="*/ 26 w 30"/>
                  <a:gd name="T33" fmla="*/ 5 h 8"/>
                  <a:gd name="T34" fmla="*/ 25 w 30"/>
                  <a:gd name="T35" fmla="*/ 5 h 8"/>
                  <a:gd name="T36" fmla="*/ 25 w 30"/>
                  <a:gd name="T37" fmla="*/ 6 h 8"/>
                  <a:gd name="T38" fmla="*/ 24 w 30"/>
                  <a:gd name="T39" fmla="*/ 6 h 8"/>
                  <a:gd name="T40" fmla="*/ 23 w 30"/>
                  <a:gd name="T41" fmla="*/ 6 h 8"/>
                  <a:gd name="T42" fmla="*/ 20 w 30"/>
                  <a:gd name="T43" fmla="*/ 7 h 8"/>
                  <a:gd name="T44" fmla="*/ 20 w 30"/>
                  <a:gd name="T45" fmla="*/ 7 h 8"/>
                  <a:gd name="T46" fmla="*/ 21 w 30"/>
                  <a:gd name="T47" fmla="*/ 7 h 8"/>
                  <a:gd name="T48" fmla="*/ 20 w 30"/>
                  <a:gd name="T49" fmla="*/ 7 h 8"/>
                  <a:gd name="T50" fmla="*/ 20 w 30"/>
                  <a:gd name="T51" fmla="*/ 7 h 8"/>
                  <a:gd name="T52" fmla="*/ 19 w 30"/>
                  <a:gd name="T53" fmla="*/ 7 h 8"/>
                  <a:gd name="T54" fmla="*/ 15 w 30"/>
                  <a:gd name="T55" fmla="*/ 7 h 8"/>
                  <a:gd name="T56" fmla="*/ 15 w 30"/>
                  <a:gd name="T57" fmla="*/ 7 h 8"/>
                  <a:gd name="T58" fmla="*/ 15 w 30"/>
                  <a:gd name="T59" fmla="*/ 7 h 8"/>
                  <a:gd name="T60" fmla="*/ 15 w 30"/>
                  <a:gd name="T61" fmla="*/ 7 h 8"/>
                  <a:gd name="T62" fmla="*/ 15 w 30"/>
                  <a:gd name="T63" fmla="*/ 7 h 8"/>
                  <a:gd name="T64" fmla="*/ 14 w 30"/>
                  <a:gd name="T65" fmla="*/ 7 h 8"/>
                  <a:gd name="T66" fmla="*/ 14 w 30"/>
                  <a:gd name="T67" fmla="*/ 8 h 8"/>
                  <a:gd name="T68" fmla="*/ 13 w 30"/>
                  <a:gd name="T69" fmla="*/ 7 h 8"/>
                  <a:gd name="T70" fmla="*/ 11 w 30"/>
                  <a:gd name="T71" fmla="*/ 7 h 8"/>
                  <a:gd name="T72" fmla="*/ 10 w 30"/>
                  <a:gd name="T73" fmla="*/ 7 h 8"/>
                  <a:gd name="T74" fmla="*/ 7 w 30"/>
                  <a:gd name="T75" fmla="*/ 7 h 8"/>
                  <a:gd name="T76" fmla="*/ 5 w 30"/>
                  <a:gd name="T77" fmla="*/ 7 h 8"/>
                  <a:gd name="T78" fmla="*/ 5 w 30"/>
                  <a:gd name="T79" fmla="*/ 6 h 8"/>
                  <a:gd name="T80" fmla="*/ 4 w 30"/>
                  <a:gd name="T81" fmla="*/ 6 h 8"/>
                  <a:gd name="T82" fmla="*/ 4 w 30"/>
                  <a:gd name="T83" fmla="*/ 6 h 8"/>
                  <a:gd name="T84" fmla="*/ 3 w 30"/>
                  <a:gd name="T85" fmla="*/ 6 h 8"/>
                  <a:gd name="T86" fmla="*/ 3 w 30"/>
                  <a:gd name="T87" fmla="*/ 5 h 8"/>
                  <a:gd name="T88" fmla="*/ 2 w 30"/>
                  <a:gd name="T89" fmla="*/ 5 h 8"/>
                  <a:gd name="T90" fmla="*/ 1 w 30"/>
                  <a:gd name="T91" fmla="*/ 5 h 8"/>
                  <a:gd name="T92" fmla="*/ 0 w 30"/>
                  <a:gd name="T93" fmla="*/ 4 h 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"/>
                  <a:gd name="T142" fmla="*/ 0 h 8"/>
                  <a:gd name="T143" fmla="*/ 30 w 30"/>
                  <a:gd name="T144" fmla="*/ 8 h 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" h="8">
                    <a:moveTo>
                      <a:pt x="2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9" y="0"/>
                      <a:pt x="9" y="1"/>
                      <a:pt x="10" y="0"/>
                    </a:cubicBezTo>
                    <a:cubicBezTo>
                      <a:pt x="10" y="0"/>
                      <a:pt x="12" y="1"/>
                      <a:pt x="13" y="0"/>
                    </a:cubicBezTo>
                    <a:cubicBezTo>
                      <a:pt x="14" y="0"/>
                      <a:pt x="14" y="1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0" y="1"/>
                      <a:pt x="21" y="1"/>
                    </a:cubicBezTo>
                    <a:cubicBezTo>
                      <a:pt x="22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4" y="2"/>
                      <a:pt x="25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7" y="2"/>
                      <a:pt x="27" y="2"/>
                    </a:cubicBezTo>
                    <a:cubicBezTo>
                      <a:pt x="27" y="2"/>
                      <a:pt x="26" y="2"/>
                      <a:pt x="26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5" y="3"/>
                      <a:pt x="27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6" y="4"/>
                      <a:pt x="27" y="4"/>
                      <a:pt x="27" y="5"/>
                    </a:cubicBezTo>
                    <a:cubicBezTo>
                      <a:pt x="27" y="5"/>
                      <a:pt x="26" y="5"/>
                      <a:pt x="27" y="5"/>
                    </a:cubicBezTo>
                    <a:cubicBezTo>
                      <a:pt x="27" y="5"/>
                      <a:pt x="28" y="5"/>
                      <a:pt x="28" y="6"/>
                    </a:cubicBezTo>
                    <a:cubicBezTo>
                      <a:pt x="27" y="6"/>
                      <a:pt x="27" y="6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6" y="6"/>
                      <a:pt x="24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2" y="7"/>
                      <a:pt x="21" y="6"/>
                      <a:pt x="20" y="7"/>
                    </a:cubicBezTo>
                    <a:cubicBezTo>
                      <a:pt x="20" y="7"/>
                      <a:pt x="20" y="7"/>
                      <a:pt x="21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7" y="7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3" y="8"/>
                      <a:pt x="14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8"/>
                      <a:pt x="10" y="7"/>
                    </a:cubicBezTo>
                    <a:cubicBezTo>
                      <a:pt x="10" y="7"/>
                      <a:pt x="11" y="7"/>
                      <a:pt x="10" y="7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1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3" name="Freeform 434"/>
              <p:cNvSpPr>
                <a:spLocks noChangeArrowheads="1"/>
              </p:cNvSpPr>
              <p:nvPr/>
            </p:nvSpPr>
            <p:spPr bwMode="auto">
              <a:xfrm>
                <a:off x="427" y="110"/>
                <a:ext cx="57" cy="14"/>
              </a:xfrm>
              <a:custGeom>
                <a:avLst/>
                <a:gdLst>
                  <a:gd name="T0" fmla="*/ 3 w 24"/>
                  <a:gd name="T1" fmla="*/ 2 h 6"/>
                  <a:gd name="T2" fmla="*/ 12 w 24"/>
                  <a:gd name="T3" fmla="*/ 1 h 6"/>
                  <a:gd name="T4" fmla="*/ 17 w 24"/>
                  <a:gd name="T5" fmla="*/ 1 h 6"/>
                  <a:gd name="T6" fmla="*/ 21 w 24"/>
                  <a:gd name="T7" fmla="*/ 2 h 6"/>
                  <a:gd name="T8" fmla="*/ 22 w 24"/>
                  <a:gd name="T9" fmla="*/ 4 h 6"/>
                  <a:gd name="T10" fmla="*/ 24 w 24"/>
                  <a:gd name="T11" fmla="*/ 4 h 6"/>
                  <a:gd name="T12" fmla="*/ 19 w 24"/>
                  <a:gd name="T13" fmla="*/ 4 h 6"/>
                  <a:gd name="T14" fmla="*/ 18 w 24"/>
                  <a:gd name="T15" fmla="*/ 5 h 6"/>
                  <a:gd name="T16" fmla="*/ 15 w 24"/>
                  <a:gd name="T17" fmla="*/ 5 h 6"/>
                  <a:gd name="T18" fmla="*/ 12 w 24"/>
                  <a:gd name="T19" fmla="*/ 6 h 6"/>
                  <a:gd name="T20" fmla="*/ 12 w 24"/>
                  <a:gd name="T21" fmla="*/ 6 h 6"/>
                  <a:gd name="T22" fmla="*/ 11 w 24"/>
                  <a:gd name="T23" fmla="*/ 5 h 6"/>
                  <a:gd name="T24" fmla="*/ 5 w 24"/>
                  <a:gd name="T25" fmla="*/ 4 h 6"/>
                  <a:gd name="T26" fmla="*/ 1 w 24"/>
                  <a:gd name="T27" fmla="*/ 3 h 6"/>
                  <a:gd name="T28" fmla="*/ 0 w 24"/>
                  <a:gd name="T29" fmla="*/ 3 h 6"/>
                  <a:gd name="T30" fmla="*/ 3 w 24"/>
                  <a:gd name="T31" fmla="*/ 2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6"/>
                  <a:gd name="T50" fmla="*/ 24 w 2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6">
                    <a:moveTo>
                      <a:pt x="3" y="2"/>
                    </a:moveTo>
                    <a:cubicBezTo>
                      <a:pt x="6" y="1"/>
                      <a:pt x="8" y="0"/>
                      <a:pt x="12" y="1"/>
                    </a:cubicBezTo>
                    <a:cubicBezTo>
                      <a:pt x="14" y="0"/>
                      <a:pt x="15" y="1"/>
                      <a:pt x="17" y="1"/>
                    </a:cubicBezTo>
                    <a:cubicBezTo>
                      <a:pt x="19" y="1"/>
                      <a:pt x="20" y="1"/>
                      <a:pt x="21" y="2"/>
                    </a:cubicBezTo>
                    <a:cubicBezTo>
                      <a:pt x="22" y="2"/>
                      <a:pt x="23" y="3"/>
                      <a:pt x="22" y="4"/>
                    </a:cubicBezTo>
                    <a:cubicBezTo>
                      <a:pt x="22" y="4"/>
                      <a:pt x="24" y="4"/>
                      <a:pt x="24" y="4"/>
                    </a:cubicBezTo>
                    <a:cubicBezTo>
                      <a:pt x="22" y="4"/>
                      <a:pt x="20" y="4"/>
                      <a:pt x="19" y="4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9" y="5"/>
                      <a:pt x="6" y="5"/>
                      <a:pt x="5" y="4"/>
                    </a:cubicBezTo>
                    <a:cubicBezTo>
                      <a:pt x="4" y="4"/>
                      <a:pt x="3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4" name="Freeform 435"/>
              <p:cNvSpPr>
                <a:spLocks noChangeArrowheads="1"/>
              </p:cNvSpPr>
              <p:nvPr/>
            </p:nvSpPr>
            <p:spPr bwMode="auto">
              <a:xfrm>
                <a:off x="430" y="86"/>
                <a:ext cx="38" cy="12"/>
              </a:xfrm>
              <a:custGeom>
                <a:avLst/>
                <a:gdLst>
                  <a:gd name="T0" fmla="*/ 2 w 16"/>
                  <a:gd name="T1" fmla="*/ 1 h 5"/>
                  <a:gd name="T2" fmla="*/ 5 w 16"/>
                  <a:gd name="T3" fmla="*/ 0 h 5"/>
                  <a:gd name="T4" fmla="*/ 9 w 16"/>
                  <a:gd name="T5" fmla="*/ 0 h 5"/>
                  <a:gd name="T6" fmla="*/ 14 w 16"/>
                  <a:gd name="T7" fmla="*/ 1 h 5"/>
                  <a:gd name="T8" fmla="*/ 14 w 16"/>
                  <a:gd name="T9" fmla="*/ 1 h 5"/>
                  <a:gd name="T10" fmla="*/ 16 w 16"/>
                  <a:gd name="T11" fmla="*/ 2 h 5"/>
                  <a:gd name="T12" fmla="*/ 15 w 16"/>
                  <a:gd name="T13" fmla="*/ 3 h 5"/>
                  <a:gd name="T14" fmla="*/ 12 w 16"/>
                  <a:gd name="T15" fmla="*/ 4 h 5"/>
                  <a:gd name="T16" fmla="*/ 14 w 16"/>
                  <a:gd name="T17" fmla="*/ 5 h 5"/>
                  <a:gd name="T18" fmla="*/ 13 w 16"/>
                  <a:gd name="T19" fmla="*/ 5 h 5"/>
                  <a:gd name="T20" fmla="*/ 11 w 16"/>
                  <a:gd name="T21" fmla="*/ 5 h 5"/>
                  <a:gd name="T22" fmla="*/ 10 w 16"/>
                  <a:gd name="T23" fmla="*/ 5 h 5"/>
                  <a:gd name="T24" fmla="*/ 10 w 16"/>
                  <a:gd name="T25" fmla="*/ 5 h 5"/>
                  <a:gd name="T26" fmla="*/ 5 w 16"/>
                  <a:gd name="T27" fmla="*/ 4 h 5"/>
                  <a:gd name="T28" fmla="*/ 2 w 16"/>
                  <a:gd name="T29" fmla="*/ 4 h 5"/>
                  <a:gd name="T30" fmla="*/ 1 w 16"/>
                  <a:gd name="T31" fmla="*/ 3 h 5"/>
                  <a:gd name="T32" fmla="*/ 2 w 16"/>
                  <a:gd name="T33" fmla="*/ 1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5"/>
                  <a:gd name="T53" fmla="*/ 16 w 1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5">
                    <a:moveTo>
                      <a:pt x="2" y="1"/>
                    </a:moveTo>
                    <a:cubicBezTo>
                      <a:pt x="3" y="1"/>
                      <a:pt x="3" y="0"/>
                      <a:pt x="5" y="0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1"/>
                      <a:pt x="14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7" y="5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5" name="Freeform 436"/>
              <p:cNvSpPr>
                <a:spLocks noChangeArrowheads="1"/>
              </p:cNvSpPr>
              <p:nvPr/>
            </p:nvSpPr>
            <p:spPr bwMode="auto">
              <a:xfrm>
                <a:off x="439" y="55"/>
                <a:ext cx="33" cy="10"/>
              </a:xfrm>
              <a:custGeom>
                <a:avLst/>
                <a:gdLst>
                  <a:gd name="T0" fmla="*/ 2 w 14"/>
                  <a:gd name="T1" fmla="*/ 2 h 4"/>
                  <a:gd name="T2" fmla="*/ 3 w 14"/>
                  <a:gd name="T3" fmla="*/ 0 h 4"/>
                  <a:gd name="T4" fmla="*/ 7 w 14"/>
                  <a:gd name="T5" fmla="*/ 0 h 4"/>
                  <a:gd name="T6" fmla="*/ 12 w 14"/>
                  <a:gd name="T7" fmla="*/ 0 h 4"/>
                  <a:gd name="T8" fmla="*/ 14 w 14"/>
                  <a:gd name="T9" fmla="*/ 2 h 4"/>
                  <a:gd name="T10" fmla="*/ 11 w 14"/>
                  <a:gd name="T11" fmla="*/ 3 h 4"/>
                  <a:gd name="T12" fmla="*/ 9 w 14"/>
                  <a:gd name="T13" fmla="*/ 4 h 4"/>
                  <a:gd name="T14" fmla="*/ 6 w 14"/>
                  <a:gd name="T15" fmla="*/ 4 h 4"/>
                  <a:gd name="T16" fmla="*/ 3 w 14"/>
                  <a:gd name="T17" fmla="*/ 4 h 4"/>
                  <a:gd name="T18" fmla="*/ 2 w 14"/>
                  <a:gd name="T19" fmla="*/ 3 h 4"/>
                  <a:gd name="T20" fmla="*/ 1 w 14"/>
                  <a:gd name="T21" fmla="*/ 2 h 4"/>
                  <a:gd name="T22" fmla="*/ 2 w 14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4"/>
                  <a:gd name="T38" fmla="*/ 14 w 1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4">
                    <a:moveTo>
                      <a:pt x="2" y="2"/>
                    </a:moveTo>
                    <a:cubicBezTo>
                      <a:pt x="1" y="1"/>
                      <a:pt x="3" y="1"/>
                      <a:pt x="3" y="0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3" y="1"/>
                      <a:pt x="14" y="1"/>
                      <a:pt x="14" y="2"/>
                    </a:cubicBezTo>
                    <a:cubicBezTo>
                      <a:pt x="13" y="2"/>
                      <a:pt x="13" y="3"/>
                      <a:pt x="11" y="3"/>
                    </a:cubicBezTo>
                    <a:cubicBezTo>
                      <a:pt x="10" y="3"/>
                      <a:pt x="10" y="4"/>
                      <a:pt x="9" y="4"/>
                    </a:cubicBezTo>
                    <a:cubicBezTo>
                      <a:pt x="8" y="4"/>
                      <a:pt x="6" y="4"/>
                      <a:pt x="6" y="4"/>
                    </a:cubicBezTo>
                    <a:cubicBezTo>
                      <a:pt x="5" y="4"/>
                      <a:pt x="3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3"/>
                      <a:pt x="0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6" name="Freeform 437"/>
              <p:cNvSpPr>
                <a:spLocks noChangeArrowheads="1"/>
              </p:cNvSpPr>
              <p:nvPr/>
            </p:nvSpPr>
            <p:spPr bwMode="auto">
              <a:xfrm>
                <a:off x="446" y="167"/>
                <a:ext cx="76" cy="21"/>
              </a:xfrm>
              <a:custGeom>
                <a:avLst/>
                <a:gdLst>
                  <a:gd name="T0" fmla="*/ 1 w 32"/>
                  <a:gd name="T1" fmla="*/ 6 h 9"/>
                  <a:gd name="T2" fmla="*/ 0 w 32"/>
                  <a:gd name="T3" fmla="*/ 5 h 9"/>
                  <a:gd name="T4" fmla="*/ 1 w 32"/>
                  <a:gd name="T5" fmla="*/ 5 h 9"/>
                  <a:gd name="T6" fmla="*/ 3 w 32"/>
                  <a:gd name="T7" fmla="*/ 4 h 9"/>
                  <a:gd name="T8" fmla="*/ 4 w 32"/>
                  <a:gd name="T9" fmla="*/ 4 h 9"/>
                  <a:gd name="T10" fmla="*/ 7 w 32"/>
                  <a:gd name="T11" fmla="*/ 3 h 9"/>
                  <a:gd name="T12" fmla="*/ 9 w 32"/>
                  <a:gd name="T13" fmla="*/ 3 h 9"/>
                  <a:gd name="T14" fmla="*/ 12 w 32"/>
                  <a:gd name="T15" fmla="*/ 3 h 9"/>
                  <a:gd name="T16" fmla="*/ 14 w 32"/>
                  <a:gd name="T17" fmla="*/ 3 h 9"/>
                  <a:gd name="T18" fmla="*/ 15 w 32"/>
                  <a:gd name="T19" fmla="*/ 3 h 9"/>
                  <a:gd name="T20" fmla="*/ 15 w 32"/>
                  <a:gd name="T21" fmla="*/ 1 h 9"/>
                  <a:gd name="T22" fmla="*/ 17 w 32"/>
                  <a:gd name="T23" fmla="*/ 0 h 9"/>
                  <a:gd name="T24" fmla="*/ 25 w 32"/>
                  <a:gd name="T25" fmla="*/ 0 h 9"/>
                  <a:gd name="T26" fmla="*/ 28 w 32"/>
                  <a:gd name="T27" fmla="*/ 0 h 9"/>
                  <a:gd name="T28" fmla="*/ 31 w 32"/>
                  <a:gd name="T29" fmla="*/ 1 h 9"/>
                  <a:gd name="T30" fmla="*/ 32 w 32"/>
                  <a:gd name="T31" fmla="*/ 2 h 9"/>
                  <a:gd name="T32" fmla="*/ 31 w 32"/>
                  <a:gd name="T33" fmla="*/ 3 h 9"/>
                  <a:gd name="T34" fmla="*/ 24 w 32"/>
                  <a:gd name="T35" fmla="*/ 4 h 9"/>
                  <a:gd name="T36" fmla="*/ 24 w 32"/>
                  <a:gd name="T37" fmla="*/ 4 h 9"/>
                  <a:gd name="T38" fmla="*/ 25 w 32"/>
                  <a:gd name="T39" fmla="*/ 5 h 9"/>
                  <a:gd name="T40" fmla="*/ 24 w 32"/>
                  <a:gd name="T41" fmla="*/ 5 h 9"/>
                  <a:gd name="T42" fmla="*/ 27 w 32"/>
                  <a:gd name="T43" fmla="*/ 5 h 9"/>
                  <a:gd name="T44" fmla="*/ 27 w 32"/>
                  <a:gd name="T45" fmla="*/ 5 h 9"/>
                  <a:gd name="T46" fmla="*/ 25 w 32"/>
                  <a:gd name="T47" fmla="*/ 6 h 9"/>
                  <a:gd name="T48" fmla="*/ 27 w 32"/>
                  <a:gd name="T49" fmla="*/ 7 h 9"/>
                  <a:gd name="T50" fmla="*/ 24 w 32"/>
                  <a:gd name="T51" fmla="*/ 8 h 9"/>
                  <a:gd name="T52" fmla="*/ 23 w 32"/>
                  <a:gd name="T53" fmla="*/ 9 h 9"/>
                  <a:gd name="T54" fmla="*/ 22 w 32"/>
                  <a:gd name="T55" fmla="*/ 9 h 9"/>
                  <a:gd name="T56" fmla="*/ 20 w 32"/>
                  <a:gd name="T57" fmla="*/ 9 h 9"/>
                  <a:gd name="T58" fmla="*/ 19 w 32"/>
                  <a:gd name="T59" fmla="*/ 9 h 9"/>
                  <a:gd name="T60" fmla="*/ 17 w 32"/>
                  <a:gd name="T61" fmla="*/ 9 h 9"/>
                  <a:gd name="T62" fmla="*/ 17 w 32"/>
                  <a:gd name="T63" fmla="*/ 9 h 9"/>
                  <a:gd name="T64" fmla="*/ 15 w 32"/>
                  <a:gd name="T65" fmla="*/ 9 h 9"/>
                  <a:gd name="T66" fmla="*/ 13 w 32"/>
                  <a:gd name="T67" fmla="*/ 9 h 9"/>
                  <a:gd name="T68" fmla="*/ 11 w 32"/>
                  <a:gd name="T69" fmla="*/ 9 h 9"/>
                  <a:gd name="T70" fmla="*/ 9 w 32"/>
                  <a:gd name="T71" fmla="*/ 9 h 9"/>
                  <a:gd name="T72" fmla="*/ 7 w 32"/>
                  <a:gd name="T73" fmla="*/ 9 h 9"/>
                  <a:gd name="T74" fmla="*/ 6 w 32"/>
                  <a:gd name="T75" fmla="*/ 9 h 9"/>
                  <a:gd name="T76" fmla="*/ 5 w 32"/>
                  <a:gd name="T77" fmla="*/ 9 h 9"/>
                  <a:gd name="T78" fmla="*/ 4 w 32"/>
                  <a:gd name="T79" fmla="*/ 8 h 9"/>
                  <a:gd name="T80" fmla="*/ 3 w 32"/>
                  <a:gd name="T81" fmla="*/ 8 h 9"/>
                  <a:gd name="T82" fmla="*/ 2 w 32"/>
                  <a:gd name="T83" fmla="*/ 8 h 9"/>
                  <a:gd name="T84" fmla="*/ 1 w 32"/>
                  <a:gd name="T85" fmla="*/ 7 h 9"/>
                  <a:gd name="T86" fmla="*/ 1 w 32"/>
                  <a:gd name="T87" fmla="*/ 7 h 9"/>
                  <a:gd name="T88" fmla="*/ 1 w 32"/>
                  <a:gd name="T89" fmla="*/ 6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"/>
                  <a:gd name="T136" fmla="*/ 0 h 9"/>
                  <a:gd name="T137" fmla="*/ 32 w 32"/>
                  <a:gd name="T138" fmla="*/ 9 h 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" h="9">
                    <a:moveTo>
                      <a:pt x="1" y="6"/>
                    </a:moveTo>
                    <a:cubicBezTo>
                      <a:pt x="1" y="6"/>
                      <a:pt x="0" y="6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4"/>
                      <a:pt x="7" y="4"/>
                      <a:pt x="7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4" y="3"/>
                    </a:cubicBezTo>
                    <a:cubicBezTo>
                      <a:pt x="14" y="3"/>
                      <a:pt x="15" y="3"/>
                      <a:pt x="15" y="3"/>
                    </a:cubicBezTo>
                    <a:cubicBezTo>
                      <a:pt x="14" y="3"/>
                      <a:pt x="14" y="2"/>
                      <a:pt x="15" y="1"/>
                    </a:cubicBezTo>
                    <a:cubicBezTo>
                      <a:pt x="16" y="1"/>
                      <a:pt x="16" y="1"/>
                      <a:pt x="17" y="0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30" y="0"/>
                      <a:pt x="30" y="1"/>
                      <a:pt x="31" y="1"/>
                    </a:cubicBezTo>
                    <a:cubicBezTo>
                      <a:pt x="32" y="1"/>
                      <a:pt x="31" y="2"/>
                      <a:pt x="32" y="2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6" y="5"/>
                      <a:pt x="26" y="5"/>
                      <a:pt x="27" y="5"/>
                    </a:cubicBezTo>
                    <a:cubicBezTo>
                      <a:pt x="28" y="5"/>
                      <a:pt x="28" y="5"/>
                      <a:pt x="27" y="5"/>
                    </a:cubicBezTo>
                    <a:cubicBezTo>
                      <a:pt x="27" y="6"/>
                      <a:pt x="25" y="5"/>
                      <a:pt x="25" y="6"/>
                    </a:cubicBezTo>
                    <a:cubicBezTo>
                      <a:pt x="25" y="6"/>
                      <a:pt x="26" y="7"/>
                      <a:pt x="27" y="7"/>
                    </a:cubicBezTo>
                    <a:cubicBezTo>
                      <a:pt x="27" y="7"/>
                      <a:pt x="24" y="7"/>
                      <a:pt x="24" y="8"/>
                    </a:cubicBezTo>
                    <a:cubicBezTo>
                      <a:pt x="24" y="8"/>
                      <a:pt x="24" y="9"/>
                      <a:pt x="23" y="9"/>
                    </a:cubicBezTo>
                    <a:cubicBezTo>
                      <a:pt x="23" y="9"/>
                      <a:pt x="22" y="9"/>
                      <a:pt x="22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5" y="9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7" name="Freeform 438"/>
              <p:cNvSpPr>
                <a:spLocks noChangeArrowheads="1"/>
              </p:cNvSpPr>
              <p:nvPr/>
            </p:nvSpPr>
            <p:spPr bwMode="auto">
              <a:xfrm>
                <a:off x="456" y="122"/>
                <a:ext cx="19" cy="5"/>
              </a:xfrm>
              <a:custGeom>
                <a:avLst/>
                <a:gdLst>
                  <a:gd name="T0" fmla="*/ 3 w 8"/>
                  <a:gd name="T1" fmla="*/ 0 h 2"/>
                  <a:gd name="T2" fmla="*/ 7 w 8"/>
                  <a:gd name="T3" fmla="*/ 1 h 2"/>
                  <a:gd name="T4" fmla="*/ 7 w 8"/>
                  <a:gd name="T5" fmla="*/ 1 h 2"/>
                  <a:gd name="T6" fmla="*/ 5 w 8"/>
                  <a:gd name="T7" fmla="*/ 2 h 2"/>
                  <a:gd name="T8" fmla="*/ 1 w 8"/>
                  <a:gd name="T9" fmla="*/ 2 h 2"/>
                  <a:gd name="T10" fmla="*/ 1 w 8"/>
                  <a:gd name="T11" fmla="*/ 1 h 2"/>
                  <a:gd name="T12" fmla="*/ 3 w 8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"/>
                  <a:gd name="T23" fmla="*/ 8 w 8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">
                    <a:moveTo>
                      <a:pt x="3" y="0"/>
                    </a:moveTo>
                    <a:cubicBezTo>
                      <a:pt x="4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7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8" name="Freeform 439"/>
              <p:cNvSpPr>
                <a:spLocks noChangeArrowheads="1"/>
              </p:cNvSpPr>
              <p:nvPr/>
            </p:nvSpPr>
            <p:spPr bwMode="auto">
              <a:xfrm>
                <a:off x="463" y="129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5 w 6"/>
                  <a:gd name="T3" fmla="*/ 0 h 2"/>
                  <a:gd name="T4" fmla="*/ 6 w 6"/>
                  <a:gd name="T5" fmla="*/ 1 h 2"/>
                  <a:gd name="T6" fmla="*/ 5 w 6"/>
                  <a:gd name="T7" fmla="*/ 2 h 2"/>
                  <a:gd name="T8" fmla="*/ 3 w 6"/>
                  <a:gd name="T9" fmla="*/ 2 h 2"/>
                  <a:gd name="T10" fmla="*/ 0 w 6"/>
                  <a:gd name="T11" fmla="*/ 1 h 2"/>
                  <a:gd name="T12" fmla="*/ 2 w 6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"/>
                  <a:gd name="T23" fmla="*/ 6 w 6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49" name="Freeform 440"/>
              <p:cNvSpPr>
                <a:spLocks noChangeArrowheads="1"/>
              </p:cNvSpPr>
              <p:nvPr/>
            </p:nvSpPr>
            <p:spPr bwMode="auto">
              <a:xfrm>
                <a:off x="463" y="100"/>
                <a:ext cx="17" cy="5"/>
              </a:xfrm>
              <a:custGeom>
                <a:avLst/>
                <a:gdLst>
                  <a:gd name="T0" fmla="*/ 3 w 7"/>
                  <a:gd name="T1" fmla="*/ 0 h 2"/>
                  <a:gd name="T2" fmla="*/ 4 w 7"/>
                  <a:gd name="T3" fmla="*/ 0 h 2"/>
                  <a:gd name="T4" fmla="*/ 7 w 7"/>
                  <a:gd name="T5" fmla="*/ 0 h 2"/>
                  <a:gd name="T6" fmla="*/ 6 w 7"/>
                  <a:gd name="T7" fmla="*/ 1 h 2"/>
                  <a:gd name="T8" fmla="*/ 3 w 7"/>
                  <a:gd name="T9" fmla="*/ 2 h 2"/>
                  <a:gd name="T10" fmla="*/ 1 w 7"/>
                  <a:gd name="T11" fmla="*/ 1 h 2"/>
                  <a:gd name="T12" fmla="*/ 3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4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0" name="Freeform 441"/>
              <p:cNvSpPr>
                <a:spLocks noChangeArrowheads="1"/>
              </p:cNvSpPr>
              <p:nvPr/>
            </p:nvSpPr>
            <p:spPr bwMode="auto">
              <a:xfrm>
                <a:off x="468" y="136"/>
                <a:ext cx="21" cy="5"/>
              </a:xfrm>
              <a:custGeom>
                <a:avLst/>
                <a:gdLst>
                  <a:gd name="T0" fmla="*/ 3 w 9"/>
                  <a:gd name="T1" fmla="*/ 0 h 2"/>
                  <a:gd name="T2" fmla="*/ 6 w 9"/>
                  <a:gd name="T3" fmla="*/ 0 h 2"/>
                  <a:gd name="T4" fmla="*/ 8 w 9"/>
                  <a:gd name="T5" fmla="*/ 1 h 2"/>
                  <a:gd name="T6" fmla="*/ 8 w 9"/>
                  <a:gd name="T7" fmla="*/ 1 h 2"/>
                  <a:gd name="T8" fmla="*/ 8 w 9"/>
                  <a:gd name="T9" fmla="*/ 1 h 2"/>
                  <a:gd name="T10" fmla="*/ 7 w 9"/>
                  <a:gd name="T11" fmla="*/ 2 h 2"/>
                  <a:gd name="T12" fmla="*/ 4 w 9"/>
                  <a:gd name="T13" fmla="*/ 2 h 2"/>
                  <a:gd name="T14" fmla="*/ 1 w 9"/>
                  <a:gd name="T15" fmla="*/ 2 h 2"/>
                  <a:gd name="T16" fmla="*/ 3 w 9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"/>
                  <a:gd name="T29" fmla="*/ 9 w 9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">
                    <a:moveTo>
                      <a:pt x="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8" y="2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1" name="Freeform 442"/>
              <p:cNvSpPr>
                <a:spLocks noChangeArrowheads="1"/>
              </p:cNvSpPr>
              <p:nvPr/>
            </p:nvSpPr>
            <p:spPr bwMode="auto">
              <a:xfrm>
                <a:off x="475" y="146"/>
                <a:ext cx="33" cy="16"/>
              </a:xfrm>
              <a:custGeom>
                <a:avLst/>
                <a:gdLst>
                  <a:gd name="T0" fmla="*/ 1 w 14"/>
                  <a:gd name="T1" fmla="*/ 3 h 7"/>
                  <a:gd name="T2" fmla="*/ 2 w 14"/>
                  <a:gd name="T3" fmla="*/ 2 h 7"/>
                  <a:gd name="T4" fmla="*/ 0 w 14"/>
                  <a:gd name="T5" fmla="*/ 1 h 7"/>
                  <a:gd name="T6" fmla="*/ 4 w 14"/>
                  <a:gd name="T7" fmla="*/ 0 h 7"/>
                  <a:gd name="T8" fmla="*/ 7 w 14"/>
                  <a:gd name="T9" fmla="*/ 1 h 7"/>
                  <a:gd name="T10" fmla="*/ 8 w 14"/>
                  <a:gd name="T11" fmla="*/ 1 h 7"/>
                  <a:gd name="T12" fmla="*/ 6 w 14"/>
                  <a:gd name="T13" fmla="*/ 2 h 7"/>
                  <a:gd name="T14" fmla="*/ 9 w 14"/>
                  <a:gd name="T15" fmla="*/ 2 h 7"/>
                  <a:gd name="T16" fmla="*/ 11 w 14"/>
                  <a:gd name="T17" fmla="*/ 2 h 7"/>
                  <a:gd name="T18" fmla="*/ 13 w 14"/>
                  <a:gd name="T19" fmla="*/ 2 h 7"/>
                  <a:gd name="T20" fmla="*/ 12 w 14"/>
                  <a:gd name="T21" fmla="*/ 3 h 7"/>
                  <a:gd name="T22" fmla="*/ 12 w 14"/>
                  <a:gd name="T23" fmla="*/ 5 h 7"/>
                  <a:gd name="T24" fmla="*/ 12 w 14"/>
                  <a:gd name="T25" fmla="*/ 6 h 7"/>
                  <a:gd name="T26" fmla="*/ 12 w 14"/>
                  <a:gd name="T27" fmla="*/ 6 h 7"/>
                  <a:gd name="T28" fmla="*/ 12 w 14"/>
                  <a:gd name="T29" fmla="*/ 6 h 7"/>
                  <a:gd name="T30" fmla="*/ 9 w 14"/>
                  <a:gd name="T31" fmla="*/ 6 h 7"/>
                  <a:gd name="T32" fmla="*/ 5 w 14"/>
                  <a:gd name="T33" fmla="*/ 6 h 7"/>
                  <a:gd name="T34" fmla="*/ 1 w 14"/>
                  <a:gd name="T35" fmla="*/ 5 h 7"/>
                  <a:gd name="T36" fmla="*/ 0 w 14"/>
                  <a:gd name="T37" fmla="*/ 4 h 7"/>
                  <a:gd name="T38" fmla="*/ 1 w 14"/>
                  <a:gd name="T39" fmla="*/ 3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7"/>
                  <a:gd name="T62" fmla="*/ 14 w 14"/>
                  <a:gd name="T63" fmla="*/ 7 h 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7">
                    <a:moveTo>
                      <a:pt x="1" y="3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9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2" y="2"/>
                      <a:pt x="13" y="2"/>
                      <a:pt x="13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4" y="4"/>
                      <a:pt x="11" y="4"/>
                      <a:pt x="12" y="5"/>
                    </a:cubicBezTo>
                    <a:cubicBezTo>
                      <a:pt x="13" y="5"/>
                      <a:pt x="11" y="6"/>
                      <a:pt x="12" y="6"/>
                    </a:cubicBezTo>
                    <a:cubicBezTo>
                      <a:pt x="12" y="6"/>
                      <a:pt x="13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1" y="6"/>
                      <a:pt x="9" y="6"/>
                    </a:cubicBezTo>
                    <a:cubicBezTo>
                      <a:pt x="8" y="7"/>
                      <a:pt x="6" y="7"/>
                      <a:pt x="5" y="6"/>
                    </a:cubicBezTo>
                    <a:cubicBezTo>
                      <a:pt x="4" y="6"/>
                      <a:pt x="3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2" name="Freeform 443"/>
              <p:cNvSpPr>
                <a:spLocks noChangeArrowheads="1"/>
              </p:cNvSpPr>
              <p:nvPr/>
            </p:nvSpPr>
            <p:spPr bwMode="auto">
              <a:xfrm>
                <a:off x="482" y="127"/>
                <a:ext cx="55" cy="14"/>
              </a:xfrm>
              <a:custGeom>
                <a:avLst/>
                <a:gdLst>
                  <a:gd name="T0" fmla="*/ 5 w 23"/>
                  <a:gd name="T1" fmla="*/ 0 h 6"/>
                  <a:gd name="T2" fmla="*/ 10 w 23"/>
                  <a:gd name="T3" fmla="*/ 0 h 6"/>
                  <a:gd name="T4" fmla="*/ 11 w 23"/>
                  <a:gd name="T5" fmla="*/ 1 h 6"/>
                  <a:gd name="T6" fmla="*/ 12 w 23"/>
                  <a:gd name="T7" fmla="*/ 2 h 6"/>
                  <a:gd name="T8" fmla="*/ 15 w 23"/>
                  <a:gd name="T9" fmla="*/ 2 h 6"/>
                  <a:gd name="T10" fmla="*/ 19 w 23"/>
                  <a:gd name="T11" fmla="*/ 2 h 6"/>
                  <a:gd name="T12" fmla="*/ 20 w 23"/>
                  <a:gd name="T13" fmla="*/ 3 h 6"/>
                  <a:gd name="T14" fmla="*/ 22 w 23"/>
                  <a:gd name="T15" fmla="*/ 4 h 6"/>
                  <a:gd name="T16" fmla="*/ 23 w 23"/>
                  <a:gd name="T17" fmla="*/ 5 h 6"/>
                  <a:gd name="T18" fmla="*/ 22 w 23"/>
                  <a:gd name="T19" fmla="*/ 6 h 6"/>
                  <a:gd name="T20" fmla="*/ 23 w 23"/>
                  <a:gd name="T21" fmla="*/ 6 h 6"/>
                  <a:gd name="T22" fmla="*/ 20 w 23"/>
                  <a:gd name="T23" fmla="*/ 6 h 6"/>
                  <a:gd name="T24" fmla="*/ 14 w 23"/>
                  <a:gd name="T25" fmla="*/ 6 h 6"/>
                  <a:gd name="T26" fmla="*/ 11 w 23"/>
                  <a:gd name="T27" fmla="*/ 6 h 6"/>
                  <a:gd name="T28" fmla="*/ 7 w 23"/>
                  <a:gd name="T29" fmla="*/ 4 h 6"/>
                  <a:gd name="T30" fmla="*/ 7 w 23"/>
                  <a:gd name="T31" fmla="*/ 3 h 6"/>
                  <a:gd name="T32" fmla="*/ 1 w 23"/>
                  <a:gd name="T33" fmla="*/ 2 h 6"/>
                  <a:gd name="T34" fmla="*/ 1 w 23"/>
                  <a:gd name="T35" fmla="*/ 1 h 6"/>
                  <a:gd name="T36" fmla="*/ 5 w 23"/>
                  <a:gd name="T37" fmla="*/ 0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6"/>
                  <a:gd name="T59" fmla="*/ 23 w 23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6">
                    <a:moveTo>
                      <a:pt x="5" y="0"/>
                    </a:moveTo>
                    <a:cubicBezTo>
                      <a:pt x="7" y="0"/>
                      <a:pt x="8" y="0"/>
                      <a:pt x="10" y="0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3" y="1"/>
                      <a:pt x="12" y="1"/>
                      <a:pt x="12" y="2"/>
                    </a:cubicBezTo>
                    <a:cubicBezTo>
                      <a:pt x="13" y="2"/>
                      <a:pt x="14" y="2"/>
                      <a:pt x="15" y="2"/>
                    </a:cubicBezTo>
                    <a:cubicBezTo>
                      <a:pt x="16" y="2"/>
                      <a:pt x="17" y="2"/>
                      <a:pt x="19" y="2"/>
                    </a:cubicBezTo>
                    <a:cubicBezTo>
                      <a:pt x="19" y="2"/>
                      <a:pt x="20" y="3"/>
                      <a:pt x="20" y="3"/>
                    </a:cubicBezTo>
                    <a:cubicBezTo>
                      <a:pt x="21" y="3"/>
                      <a:pt x="22" y="4"/>
                      <a:pt x="22" y="4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8" y="6"/>
                      <a:pt x="16" y="6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9" y="5"/>
                      <a:pt x="7" y="5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4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3" name="Freeform 444"/>
              <p:cNvSpPr>
                <a:spLocks noChangeArrowheads="1"/>
              </p:cNvSpPr>
              <p:nvPr/>
            </p:nvSpPr>
            <p:spPr bwMode="auto">
              <a:xfrm>
                <a:off x="487" y="98"/>
                <a:ext cx="23" cy="7"/>
              </a:xfrm>
              <a:custGeom>
                <a:avLst/>
                <a:gdLst>
                  <a:gd name="T0" fmla="*/ 2 w 10"/>
                  <a:gd name="T1" fmla="*/ 1 h 3"/>
                  <a:gd name="T2" fmla="*/ 5 w 10"/>
                  <a:gd name="T3" fmla="*/ 0 h 3"/>
                  <a:gd name="T4" fmla="*/ 7 w 10"/>
                  <a:gd name="T5" fmla="*/ 1 h 3"/>
                  <a:gd name="T6" fmla="*/ 10 w 10"/>
                  <a:gd name="T7" fmla="*/ 2 h 3"/>
                  <a:gd name="T8" fmla="*/ 9 w 10"/>
                  <a:gd name="T9" fmla="*/ 2 h 3"/>
                  <a:gd name="T10" fmla="*/ 5 w 10"/>
                  <a:gd name="T11" fmla="*/ 3 h 3"/>
                  <a:gd name="T12" fmla="*/ 1 w 10"/>
                  <a:gd name="T13" fmla="*/ 2 h 3"/>
                  <a:gd name="T14" fmla="*/ 1 w 10"/>
                  <a:gd name="T15" fmla="*/ 1 h 3"/>
                  <a:gd name="T16" fmla="*/ 2 w 10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2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3"/>
                      <a:pt x="6" y="3"/>
                      <a:pt x="5" y="3"/>
                    </a:cubicBezTo>
                    <a:cubicBezTo>
                      <a:pt x="4" y="3"/>
                      <a:pt x="2" y="3"/>
                      <a:pt x="1" y="2"/>
                    </a:cubicBezTo>
                    <a:cubicBezTo>
                      <a:pt x="2" y="2"/>
                      <a:pt x="0" y="2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4" name="Freeform 445"/>
              <p:cNvSpPr>
                <a:spLocks noChangeArrowheads="1"/>
              </p:cNvSpPr>
              <p:nvPr/>
            </p:nvSpPr>
            <p:spPr bwMode="auto">
              <a:xfrm>
                <a:off x="496" y="169"/>
                <a:ext cx="311" cy="69"/>
              </a:xfrm>
              <a:custGeom>
                <a:avLst/>
                <a:gdLst>
                  <a:gd name="T0" fmla="*/ 4 w 131"/>
                  <a:gd name="T1" fmla="*/ 14 h 29"/>
                  <a:gd name="T2" fmla="*/ 13 w 131"/>
                  <a:gd name="T3" fmla="*/ 13 h 29"/>
                  <a:gd name="T4" fmla="*/ 17 w 131"/>
                  <a:gd name="T5" fmla="*/ 11 h 29"/>
                  <a:gd name="T6" fmla="*/ 18 w 131"/>
                  <a:gd name="T7" fmla="*/ 13 h 29"/>
                  <a:gd name="T8" fmla="*/ 37 w 131"/>
                  <a:gd name="T9" fmla="*/ 13 h 29"/>
                  <a:gd name="T10" fmla="*/ 46 w 131"/>
                  <a:gd name="T11" fmla="*/ 9 h 29"/>
                  <a:gd name="T12" fmla="*/ 53 w 131"/>
                  <a:gd name="T13" fmla="*/ 9 h 29"/>
                  <a:gd name="T14" fmla="*/ 67 w 131"/>
                  <a:gd name="T15" fmla="*/ 6 h 29"/>
                  <a:gd name="T16" fmla="*/ 71 w 131"/>
                  <a:gd name="T17" fmla="*/ 3 h 29"/>
                  <a:gd name="T18" fmla="*/ 71 w 131"/>
                  <a:gd name="T19" fmla="*/ 1 h 29"/>
                  <a:gd name="T20" fmla="*/ 82 w 131"/>
                  <a:gd name="T21" fmla="*/ 1 h 29"/>
                  <a:gd name="T22" fmla="*/ 89 w 131"/>
                  <a:gd name="T23" fmla="*/ 3 h 29"/>
                  <a:gd name="T24" fmla="*/ 85 w 131"/>
                  <a:gd name="T25" fmla="*/ 5 h 29"/>
                  <a:gd name="T26" fmla="*/ 94 w 131"/>
                  <a:gd name="T27" fmla="*/ 5 h 29"/>
                  <a:gd name="T28" fmla="*/ 91 w 131"/>
                  <a:gd name="T29" fmla="*/ 6 h 29"/>
                  <a:gd name="T30" fmla="*/ 91 w 131"/>
                  <a:gd name="T31" fmla="*/ 7 h 29"/>
                  <a:gd name="T32" fmla="*/ 88 w 131"/>
                  <a:gd name="T33" fmla="*/ 9 h 29"/>
                  <a:gd name="T34" fmla="*/ 87 w 131"/>
                  <a:gd name="T35" fmla="*/ 10 h 29"/>
                  <a:gd name="T36" fmla="*/ 99 w 131"/>
                  <a:gd name="T37" fmla="*/ 12 h 29"/>
                  <a:gd name="T38" fmla="*/ 107 w 131"/>
                  <a:gd name="T39" fmla="*/ 11 h 29"/>
                  <a:gd name="T40" fmla="*/ 114 w 131"/>
                  <a:gd name="T41" fmla="*/ 11 h 29"/>
                  <a:gd name="T42" fmla="*/ 131 w 131"/>
                  <a:gd name="T43" fmla="*/ 10 h 29"/>
                  <a:gd name="T44" fmla="*/ 126 w 131"/>
                  <a:gd name="T45" fmla="*/ 12 h 29"/>
                  <a:gd name="T46" fmla="*/ 123 w 131"/>
                  <a:gd name="T47" fmla="*/ 15 h 29"/>
                  <a:gd name="T48" fmla="*/ 123 w 131"/>
                  <a:gd name="T49" fmla="*/ 16 h 29"/>
                  <a:gd name="T50" fmla="*/ 125 w 131"/>
                  <a:gd name="T51" fmla="*/ 16 h 29"/>
                  <a:gd name="T52" fmla="*/ 125 w 131"/>
                  <a:gd name="T53" fmla="*/ 16 h 29"/>
                  <a:gd name="T54" fmla="*/ 120 w 131"/>
                  <a:gd name="T55" fmla="*/ 18 h 29"/>
                  <a:gd name="T56" fmla="*/ 119 w 131"/>
                  <a:gd name="T57" fmla="*/ 18 h 29"/>
                  <a:gd name="T58" fmla="*/ 118 w 131"/>
                  <a:gd name="T59" fmla="*/ 17 h 29"/>
                  <a:gd name="T60" fmla="*/ 119 w 131"/>
                  <a:gd name="T61" fmla="*/ 17 h 29"/>
                  <a:gd name="T62" fmla="*/ 120 w 131"/>
                  <a:gd name="T63" fmla="*/ 17 h 29"/>
                  <a:gd name="T64" fmla="*/ 114 w 131"/>
                  <a:gd name="T65" fmla="*/ 17 h 29"/>
                  <a:gd name="T66" fmla="*/ 103 w 131"/>
                  <a:gd name="T67" fmla="*/ 18 h 29"/>
                  <a:gd name="T68" fmla="*/ 100 w 131"/>
                  <a:gd name="T69" fmla="*/ 18 h 29"/>
                  <a:gd name="T70" fmla="*/ 89 w 131"/>
                  <a:gd name="T71" fmla="*/ 19 h 29"/>
                  <a:gd name="T72" fmla="*/ 87 w 131"/>
                  <a:gd name="T73" fmla="*/ 19 h 29"/>
                  <a:gd name="T74" fmla="*/ 77 w 131"/>
                  <a:gd name="T75" fmla="*/ 20 h 29"/>
                  <a:gd name="T76" fmla="*/ 81 w 131"/>
                  <a:gd name="T77" fmla="*/ 23 h 29"/>
                  <a:gd name="T78" fmla="*/ 71 w 131"/>
                  <a:gd name="T79" fmla="*/ 20 h 29"/>
                  <a:gd name="T80" fmla="*/ 62 w 131"/>
                  <a:gd name="T81" fmla="*/ 20 h 29"/>
                  <a:gd name="T82" fmla="*/ 60 w 131"/>
                  <a:gd name="T83" fmla="*/ 23 h 29"/>
                  <a:gd name="T84" fmla="*/ 57 w 131"/>
                  <a:gd name="T85" fmla="*/ 22 h 29"/>
                  <a:gd name="T86" fmla="*/ 55 w 131"/>
                  <a:gd name="T87" fmla="*/ 21 h 29"/>
                  <a:gd name="T88" fmla="*/ 56 w 131"/>
                  <a:gd name="T89" fmla="*/ 23 h 29"/>
                  <a:gd name="T90" fmla="*/ 58 w 131"/>
                  <a:gd name="T91" fmla="*/ 25 h 29"/>
                  <a:gd name="T92" fmla="*/ 44 w 131"/>
                  <a:gd name="T93" fmla="*/ 19 h 29"/>
                  <a:gd name="T94" fmla="*/ 46 w 131"/>
                  <a:gd name="T95" fmla="*/ 20 h 29"/>
                  <a:gd name="T96" fmla="*/ 23 w 131"/>
                  <a:gd name="T97" fmla="*/ 18 h 29"/>
                  <a:gd name="T98" fmla="*/ 18 w 131"/>
                  <a:gd name="T99" fmla="*/ 20 h 29"/>
                  <a:gd name="T100" fmla="*/ 18 w 131"/>
                  <a:gd name="T101" fmla="*/ 24 h 29"/>
                  <a:gd name="T102" fmla="*/ 12 w 131"/>
                  <a:gd name="T103" fmla="*/ 19 h 29"/>
                  <a:gd name="T104" fmla="*/ 7 w 131"/>
                  <a:gd name="T105" fmla="*/ 19 h 29"/>
                  <a:gd name="T106" fmla="*/ 0 w 131"/>
                  <a:gd name="T107" fmla="*/ 17 h 29"/>
                  <a:gd name="T108" fmla="*/ 1 w 131"/>
                  <a:gd name="T109" fmla="*/ 16 h 2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1"/>
                  <a:gd name="T166" fmla="*/ 0 h 29"/>
                  <a:gd name="T167" fmla="*/ 131 w 131"/>
                  <a:gd name="T168" fmla="*/ 29 h 2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1" h="29">
                    <a:moveTo>
                      <a:pt x="1" y="16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4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8" y="14"/>
                      <a:pt x="10" y="14"/>
                    </a:cubicBezTo>
                    <a:cubicBezTo>
                      <a:pt x="10" y="14"/>
                      <a:pt x="10" y="13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4" y="13"/>
                      <a:pt x="13" y="13"/>
                      <a:pt x="15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17" y="11"/>
                      <a:pt x="15" y="11"/>
                      <a:pt x="17" y="11"/>
                    </a:cubicBezTo>
                    <a:cubicBezTo>
                      <a:pt x="17" y="11"/>
                      <a:pt x="17" y="11"/>
                      <a:pt x="17" y="12"/>
                    </a:cubicBezTo>
                    <a:cubicBezTo>
                      <a:pt x="17" y="12"/>
                      <a:pt x="16" y="12"/>
                      <a:pt x="17" y="13"/>
                    </a:cubicBezTo>
                    <a:cubicBezTo>
                      <a:pt x="17" y="13"/>
                      <a:pt x="17" y="13"/>
                      <a:pt x="17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8" y="13"/>
                      <a:pt x="18" y="13"/>
                    </a:cubicBezTo>
                    <a:cubicBezTo>
                      <a:pt x="19" y="14"/>
                      <a:pt x="17" y="14"/>
                      <a:pt x="19" y="14"/>
                    </a:cubicBezTo>
                    <a:cubicBezTo>
                      <a:pt x="21" y="14"/>
                      <a:pt x="23" y="14"/>
                      <a:pt x="26" y="14"/>
                    </a:cubicBezTo>
                    <a:cubicBezTo>
                      <a:pt x="27" y="14"/>
                      <a:pt x="28" y="15"/>
                      <a:pt x="28" y="14"/>
                    </a:cubicBezTo>
                    <a:cubicBezTo>
                      <a:pt x="29" y="15"/>
                      <a:pt x="30" y="14"/>
                      <a:pt x="31" y="14"/>
                    </a:cubicBezTo>
                    <a:cubicBezTo>
                      <a:pt x="32" y="14"/>
                      <a:pt x="33" y="13"/>
                      <a:pt x="35" y="14"/>
                    </a:cubicBezTo>
                    <a:cubicBezTo>
                      <a:pt x="36" y="14"/>
                      <a:pt x="36" y="13"/>
                      <a:pt x="37" y="13"/>
                    </a:cubicBezTo>
                    <a:cubicBezTo>
                      <a:pt x="37" y="13"/>
                      <a:pt x="36" y="13"/>
                      <a:pt x="38" y="13"/>
                    </a:cubicBezTo>
                    <a:cubicBezTo>
                      <a:pt x="38" y="13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0" y="12"/>
                      <a:pt x="41" y="12"/>
                      <a:pt x="41" y="11"/>
                    </a:cubicBezTo>
                    <a:cubicBezTo>
                      <a:pt x="43" y="11"/>
                      <a:pt x="45" y="11"/>
                      <a:pt x="46" y="10"/>
                    </a:cubicBezTo>
                    <a:cubicBezTo>
                      <a:pt x="47" y="10"/>
                      <a:pt x="46" y="10"/>
                      <a:pt x="46" y="9"/>
                    </a:cubicBezTo>
                    <a:cubicBezTo>
                      <a:pt x="47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1" y="10"/>
                    </a:cubicBezTo>
                    <a:cubicBezTo>
                      <a:pt x="51" y="10"/>
                      <a:pt x="52" y="10"/>
                      <a:pt x="51" y="10"/>
                    </a:cubicBezTo>
                    <a:cubicBezTo>
                      <a:pt x="51" y="10"/>
                      <a:pt x="50" y="9"/>
                      <a:pt x="50" y="9"/>
                    </a:cubicBezTo>
                    <a:cubicBezTo>
                      <a:pt x="49" y="9"/>
                      <a:pt x="50" y="9"/>
                      <a:pt x="51" y="9"/>
                    </a:cubicBezTo>
                    <a:cubicBezTo>
                      <a:pt x="51" y="9"/>
                      <a:pt x="52" y="9"/>
                      <a:pt x="53" y="9"/>
                    </a:cubicBezTo>
                    <a:cubicBezTo>
                      <a:pt x="54" y="9"/>
                      <a:pt x="55" y="8"/>
                      <a:pt x="57" y="8"/>
                    </a:cubicBezTo>
                    <a:cubicBezTo>
                      <a:pt x="58" y="8"/>
                      <a:pt x="60" y="8"/>
                      <a:pt x="61" y="7"/>
                    </a:cubicBezTo>
                    <a:cubicBezTo>
                      <a:pt x="63" y="7"/>
                      <a:pt x="63" y="7"/>
                      <a:pt x="64" y="7"/>
                    </a:cubicBezTo>
                    <a:cubicBezTo>
                      <a:pt x="65" y="6"/>
                      <a:pt x="66" y="7"/>
                      <a:pt x="66" y="7"/>
                    </a:cubicBezTo>
                    <a:cubicBezTo>
                      <a:pt x="66" y="7"/>
                      <a:pt x="67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8" y="6"/>
                      <a:pt x="68" y="5"/>
                      <a:pt x="69" y="5"/>
                    </a:cubicBezTo>
                    <a:cubicBezTo>
                      <a:pt x="69" y="5"/>
                      <a:pt x="69" y="4"/>
                      <a:pt x="71" y="4"/>
                    </a:cubicBezTo>
                    <a:cubicBezTo>
                      <a:pt x="71" y="4"/>
                      <a:pt x="71" y="4"/>
                      <a:pt x="70" y="4"/>
                    </a:cubicBezTo>
                    <a:cubicBezTo>
                      <a:pt x="70" y="4"/>
                      <a:pt x="70" y="4"/>
                      <a:pt x="70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3"/>
                      <a:pt x="71" y="3"/>
                      <a:pt x="71" y="3"/>
                    </a:cubicBezTo>
                    <a:cubicBezTo>
                      <a:pt x="70" y="3"/>
                      <a:pt x="71" y="3"/>
                      <a:pt x="71" y="2"/>
                    </a:cubicBezTo>
                    <a:cubicBezTo>
                      <a:pt x="71" y="2"/>
                      <a:pt x="72" y="2"/>
                      <a:pt x="72" y="2"/>
                    </a:cubicBezTo>
                    <a:cubicBezTo>
                      <a:pt x="72" y="2"/>
                      <a:pt x="71" y="2"/>
                      <a:pt x="71" y="2"/>
                    </a:cubicBezTo>
                    <a:cubicBezTo>
                      <a:pt x="71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4" y="2"/>
                    </a:cubicBezTo>
                    <a:cubicBezTo>
                      <a:pt x="73" y="2"/>
                      <a:pt x="72" y="1"/>
                      <a:pt x="71" y="1"/>
                    </a:cubicBezTo>
                    <a:cubicBezTo>
                      <a:pt x="72" y="1"/>
                      <a:pt x="72" y="1"/>
                      <a:pt x="71" y="1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7" y="0"/>
                      <a:pt x="78" y="0"/>
                    </a:cubicBezTo>
                    <a:cubicBezTo>
                      <a:pt x="78" y="0"/>
                      <a:pt x="81" y="0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81" y="1"/>
                      <a:pt x="82" y="1"/>
                    </a:cubicBezTo>
                    <a:cubicBezTo>
                      <a:pt x="83" y="1"/>
                      <a:pt x="85" y="2"/>
                      <a:pt x="86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8" y="2"/>
                      <a:pt x="90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2" y="3"/>
                      <a:pt x="90" y="3"/>
                      <a:pt x="89" y="3"/>
                    </a:cubicBezTo>
                    <a:cubicBezTo>
                      <a:pt x="89" y="4"/>
                      <a:pt x="90" y="4"/>
                      <a:pt x="90" y="4"/>
                    </a:cubicBezTo>
                    <a:cubicBezTo>
                      <a:pt x="91" y="4"/>
                      <a:pt x="92" y="4"/>
                      <a:pt x="92" y="4"/>
                    </a:cubicBezTo>
                    <a:cubicBezTo>
                      <a:pt x="92" y="4"/>
                      <a:pt x="92" y="4"/>
                      <a:pt x="91" y="4"/>
                    </a:cubicBezTo>
                    <a:cubicBezTo>
                      <a:pt x="91" y="4"/>
                      <a:pt x="90" y="4"/>
                      <a:pt x="90" y="4"/>
                    </a:cubicBezTo>
                    <a:cubicBezTo>
                      <a:pt x="88" y="4"/>
                      <a:pt x="85" y="4"/>
                      <a:pt x="85" y="5"/>
                    </a:cubicBezTo>
                    <a:cubicBezTo>
                      <a:pt x="84" y="5"/>
                      <a:pt x="85" y="5"/>
                      <a:pt x="85" y="5"/>
                    </a:cubicBezTo>
                    <a:cubicBezTo>
                      <a:pt x="87" y="5"/>
                      <a:pt x="88" y="5"/>
                      <a:pt x="89" y="5"/>
                    </a:cubicBezTo>
                    <a:cubicBezTo>
                      <a:pt x="89" y="5"/>
                      <a:pt x="88" y="5"/>
                      <a:pt x="87" y="5"/>
                    </a:cubicBezTo>
                    <a:cubicBezTo>
                      <a:pt x="87" y="5"/>
                      <a:pt x="88" y="5"/>
                      <a:pt x="88" y="5"/>
                    </a:cubicBezTo>
                    <a:cubicBezTo>
                      <a:pt x="90" y="5"/>
                      <a:pt x="92" y="5"/>
                      <a:pt x="94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5" y="5"/>
                      <a:pt x="94" y="5"/>
                      <a:pt x="94" y="5"/>
                    </a:cubicBezTo>
                    <a:cubicBezTo>
                      <a:pt x="92" y="5"/>
                      <a:pt x="91" y="5"/>
                      <a:pt x="90" y="5"/>
                    </a:cubicBezTo>
                    <a:cubicBezTo>
                      <a:pt x="89" y="6"/>
                      <a:pt x="89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2" y="6"/>
                      <a:pt x="93" y="6"/>
                      <a:pt x="95" y="6"/>
                    </a:cubicBezTo>
                    <a:cubicBezTo>
                      <a:pt x="94" y="6"/>
                      <a:pt x="92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2" y="7"/>
                      <a:pt x="94" y="7"/>
                      <a:pt x="95" y="7"/>
                    </a:cubicBezTo>
                    <a:cubicBezTo>
                      <a:pt x="97" y="7"/>
                      <a:pt x="98" y="6"/>
                      <a:pt x="100" y="7"/>
                    </a:cubicBezTo>
                    <a:cubicBezTo>
                      <a:pt x="98" y="7"/>
                      <a:pt x="97" y="7"/>
                      <a:pt x="96" y="7"/>
                    </a:cubicBezTo>
                    <a:cubicBezTo>
                      <a:pt x="94" y="7"/>
                      <a:pt x="92" y="7"/>
                      <a:pt x="91" y="7"/>
                    </a:cubicBezTo>
                    <a:cubicBezTo>
                      <a:pt x="91" y="7"/>
                      <a:pt x="90" y="7"/>
                      <a:pt x="90" y="7"/>
                    </a:cubicBezTo>
                    <a:cubicBezTo>
                      <a:pt x="90" y="7"/>
                      <a:pt x="90" y="7"/>
                      <a:pt x="91" y="7"/>
                    </a:cubicBezTo>
                    <a:cubicBezTo>
                      <a:pt x="91" y="7"/>
                      <a:pt x="92" y="7"/>
                      <a:pt x="92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87" y="8"/>
                      <a:pt x="88" y="8"/>
                      <a:pt x="88" y="8"/>
                    </a:cubicBezTo>
                    <a:cubicBezTo>
                      <a:pt x="89" y="8"/>
                      <a:pt x="91" y="8"/>
                      <a:pt x="91" y="8"/>
                    </a:cubicBezTo>
                    <a:cubicBezTo>
                      <a:pt x="91" y="9"/>
                      <a:pt x="90" y="9"/>
                      <a:pt x="89" y="9"/>
                    </a:cubicBezTo>
                    <a:cubicBezTo>
                      <a:pt x="89" y="9"/>
                      <a:pt x="88" y="9"/>
                      <a:pt x="88" y="9"/>
                    </a:cubicBezTo>
                    <a:cubicBezTo>
                      <a:pt x="89" y="9"/>
                      <a:pt x="90" y="9"/>
                      <a:pt x="90" y="9"/>
                    </a:cubicBezTo>
                    <a:cubicBezTo>
                      <a:pt x="89" y="10"/>
                      <a:pt x="88" y="9"/>
                      <a:pt x="87" y="9"/>
                    </a:cubicBezTo>
                    <a:cubicBezTo>
                      <a:pt x="88" y="10"/>
                      <a:pt x="90" y="10"/>
                      <a:pt x="90" y="10"/>
                    </a:cubicBezTo>
                    <a:cubicBezTo>
                      <a:pt x="90" y="10"/>
                      <a:pt x="91" y="10"/>
                      <a:pt x="90" y="10"/>
                    </a:cubicBezTo>
                    <a:cubicBezTo>
                      <a:pt x="90" y="11"/>
                      <a:pt x="89" y="11"/>
                      <a:pt x="89" y="11"/>
                    </a:cubicBezTo>
                    <a:cubicBezTo>
                      <a:pt x="88" y="10"/>
                      <a:pt x="88" y="10"/>
                      <a:pt x="87" y="10"/>
                    </a:cubicBezTo>
                    <a:cubicBezTo>
                      <a:pt x="86" y="11"/>
                      <a:pt x="86" y="11"/>
                      <a:pt x="85" y="11"/>
                    </a:cubicBezTo>
                    <a:cubicBezTo>
                      <a:pt x="84" y="11"/>
                      <a:pt x="82" y="11"/>
                      <a:pt x="82" y="11"/>
                    </a:cubicBezTo>
                    <a:cubicBezTo>
                      <a:pt x="83" y="11"/>
                      <a:pt x="83" y="11"/>
                      <a:pt x="83" y="12"/>
                    </a:cubicBezTo>
                    <a:cubicBezTo>
                      <a:pt x="86" y="12"/>
                      <a:pt x="89" y="12"/>
                      <a:pt x="92" y="12"/>
                    </a:cubicBezTo>
                    <a:cubicBezTo>
                      <a:pt x="93" y="12"/>
                      <a:pt x="95" y="12"/>
                      <a:pt x="96" y="12"/>
                    </a:cubicBezTo>
                    <a:cubicBezTo>
                      <a:pt x="97" y="12"/>
                      <a:pt x="98" y="12"/>
                      <a:pt x="99" y="12"/>
                    </a:cubicBezTo>
                    <a:cubicBezTo>
                      <a:pt x="99" y="12"/>
                      <a:pt x="98" y="12"/>
                      <a:pt x="98" y="12"/>
                    </a:cubicBezTo>
                    <a:cubicBezTo>
                      <a:pt x="98" y="12"/>
                      <a:pt x="99" y="12"/>
                      <a:pt x="99" y="12"/>
                    </a:cubicBezTo>
                    <a:cubicBezTo>
                      <a:pt x="100" y="12"/>
                      <a:pt x="99" y="12"/>
                      <a:pt x="101" y="12"/>
                    </a:cubicBezTo>
                    <a:cubicBezTo>
                      <a:pt x="101" y="11"/>
                      <a:pt x="102" y="12"/>
                      <a:pt x="102" y="11"/>
                    </a:cubicBezTo>
                    <a:cubicBezTo>
                      <a:pt x="104" y="11"/>
                      <a:pt x="103" y="11"/>
                      <a:pt x="105" y="11"/>
                    </a:cubicBezTo>
                    <a:cubicBezTo>
                      <a:pt x="106" y="11"/>
                      <a:pt x="106" y="11"/>
                      <a:pt x="107" y="11"/>
                    </a:cubicBezTo>
                    <a:cubicBezTo>
                      <a:pt x="107" y="10"/>
                      <a:pt x="108" y="10"/>
                      <a:pt x="108" y="10"/>
                    </a:cubicBezTo>
                    <a:cubicBezTo>
                      <a:pt x="109" y="11"/>
                      <a:pt x="111" y="10"/>
                      <a:pt x="112" y="10"/>
                    </a:cubicBezTo>
                    <a:cubicBezTo>
                      <a:pt x="113" y="10"/>
                      <a:pt x="113" y="10"/>
                      <a:pt x="114" y="10"/>
                    </a:cubicBezTo>
                    <a:cubicBezTo>
                      <a:pt x="114" y="10"/>
                      <a:pt x="114" y="10"/>
                      <a:pt x="115" y="10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15" y="10"/>
                      <a:pt x="114" y="10"/>
                      <a:pt x="114" y="11"/>
                    </a:cubicBezTo>
                    <a:cubicBezTo>
                      <a:pt x="116" y="11"/>
                      <a:pt x="118" y="11"/>
                      <a:pt x="120" y="11"/>
                    </a:cubicBezTo>
                    <a:cubicBezTo>
                      <a:pt x="121" y="12"/>
                      <a:pt x="121" y="11"/>
                      <a:pt x="122" y="11"/>
                    </a:cubicBezTo>
                    <a:cubicBezTo>
                      <a:pt x="123" y="11"/>
                      <a:pt x="124" y="11"/>
                      <a:pt x="124" y="11"/>
                    </a:cubicBezTo>
                    <a:cubicBezTo>
                      <a:pt x="124" y="11"/>
                      <a:pt x="123" y="11"/>
                      <a:pt x="123" y="11"/>
                    </a:cubicBezTo>
                    <a:cubicBezTo>
                      <a:pt x="125" y="11"/>
                      <a:pt x="128" y="10"/>
                      <a:pt x="130" y="10"/>
                    </a:cubicBezTo>
                    <a:cubicBezTo>
                      <a:pt x="130" y="10"/>
                      <a:pt x="131" y="10"/>
                      <a:pt x="131" y="10"/>
                    </a:cubicBezTo>
                    <a:cubicBezTo>
                      <a:pt x="131" y="11"/>
                      <a:pt x="130" y="11"/>
                      <a:pt x="129" y="11"/>
                    </a:cubicBezTo>
                    <a:cubicBezTo>
                      <a:pt x="127" y="11"/>
                      <a:pt x="125" y="11"/>
                      <a:pt x="122" y="11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24" y="12"/>
                      <a:pt x="125" y="11"/>
                      <a:pt x="126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6" y="12"/>
                      <a:pt x="125" y="12"/>
                      <a:pt x="126" y="12"/>
                    </a:cubicBezTo>
                    <a:cubicBezTo>
                      <a:pt x="126" y="12"/>
                      <a:pt x="125" y="13"/>
                      <a:pt x="125" y="13"/>
                    </a:cubicBezTo>
                    <a:cubicBezTo>
                      <a:pt x="125" y="13"/>
                      <a:pt x="124" y="13"/>
                      <a:pt x="125" y="14"/>
                    </a:cubicBezTo>
                    <a:cubicBezTo>
                      <a:pt x="126" y="14"/>
                      <a:pt x="125" y="14"/>
                      <a:pt x="124" y="14"/>
                    </a:cubicBezTo>
                    <a:cubicBezTo>
                      <a:pt x="124" y="15"/>
                      <a:pt x="123" y="15"/>
                      <a:pt x="124" y="15"/>
                    </a:cubicBezTo>
                    <a:cubicBezTo>
                      <a:pt x="123" y="15"/>
                      <a:pt x="122" y="15"/>
                      <a:pt x="122" y="15"/>
                    </a:cubicBezTo>
                    <a:cubicBezTo>
                      <a:pt x="122" y="16"/>
                      <a:pt x="123" y="15"/>
                      <a:pt x="123" y="15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4" y="15"/>
                      <a:pt x="123" y="15"/>
                    </a:cubicBezTo>
                    <a:cubicBezTo>
                      <a:pt x="124" y="16"/>
                      <a:pt x="124" y="15"/>
                      <a:pt x="124" y="16"/>
                    </a:cubicBezTo>
                    <a:cubicBezTo>
                      <a:pt x="124" y="16"/>
                      <a:pt x="124" y="16"/>
                      <a:pt x="123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4" y="16"/>
                      <a:pt x="124" y="16"/>
                    </a:cubicBezTo>
                    <a:cubicBezTo>
                      <a:pt x="124" y="16"/>
                      <a:pt x="123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5" y="16"/>
                      <a:pt x="124" y="16"/>
                      <a:pt x="124" y="16"/>
                    </a:cubicBezTo>
                    <a:cubicBezTo>
                      <a:pt x="124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6"/>
                      <a:pt x="126" y="16"/>
                    </a:cubicBezTo>
                    <a:cubicBezTo>
                      <a:pt x="126" y="16"/>
                      <a:pt x="125" y="16"/>
                      <a:pt x="125" y="16"/>
                    </a:cubicBezTo>
                    <a:cubicBezTo>
                      <a:pt x="125" y="16"/>
                      <a:pt x="124" y="16"/>
                      <a:pt x="125" y="16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7"/>
                      <a:pt x="124" y="17"/>
                      <a:pt x="123" y="17"/>
                    </a:cubicBezTo>
                    <a:cubicBezTo>
                      <a:pt x="123" y="17"/>
                      <a:pt x="123" y="17"/>
                      <a:pt x="122" y="17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3" y="17"/>
                      <a:pt x="122" y="17"/>
                      <a:pt x="122" y="17"/>
                    </a:cubicBezTo>
                    <a:cubicBezTo>
                      <a:pt x="122" y="18"/>
                      <a:pt x="121" y="18"/>
                      <a:pt x="120" y="18"/>
                    </a:cubicBezTo>
                    <a:cubicBezTo>
                      <a:pt x="120" y="17"/>
                      <a:pt x="120" y="18"/>
                      <a:pt x="119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8" y="18"/>
                      <a:pt x="119" y="18"/>
                      <a:pt x="119" y="18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8"/>
                      <a:pt x="119" y="18"/>
                      <a:pt x="119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0" y="18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7"/>
                      <a:pt x="119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7"/>
                      <a:pt x="121" y="17"/>
                      <a:pt x="121" y="16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20" y="16"/>
                      <a:pt x="119" y="16"/>
                      <a:pt x="118" y="16"/>
                    </a:cubicBezTo>
                    <a:cubicBezTo>
                      <a:pt x="117" y="16"/>
                      <a:pt x="118" y="17"/>
                      <a:pt x="117" y="17"/>
                    </a:cubicBezTo>
                    <a:cubicBezTo>
                      <a:pt x="116" y="17"/>
                      <a:pt x="115" y="16"/>
                      <a:pt x="115" y="17"/>
                    </a:cubicBezTo>
                    <a:cubicBezTo>
                      <a:pt x="115" y="17"/>
                      <a:pt x="115" y="17"/>
                      <a:pt x="114" y="17"/>
                    </a:cubicBezTo>
                    <a:cubicBezTo>
                      <a:pt x="113" y="17"/>
                      <a:pt x="112" y="17"/>
                      <a:pt x="111" y="17"/>
                    </a:cubicBezTo>
                    <a:cubicBezTo>
                      <a:pt x="110" y="17"/>
                      <a:pt x="109" y="17"/>
                      <a:pt x="108" y="17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6" y="17"/>
                      <a:pt x="105" y="17"/>
                      <a:pt x="105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4" y="18"/>
                      <a:pt x="104" y="18"/>
                      <a:pt x="103" y="18"/>
                    </a:cubicBezTo>
                    <a:cubicBezTo>
                      <a:pt x="103" y="17"/>
                      <a:pt x="103" y="17"/>
                      <a:pt x="102" y="17"/>
                    </a:cubicBezTo>
                    <a:cubicBezTo>
                      <a:pt x="102" y="17"/>
                      <a:pt x="101" y="17"/>
                      <a:pt x="101" y="17"/>
                    </a:cubicBezTo>
                    <a:cubicBezTo>
                      <a:pt x="101" y="18"/>
                      <a:pt x="104" y="17"/>
                      <a:pt x="104" y="18"/>
                    </a:cubicBezTo>
                    <a:cubicBezTo>
                      <a:pt x="104" y="18"/>
                      <a:pt x="103" y="18"/>
                      <a:pt x="103" y="18"/>
                    </a:cubicBezTo>
                    <a:cubicBezTo>
                      <a:pt x="102" y="18"/>
                      <a:pt x="102" y="17"/>
                      <a:pt x="100" y="17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1" y="18"/>
                      <a:pt x="103" y="18"/>
                      <a:pt x="103" y="18"/>
                    </a:cubicBezTo>
                    <a:cubicBezTo>
                      <a:pt x="101" y="18"/>
                      <a:pt x="100" y="18"/>
                      <a:pt x="98" y="18"/>
                    </a:cubicBezTo>
                    <a:cubicBezTo>
                      <a:pt x="97" y="18"/>
                      <a:pt x="96" y="18"/>
                      <a:pt x="95" y="18"/>
                    </a:cubicBezTo>
                    <a:cubicBezTo>
                      <a:pt x="94" y="18"/>
                      <a:pt x="96" y="19"/>
                      <a:pt x="95" y="19"/>
                    </a:cubicBezTo>
                    <a:cubicBezTo>
                      <a:pt x="94" y="19"/>
                      <a:pt x="93" y="20"/>
                      <a:pt x="91" y="19"/>
                    </a:cubicBezTo>
                    <a:cubicBezTo>
                      <a:pt x="90" y="19"/>
                      <a:pt x="89" y="19"/>
                      <a:pt x="89" y="19"/>
                    </a:cubicBezTo>
                    <a:cubicBezTo>
                      <a:pt x="89" y="19"/>
                      <a:pt x="88" y="19"/>
                      <a:pt x="88" y="19"/>
                    </a:cubicBezTo>
                    <a:cubicBezTo>
                      <a:pt x="88" y="19"/>
                      <a:pt x="89" y="19"/>
                      <a:pt x="88" y="19"/>
                    </a:cubicBezTo>
                    <a:cubicBezTo>
                      <a:pt x="88" y="20"/>
                      <a:pt x="89" y="20"/>
                      <a:pt x="89" y="21"/>
                    </a:cubicBezTo>
                    <a:cubicBezTo>
                      <a:pt x="88" y="21"/>
                      <a:pt x="89" y="20"/>
                      <a:pt x="88" y="20"/>
                    </a:cubicBezTo>
                    <a:cubicBezTo>
                      <a:pt x="89" y="20"/>
                      <a:pt x="88" y="20"/>
                      <a:pt x="88" y="19"/>
                    </a:cubicBezTo>
                    <a:cubicBezTo>
                      <a:pt x="88" y="19"/>
                      <a:pt x="88" y="19"/>
                      <a:pt x="87" y="19"/>
                    </a:cubicBezTo>
                    <a:cubicBezTo>
                      <a:pt x="86" y="18"/>
                      <a:pt x="85" y="19"/>
                      <a:pt x="84" y="19"/>
                    </a:cubicBezTo>
                    <a:cubicBezTo>
                      <a:pt x="83" y="19"/>
                      <a:pt x="82" y="18"/>
                      <a:pt x="81" y="18"/>
                    </a:cubicBezTo>
                    <a:cubicBezTo>
                      <a:pt x="79" y="18"/>
                      <a:pt x="78" y="18"/>
                      <a:pt x="77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6" y="19"/>
                      <a:pt x="76" y="19"/>
                    </a:cubicBezTo>
                    <a:cubicBezTo>
                      <a:pt x="76" y="19"/>
                      <a:pt x="78" y="19"/>
                      <a:pt x="77" y="20"/>
                    </a:cubicBezTo>
                    <a:cubicBezTo>
                      <a:pt x="75" y="20"/>
                      <a:pt x="75" y="19"/>
                      <a:pt x="73" y="19"/>
                    </a:cubicBezTo>
                    <a:cubicBezTo>
                      <a:pt x="73" y="19"/>
                      <a:pt x="72" y="19"/>
                      <a:pt x="72" y="19"/>
                    </a:cubicBezTo>
                    <a:cubicBezTo>
                      <a:pt x="72" y="20"/>
                      <a:pt x="73" y="20"/>
                      <a:pt x="74" y="21"/>
                    </a:cubicBezTo>
                    <a:cubicBezTo>
                      <a:pt x="76" y="21"/>
                      <a:pt x="78" y="22"/>
                      <a:pt x="79" y="23"/>
                    </a:cubicBezTo>
                    <a:cubicBezTo>
                      <a:pt x="79" y="23"/>
                      <a:pt x="79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0" y="23"/>
                      <a:pt x="82" y="24"/>
                      <a:pt x="80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22"/>
                      <a:pt x="76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1"/>
                      <a:pt x="74" y="21"/>
                      <a:pt x="72" y="21"/>
                    </a:cubicBezTo>
                    <a:cubicBezTo>
                      <a:pt x="73" y="20"/>
                      <a:pt x="71" y="20"/>
                      <a:pt x="71" y="20"/>
                    </a:cubicBezTo>
                    <a:cubicBezTo>
                      <a:pt x="71" y="20"/>
                      <a:pt x="71" y="20"/>
                      <a:pt x="70" y="20"/>
                    </a:cubicBezTo>
                    <a:cubicBezTo>
                      <a:pt x="69" y="20"/>
                      <a:pt x="68" y="20"/>
                      <a:pt x="67" y="20"/>
                    </a:cubicBezTo>
                    <a:cubicBezTo>
                      <a:pt x="66" y="20"/>
                      <a:pt x="66" y="20"/>
                      <a:pt x="64" y="20"/>
                    </a:cubicBezTo>
                    <a:cubicBezTo>
                      <a:pt x="64" y="20"/>
                      <a:pt x="63" y="20"/>
                      <a:pt x="63" y="20"/>
                    </a:cubicBezTo>
                    <a:cubicBezTo>
                      <a:pt x="63" y="20"/>
                      <a:pt x="64" y="21"/>
                      <a:pt x="64" y="21"/>
                    </a:cubicBezTo>
                    <a:cubicBezTo>
                      <a:pt x="63" y="21"/>
                      <a:pt x="63" y="20"/>
                      <a:pt x="62" y="20"/>
                    </a:cubicBezTo>
                    <a:cubicBezTo>
                      <a:pt x="62" y="21"/>
                      <a:pt x="63" y="21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0" y="21"/>
                      <a:pt x="60" y="21"/>
                      <a:pt x="59" y="21"/>
                    </a:cubicBezTo>
                    <a:cubicBezTo>
                      <a:pt x="60" y="21"/>
                      <a:pt x="60" y="22"/>
                      <a:pt x="60" y="22"/>
                    </a:cubicBezTo>
                    <a:cubicBezTo>
                      <a:pt x="60" y="22"/>
                      <a:pt x="60" y="23"/>
                      <a:pt x="60" y="23"/>
                    </a:cubicBezTo>
                    <a:cubicBezTo>
                      <a:pt x="60" y="23"/>
                      <a:pt x="60" y="24"/>
                      <a:pt x="60" y="24"/>
                    </a:cubicBezTo>
                    <a:cubicBezTo>
                      <a:pt x="60" y="23"/>
                      <a:pt x="59" y="23"/>
                      <a:pt x="59" y="23"/>
                    </a:cubicBezTo>
                    <a:cubicBezTo>
                      <a:pt x="60" y="23"/>
                      <a:pt x="59" y="22"/>
                      <a:pt x="59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22"/>
                      <a:pt x="56" y="21"/>
                      <a:pt x="56" y="21"/>
                    </a:cubicBezTo>
                    <a:cubicBezTo>
                      <a:pt x="56" y="21"/>
                      <a:pt x="55" y="21"/>
                      <a:pt x="55" y="22"/>
                    </a:cubicBezTo>
                    <a:cubicBezTo>
                      <a:pt x="56" y="22"/>
                      <a:pt x="56" y="22"/>
                      <a:pt x="57" y="22"/>
                    </a:cubicBezTo>
                    <a:cubicBezTo>
                      <a:pt x="56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4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3" y="21"/>
                      <a:pt x="52" y="20"/>
                    </a:cubicBezTo>
                    <a:cubicBezTo>
                      <a:pt x="52" y="21"/>
                      <a:pt x="52" y="21"/>
                      <a:pt x="53" y="22"/>
                    </a:cubicBezTo>
                    <a:cubicBezTo>
                      <a:pt x="53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6" y="23"/>
                      <a:pt x="55" y="23"/>
                      <a:pt x="56" y="23"/>
                    </a:cubicBezTo>
                    <a:cubicBezTo>
                      <a:pt x="57" y="24"/>
                      <a:pt x="58" y="24"/>
                      <a:pt x="58" y="25"/>
                    </a:cubicBezTo>
                    <a:cubicBezTo>
                      <a:pt x="60" y="25"/>
                      <a:pt x="61" y="26"/>
                      <a:pt x="62" y="27"/>
                    </a:cubicBezTo>
                    <a:cubicBezTo>
                      <a:pt x="62" y="28"/>
                      <a:pt x="65" y="28"/>
                      <a:pt x="64" y="29"/>
                    </a:cubicBezTo>
                    <a:cubicBezTo>
                      <a:pt x="64" y="29"/>
                      <a:pt x="63" y="29"/>
                      <a:pt x="63" y="29"/>
                    </a:cubicBezTo>
                    <a:cubicBezTo>
                      <a:pt x="62" y="29"/>
                      <a:pt x="62" y="28"/>
                      <a:pt x="62" y="28"/>
                    </a:cubicBezTo>
                    <a:cubicBezTo>
                      <a:pt x="60" y="27"/>
                      <a:pt x="58" y="26"/>
                      <a:pt x="58" y="25"/>
                    </a:cubicBezTo>
                    <a:cubicBezTo>
                      <a:pt x="56" y="25"/>
                      <a:pt x="56" y="24"/>
                      <a:pt x="55" y="24"/>
                    </a:cubicBezTo>
                    <a:cubicBezTo>
                      <a:pt x="53" y="24"/>
                      <a:pt x="51" y="23"/>
                      <a:pt x="51" y="23"/>
                    </a:cubicBezTo>
                    <a:cubicBezTo>
                      <a:pt x="49" y="22"/>
                      <a:pt x="49" y="22"/>
                      <a:pt x="48" y="21"/>
                    </a:cubicBezTo>
                    <a:cubicBezTo>
                      <a:pt x="48" y="21"/>
                      <a:pt x="47" y="20"/>
                      <a:pt x="46" y="20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5" y="19"/>
                      <a:pt x="45" y="19"/>
                      <a:pt x="44" y="19"/>
                    </a:cubicBezTo>
                    <a:cubicBezTo>
                      <a:pt x="44" y="19"/>
                      <a:pt x="43" y="19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1" y="19"/>
                      <a:pt x="41" y="19"/>
                    </a:cubicBezTo>
                    <a:cubicBezTo>
                      <a:pt x="43" y="19"/>
                      <a:pt x="43" y="20"/>
                      <a:pt x="45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4" y="21"/>
                      <a:pt x="43" y="20"/>
                      <a:pt x="41" y="20"/>
                    </a:cubicBezTo>
                    <a:cubicBezTo>
                      <a:pt x="39" y="20"/>
                      <a:pt x="38" y="19"/>
                      <a:pt x="36" y="19"/>
                    </a:cubicBezTo>
                    <a:cubicBezTo>
                      <a:pt x="35" y="19"/>
                      <a:pt x="34" y="18"/>
                      <a:pt x="32" y="18"/>
                    </a:cubicBezTo>
                    <a:cubicBezTo>
                      <a:pt x="30" y="18"/>
                      <a:pt x="28" y="18"/>
                      <a:pt x="27" y="18"/>
                    </a:cubicBezTo>
                    <a:cubicBezTo>
                      <a:pt x="26" y="18"/>
                      <a:pt x="28" y="18"/>
                      <a:pt x="27" y="18"/>
                    </a:cubicBezTo>
                    <a:cubicBezTo>
                      <a:pt x="25" y="18"/>
                      <a:pt x="24" y="18"/>
                      <a:pt x="23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9"/>
                    </a:cubicBezTo>
                    <a:cubicBezTo>
                      <a:pt x="19" y="19"/>
                      <a:pt x="20" y="19"/>
                      <a:pt x="19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8" y="19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4"/>
                      <a:pt x="18" y="24"/>
                      <a:pt x="18" y="24"/>
                    </a:cubicBezTo>
                    <a:cubicBezTo>
                      <a:pt x="17" y="24"/>
                      <a:pt x="18" y="23"/>
                      <a:pt x="17" y="23"/>
                    </a:cubicBezTo>
                    <a:cubicBezTo>
                      <a:pt x="16" y="23"/>
                      <a:pt x="17" y="23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3" y="21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19"/>
                      <a:pt x="11" y="20"/>
                      <a:pt x="10" y="19"/>
                    </a:cubicBezTo>
                    <a:cubicBezTo>
                      <a:pt x="10" y="19"/>
                      <a:pt x="11" y="19"/>
                      <a:pt x="10" y="19"/>
                    </a:cubicBezTo>
                    <a:cubicBezTo>
                      <a:pt x="9" y="19"/>
                      <a:pt x="10" y="19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9"/>
                      <a:pt x="8" y="19"/>
                      <a:pt x="9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6" y="19"/>
                      <a:pt x="6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6" y="18"/>
                      <a:pt x="4" y="18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7"/>
                      <a:pt x="2" y="17"/>
                    </a:cubicBezTo>
                    <a:cubicBezTo>
                      <a:pt x="2" y="17"/>
                      <a:pt x="1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5" name="Freeform 446"/>
              <p:cNvSpPr>
                <a:spLocks noChangeArrowheads="1"/>
              </p:cNvSpPr>
              <p:nvPr/>
            </p:nvSpPr>
            <p:spPr bwMode="auto">
              <a:xfrm>
                <a:off x="522" y="6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7 w 10"/>
                  <a:gd name="T3" fmla="*/ 0 h 3"/>
                  <a:gd name="T4" fmla="*/ 10 w 10"/>
                  <a:gd name="T5" fmla="*/ 1 h 3"/>
                  <a:gd name="T6" fmla="*/ 6 w 10"/>
                  <a:gd name="T7" fmla="*/ 3 h 3"/>
                  <a:gd name="T8" fmla="*/ 1 w 10"/>
                  <a:gd name="T9" fmla="*/ 2 h 3"/>
                  <a:gd name="T10" fmla="*/ 0 w 10"/>
                  <a:gd name="T11" fmla="*/ 1 h 3"/>
                  <a:gd name="T12" fmla="*/ 3 w 10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5" y="3"/>
                      <a:pt x="2" y="3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6" name="Freeform 447"/>
              <p:cNvSpPr>
                <a:spLocks noChangeArrowheads="1"/>
              </p:cNvSpPr>
              <p:nvPr/>
            </p:nvSpPr>
            <p:spPr bwMode="auto">
              <a:xfrm>
                <a:off x="532" y="119"/>
                <a:ext cx="9" cy="3"/>
              </a:xfrm>
              <a:custGeom>
                <a:avLst/>
                <a:gdLst>
                  <a:gd name="T0" fmla="*/ 1 w 4"/>
                  <a:gd name="T1" fmla="*/ 0 h 1"/>
                  <a:gd name="T2" fmla="*/ 3 w 4"/>
                  <a:gd name="T3" fmla="*/ 0 h 1"/>
                  <a:gd name="T4" fmla="*/ 4 w 4"/>
                  <a:gd name="T5" fmla="*/ 1 h 1"/>
                  <a:gd name="T6" fmla="*/ 1 w 4"/>
                  <a:gd name="T7" fmla="*/ 1 h 1"/>
                  <a:gd name="T8" fmla="*/ 0 w 4"/>
                  <a:gd name="T9" fmla="*/ 1 h 1"/>
                  <a:gd name="T10" fmla="*/ 1 w 4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7" name="Freeform 448"/>
              <p:cNvSpPr>
                <a:spLocks noChangeArrowheads="1"/>
              </p:cNvSpPr>
              <p:nvPr/>
            </p:nvSpPr>
            <p:spPr bwMode="auto">
              <a:xfrm>
                <a:off x="532" y="124"/>
                <a:ext cx="12" cy="3"/>
              </a:xfrm>
              <a:custGeom>
                <a:avLst/>
                <a:gdLst>
                  <a:gd name="T0" fmla="*/ 2 w 5"/>
                  <a:gd name="T1" fmla="*/ 0 h 1"/>
                  <a:gd name="T2" fmla="*/ 4 w 5"/>
                  <a:gd name="T3" fmla="*/ 0 h 1"/>
                  <a:gd name="T4" fmla="*/ 5 w 5"/>
                  <a:gd name="T5" fmla="*/ 1 h 1"/>
                  <a:gd name="T6" fmla="*/ 3 w 5"/>
                  <a:gd name="T7" fmla="*/ 1 h 1"/>
                  <a:gd name="T8" fmla="*/ 1 w 5"/>
                  <a:gd name="T9" fmla="*/ 1 h 1"/>
                  <a:gd name="T10" fmla="*/ 2 w 5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2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8" name="Freeform 449"/>
              <p:cNvSpPr>
                <a:spLocks noChangeArrowheads="1"/>
              </p:cNvSpPr>
              <p:nvPr/>
            </p:nvSpPr>
            <p:spPr bwMode="auto">
              <a:xfrm>
                <a:off x="537" y="110"/>
                <a:ext cx="21" cy="5"/>
              </a:xfrm>
              <a:custGeom>
                <a:avLst/>
                <a:gdLst>
                  <a:gd name="T0" fmla="*/ 3 w 9"/>
                  <a:gd name="T1" fmla="*/ 0 h 2"/>
                  <a:gd name="T2" fmla="*/ 7 w 9"/>
                  <a:gd name="T3" fmla="*/ 0 h 2"/>
                  <a:gd name="T4" fmla="*/ 9 w 9"/>
                  <a:gd name="T5" fmla="*/ 1 h 2"/>
                  <a:gd name="T6" fmla="*/ 5 w 9"/>
                  <a:gd name="T7" fmla="*/ 2 h 2"/>
                  <a:gd name="T8" fmla="*/ 2 w 9"/>
                  <a:gd name="T9" fmla="*/ 2 h 2"/>
                  <a:gd name="T10" fmla="*/ 3 w 9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"/>
                  <a:gd name="T20" fmla="*/ 9 w 9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8" y="2"/>
                      <a:pt x="7" y="2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0" y="1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59" name="Freeform 450"/>
              <p:cNvSpPr>
                <a:spLocks noChangeArrowheads="1"/>
              </p:cNvSpPr>
              <p:nvPr/>
            </p:nvSpPr>
            <p:spPr bwMode="auto">
              <a:xfrm>
                <a:off x="539" y="222"/>
                <a:ext cx="12" cy="14"/>
              </a:xfrm>
              <a:custGeom>
                <a:avLst/>
                <a:gdLst>
                  <a:gd name="T0" fmla="*/ 1 w 5"/>
                  <a:gd name="T1" fmla="*/ 0 h 6"/>
                  <a:gd name="T2" fmla="*/ 2 w 5"/>
                  <a:gd name="T3" fmla="*/ 2 h 6"/>
                  <a:gd name="T4" fmla="*/ 3 w 5"/>
                  <a:gd name="T5" fmla="*/ 3 h 6"/>
                  <a:gd name="T6" fmla="*/ 5 w 5"/>
                  <a:gd name="T7" fmla="*/ 6 h 6"/>
                  <a:gd name="T8" fmla="*/ 5 w 5"/>
                  <a:gd name="T9" fmla="*/ 6 h 6"/>
                  <a:gd name="T10" fmla="*/ 5 w 5"/>
                  <a:gd name="T11" fmla="*/ 6 h 6"/>
                  <a:gd name="T12" fmla="*/ 4 w 5"/>
                  <a:gd name="T13" fmla="*/ 6 h 6"/>
                  <a:gd name="T14" fmla="*/ 3 w 5"/>
                  <a:gd name="T15" fmla="*/ 4 h 6"/>
                  <a:gd name="T16" fmla="*/ 3 w 5"/>
                  <a:gd name="T17" fmla="*/ 4 h 6"/>
                  <a:gd name="T18" fmla="*/ 1 w 5"/>
                  <a:gd name="T19" fmla="*/ 2 h 6"/>
                  <a:gd name="T20" fmla="*/ 0 w 5"/>
                  <a:gd name="T21" fmla="*/ 1 h 6"/>
                  <a:gd name="T22" fmla="*/ 1 w 5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6"/>
                  <a:gd name="T38" fmla="*/ 5 w 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6">
                    <a:moveTo>
                      <a:pt x="1" y="0"/>
                    </a:moveTo>
                    <a:cubicBezTo>
                      <a:pt x="2" y="1"/>
                      <a:pt x="1" y="1"/>
                      <a:pt x="2" y="2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0" name="Freeform 451"/>
              <p:cNvSpPr>
                <a:spLocks noChangeArrowheads="1"/>
              </p:cNvSpPr>
              <p:nvPr/>
            </p:nvSpPr>
            <p:spPr bwMode="auto">
              <a:xfrm>
                <a:off x="544" y="136"/>
                <a:ext cx="80" cy="17"/>
              </a:xfrm>
              <a:custGeom>
                <a:avLst/>
                <a:gdLst>
                  <a:gd name="T0" fmla="*/ 3 w 34"/>
                  <a:gd name="T1" fmla="*/ 1 h 7"/>
                  <a:gd name="T2" fmla="*/ 8 w 34"/>
                  <a:gd name="T3" fmla="*/ 1 h 7"/>
                  <a:gd name="T4" fmla="*/ 12 w 34"/>
                  <a:gd name="T5" fmla="*/ 1 h 7"/>
                  <a:gd name="T6" fmla="*/ 15 w 34"/>
                  <a:gd name="T7" fmla="*/ 1 h 7"/>
                  <a:gd name="T8" fmla="*/ 16 w 34"/>
                  <a:gd name="T9" fmla="*/ 2 h 7"/>
                  <a:gd name="T10" fmla="*/ 17 w 34"/>
                  <a:gd name="T11" fmla="*/ 3 h 7"/>
                  <a:gd name="T12" fmla="*/ 19 w 34"/>
                  <a:gd name="T13" fmla="*/ 3 h 7"/>
                  <a:gd name="T14" fmla="*/ 20 w 34"/>
                  <a:gd name="T15" fmla="*/ 2 h 7"/>
                  <a:gd name="T16" fmla="*/ 21 w 34"/>
                  <a:gd name="T17" fmla="*/ 3 h 7"/>
                  <a:gd name="T18" fmla="*/ 22 w 34"/>
                  <a:gd name="T19" fmla="*/ 2 h 7"/>
                  <a:gd name="T20" fmla="*/ 23 w 34"/>
                  <a:gd name="T21" fmla="*/ 3 h 7"/>
                  <a:gd name="T22" fmla="*/ 26 w 34"/>
                  <a:gd name="T23" fmla="*/ 3 h 7"/>
                  <a:gd name="T24" fmla="*/ 27 w 34"/>
                  <a:gd name="T25" fmla="*/ 3 h 7"/>
                  <a:gd name="T26" fmla="*/ 26 w 34"/>
                  <a:gd name="T27" fmla="*/ 3 h 7"/>
                  <a:gd name="T28" fmla="*/ 25 w 34"/>
                  <a:gd name="T29" fmla="*/ 4 h 7"/>
                  <a:gd name="T30" fmla="*/ 26 w 34"/>
                  <a:gd name="T31" fmla="*/ 4 h 7"/>
                  <a:gd name="T32" fmla="*/ 25 w 34"/>
                  <a:gd name="T33" fmla="*/ 4 h 7"/>
                  <a:gd name="T34" fmla="*/ 25 w 34"/>
                  <a:gd name="T35" fmla="*/ 5 h 7"/>
                  <a:gd name="T36" fmla="*/ 29 w 34"/>
                  <a:gd name="T37" fmla="*/ 5 h 7"/>
                  <a:gd name="T38" fmla="*/ 30 w 34"/>
                  <a:gd name="T39" fmla="*/ 5 h 7"/>
                  <a:gd name="T40" fmla="*/ 33 w 34"/>
                  <a:gd name="T41" fmla="*/ 5 h 7"/>
                  <a:gd name="T42" fmla="*/ 34 w 34"/>
                  <a:gd name="T43" fmla="*/ 6 h 7"/>
                  <a:gd name="T44" fmla="*/ 32 w 34"/>
                  <a:gd name="T45" fmla="*/ 7 h 7"/>
                  <a:gd name="T46" fmla="*/ 28 w 34"/>
                  <a:gd name="T47" fmla="*/ 7 h 7"/>
                  <a:gd name="T48" fmla="*/ 25 w 34"/>
                  <a:gd name="T49" fmla="*/ 7 h 7"/>
                  <a:gd name="T50" fmla="*/ 24 w 34"/>
                  <a:gd name="T51" fmla="*/ 6 h 7"/>
                  <a:gd name="T52" fmla="*/ 25 w 34"/>
                  <a:gd name="T53" fmla="*/ 6 h 7"/>
                  <a:gd name="T54" fmla="*/ 19 w 34"/>
                  <a:gd name="T55" fmla="*/ 6 h 7"/>
                  <a:gd name="T56" fmla="*/ 15 w 34"/>
                  <a:gd name="T57" fmla="*/ 5 h 7"/>
                  <a:gd name="T58" fmla="*/ 14 w 34"/>
                  <a:gd name="T59" fmla="*/ 5 h 7"/>
                  <a:gd name="T60" fmla="*/ 16 w 34"/>
                  <a:gd name="T61" fmla="*/ 5 h 7"/>
                  <a:gd name="T62" fmla="*/ 17 w 34"/>
                  <a:gd name="T63" fmla="*/ 6 h 7"/>
                  <a:gd name="T64" fmla="*/ 16 w 34"/>
                  <a:gd name="T65" fmla="*/ 7 h 7"/>
                  <a:gd name="T66" fmla="*/ 11 w 34"/>
                  <a:gd name="T67" fmla="*/ 7 h 7"/>
                  <a:gd name="T68" fmla="*/ 10 w 34"/>
                  <a:gd name="T69" fmla="*/ 6 h 7"/>
                  <a:gd name="T70" fmla="*/ 11 w 34"/>
                  <a:gd name="T71" fmla="*/ 5 h 7"/>
                  <a:gd name="T72" fmla="*/ 7 w 34"/>
                  <a:gd name="T73" fmla="*/ 5 h 7"/>
                  <a:gd name="T74" fmla="*/ 2 w 34"/>
                  <a:gd name="T75" fmla="*/ 4 h 7"/>
                  <a:gd name="T76" fmla="*/ 3 w 34"/>
                  <a:gd name="T77" fmla="*/ 1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7"/>
                  <a:gd name="T119" fmla="*/ 34 w 34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7">
                    <a:moveTo>
                      <a:pt x="3" y="1"/>
                    </a:moveTo>
                    <a:cubicBezTo>
                      <a:pt x="5" y="1"/>
                      <a:pt x="6" y="1"/>
                      <a:pt x="8" y="1"/>
                    </a:cubicBezTo>
                    <a:cubicBezTo>
                      <a:pt x="9" y="1"/>
                      <a:pt x="11" y="0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5" y="1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20" y="2"/>
                      <a:pt x="20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1" y="2"/>
                      <a:pt x="22" y="2"/>
                    </a:cubicBezTo>
                    <a:cubicBezTo>
                      <a:pt x="23" y="3"/>
                      <a:pt x="22" y="3"/>
                      <a:pt x="23" y="3"/>
                    </a:cubicBezTo>
                    <a:cubicBezTo>
                      <a:pt x="24" y="3"/>
                      <a:pt x="25" y="3"/>
                      <a:pt x="26" y="3"/>
                    </a:cubicBezTo>
                    <a:cubicBezTo>
                      <a:pt x="27" y="2"/>
                      <a:pt x="27" y="3"/>
                      <a:pt x="27" y="3"/>
                    </a:cubicBezTo>
                    <a:cubicBezTo>
                      <a:pt x="26" y="3"/>
                      <a:pt x="27" y="3"/>
                      <a:pt x="26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29" y="6"/>
                      <a:pt x="30" y="5"/>
                      <a:pt x="30" y="5"/>
                    </a:cubicBezTo>
                    <a:cubicBezTo>
                      <a:pt x="31" y="5"/>
                      <a:pt x="32" y="5"/>
                      <a:pt x="33" y="5"/>
                    </a:cubicBezTo>
                    <a:cubicBezTo>
                      <a:pt x="33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2" y="7"/>
                    </a:cubicBezTo>
                    <a:cubicBezTo>
                      <a:pt x="31" y="7"/>
                      <a:pt x="29" y="6"/>
                      <a:pt x="28" y="7"/>
                    </a:cubicBezTo>
                    <a:cubicBezTo>
                      <a:pt x="27" y="7"/>
                      <a:pt x="26" y="7"/>
                      <a:pt x="25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5"/>
                      <a:pt x="21" y="6"/>
                      <a:pt x="19" y="6"/>
                    </a:cubicBezTo>
                    <a:cubicBezTo>
                      <a:pt x="17" y="6"/>
                      <a:pt x="16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6"/>
                      <a:pt x="18" y="6"/>
                      <a:pt x="17" y="6"/>
                    </a:cubicBezTo>
                    <a:cubicBezTo>
                      <a:pt x="17" y="6"/>
                      <a:pt x="16" y="7"/>
                      <a:pt x="16" y="7"/>
                    </a:cubicBezTo>
                    <a:cubicBezTo>
                      <a:pt x="14" y="7"/>
                      <a:pt x="13" y="7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7" y="5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0" y="3"/>
                      <a:pt x="1" y="2"/>
                      <a:pt x="3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1" name="Freeform 452"/>
              <p:cNvSpPr>
                <a:spLocks noChangeArrowheads="1"/>
              </p:cNvSpPr>
              <p:nvPr/>
            </p:nvSpPr>
            <p:spPr bwMode="auto">
              <a:xfrm>
                <a:off x="556" y="115"/>
                <a:ext cx="26" cy="4"/>
              </a:xfrm>
              <a:custGeom>
                <a:avLst/>
                <a:gdLst>
                  <a:gd name="T0" fmla="*/ 2 w 11"/>
                  <a:gd name="T1" fmla="*/ 1 h 2"/>
                  <a:gd name="T2" fmla="*/ 3 w 11"/>
                  <a:gd name="T3" fmla="*/ 1 h 2"/>
                  <a:gd name="T4" fmla="*/ 5 w 11"/>
                  <a:gd name="T5" fmla="*/ 0 h 2"/>
                  <a:gd name="T6" fmla="*/ 9 w 11"/>
                  <a:gd name="T7" fmla="*/ 0 h 2"/>
                  <a:gd name="T8" fmla="*/ 11 w 11"/>
                  <a:gd name="T9" fmla="*/ 1 h 2"/>
                  <a:gd name="T10" fmla="*/ 9 w 11"/>
                  <a:gd name="T11" fmla="*/ 2 h 2"/>
                  <a:gd name="T12" fmla="*/ 5 w 11"/>
                  <a:gd name="T13" fmla="*/ 2 h 2"/>
                  <a:gd name="T14" fmla="*/ 3 w 11"/>
                  <a:gd name="T15" fmla="*/ 2 h 2"/>
                  <a:gd name="T16" fmla="*/ 1 w 11"/>
                  <a:gd name="T17" fmla="*/ 2 h 2"/>
                  <a:gd name="T18" fmla="*/ 2 w 11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2"/>
                  <a:gd name="T32" fmla="*/ 11 w 11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2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9" y="2"/>
                    </a:cubicBezTo>
                    <a:cubicBezTo>
                      <a:pt x="8" y="2"/>
                      <a:pt x="7" y="2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2" name="Freeform 453"/>
              <p:cNvSpPr>
                <a:spLocks noChangeArrowheads="1"/>
              </p:cNvSpPr>
              <p:nvPr/>
            </p:nvSpPr>
            <p:spPr bwMode="auto">
              <a:xfrm>
                <a:off x="572" y="157"/>
                <a:ext cx="50" cy="10"/>
              </a:xfrm>
              <a:custGeom>
                <a:avLst/>
                <a:gdLst>
                  <a:gd name="T0" fmla="*/ 2 w 21"/>
                  <a:gd name="T1" fmla="*/ 1 h 4"/>
                  <a:gd name="T2" fmla="*/ 5 w 21"/>
                  <a:gd name="T3" fmla="*/ 0 h 4"/>
                  <a:gd name="T4" fmla="*/ 10 w 21"/>
                  <a:gd name="T5" fmla="*/ 0 h 4"/>
                  <a:gd name="T6" fmla="*/ 15 w 21"/>
                  <a:gd name="T7" fmla="*/ 1 h 4"/>
                  <a:gd name="T8" fmla="*/ 17 w 21"/>
                  <a:gd name="T9" fmla="*/ 2 h 4"/>
                  <a:gd name="T10" fmla="*/ 20 w 21"/>
                  <a:gd name="T11" fmla="*/ 3 h 4"/>
                  <a:gd name="T12" fmla="*/ 20 w 21"/>
                  <a:gd name="T13" fmla="*/ 4 h 4"/>
                  <a:gd name="T14" fmla="*/ 17 w 21"/>
                  <a:gd name="T15" fmla="*/ 4 h 4"/>
                  <a:gd name="T16" fmla="*/ 13 w 21"/>
                  <a:gd name="T17" fmla="*/ 4 h 4"/>
                  <a:gd name="T18" fmla="*/ 12 w 21"/>
                  <a:gd name="T19" fmla="*/ 3 h 4"/>
                  <a:gd name="T20" fmla="*/ 11 w 21"/>
                  <a:gd name="T21" fmla="*/ 4 h 4"/>
                  <a:gd name="T22" fmla="*/ 10 w 21"/>
                  <a:gd name="T23" fmla="*/ 4 h 4"/>
                  <a:gd name="T24" fmla="*/ 8 w 21"/>
                  <a:gd name="T25" fmla="*/ 4 h 4"/>
                  <a:gd name="T26" fmla="*/ 7 w 21"/>
                  <a:gd name="T27" fmla="*/ 3 h 4"/>
                  <a:gd name="T28" fmla="*/ 0 w 21"/>
                  <a:gd name="T29" fmla="*/ 3 h 4"/>
                  <a:gd name="T30" fmla="*/ 2 w 21"/>
                  <a:gd name="T31" fmla="*/ 1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"/>
                  <a:gd name="T50" fmla="*/ 21 w 21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">
                    <a:moveTo>
                      <a:pt x="2" y="1"/>
                    </a:moveTo>
                    <a:cubicBezTo>
                      <a:pt x="4" y="1"/>
                      <a:pt x="3" y="0"/>
                      <a:pt x="5" y="0"/>
                    </a:cubicBezTo>
                    <a:cubicBezTo>
                      <a:pt x="7" y="0"/>
                      <a:pt x="8" y="0"/>
                      <a:pt x="10" y="0"/>
                    </a:cubicBezTo>
                    <a:cubicBezTo>
                      <a:pt x="11" y="0"/>
                      <a:pt x="13" y="0"/>
                      <a:pt x="15" y="1"/>
                    </a:cubicBezTo>
                    <a:cubicBezTo>
                      <a:pt x="17" y="1"/>
                      <a:pt x="16" y="2"/>
                      <a:pt x="17" y="2"/>
                    </a:cubicBezTo>
                    <a:cubicBezTo>
                      <a:pt x="18" y="3"/>
                      <a:pt x="20" y="2"/>
                      <a:pt x="20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0" y="4"/>
                      <a:pt x="19" y="4"/>
                      <a:pt x="17" y="4"/>
                    </a:cubicBezTo>
                    <a:cubicBezTo>
                      <a:pt x="15" y="4"/>
                      <a:pt x="14" y="4"/>
                      <a:pt x="13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5" y="3"/>
                      <a:pt x="1" y="4"/>
                      <a:pt x="0" y="3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3" name="Freeform 454"/>
              <p:cNvSpPr>
                <a:spLocks noChangeArrowheads="1"/>
              </p:cNvSpPr>
              <p:nvPr/>
            </p:nvSpPr>
            <p:spPr bwMode="auto">
              <a:xfrm>
                <a:off x="584" y="103"/>
                <a:ext cx="21" cy="5"/>
              </a:xfrm>
              <a:custGeom>
                <a:avLst/>
                <a:gdLst>
                  <a:gd name="T0" fmla="*/ 1 w 9"/>
                  <a:gd name="T1" fmla="*/ 0 h 2"/>
                  <a:gd name="T2" fmla="*/ 7 w 9"/>
                  <a:gd name="T3" fmla="*/ 0 h 2"/>
                  <a:gd name="T4" fmla="*/ 9 w 9"/>
                  <a:gd name="T5" fmla="*/ 1 h 2"/>
                  <a:gd name="T6" fmla="*/ 8 w 9"/>
                  <a:gd name="T7" fmla="*/ 2 h 2"/>
                  <a:gd name="T8" fmla="*/ 5 w 9"/>
                  <a:gd name="T9" fmla="*/ 2 h 2"/>
                  <a:gd name="T10" fmla="*/ 0 w 9"/>
                  <a:gd name="T11" fmla="*/ 1 h 2"/>
                  <a:gd name="T12" fmla="*/ 1 w 9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"/>
                  <a:gd name="T23" fmla="*/ 9 w 9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">
                    <a:moveTo>
                      <a:pt x="1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4" name="Freeform 455"/>
              <p:cNvSpPr>
                <a:spLocks noChangeArrowheads="1"/>
              </p:cNvSpPr>
              <p:nvPr/>
            </p:nvSpPr>
            <p:spPr bwMode="auto">
              <a:xfrm>
                <a:off x="584" y="115"/>
                <a:ext cx="9" cy="2"/>
              </a:xfrm>
              <a:custGeom>
                <a:avLst/>
                <a:gdLst>
                  <a:gd name="T0" fmla="*/ 1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2 w 4"/>
                  <a:gd name="T7" fmla="*/ 1 h 1"/>
                  <a:gd name="T8" fmla="*/ 0 w 4"/>
                  <a:gd name="T9" fmla="*/ 1 h 1"/>
                  <a:gd name="T10" fmla="*/ 1 w 4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5" name="Freeform 456"/>
              <p:cNvSpPr>
                <a:spLocks noChangeArrowheads="1"/>
              </p:cNvSpPr>
              <p:nvPr/>
            </p:nvSpPr>
            <p:spPr bwMode="auto">
              <a:xfrm>
                <a:off x="584" y="169"/>
                <a:ext cx="17" cy="3"/>
              </a:xfrm>
              <a:custGeom>
                <a:avLst/>
                <a:gdLst>
                  <a:gd name="T0" fmla="*/ 3 w 7"/>
                  <a:gd name="T1" fmla="*/ 0 h 1"/>
                  <a:gd name="T2" fmla="*/ 6 w 7"/>
                  <a:gd name="T3" fmla="*/ 0 h 1"/>
                  <a:gd name="T4" fmla="*/ 7 w 7"/>
                  <a:gd name="T5" fmla="*/ 1 h 1"/>
                  <a:gd name="T6" fmla="*/ 2 w 7"/>
                  <a:gd name="T7" fmla="*/ 1 h 1"/>
                  <a:gd name="T8" fmla="*/ 1 w 7"/>
                  <a:gd name="T9" fmla="*/ 1 h 1"/>
                  <a:gd name="T10" fmla="*/ 3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6" name="Freeform 457"/>
              <p:cNvSpPr>
                <a:spLocks noChangeArrowheads="1"/>
              </p:cNvSpPr>
              <p:nvPr/>
            </p:nvSpPr>
            <p:spPr bwMode="auto">
              <a:xfrm>
                <a:off x="589" y="122"/>
                <a:ext cx="21" cy="5"/>
              </a:xfrm>
              <a:custGeom>
                <a:avLst/>
                <a:gdLst>
                  <a:gd name="T0" fmla="*/ 2 w 9"/>
                  <a:gd name="T1" fmla="*/ 0 h 2"/>
                  <a:gd name="T2" fmla="*/ 5 w 9"/>
                  <a:gd name="T3" fmla="*/ 0 h 2"/>
                  <a:gd name="T4" fmla="*/ 8 w 9"/>
                  <a:gd name="T5" fmla="*/ 1 h 2"/>
                  <a:gd name="T6" fmla="*/ 8 w 9"/>
                  <a:gd name="T7" fmla="*/ 2 h 2"/>
                  <a:gd name="T8" fmla="*/ 4 w 9"/>
                  <a:gd name="T9" fmla="*/ 2 h 2"/>
                  <a:gd name="T10" fmla="*/ 1 w 9"/>
                  <a:gd name="T11" fmla="*/ 1 h 2"/>
                  <a:gd name="T12" fmla="*/ 2 w 9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"/>
                  <a:gd name="T23" fmla="*/ 9 w 9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8" y="1"/>
                      <a:pt x="8" y="2"/>
                    </a:cubicBezTo>
                    <a:cubicBezTo>
                      <a:pt x="7" y="2"/>
                      <a:pt x="6" y="2"/>
                      <a:pt x="4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7" name="Freeform 458"/>
              <p:cNvSpPr>
                <a:spLocks noChangeArrowheads="1"/>
              </p:cNvSpPr>
              <p:nvPr/>
            </p:nvSpPr>
            <p:spPr bwMode="auto">
              <a:xfrm>
                <a:off x="601" y="77"/>
                <a:ext cx="21" cy="9"/>
              </a:xfrm>
              <a:custGeom>
                <a:avLst/>
                <a:gdLst>
                  <a:gd name="T0" fmla="*/ 1 w 9"/>
                  <a:gd name="T1" fmla="*/ 2 h 4"/>
                  <a:gd name="T2" fmla="*/ 2 w 9"/>
                  <a:gd name="T3" fmla="*/ 2 h 4"/>
                  <a:gd name="T4" fmla="*/ 1 w 9"/>
                  <a:gd name="T5" fmla="*/ 1 h 4"/>
                  <a:gd name="T6" fmla="*/ 4 w 9"/>
                  <a:gd name="T7" fmla="*/ 0 h 4"/>
                  <a:gd name="T8" fmla="*/ 8 w 9"/>
                  <a:gd name="T9" fmla="*/ 1 h 4"/>
                  <a:gd name="T10" fmla="*/ 9 w 9"/>
                  <a:gd name="T11" fmla="*/ 1 h 4"/>
                  <a:gd name="T12" fmla="*/ 7 w 9"/>
                  <a:gd name="T13" fmla="*/ 2 h 4"/>
                  <a:gd name="T14" fmla="*/ 5 w 9"/>
                  <a:gd name="T15" fmla="*/ 3 h 4"/>
                  <a:gd name="T16" fmla="*/ 4 w 9"/>
                  <a:gd name="T17" fmla="*/ 3 h 4"/>
                  <a:gd name="T18" fmla="*/ 2 w 9"/>
                  <a:gd name="T19" fmla="*/ 3 h 4"/>
                  <a:gd name="T20" fmla="*/ 0 w 9"/>
                  <a:gd name="T21" fmla="*/ 3 h 4"/>
                  <a:gd name="T22" fmla="*/ 1 w 9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4"/>
                  <a:gd name="T38" fmla="*/ 9 w 9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4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1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7" y="2"/>
                    </a:cubicBezTo>
                    <a:cubicBezTo>
                      <a:pt x="7" y="3"/>
                      <a:pt x="3" y="2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8" name="Freeform 459"/>
              <p:cNvSpPr>
                <a:spLocks noChangeArrowheads="1"/>
              </p:cNvSpPr>
              <p:nvPr/>
            </p:nvSpPr>
            <p:spPr bwMode="auto">
              <a:xfrm>
                <a:off x="598" y="184"/>
                <a:ext cx="19" cy="7"/>
              </a:xfrm>
              <a:custGeom>
                <a:avLst/>
                <a:gdLst>
                  <a:gd name="T0" fmla="*/ 3 w 8"/>
                  <a:gd name="T1" fmla="*/ 1 h 3"/>
                  <a:gd name="T2" fmla="*/ 5 w 8"/>
                  <a:gd name="T3" fmla="*/ 0 h 3"/>
                  <a:gd name="T4" fmla="*/ 7 w 8"/>
                  <a:gd name="T5" fmla="*/ 0 h 3"/>
                  <a:gd name="T6" fmla="*/ 6 w 8"/>
                  <a:gd name="T7" fmla="*/ 0 h 3"/>
                  <a:gd name="T8" fmla="*/ 6 w 8"/>
                  <a:gd name="T9" fmla="*/ 1 h 3"/>
                  <a:gd name="T10" fmla="*/ 6 w 8"/>
                  <a:gd name="T11" fmla="*/ 1 h 3"/>
                  <a:gd name="T12" fmla="*/ 4 w 8"/>
                  <a:gd name="T13" fmla="*/ 2 h 3"/>
                  <a:gd name="T14" fmla="*/ 4 w 8"/>
                  <a:gd name="T15" fmla="*/ 2 h 3"/>
                  <a:gd name="T16" fmla="*/ 4 w 8"/>
                  <a:gd name="T17" fmla="*/ 3 h 3"/>
                  <a:gd name="T18" fmla="*/ 3 w 8"/>
                  <a:gd name="T19" fmla="*/ 3 h 3"/>
                  <a:gd name="T20" fmla="*/ 3 w 8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3"/>
                  <a:gd name="T35" fmla="*/ 8 w 8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3">
                    <a:moveTo>
                      <a:pt x="3" y="1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69" name="Freeform 460"/>
              <p:cNvSpPr>
                <a:spLocks noChangeArrowheads="1"/>
              </p:cNvSpPr>
              <p:nvPr/>
            </p:nvSpPr>
            <p:spPr bwMode="auto">
              <a:xfrm>
                <a:off x="612" y="124"/>
                <a:ext cx="22" cy="7"/>
              </a:xfrm>
              <a:custGeom>
                <a:avLst/>
                <a:gdLst>
                  <a:gd name="T0" fmla="*/ 3 w 9"/>
                  <a:gd name="T1" fmla="*/ 0 h 3"/>
                  <a:gd name="T2" fmla="*/ 6 w 9"/>
                  <a:gd name="T3" fmla="*/ 0 h 3"/>
                  <a:gd name="T4" fmla="*/ 8 w 9"/>
                  <a:gd name="T5" fmla="*/ 2 h 3"/>
                  <a:gd name="T6" fmla="*/ 6 w 9"/>
                  <a:gd name="T7" fmla="*/ 2 h 3"/>
                  <a:gd name="T8" fmla="*/ 2 w 9"/>
                  <a:gd name="T9" fmla="*/ 2 h 3"/>
                  <a:gd name="T10" fmla="*/ 0 w 9"/>
                  <a:gd name="T11" fmla="*/ 1 h 3"/>
                  <a:gd name="T12" fmla="*/ 3 w 9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"/>
                  <a:gd name="T23" fmla="*/ 9 w 9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9" y="1"/>
                      <a:pt x="8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0" name="Freeform 461"/>
              <p:cNvSpPr>
                <a:spLocks noChangeArrowheads="1"/>
              </p:cNvSpPr>
              <p:nvPr/>
            </p:nvSpPr>
            <p:spPr bwMode="auto">
              <a:xfrm>
                <a:off x="617" y="172"/>
                <a:ext cx="41" cy="9"/>
              </a:xfrm>
              <a:custGeom>
                <a:avLst/>
                <a:gdLst>
                  <a:gd name="T0" fmla="*/ 3 w 17"/>
                  <a:gd name="T1" fmla="*/ 0 h 4"/>
                  <a:gd name="T2" fmla="*/ 7 w 17"/>
                  <a:gd name="T3" fmla="*/ 0 h 4"/>
                  <a:gd name="T4" fmla="*/ 11 w 17"/>
                  <a:gd name="T5" fmla="*/ 0 h 4"/>
                  <a:gd name="T6" fmla="*/ 14 w 17"/>
                  <a:gd name="T7" fmla="*/ 1 h 4"/>
                  <a:gd name="T8" fmla="*/ 17 w 17"/>
                  <a:gd name="T9" fmla="*/ 3 h 4"/>
                  <a:gd name="T10" fmla="*/ 9 w 17"/>
                  <a:gd name="T11" fmla="*/ 4 h 4"/>
                  <a:gd name="T12" fmla="*/ 2 w 17"/>
                  <a:gd name="T13" fmla="*/ 3 h 4"/>
                  <a:gd name="T14" fmla="*/ 0 w 17"/>
                  <a:gd name="T15" fmla="*/ 1 h 4"/>
                  <a:gd name="T16" fmla="*/ 3 w 17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5" y="2"/>
                      <a:pt x="17" y="2"/>
                      <a:pt x="17" y="3"/>
                    </a:cubicBezTo>
                    <a:cubicBezTo>
                      <a:pt x="16" y="4"/>
                      <a:pt x="12" y="4"/>
                      <a:pt x="9" y="4"/>
                    </a:cubicBezTo>
                    <a:cubicBezTo>
                      <a:pt x="6" y="4"/>
                      <a:pt x="3" y="4"/>
                      <a:pt x="2" y="3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1" name="Freeform 462"/>
              <p:cNvSpPr>
                <a:spLocks noChangeArrowheads="1"/>
              </p:cNvSpPr>
              <p:nvPr/>
            </p:nvSpPr>
            <p:spPr bwMode="auto">
              <a:xfrm>
                <a:off x="624" y="96"/>
                <a:ext cx="10" cy="9"/>
              </a:xfrm>
              <a:custGeom>
                <a:avLst/>
                <a:gdLst>
                  <a:gd name="T0" fmla="*/ 1 w 4"/>
                  <a:gd name="T1" fmla="*/ 1 h 4"/>
                  <a:gd name="T2" fmla="*/ 2 w 4"/>
                  <a:gd name="T3" fmla="*/ 0 h 4"/>
                  <a:gd name="T4" fmla="*/ 3 w 4"/>
                  <a:gd name="T5" fmla="*/ 1 h 4"/>
                  <a:gd name="T6" fmla="*/ 2 w 4"/>
                  <a:gd name="T7" fmla="*/ 4 h 4"/>
                  <a:gd name="T8" fmla="*/ 1 w 4"/>
                  <a:gd name="T9" fmla="*/ 4 h 4"/>
                  <a:gd name="T10" fmla="*/ 1 w 4"/>
                  <a:gd name="T11" fmla="*/ 1 h 4"/>
                  <a:gd name="T12" fmla="*/ 1 w 4"/>
                  <a:gd name="T13" fmla="*/ 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2" y="2"/>
                      <a:pt x="4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7372" name="组合 3936"/>
            <p:cNvGrpSpPr/>
            <p:nvPr/>
          </p:nvGrpSpPr>
          <p:grpSpPr bwMode="auto">
            <a:xfrm>
              <a:off x="534988" y="112714"/>
              <a:ext cx="1689100" cy="1385888"/>
              <a:chOff x="0" y="0"/>
              <a:chExt cx="1689100" cy="1385888"/>
            </a:xfrm>
          </p:grpSpPr>
          <p:sp>
            <p:nvSpPr>
              <p:cNvPr id="7373" name="Freeform 464"/>
              <p:cNvSpPr>
                <a:spLocks noChangeArrowheads="1"/>
              </p:cNvSpPr>
              <p:nvPr/>
            </p:nvSpPr>
            <p:spPr bwMode="auto">
              <a:xfrm>
                <a:off x="520700" y="136525"/>
                <a:ext cx="120650" cy="25400"/>
              </a:xfrm>
              <a:custGeom>
                <a:avLst/>
                <a:gdLst>
                  <a:gd name="T0" fmla="*/ 4 w 32"/>
                  <a:gd name="T1" fmla="*/ 0 h 7"/>
                  <a:gd name="T2" fmla="*/ 11 w 32"/>
                  <a:gd name="T3" fmla="*/ 0 h 7"/>
                  <a:gd name="T4" fmla="*/ 11 w 32"/>
                  <a:gd name="T5" fmla="*/ 0 h 7"/>
                  <a:gd name="T6" fmla="*/ 12 w 32"/>
                  <a:gd name="T7" fmla="*/ 1 h 7"/>
                  <a:gd name="T8" fmla="*/ 13 w 32"/>
                  <a:gd name="T9" fmla="*/ 1 h 7"/>
                  <a:gd name="T10" fmla="*/ 16 w 32"/>
                  <a:gd name="T11" fmla="*/ 1 h 7"/>
                  <a:gd name="T12" fmla="*/ 19 w 32"/>
                  <a:gd name="T13" fmla="*/ 1 h 7"/>
                  <a:gd name="T14" fmla="*/ 20 w 32"/>
                  <a:gd name="T15" fmla="*/ 2 h 7"/>
                  <a:gd name="T16" fmla="*/ 22 w 32"/>
                  <a:gd name="T17" fmla="*/ 2 h 7"/>
                  <a:gd name="T18" fmla="*/ 24 w 32"/>
                  <a:gd name="T19" fmla="*/ 3 h 7"/>
                  <a:gd name="T20" fmla="*/ 23 w 32"/>
                  <a:gd name="T21" fmla="*/ 3 h 7"/>
                  <a:gd name="T22" fmla="*/ 24 w 32"/>
                  <a:gd name="T23" fmla="*/ 3 h 7"/>
                  <a:gd name="T24" fmla="*/ 30 w 32"/>
                  <a:gd name="T25" fmla="*/ 3 h 7"/>
                  <a:gd name="T26" fmla="*/ 31 w 32"/>
                  <a:gd name="T27" fmla="*/ 3 h 7"/>
                  <a:gd name="T28" fmla="*/ 31 w 32"/>
                  <a:gd name="T29" fmla="*/ 3 h 7"/>
                  <a:gd name="T30" fmla="*/ 25 w 32"/>
                  <a:gd name="T31" fmla="*/ 3 h 7"/>
                  <a:gd name="T32" fmla="*/ 24 w 32"/>
                  <a:gd name="T33" fmla="*/ 3 h 7"/>
                  <a:gd name="T34" fmla="*/ 25 w 32"/>
                  <a:gd name="T35" fmla="*/ 4 h 7"/>
                  <a:gd name="T36" fmla="*/ 26 w 32"/>
                  <a:gd name="T37" fmla="*/ 4 h 7"/>
                  <a:gd name="T38" fmla="*/ 31 w 32"/>
                  <a:gd name="T39" fmla="*/ 3 h 7"/>
                  <a:gd name="T40" fmla="*/ 32 w 32"/>
                  <a:gd name="T41" fmla="*/ 4 h 7"/>
                  <a:gd name="T42" fmla="*/ 29 w 32"/>
                  <a:gd name="T43" fmla="*/ 4 h 7"/>
                  <a:gd name="T44" fmla="*/ 25 w 32"/>
                  <a:gd name="T45" fmla="*/ 5 h 7"/>
                  <a:gd name="T46" fmla="*/ 23 w 32"/>
                  <a:gd name="T47" fmla="*/ 5 h 7"/>
                  <a:gd name="T48" fmla="*/ 21 w 32"/>
                  <a:gd name="T49" fmla="*/ 6 h 7"/>
                  <a:gd name="T50" fmla="*/ 17 w 32"/>
                  <a:gd name="T51" fmla="*/ 6 h 7"/>
                  <a:gd name="T52" fmla="*/ 14 w 32"/>
                  <a:gd name="T53" fmla="*/ 6 h 7"/>
                  <a:gd name="T54" fmla="*/ 12 w 32"/>
                  <a:gd name="T55" fmla="*/ 6 h 7"/>
                  <a:gd name="T56" fmla="*/ 10 w 32"/>
                  <a:gd name="T57" fmla="*/ 6 h 7"/>
                  <a:gd name="T58" fmla="*/ 10 w 32"/>
                  <a:gd name="T59" fmla="*/ 6 h 7"/>
                  <a:gd name="T60" fmla="*/ 9 w 32"/>
                  <a:gd name="T61" fmla="*/ 7 h 7"/>
                  <a:gd name="T62" fmla="*/ 9 w 32"/>
                  <a:gd name="T63" fmla="*/ 6 h 7"/>
                  <a:gd name="T64" fmla="*/ 11 w 32"/>
                  <a:gd name="T65" fmla="*/ 5 h 7"/>
                  <a:gd name="T66" fmla="*/ 9 w 32"/>
                  <a:gd name="T67" fmla="*/ 5 h 7"/>
                  <a:gd name="T68" fmla="*/ 8 w 32"/>
                  <a:gd name="T69" fmla="*/ 3 h 7"/>
                  <a:gd name="T70" fmla="*/ 5 w 32"/>
                  <a:gd name="T71" fmla="*/ 3 h 7"/>
                  <a:gd name="T72" fmla="*/ 3 w 32"/>
                  <a:gd name="T73" fmla="*/ 3 h 7"/>
                  <a:gd name="T74" fmla="*/ 2 w 32"/>
                  <a:gd name="T75" fmla="*/ 3 h 7"/>
                  <a:gd name="T76" fmla="*/ 0 w 32"/>
                  <a:gd name="T77" fmla="*/ 1 h 7"/>
                  <a:gd name="T78" fmla="*/ 4 w 32"/>
                  <a:gd name="T79" fmla="*/ 0 h 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"/>
                  <a:gd name="T121" fmla="*/ 0 h 7"/>
                  <a:gd name="T122" fmla="*/ 32 w 32"/>
                  <a:gd name="T123" fmla="*/ 7 h 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" h="7">
                    <a:moveTo>
                      <a:pt x="4" y="0"/>
                    </a:moveTo>
                    <a:cubicBezTo>
                      <a:pt x="6" y="0"/>
                      <a:pt x="9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0" y="1"/>
                      <a:pt x="12" y="1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4" y="1"/>
                      <a:pt x="15" y="0"/>
                      <a:pt x="16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19" y="1"/>
                      <a:pt x="19" y="2"/>
                      <a:pt x="20" y="2"/>
                    </a:cubicBezTo>
                    <a:cubicBezTo>
                      <a:pt x="21" y="2"/>
                      <a:pt x="21" y="2"/>
                      <a:pt x="22" y="2"/>
                    </a:cubicBezTo>
                    <a:cubicBezTo>
                      <a:pt x="22" y="3"/>
                      <a:pt x="24" y="2"/>
                      <a:pt x="24" y="3"/>
                    </a:cubicBezTo>
                    <a:cubicBezTo>
                      <a:pt x="24" y="3"/>
                      <a:pt x="24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3"/>
                      <a:pt x="28" y="3"/>
                      <a:pt x="30" y="3"/>
                    </a:cubicBezTo>
                    <a:cubicBezTo>
                      <a:pt x="30" y="3"/>
                      <a:pt x="30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7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5" y="4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8" y="4"/>
                      <a:pt x="30" y="3"/>
                      <a:pt x="31" y="3"/>
                    </a:cubicBezTo>
                    <a:cubicBezTo>
                      <a:pt x="32" y="3"/>
                      <a:pt x="32" y="3"/>
                      <a:pt x="32" y="4"/>
                    </a:cubicBezTo>
                    <a:cubicBezTo>
                      <a:pt x="32" y="4"/>
                      <a:pt x="30" y="4"/>
                      <a:pt x="29" y="4"/>
                    </a:cubicBezTo>
                    <a:cubicBezTo>
                      <a:pt x="28" y="4"/>
                      <a:pt x="25" y="4"/>
                      <a:pt x="25" y="5"/>
                    </a:cubicBezTo>
                    <a:cubicBezTo>
                      <a:pt x="24" y="5"/>
                      <a:pt x="23" y="5"/>
                      <a:pt x="23" y="5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20" y="6"/>
                      <a:pt x="19" y="6"/>
                      <a:pt x="17" y="6"/>
                    </a:cubicBezTo>
                    <a:cubicBezTo>
                      <a:pt x="16" y="6"/>
                      <a:pt x="15" y="7"/>
                      <a:pt x="14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7" y="4"/>
                      <a:pt x="7" y="4"/>
                      <a:pt x="8" y="3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4" name="Freeform 465"/>
              <p:cNvSpPr>
                <a:spLocks noChangeArrowheads="1"/>
              </p:cNvSpPr>
              <p:nvPr/>
            </p:nvSpPr>
            <p:spPr bwMode="auto">
              <a:xfrm>
                <a:off x="523875" y="268288"/>
                <a:ext cx="19050" cy="22225"/>
              </a:xfrm>
              <a:custGeom>
                <a:avLst/>
                <a:gdLst>
                  <a:gd name="T0" fmla="*/ 1 w 5"/>
                  <a:gd name="T1" fmla="*/ 0 h 6"/>
                  <a:gd name="T2" fmla="*/ 5 w 5"/>
                  <a:gd name="T3" fmla="*/ 4 h 6"/>
                  <a:gd name="T4" fmla="*/ 5 w 5"/>
                  <a:gd name="T5" fmla="*/ 5 h 6"/>
                  <a:gd name="T6" fmla="*/ 5 w 5"/>
                  <a:gd name="T7" fmla="*/ 6 h 6"/>
                  <a:gd name="T8" fmla="*/ 4 w 5"/>
                  <a:gd name="T9" fmla="*/ 6 h 6"/>
                  <a:gd name="T10" fmla="*/ 2 w 5"/>
                  <a:gd name="T11" fmla="*/ 4 h 6"/>
                  <a:gd name="T12" fmla="*/ 1 w 5"/>
                  <a:gd name="T13" fmla="*/ 1 h 6"/>
                  <a:gd name="T14" fmla="*/ 1 w 5"/>
                  <a:gd name="T15" fmla="*/ 0 h 6"/>
                  <a:gd name="T16" fmla="*/ 1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1" y="0"/>
                    </a:moveTo>
                    <a:cubicBezTo>
                      <a:pt x="4" y="1"/>
                      <a:pt x="4" y="2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2" y="5"/>
                      <a:pt x="2" y="4"/>
                    </a:cubicBezTo>
                    <a:cubicBezTo>
                      <a:pt x="1" y="3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5" name="Freeform 466"/>
              <p:cNvSpPr>
                <a:spLocks noChangeArrowheads="1"/>
              </p:cNvSpPr>
              <p:nvPr/>
            </p:nvSpPr>
            <p:spPr bwMode="auto">
              <a:xfrm>
                <a:off x="536575" y="68263"/>
                <a:ext cx="71438" cy="19050"/>
              </a:xfrm>
              <a:custGeom>
                <a:avLst/>
                <a:gdLst>
                  <a:gd name="T0" fmla="*/ 2 w 19"/>
                  <a:gd name="T1" fmla="*/ 1 h 5"/>
                  <a:gd name="T2" fmla="*/ 3 w 19"/>
                  <a:gd name="T3" fmla="*/ 1 h 5"/>
                  <a:gd name="T4" fmla="*/ 10 w 19"/>
                  <a:gd name="T5" fmla="*/ 0 h 5"/>
                  <a:gd name="T6" fmla="*/ 14 w 19"/>
                  <a:gd name="T7" fmla="*/ 1 h 5"/>
                  <a:gd name="T8" fmla="*/ 15 w 19"/>
                  <a:gd name="T9" fmla="*/ 1 h 5"/>
                  <a:gd name="T10" fmla="*/ 18 w 19"/>
                  <a:gd name="T11" fmla="*/ 3 h 5"/>
                  <a:gd name="T12" fmla="*/ 19 w 19"/>
                  <a:gd name="T13" fmla="*/ 3 h 5"/>
                  <a:gd name="T14" fmla="*/ 17 w 19"/>
                  <a:gd name="T15" fmla="*/ 4 h 5"/>
                  <a:gd name="T16" fmla="*/ 14 w 19"/>
                  <a:gd name="T17" fmla="*/ 4 h 5"/>
                  <a:gd name="T18" fmla="*/ 11 w 19"/>
                  <a:gd name="T19" fmla="*/ 5 h 5"/>
                  <a:gd name="T20" fmla="*/ 8 w 19"/>
                  <a:gd name="T21" fmla="*/ 5 h 5"/>
                  <a:gd name="T22" fmla="*/ 0 w 19"/>
                  <a:gd name="T23" fmla="*/ 4 h 5"/>
                  <a:gd name="T24" fmla="*/ 1 w 19"/>
                  <a:gd name="T25" fmla="*/ 2 h 5"/>
                  <a:gd name="T26" fmla="*/ 2 w 19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5"/>
                  <a:gd name="T44" fmla="*/ 19 w 1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5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10" y="0"/>
                    </a:cubicBezTo>
                    <a:cubicBezTo>
                      <a:pt x="11" y="0"/>
                      <a:pt x="12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8" y="4"/>
                      <a:pt x="17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3" y="4"/>
                      <a:pt x="13" y="5"/>
                      <a:pt x="11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5" y="5"/>
                      <a:pt x="2" y="5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6" name="Freeform 467"/>
              <p:cNvSpPr>
                <a:spLocks noChangeArrowheads="1"/>
              </p:cNvSpPr>
              <p:nvPr/>
            </p:nvSpPr>
            <p:spPr bwMode="auto">
              <a:xfrm>
                <a:off x="536575" y="11113"/>
                <a:ext cx="312738" cy="136525"/>
              </a:xfrm>
              <a:custGeom>
                <a:avLst/>
                <a:gdLst>
                  <a:gd name="T0" fmla="*/ 11 w 83"/>
                  <a:gd name="T1" fmla="*/ 8 h 36"/>
                  <a:gd name="T2" fmla="*/ 14 w 83"/>
                  <a:gd name="T3" fmla="*/ 6 h 36"/>
                  <a:gd name="T4" fmla="*/ 22 w 83"/>
                  <a:gd name="T5" fmla="*/ 8 h 36"/>
                  <a:gd name="T6" fmla="*/ 27 w 83"/>
                  <a:gd name="T7" fmla="*/ 7 h 36"/>
                  <a:gd name="T8" fmla="*/ 25 w 83"/>
                  <a:gd name="T9" fmla="*/ 7 h 36"/>
                  <a:gd name="T10" fmla="*/ 17 w 83"/>
                  <a:gd name="T11" fmla="*/ 5 h 36"/>
                  <a:gd name="T12" fmla="*/ 23 w 83"/>
                  <a:gd name="T13" fmla="*/ 3 h 36"/>
                  <a:gd name="T14" fmla="*/ 31 w 83"/>
                  <a:gd name="T15" fmla="*/ 1 h 36"/>
                  <a:gd name="T16" fmla="*/ 41 w 83"/>
                  <a:gd name="T17" fmla="*/ 0 h 36"/>
                  <a:gd name="T18" fmla="*/ 44 w 83"/>
                  <a:gd name="T19" fmla="*/ 1 h 36"/>
                  <a:gd name="T20" fmla="*/ 50 w 83"/>
                  <a:gd name="T21" fmla="*/ 1 h 36"/>
                  <a:gd name="T22" fmla="*/ 52 w 83"/>
                  <a:gd name="T23" fmla="*/ 3 h 36"/>
                  <a:gd name="T24" fmla="*/ 56 w 83"/>
                  <a:gd name="T25" fmla="*/ 6 h 36"/>
                  <a:gd name="T26" fmla="*/ 55 w 83"/>
                  <a:gd name="T27" fmla="*/ 11 h 36"/>
                  <a:gd name="T28" fmla="*/ 51 w 83"/>
                  <a:gd name="T29" fmla="*/ 15 h 36"/>
                  <a:gd name="T30" fmla="*/ 53 w 83"/>
                  <a:gd name="T31" fmla="*/ 17 h 36"/>
                  <a:gd name="T32" fmla="*/ 62 w 83"/>
                  <a:gd name="T33" fmla="*/ 19 h 36"/>
                  <a:gd name="T34" fmla="*/ 72 w 83"/>
                  <a:gd name="T35" fmla="*/ 22 h 36"/>
                  <a:gd name="T36" fmla="*/ 81 w 83"/>
                  <a:gd name="T37" fmla="*/ 25 h 36"/>
                  <a:gd name="T38" fmla="*/ 72 w 83"/>
                  <a:gd name="T39" fmla="*/ 30 h 36"/>
                  <a:gd name="T40" fmla="*/ 73 w 83"/>
                  <a:gd name="T41" fmla="*/ 31 h 36"/>
                  <a:gd name="T42" fmla="*/ 74 w 83"/>
                  <a:gd name="T43" fmla="*/ 33 h 36"/>
                  <a:gd name="T44" fmla="*/ 67 w 83"/>
                  <a:gd name="T45" fmla="*/ 35 h 36"/>
                  <a:gd name="T46" fmla="*/ 52 w 83"/>
                  <a:gd name="T47" fmla="*/ 35 h 36"/>
                  <a:gd name="T48" fmla="*/ 49 w 83"/>
                  <a:gd name="T49" fmla="*/ 31 h 36"/>
                  <a:gd name="T50" fmla="*/ 57 w 83"/>
                  <a:gd name="T51" fmla="*/ 29 h 36"/>
                  <a:gd name="T52" fmla="*/ 52 w 83"/>
                  <a:gd name="T53" fmla="*/ 26 h 36"/>
                  <a:gd name="T54" fmla="*/ 40 w 83"/>
                  <a:gd name="T55" fmla="*/ 28 h 36"/>
                  <a:gd name="T56" fmla="*/ 39 w 83"/>
                  <a:gd name="T57" fmla="*/ 31 h 36"/>
                  <a:gd name="T58" fmla="*/ 32 w 83"/>
                  <a:gd name="T59" fmla="*/ 26 h 36"/>
                  <a:gd name="T60" fmla="*/ 30 w 83"/>
                  <a:gd name="T61" fmla="*/ 24 h 36"/>
                  <a:gd name="T62" fmla="*/ 21 w 83"/>
                  <a:gd name="T63" fmla="*/ 23 h 36"/>
                  <a:gd name="T64" fmla="*/ 18 w 83"/>
                  <a:gd name="T65" fmla="*/ 23 h 36"/>
                  <a:gd name="T66" fmla="*/ 17 w 83"/>
                  <a:gd name="T67" fmla="*/ 21 h 36"/>
                  <a:gd name="T68" fmla="*/ 31 w 83"/>
                  <a:gd name="T69" fmla="*/ 20 h 36"/>
                  <a:gd name="T70" fmla="*/ 34 w 83"/>
                  <a:gd name="T71" fmla="*/ 23 h 36"/>
                  <a:gd name="T72" fmla="*/ 48 w 83"/>
                  <a:gd name="T73" fmla="*/ 22 h 36"/>
                  <a:gd name="T74" fmla="*/ 47 w 83"/>
                  <a:gd name="T75" fmla="*/ 24 h 36"/>
                  <a:gd name="T76" fmla="*/ 51 w 83"/>
                  <a:gd name="T77" fmla="*/ 25 h 36"/>
                  <a:gd name="T78" fmla="*/ 53 w 83"/>
                  <a:gd name="T79" fmla="*/ 22 h 36"/>
                  <a:gd name="T80" fmla="*/ 48 w 83"/>
                  <a:gd name="T81" fmla="*/ 19 h 36"/>
                  <a:gd name="T82" fmla="*/ 40 w 83"/>
                  <a:gd name="T83" fmla="*/ 18 h 36"/>
                  <a:gd name="T84" fmla="*/ 26 w 83"/>
                  <a:gd name="T85" fmla="*/ 18 h 36"/>
                  <a:gd name="T86" fmla="*/ 16 w 83"/>
                  <a:gd name="T87" fmla="*/ 16 h 36"/>
                  <a:gd name="T88" fmla="*/ 14 w 83"/>
                  <a:gd name="T89" fmla="*/ 14 h 36"/>
                  <a:gd name="T90" fmla="*/ 17 w 83"/>
                  <a:gd name="T91" fmla="*/ 11 h 36"/>
                  <a:gd name="T92" fmla="*/ 16 w 83"/>
                  <a:gd name="T93" fmla="*/ 10 h 36"/>
                  <a:gd name="T94" fmla="*/ 6 w 83"/>
                  <a:gd name="T95" fmla="*/ 11 h 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3"/>
                  <a:gd name="T145" fmla="*/ 0 h 36"/>
                  <a:gd name="T146" fmla="*/ 83 w 83"/>
                  <a:gd name="T147" fmla="*/ 36 h 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3" h="36">
                    <a:moveTo>
                      <a:pt x="2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7" y="8"/>
                    </a:cubicBezTo>
                    <a:cubicBezTo>
                      <a:pt x="8" y="8"/>
                      <a:pt x="9" y="8"/>
                      <a:pt x="11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3" y="7"/>
                      <a:pt x="14" y="7"/>
                      <a:pt x="13" y="6"/>
                    </a:cubicBezTo>
                    <a:cubicBezTo>
                      <a:pt x="13" y="6"/>
                      <a:pt x="13" y="6"/>
                      <a:pt x="14" y="6"/>
                    </a:cubicBezTo>
                    <a:cubicBezTo>
                      <a:pt x="16" y="6"/>
                      <a:pt x="16" y="7"/>
                      <a:pt x="17" y="7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20" y="8"/>
                      <a:pt x="19" y="8"/>
                      <a:pt x="20" y="8"/>
                    </a:cubicBezTo>
                    <a:cubicBezTo>
                      <a:pt x="21" y="8"/>
                      <a:pt x="21" y="8"/>
                      <a:pt x="22" y="8"/>
                    </a:cubicBezTo>
                    <a:cubicBezTo>
                      <a:pt x="22" y="8"/>
                      <a:pt x="23" y="8"/>
                      <a:pt x="23" y="9"/>
                    </a:cubicBezTo>
                    <a:cubicBezTo>
                      <a:pt x="24" y="9"/>
                      <a:pt x="22" y="9"/>
                      <a:pt x="24" y="9"/>
                    </a:cubicBezTo>
                    <a:cubicBezTo>
                      <a:pt x="25" y="8"/>
                      <a:pt x="27" y="8"/>
                      <a:pt x="28" y="8"/>
                    </a:cubicBezTo>
                    <a:cubicBezTo>
                      <a:pt x="28" y="7"/>
                      <a:pt x="28" y="7"/>
                      <a:pt x="27" y="7"/>
                    </a:cubicBezTo>
                    <a:cubicBezTo>
                      <a:pt x="26" y="7"/>
                      <a:pt x="27" y="7"/>
                      <a:pt x="26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4" y="7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8" y="6"/>
                      <a:pt x="17" y="6"/>
                      <a:pt x="17" y="5"/>
                    </a:cubicBezTo>
                    <a:cubicBezTo>
                      <a:pt x="18" y="5"/>
                      <a:pt x="19" y="5"/>
                      <a:pt x="20" y="5"/>
                    </a:cubicBezTo>
                    <a:cubicBezTo>
                      <a:pt x="20" y="5"/>
                      <a:pt x="21" y="5"/>
                      <a:pt x="21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1" y="2"/>
                      <a:pt x="23" y="2"/>
                    </a:cubicBezTo>
                    <a:cubicBezTo>
                      <a:pt x="24" y="2"/>
                      <a:pt x="25" y="2"/>
                      <a:pt x="26" y="2"/>
                    </a:cubicBezTo>
                    <a:cubicBezTo>
                      <a:pt x="27" y="2"/>
                      <a:pt x="27" y="2"/>
                      <a:pt x="27" y="1"/>
                    </a:cubicBezTo>
                    <a:cubicBezTo>
                      <a:pt x="29" y="1"/>
                      <a:pt x="30" y="1"/>
                      <a:pt x="31" y="1"/>
                    </a:cubicBezTo>
                    <a:cubicBezTo>
                      <a:pt x="32" y="1"/>
                      <a:pt x="33" y="1"/>
                      <a:pt x="34" y="1"/>
                    </a:cubicBezTo>
                    <a:cubicBezTo>
                      <a:pt x="35" y="1"/>
                      <a:pt x="37" y="1"/>
                      <a:pt x="37" y="1"/>
                    </a:cubicBezTo>
                    <a:cubicBezTo>
                      <a:pt x="38" y="0"/>
                      <a:pt x="37" y="0"/>
                      <a:pt x="38" y="0"/>
                    </a:cubicBezTo>
                    <a:cubicBezTo>
                      <a:pt x="39" y="0"/>
                      <a:pt x="40" y="0"/>
                      <a:pt x="41" y="0"/>
                    </a:cubicBezTo>
                    <a:cubicBezTo>
                      <a:pt x="41" y="0"/>
                      <a:pt x="42" y="0"/>
                      <a:pt x="41" y="0"/>
                    </a:cubicBezTo>
                    <a:cubicBezTo>
                      <a:pt x="41" y="1"/>
                      <a:pt x="40" y="1"/>
                      <a:pt x="41" y="1"/>
                    </a:cubicBezTo>
                    <a:cubicBezTo>
                      <a:pt x="43" y="1"/>
                      <a:pt x="43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3" y="2"/>
                    </a:cubicBezTo>
                    <a:cubicBezTo>
                      <a:pt x="44" y="2"/>
                      <a:pt x="45" y="1"/>
                      <a:pt x="46" y="2"/>
                    </a:cubicBezTo>
                    <a:cubicBezTo>
                      <a:pt x="47" y="2"/>
                      <a:pt x="48" y="1"/>
                      <a:pt x="49" y="1"/>
                    </a:cubicBezTo>
                    <a:cubicBezTo>
                      <a:pt x="49" y="1"/>
                      <a:pt x="50" y="1"/>
                      <a:pt x="50" y="1"/>
                    </a:cubicBezTo>
                    <a:cubicBezTo>
                      <a:pt x="50" y="1"/>
                      <a:pt x="51" y="1"/>
                      <a:pt x="51" y="1"/>
                    </a:cubicBezTo>
                    <a:cubicBezTo>
                      <a:pt x="51" y="2"/>
                      <a:pt x="46" y="2"/>
                      <a:pt x="50" y="2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4" y="3"/>
                      <a:pt x="52" y="3"/>
                      <a:pt x="52" y="3"/>
                    </a:cubicBezTo>
                    <a:cubicBezTo>
                      <a:pt x="53" y="3"/>
                      <a:pt x="54" y="3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4" y="4"/>
                      <a:pt x="55" y="5"/>
                      <a:pt x="54" y="5"/>
                    </a:cubicBezTo>
                    <a:cubicBezTo>
                      <a:pt x="55" y="5"/>
                      <a:pt x="56" y="5"/>
                      <a:pt x="56" y="6"/>
                    </a:cubicBezTo>
                    <a:cubicBezTo>
                      <a:pt x="56" y="6"/>
                      <a:pt x="57" y="7"/>
                      <a:pt x="56" y="7"/>
                    </a:cubicBezTo>
                    <a:cubicBezTo>
                      <a:pt x="56" y="7"/>
                      <a:pt x="56" y="8"/>
                      <a:pt x="55" y="8"/>
                    </a:cubicBezTo>
                    <a:cubicBezTo>
                      <a:pt x="56" y="9"/>
                      <a:pt x="58" y="9"/>
                      <a:pt x="58" y="10"/>
                    </a:cubicBezTo>
                    <a:cubicBezTo>
                      <a:pt x="57" y="11"/>
                      <a:pt x="56" y="11"/>
                      <a:pt x="55" y="11"/>
                    </a:cubicBezTo>
                    <a:cubicBezTo>
                      <a:pt x="56" y="12"/>
                      <a:pt x="53" y="12"/>
                      <a:pt x="52" y="13"/>
                    </a:cubicBezTo>
                    <a:cubicBezTo>
                      <a:pt x="51" y="13"/>
                      <a:pt x="53" y="13"/>
                      <a:pt x="53" y="14"/>
                    </a:cubicBezTo>
                    <a:cubicBezTo>
                      <a:pt x="52" y="14"/>
                      <a:pt x="51" y="14"/>
                      <a:pt x="51" y="14"/>
                    </a:cubicBezTo>
                    <a:cubicBezTo>
                      <a:pt x="52" y="15"/>
                      <a:pt x="49" y="15"/>
                      <a:pt x="51" y="15"/>
                    </a:cubicBezTo>
                    <a:cubicBezTo>
                      <a:pt x="51" y="15"/>
                      <a:pt x="52" y="15"/>
                      <a:pt x="52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7"/>
                    </a:cubicBezTo>
                    <a:cubicBezTo>
                      <a:pt x="51" y="17"/>
                      <a:pt x="52" y="17"/>
                      <a:pt x="53" y="17"/>
                    </a:cubicBezTo>
                    <a:cubicBezTo>
                      <a:pt x="53" y="17"/>
                      <a:pt x="54" y="17"/>
                      <a:pt x="54" y="17"/>
                    </a:cubicBezTo>
                    <a:cubicBezTo>
                      <a:pt x="54" y="17"/>
                      <a:pt x="56" y="17"/>
                      <a:pt x="57" y="18"/>
                    </a:cubicBezTo>
                    <a:cubicBezTo>
                      <a:pt x="56" y="18"/>
                      <a:pt x="58" y="18"/>
                      <a:pt x="59" y="18"/>
                    </a:cubicBezTo>
                    <a:cubicBezTo>
                      <a:pt x="60" y="18"/>
                      <a:pt x="60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4" y="20"/>
                      <a:pt x="67" y="20"/>
                      <a:pt x="67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9" y="22"/>
                      <a:pt x="71" y="21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1" y="22"/>
                      <a:pt x="69" y="22"/>
                      <a:pt x="69" y="23"/>
                    </a:cubicBezTo>
                    <a:cubicBezTo>
                      <a:pt x="71" y="23"/>
                      <a:pt x="73" y="23"/>
                      <a:pt x="75" y="24"/>
                    </a:cubicBezTo>
                    <a:cubicBezTo>
                      <a:pt x="77" y="24"/>
                      <a:pt x="80" y="24"/>
                      <a:pt x="81" y="25"/>
                    </a:cubicBezTo>
                    <a:cubicBezTo>
                      <a:pt x="81" y="25"/>
                      <a:pt x="82" y="25"/>
                      <a:pt x="82" y="25"/>
                    </a:cubicBezTo>
                    <a:cubicBezTo>
                      <a:pt x="83" y="26"/>
                      <a:pt x="83" y="27"/>
                      <a:pt x="82" y="27"/>
                    </a:cubicBezTo>
                    <a:cubicBezTo>
                      <a:pt x="83" y="28"/>
                      <a:pt x="79" y="28"/>
                      <a:pt x="78" y="29"/>
                    </a:cubicBezTo>
                    <a:cubicBezTo>
                      <a:pt x="77" y="30"/>
                      <a:pt x="74" y="30"/>
                      <a:pt x="72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70" y="30"/>
                      <a:pt x="71" y="30"/>
                    </a:cubicBezTo>
                    <a:cubicBezTo>
                      <a:pt x="72" y="30"/>
                      <a:pt x="73" y="30"/>
                      <a:pt x="73" y="30"/>
                    </a:cubicBezTo>
                    <a:cubicBezTo>
                      <a:pt x="73" y="31"/>
                      <a:pt x="70" y="31"/>
                      <a:pt x="73" y="31"/>
                    </a:cubicBezTo>
                    <a:cubicBezTo>
                      <a:pt x="73" y="31"/>
                      <a:pt x="74" y="31"/>
                      <a:pt x="74" y="31"/>
                    </a:cubicBezTo>
                    <a:cubicBezTo>
                      <a:pt x="74" y="31"/>
                      <a:pt x="75" y="32"/>
                      <a:pt x="74" y="32"/>
                    </a:cubicBezTo>
                    <a:cubicBezTo>
                      <a:pt x="74" y="32"/>
                      <a:pt x="72" y="32"/>
                      <a:pt x="73" y="32"/>
                    </a:cubicBezTo>
                    <a:cubicBezTo>
                      <a:pt x="73" y="32"/>
                      <a:pt x="75" y="32"/>
                      <a:pt x="74" y="33"/>
                    </a:cubicBezTo>
                    <a:cubicBezTo>
                      <a:pt x="74" y="33"/>
                      <a:pt x="73" y="33"/>
                      <a:pt x="72" y="33"/>
                    </a:cubicBezTo>
                    <a:cubicBezTo>
                      <a:pt x="72" y="33"/>
                      <a:pt x="74" y="33"/>
                      <a:pt x="73" y="34"/>
                    </a:cubicBezTo>
                    <a:cubicBezTo>
                      <a:pt x="72" y="34"/>
                      <a:pt x="70" y="34"/>
                      <a:pt x="70" y="35"/>
                    </a:cubicBezTo>
                    <a:cubicBezTo>
                      <a:pt x="69" y="35"/>
                      <a:pt x="67" y="35"/>
                      <a:pt x="67" y="35"/>
                    </a:cubicBezTo>
                    <a:cubicBezTo>
                      <a:pt x="66" y="35"/>
                      <a:pt x="64" y="35"/>
                      <a:pt x="63" y="35"/>
                    </a:cubicBezTo>
                    <a:cubicBezTo>
                      <a:pt x="62" y="36"/>
                      <a:pt x="60" y="35"/>
                      <a:pt x="59" y="35"/>
                    </a:cubicBezTo>
                    <a:cubicBezTo>
                      <a:pt x="57" y="35"/>
                      <a:pt x="55" y="35"/>
                      <a:pt x="54" y="35"/>
                    </a:cubicBezTo>
                    <a:cubicBezTo>
                      <a:pt x="54" y="35"/>
                      <a:pt x="53" y="35"/>
                      <a:pt x="52" y="35"/>
                    </a:cubicBezTo>
                    <a:cubicBezTo>
                      <a:pt x="51" y="35"/>
                      <a:pt x="51" y="34"/>
                      <a:pt x="50" y="34"/>
                    </a:cubicBezTo>
                    <a:cubicBezTo>
                      <a:pt x="50" y="34"/>
                      <a:pt x="48" y="33"/>
                      <a:pt x="48" y="33"/>
                    </a:cubicBezTo>
                    <a:cubicBezTo>
                      <a:pt x="47" y="33"/>
                      <a:pt x="48" y="32"/>
                      <a:pt x="47" y="32"/>
                    </a:cubicBezTo>
                    <a:cubicBezTo>
                      <a:pt x="47" y="32"/>
                      <a:pt x="49" y="31"/>
                      <a:pt x="49" y="31"/>
                    </a:cubicBezTo>
                    <a:cubicBezTo>
                      <a:pt x="49" y="30"/>
                      <a:pt x="51" y="30"/>
                      <a:pt x="50" y="30"/>
                    </a:cubicBezTo>
                    <a:cubicBezTo>
                      <a:pt x="51" y="30"/>
                      <a:pt x="53" y="30"/>
                      <a:pt x="53" y="29"/>
                    </a:cubicBezTo>
                    <a:cubicBezTo>
                      <a:pt x="54" y="29"/>
                      <a:pt x="56" y="29"/>
                      <a:pt x="57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5" y="28"/>
                      <a:pt x="54" y="27"/>
                      <a:pt x="54" y="26"/>
                    </a:cubicBezTo>
                    <a:cubicBezTo>
                      <a:pt x="54" y="26"/>
                      <a:pt x="53" y="26"/>
                      <a:pt x="52" y="26"/>
                    </a:cubicBezTo>
                    <a:cubicBezTo>
                      <a:pt x="52" y="26"/>
                      <a:pt x="51" y="26"/>
                      <a:pt x="50" y="26"/>
                    </a:cubicBezTo>
                    <a:cubicBezTo>
                      <a:pt x="51" y="26"/>
                      <a:pt x="52" y="26"/>
                      <a:pt x="52" y="26"/>
                    </a:cubicBezTo>
                    <a:cubicBezTo>
                      <a:pt x="50" y="27"/>
                      <a:pt x="52" y="27"/>
                      <a:pt x="51" y="27"/>
                    </a:cubicBezTo>
                    <a:cubicBezTo>
                      <a:pt x="50" y="27"/>
                      <a:pt x="50" y="27"/>
                      <a:pt x="49" y="27"/>
                    </a:cubicBezTo>
                    <a:cubicBezTo>
                      <a:pt x="48" y="28"/>
                      <a:pt x="45" y="28"/>
                      <a:pt x="43" y="28"/>
                    </a:cubicBezTo>
                    <a:cubicBezTo>
                      <a:pt x="42" y="28"/>
                      <a:pt x="41" y="28"/>
                      <a:pt x="40" y="28"/>
                    </a:cubicBezTo>
                    <a:cubicBezTo>
                      <a:pt x="40" y="28"/>
                      <a:pt x="39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39" y="31"/>
                      <a:pt x="39" y="31"/>
                    </a:cubicBezTo>
                    <a:cubicBezTo>
                      <a:pt x="38" y="31"/>
                      <a:pt x="39" y="30"/>
                      <a:pt x="39" y="29"/>
                    </a:cubicBezTo>
                    <a:cubicBezTo>
                      <a:pt x="38" y="29"/>
                      <a:pt x="39" y="28"/>
                      <a:pt x="37" y="28"/>
                    </a:cubicBezTo>
                    <a:cubicBezTo>
                      <a:pt x="36" y="28"/>
                      <a:pt x="35" y="27"/>
                      <a:pt x="34" y="27"/>
                    </a:cubicBezTo>
                    <a:cubicBezTo>
                      <a:pt x="33" y="27"/>
                      <a:pt x="33" y="26"/>
                      <a:pt x="32" y="26"/>
                    </a:cubicBezTo>
                    <a:cubicBezTo>
                      <a:pt x="33" y="25"/>
                      <a:pt x="33" y="25"/>
                      <a:pt x="34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3" y="24"/>
                      <a:pt x="34" y="24"/>
                      <a:pt x="32" y="23"/>
                    </a:cubicBezTo>
                    <a:cubicBezTo>
                      <a:pt x="31" y="24"/>
                      <a:pt x="31" y="24"/>
                      <a:pt x="30" y="24"/>
                    </a:cubicBezTo>
                    <a:cubicBezTo>
                      <a:pt x="30" y="25"/>
                      <a:pt x="30" y="25"/>
                      <a:pt x="29" y="25"/>
                    </a:cubicBezTo>
                    <a:cubicBezTo>
                      <a:pt x="29" y="25"/>
                      <a:pt x="28" y="25"/>
                      <a:pt x="27" y="25"/>
                    </a:cubicBezTo>
                    <a:cubicBezTo>
                      <a:pt x="26" y="25"/>
                      <a:pt x="25" y="24"/>
                      <a:pt x="24" y="24"/>
                    </a:cubicBezTo>
                    <a:cubicBezTo>
                      <a:pt x="23" y="24"/>
                      <a:pt x="22" y="24"/>
                      <a:pt x="21" y="23"/>
                    </a:cubicBezTo>
                    <a:cubicBezTo>
                      <a:pt x="20" y="23"/>
                      <a:pt x="21" y="22"/>
                      <a:pt x="19" y="23"/>
                    </a:cubicBezTo>
                    <a:cubicBezTo>
                      <a:pt x="19" y="23"/>
                      <a:pt x="19" y="22"/>
                      <a:pt x="18" y="23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18" y="23"/>
                      <a:pt x="18" y="23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2"/>
                      <a:pt x="18" y="22"/>
                      <a:pt x="17" y="22"/>
                    </a:cubicBezTo>
                    <a:cubicBezTo>
                      <a:pt x="17" y="21"/>
                      <a:pt x="16" y="21"/>
                      <a:pt x="17" y="21"/>
                    </a:cubicBezTo>
                    <a:cubicBezTo>
                      <a:pt x="16" y="20"/>
                      <a:pt x="17" y="20"/>
                      <a:pt x="18" y="20"/>
                    </a:cubicBezTo>
                    <a:cubicBezTo>
                      <a:pt x="20" y="20"/>
                      <a:pt x="22" y="20"/>
                      <a:pt x="24" y="20"/>
                    </a:cubicBezTo>
                    <a:cubicBezTo>
                      <a:pt x="24" y="20"/>
                      <a:pt x="25" y="19"/>
                      <a:pt x="26" y="19"/>
                    </a:cubicBezTo>
                    <a:cubicBezTo>
                      <a:pt x="28" y="19"/>
                      <a:pt x="30" y="19"/>
                      <a:pt x="31" y="20"/>
                    </a:cubicBezTo>
                    <a:cubicBezTo>
                      <a:pt x="31" y="20"/>
                      <a:pt x="30" y="20"/>
                      <a:pt x="30" y="21"/>
                    </a:cubicBezTo>
                    <a:cubicBezTo>
                      <a:pt x="30" y="21"/>
                      <a:pt x="31" y="21"/>
                      <a:pt x="32" y="22"/>
                    </a:cubicBezTo>
                    <a:cubicBezTo>
                      <a:pt x="33" y="22"/>
                      <a:pt x="35" y="22"/>
                      <a:pt x="34" y="22"/>
                    </a:cubicBezTo>
                    <a:cubicBezTo>
                      <a:pt x="33" y="23"/>
                      <a:pt x="33" y="23"/>
                      <a:pt x="34" y="23"/>
                    </a:cubicBezTo>
                    <a:cubicBezTo>
                      <a:pt x="35" y="23"/>
                      <a:pt x="36" y="23"/>
                      <a:pt x="37" y="24"/>
                    </a:cubicBezTo>
                    <a:cubicBezTo>
                      <a:pt x="38" y="24"/>
                      <a:pt x="39" y="23"/>
                      <a:pt x="40" y="24"/>
                    </a:cubicBezTo>
                    <a:cubicBezTo>
                      <a:pt x="41" y="24"/>
                      <a:pt x="43" y="23"/>
                      <a:pt x="44" y="23"/>
                    </a:cubicBezTo>
                    <a:cubicBezTo>
                      <a:pt x="46" y="23"/>
                      <a:pt x="46" y="22"/>
                      <a:pt x="48" y="22"/>
                    </a:cubicBezTo>
                    <a:cubicBezTo>
                      <a:pt x="48" y="22"/>
                      <a:pt x="48" y="21"/>
                      <a:pt x="49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2"/>
                      <a:pt x="47" y="22"/>
                      <a:pt x="47" y="23"/>
                    </a:cubicBezTo>
                    <a:cubicBezTo>
                      <a:pt x="47" y="23"/>
                      <a:pt x="49" y="24"/>
                      <a:pt x="47" y="24"/>
                    </a:cubicBezTo>
                    <a:cubicBezTo>
                      <a:pt x="48" y="24"/>
                      <a:pt x="49" y="24"/>
                      <a:pt x="50" y="24"/>
                    </a:cubicBezTo>
                    <a:cubicBezTo>
                      <a:pt x="50" y="24"/>
                      <a:pt x="51" y="24"/>
                      <a:pt x="51" y="24"/>
                    </a:cubicBezTo>
                    <a:cubicBezTo>
                      <a:pt x="52" y="25"/>
                      <a:pt x="49" y="25"/>
                      <a:pt x="50" y="25"/>
                    </a:cubicBezTo>
                    <a:cubicBezTo>
                      <a:pt x="50" y="25"/>
                      <a:pt x="50" y="25"/>
                      <a:pt x="51" y="25"/>
                    </a:cubicBezTo>
                    <a:cubicBezTo>
                      <a:pt x="52" y="25"/>
                      <a:pt x="54" y="25"/>
                      <a:pt x="54" y="25"/>
                    </a:cubicBezTo>
                    <a:cubicBezTo>
                      <a:pt x="54" y="25"/>
                      <a:pt x="56" y="24"/>
                      <a:pt x="56" y="24"/>
                    </a:cubicBezTo>
                    <a:cubicBezTo>
                      <a:pt x="57" y="24"/>
                      <a:pt x="55" y="23"/>
                      <a:pt x="55" y="23"/>
                    </a:cubicBezTo>
                    <a:cubicBezTo>
                      <a:pt x="54" y="23"/>
                      <a:pt x="53" y="23"/>
                      <a:pt x="53" y="22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2" y="21"/>
                      <a:pt x="51" y="21"/>
                      <a:pt x="50" y="21"/>
                    </a:cubicBezTo>
                    <a:cubicBezTo>
                      <a:pt x="51" y="21"/>
                      <a:pt x="49" y="20"/>
                      <a:pt x="49" y="20"/>
                    </a:cubicBezTo>
                    <a:cubicBezTo>
                      <a:pt x="49" y="20"/>
                      <a:pt x="49" y="19"/>
                      <a:pt x="48" y="19"/>
                    </a:cubicBezTo>
                    <a:cubicBezTo>
                      <a:pt x="46" y="19"/>
                      <a:pt x="47" y="18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7"/>
                      <a:pt x="43" y="17"/>
                      <a:pt x="42" y="17"/>
                    </a:cubicBezTo>
                    <a:cubicBezTo>
                      <a:pt x="41" y="17"/>
                      <a:pt x="41" y="18"/>
                      <a:pt x="40" y="18"/>
                    </a:cubicBezTo>
                    <a:cubicBezTo>
                      <a:pt x="39" y="18"/>
                      <a:pt x="39" y="17"/>
                      <a:pt x="38" y="18"/>
                    </a:cubicBezTo>
                    <a:cubicBezTo>
                      <a:pt x="38" y="18"/>
                      <a:pt x="36" y="18"/>
                      <a:pt x="34" y="18"/>
                    </a:cubicBezTo>
                    <a:cubicBezTo>
                      <a:pt x="33" y="18"/>
                      <a:pt x="33" y="18"/>
                      <a:pt x="32" y="18"/>
                    </a:cubicBezTo>
                    <a:cubicBezTo>
                      <a:pt x="31" y="18"/>
                      <a:pt x="29" y="18"/>
                      <a:pt x="26" y="18"/>
                    </a:cubicBezTo>
                    <a:cubicBezTo>
                      <a:pt x="25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0" y="17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8" y="16"/>
                      <a:pt x="16" y="16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6" y="15"/>
                      <a:pt x="15" y="15"/>
                      <a:pt x="15" y="15"/>
                    </a:cubicBezTo>
                    <a:cubicBezTo>
                      <a:pt x="15" y="14"/>
                      <a:pt x="16" y="14"/>
                      <a:pt x="15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3"/>
                      <a:pt x="15" y="14"/>
                      <a:pt x="15" y="13"/>
                    </a:cubicBezTo>
                    <a:cubicBezTo>
                      <a:pt x="16" y="13"/>
                      <a:pt x="15" y="13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1"/>
                      <a:pt x="16" y="11"/>
                      <a:pt x="17" y="11"/>
                    </a:cubicBezTo>
                    <a:cubicBezTo>
                      <a:pt x="20" y="11"/>
                      <a:pt x="17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1" y="10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8" y="10"/>
                      <a:pt x="7" y="11"/>
                      <a:pt x="6" y="11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0"/>
                      <a:pt x="1" y="9"/>
                      <a:pt x="2" y="9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7" name="Freeform 468"/>
              <p:cNvSpPr>
                <a:spLocks noChangeArrowheads="1"/>
              </p:cNvSpPr>
              <p:nvPr/>
            </p:nvSpPr>
            <p:spPr bwMode="auto">
              <a:xfrm>
                <a:off x="539750" y="98425"/>
                <a:ext cx="38100" cy="11113"/>
              </a:xfrm>
              <a:custGeom>
                <a:avLst/>
                <a:gdLst>
                  <a:gd name="T0" fmla="*/ 2 w 10"/>
                  <a:gd name="T1" fmla="*/ 1 h 3"/>
                  <a:gd name="T2" fmla="*/ 7 w 10"/>
                  <a:gd name="T3" fmla="*/ 0 h 3"/>
                  <a:gd name="T4" fmla="*/ 9 w 10"/>
                  <a:gd name="T5" fmla="*/ 1 h 3"/>
                  <a:gd name="T6" fmla="*/ 8 w 10"/>
                  <a:gd name="T7" fmla="*/ 3 h 3"/>
                  <a:gd name="T8" fmla="*/ 3 w 10"/>
                  <a:gd name="T9" fmla="*/ 3 h 3"/>
                  <a:gd name="T10" fmla="*/ 1 w 10"/>
                  <a:gd name="T11" fmla="*/ 2 h 3"/>
                  <a:gd name="T12" fmla="*/ 2 w 10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2" y="1"/>
                    </a:moveTo>
                    <a:cubicBezTo>
                      <a:pt x="3" y="0"/>
                      <a:pt x="6" y="0"/>
                      <a:pt x="7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8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8" name="Freeform 469"/>
              <p:cNvSpPr>
                <a:spLocks noChangeArrowheads="1"/>
              </p:cNvSpPr>
              <p:nvPr/>
            </p:nvSpPr>
            <p:spPr bwMode="auto">
              <a:xfrm>
                <a:off x="550863" y="109538"/>
                <a:ext cx="71438" cy="22225"/>
              </a:xfrm>
              <a:custGeom>
                <a:avLst/>
                <a:gdLst>
                  <a:gd name="T0" fmla="*/ 2 w 19"/>
                  <a:gd name="T1" fmla="*/ 1 h 6"/>
                  <a:gd name="T2" fmla="*/ 3 w 19"/>
                  <a:gd name="T3" fmla="*/ 0 h 6"/>
                  <a:gd name="T4" fmla="*/ 9 w 19"/>
                  <a:gd name="T5" fmla="*/ 0 h 6"/>
                  <a:gd name="T6" fmla="*/ 10 w 19"/>
                  <a:gd name="T7" fmla="*/ 0 h 6"/>
                  <a:gd name="T8" fmla="*/ 11 w 19"/>
                  <a:gd name="T9" fmla="*/ 0 h 6"/>
                  <a:gd name="T10" fmla="*/ 15 w 19"/>
                  <a:gd name="T11" fmla="*/ 0 h 6"/>
                  <a:gd name="T12" fmla="*/ 17 w 19"/>
                  <a:gd name="T13" fmla="*/ 1 h 6"/>
                  <a:gd name="T14" fmla="*/ 18 w 19"/>
                  <a:gd name="T15" fmla="*/ 1 h 6"/>
                  <a:gd name="T16" fmla="*/ 18 w 19"/>
                  <a:gd name="T17" fmla="*/ 3 h 6"/>
                  <a:gd name="T18" fmla="*/ 15 w 19"/>
                  <a:gd name="T19" fmla="*/ 5 h 6"/>
                  <a:gd name="T20" fmla="*/ 8 w 19"/>
                  <a:gd name="T21" fmla="*/ 5 h 6"/>
                  <a:gd name="T22" fmla="*/ 2 w 19"/>
                  <a:gd name="T23" fmla="*/ 4 h 6"/>
                  <a:gd name="T24" fmla="*/ 1 w 19"/>
                  <a:gd name="T25" fmla="*/ 4 h 6"/>
                  <a:gd name="T26" fmla="*/ 0 w 19"/>
                  <a:gd name="T27" fmla="*/ 2 h 6"/>
                  <a:gd name="T28" fmla="*/ 2 w 19"/>
                  <a:gd name="T29" fmla="*/ 1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6"/>
                  <a:gd name="T47" fmla="*/ 19 w 19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6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5" y="0"/>
                      <a:pt x="7" y="1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9" y="2"/>
                      <a:pt x="18" y="2"/>
                      <a:pt x="18" y="3"/>
                    </a:cubicBezTo>
                    <a:cubicBezTo>
                      <a:pt x="19" y="4"/>
                      <a:pt x="17" y="4"/>
                      <a:pt x="15" y="5"/>
                    </a:cubicBezTo>
                    <a:cubicBezTo>
                      <a:pt x="13" y="5"/>
                      <a:pt x="11" y="6"/>
                      <a:pt x="8" y="5"/>
                    </a:cubicBezTo>
                    <a:cubicBezTo>
                      <a:pt x="6" y="6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2"/>
                    </a:cubicBezTo>
                    <a:cubicBezTo>
                      <a:pt x="1" y="2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79" name="Freeform 470"/>
              <p:cNvSpPr>
                <a:spLocks noChangeArrowheads="1"/>
              </p:cNvSpPr>
              <p:nvPr/>
            </p:nvSpPr>
            <p:spPr bwMode="auto">
              <a:xfrm>
                <a:off x="622300" y="252413"/>
                <a:ext cx="19050" cy="7938"/>
              </a:xfrm>
              <a:custGeom>
                <a:avLst/>
                <a:gdLst>
                  <a:gd name="T0" fmla="*/ 0 w 5"/>
                  <a:gd name="T1" fmla="*/ 0 h 2"/>
                  <a:gd name="T2" fmla="*/ 4 w 5"/>
                  <a:gd name="T3" fmla="*/ 1 h 2"/>
                  <a:gd name="T4" fmla="*/ 4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0" name="Freeform 471"/>
              <p:cNvSpPr>
                <a:spLocks noChangeArrowheads="1"/>
              </p:cNvSpPr>
              <p:nvPr/>
            </p:nvSpPr>
            <p:spPr bwMode="auto">
              <a:xfrm>
                <a:off x="630238" y="142875"/>
                <a:ext cx="44450" cy="4763"/>
              </a:xfrm>
              <a:custGeom>
                <a:avLst/>
                <a:gdLst>
                  <a:gd name="T0" fmla="*/ 1 w 12"/>
                  <a:gd name="T1" fmla="*/ 1 h 1"/>
                  <a:gd name="T2" fmla="*/ 5 w 12"/>
                  <a:gd name="T3" fmla="*/ 1 h 1"/>
                  <a:gd name="T4" fmla="*/ 9 w 12"/>
                  <a:gd name="T5" fmla="*/ 1 h 1"/>
                  <a:gd name="T6" fmla="*/ 11 w 12"/>
                  <a:gd name="T7" fmla="*/ 0 h 1"/>
                  <a:gd name="T8" fmla="*/ 12 w 12"/>
                  <a:gd name="T9" fmla="*/ 1 h 1"/>
                  <a:gd name="T10" fmla="*/ 9 w 12"/>
                  <a:gd name="T11" fmla="*/ 1 h 1"/>
                  <a:gd name="T12" fmla="*/ 0 w 12"/>
                  <a:gd name="T13" fmla="*/ 1 h 1"/>
                  <a:gd name="T14" fmla="*/ 1 w 12"/>
                  <a:gd name="T15" fmla="*/ 1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"/>
                  <a:gd name="T26" fmla="*/ 12 w 1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">
                    <a:moveTo>
                      <a:pt x="1" y="1"/>
                    </a:moveTo>
                    <a:cubicBezTo>
                      <a:pt x="3" y="1"/>
                      <a:pt x="4" y="1"/>
                      <a:pt x="5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1"/>
                      <a:pt x="3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1" name="Freeform 472"/>
              <p:cNvSpPr>
                <a:spLocks noChangeArrowheads="1"/>
              </p:cNvSpPr>
              <p:nvPr/>
            </p:nvSpPr>
            <p:spPr bwMode="auto">
              <a:xfrm>
                <a:off x="660400" y="0"/>
                <a:ext cx="11113" cy="3175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1 h 1"/>
                  <a:gd name="T4" fmla="*/ 1 w 3"/>
                  <a:gd name="T5" fmla="*/ 1 h 1"/>
                  <a:gd name="T6" fmla="*/ 0 w 3"/>
                  <a:gd name="T7" fmla="*/ 1 h 1"/>
                  <a:gd name="T8" fmla="*/ 1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2" y="0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2" name="Freeform 473"/>
              <p:cNvSpPr>
                <a:spLocks noChangeArrowheads="1"/>
              </p:cNvSpPr>
              <p:nvPr/>
            </p:nvSpPr>
            <p:spPr bwMode="auto">
              <a:xfrm>
                <a:off x="668338" y="139700"/>
                <a:ext cx="22225" cy="3175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0 w 6"/>
                  <a:gd name="T5" fmla="*/ 1 h 1"/>
                  <a:gd name="T6" fmla="*/ 6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1" y="1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3" name="Freeform 474"/>
              <p:cNvSpPr>
                <a:spLocks noChangeArrowheads="1"/>
              </p:cNvSpPr>
              <p:nvPr/>
            </p:nvSpPr>
            <p:spPr bwMode="auto">
              <a:xfrm>
                <a:off x="671513" y="241300"/>
                <a:ext cx="7938" cy="7938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1 w 2"/>
                  <a:gd name="T7" fmla="*/ 2 h 2"/>
                  <a:gd name="T8" fmla="*/ 1 w 2"/>
                  <a:gd name="T9" fmla="*/ 1 h 2"/>
                  <a:gd name="T10" fmla="*/ 0 w 2"/>
                  <a:gd name="T11" fmla="*/ 1 h 2"/>
                  <a:gd name="T12" fmla="*/ 1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4" name="Freeform 475"/>
              <p:cNvSpPr>
                <a:spLocks noChangeArrowheads="1"/>
              </p:cNvSpPr>
              <p:nvPr/>
            </p:nvSpPr>
            <p:spPr bwMode="auto">
              <a:xfrm>
                <a:off x="682625" y="177800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5" name="Freeform 476"/>
              <p:cNvSpPr>
                <a:spLocks noChangeArrowheads="1"/>
              </p:cNvSpPr>
              <p:nvPr/>
            </p:nvSpPr>
            <p:spPr bwMode="auto">
              <a:xfrm>
                <a:off x="754063" y="196850"/>
                <a:ext cx="30163" cy="7938"/>
              </a:xfrm>
              <a:custGeom>
                <a:avLst/>
                <a:gdLst>
                  <a:gd name="T0" fmla="*/ 4 w 8"/>
                  <a:gd name="T1" fmla="*/ 0 h 2"/>
                  <a:gd name="T2" fmla="*/ 6 w 8"/>
                  <a:gd name="T3" fmla="*/ 0 h 2"/>
                  <a:gd name="T4" fmla="*/ 7 w 8"/>
                  <a:gd name="T5" fmla="*/ 0 h 2"/>
                  <a:gd name="T6" fmla="*/ 6 w 8"/>
                  <a:gd name="T7" fmla="*/ 0 h 2"/>
                  <a:gd name="T8" fmla="*/ 1 w 8"/>
                  <a:gd name="T9" fmla="*/ 1 h 2"/>
                  <a:gd name="T10" fmla="*/ 2 w 8"/>
                  <a:gd name="T11" fmla="*/ 1 h 2"/>
                  <a:gd name="T12" fmla="*/ 2 w 8"/>
                  <a:gd name="T13" fmla="*/ 1 h 2"/>
                  <a:gd name="T14" fmla="*/ 5 w 8"/>
                  <a:gd name="T15" fmla="*/ 1 h 2"/>
                  <a:gd name="T16" fmla="*/ 5 w 8"/>
                  <a:gd name="T17" fmla="*/ 2 h 2"/>
                  <a:gd name="T18" fmla="*/ 4 w 8"/>
                  <a:gd name="T19" fmla="*/ 2 h 2"/>
                  <a:gd name="T20" fmla="*/ 4 w 8"/>
                  <a:gd name="T21" fmla="*/ 2 h 2"/>
                  <a:gd name="T22" fmla="*/ 4 w 8"/>
                  <a:gd name="T23" fmla="*/ 2 h 2"/>
                  <a:gd name="T24" fmla="*/ 2 w 8"/>
                  <a:gd name="T25" fmla="*/ 2 h 2"/>
                  <a:gd name="T26" fmla="*/ 0 w 8"/>
                  <a:gd name="T27" fmla="*/ 2 h 2"/>
                  <a:gd name="T28" fmla="*/ 4 w 8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"/>
                  <a:gd name="T47" fmla="*/ 8 w 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">
                    <a:moveTo>
                      <a:pt x="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5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6" name="Freeform 477"/>
              <p:cNvSpPr>
                <a:spLocks noChangeArrowheads="1"/>
              </p:cNvSpPr>
              <p:nvPr/>
            </p:nvSpPr>
            <p:spPr bwMode="auto">
              <a:xfrm>
                <a:off x="800100" y="185738"/>
                <a:ext cx="169863" cy="36513"/>
              </a:xfrm>
              <a:custGeom>
                <a:avLst/>
                <a:gdLst>
                  <a:gd name="T0" fmla="*/ 1 w 45"/>
                  <a:gd name="T1" fmla="*/ 5 h 10"/>
                  <a:gd name="T2" fmla="*/ 3 w 45"/>
                  <a:gd name="T3" fmla="*/ 4 h 10"/>
                  <a:gd name="T4" fmla="*/ 4 w 45"/>
                  <a:gd name="T5" fmla="*/ 3 h 10"/>
                  <a:gd name="T6" fmla="*/ 5 w 45"/>
                  <a:gd name="T7" fmla="*/ 3 h 10"/>
                  <a:gd name="T8" fmla="*/ 9 w 45"/>
                  <a:gd name="T9" fmla="*/ 3 h 10"/>
                  <a:gd name="T10" fmla="*/ 18 w 45"/>
                  <a:gd name="T11" fmla="*/ 2 h 10"/>
                  <a:gd name="T12" fmla="*/ 22 w 45"/>
                  <a:gd name="T13" fmla="*/ 1 h 10"/>
                  <a:gd name="T14" fmla="*/ 31 w 45"/>
                  <a:gd name="T15" fmla="*/ 1 h 10"/>
                  <a:gd name="T16" fmla="*/ 34 w 45"/>
                  <a:gd name="T17" fmla="*/ 1 h 10"/>
                  <a:gd name="T18" fmla="*/ 34 w 45"/>
                  <a:gd name="T19" fmla="*/ 2 h 10"/>
                  <a:gd name="T20" fmla="*/ 39 w 45"/>
                  <a:gd name="T21" fmla="*/ 2 h 10"/>
                  <a:gd name="T22" fmla="*/ 36 w 45"/>
                  <a:gd name="T23" fmla="*/ 2 h 10"/>
                  <a:gd name="T24" fmla="*/ 35 w 45"/>
                  <a:gd name="T25" fmla="*/ 3 h 10"/>
                  <a:gd name="T26" fmla="*/ 38 w 45"/>
                  <a:gd name="T27" fmla="*/ 3 h 10"/>
                  <a:gd name="T28" fmla="*/ 39 w 45"/>
                  <a:gd name="T29" fmla="*/ 2 h 10"/>
                  <a:gd name="T30" fmla="*/ 44 w 45"/>
                  <a:gd name="T31" fmla="*/ 3 h 10"/>
                  <a:gd name="T32" fmla="*/ 43 w 45"/>
                  <a:gd name="T33" fmla="*/ 3 h 10"/>
                  <a:gd name="T34" fmla="*/ 40 w 45"/>
                  <a:gd name="T35" fmla="*/ 4 h 10"/>
                  <a:gd name="T36" fmla="*/ 34 w 45"/>
                  <a:gd name="T37" fmla="*/ 3 h 10"/>
                  <a:gd name="T38" fmla="*/ 33 w 45"/>
                  <a:gd name="T39" fmla="*/ 4 h 10"/>
                  <a:gd name="T40" fmla="*/ 28 w 45"/>
                  <a:gd name="T41" fmla="*/ 4 h 10"/>
                  <a:gd name="T42" fmla="*/ 27 w 45"/>
                  <a:gd name="T43" fmla="*/ 6 h 10"/>
                  <a:gd name="T44" fmla="*/ 27 w 45"/>
                  <a:gd name="T45" fmla="*/ 6 h 10"/>
                  <a:gd name="T46" fmla="*/ 25 w 45"/>
                  <a:gd name="T47" fmla="*/ 7 h 10"/>
                  <a:gd name="T48" fmla="*/ 22 w 45"/>
                  <a:gd name="T49" fmla="*/ 8 h 10"/>
                  <a:gd name="T50" fmla="*/ 17 w 45"/>
                  <a:gd name="T51" fmla="*/ 9 h 10"/>
                  <a:gd name="T52" fmla="*/ 14 w 45"/>
                  <a:gd name="T53" fmla="*/ 9 h 10"/>
                  <a:gd name="T54" fmla="*/ 14 w 45"/>
                  <a:gd name="T55" fmla="*/ 10 h 10"/>
                  <a:gd name="T56" fmla="*/ 12 w 45"/>
                  <a:gd name="T57" fmla="*/ 9 h 10"/>
                  <a:gd name="T58" fmla="*/ 11 w 45"/>
                  <a:gd name="T59" fmla="*/ 9 h 10"/>
                  <a:gd name="T60" fmla="*/ 2 w 45"/>
                  <a:gd name="T61" fmla="*/ 9 h 10"/>
                  <a:gd name="T62" fmla="*/ 9 w 45"/>
                  <a:gd name="T63" fmla="*/ 9 h 10"/>
                  <a:gd name="T64" fmla="*/ 7 w 45"/>
                  <a:gd name="T65" fmla="*/ 9 h 10"/>
                  <a:gd name="T66" fmla="*/ 3 w 45"/>
                  <a:gd name="T67" fmla="*/ 7 h 10"/>
                  <a:gd name="T68" fmla="*/ 2 w 45"/>
                  <a:gd name="T69" fmla="*/ 6 h 10"/>
                  <a:gd name="T70" fmla="*/ 2 w 45"/>
                  <a:gd name="T71" fmla="*/ 6 h 10"/>
                  <a:gd name="T72" fmla="*/ 1 w 45"/>
                  <a:gd name="T73" fmla="*/ 6 h 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"/>
                  <a:gd name="T112" fmla="*/ 0 h 10"/>
                  <a:gd name="T113" fmla="*/ 45 w 45"/>
                  <a:gd name="T114" fmla="*/ 10 h 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" h="10">
                    <a:moveTo>
                      <a:pt x="1" y="6"/>
                    </a:moveTo>
                    <a:cubicBezTo>
                      <a:pt x="1" y="5"/>
                      <a:pt x="0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7" y="3"/>
                      <a:pt x="7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11" y="3"/>
                      <a:pt x="13" y="2"/>
                      <a:pt x="14" y="2"/>
                    </a:cubicBezTo>
                    <a:cubicBezTo>
                      <a:pt x="16" y="3"/>
                      <a:pt x="17" y="2"/>
                      <a:pt x="18" y="2"/>
                    </a:cubicBezTo>
                    <a:cubicBezTo>
                      <a:pt x="17" y="2"/>
                      <a:pt x="19" y="2"/>
                      <a:pt x="18" y="1"/>
                    </a:cubicBezTo>
                    <a:cubicBezTo>
                      <a:pt x="20" y="1"/>
                      <a:pt x="20" y="1"/>
                      <a:pt x="22" y="1"/>
                    </a:cubicBezTo>
                    <a:cubicBezTo>
                      <a:pt x="23" y="0"/>
                      <a:pt x="25" y="0"/>
                      <a:pt x="26" y="0"/>
                    </a:cubicBezTo>
                    <a:cubicBezTo>
                      <a:pt x="28" y="0"/>
                      <a:pt x="29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1"/>
                      <a:pt x="33" y="1"/>
                      <a:pt x="34" y="1"/>
                    </a:cubicBezTo>
                    <a:cubicBezTo>
                      <a:pt x="34" y="1"/>
                      <a:pt x="35" y="1"/>
                      <a:pt x="35" y="1"/>
                    </a:cubicBezTo>
                    <a:cubicBezTo>
                      <a:pt x="35" y="1"/>
                      <a:pt x="34" y="1"/>
                      <a:pt x="34" y="2"/>
                    </a:cubicBezTo>
                    <a:cubicBezTo>
                      <a:pt x="35" y="2"/>
                      <a:pt x="37" y="2"/>
                      <a:pt x="38" y="1"/>
                    </a:cubicBezTo>
                    <a:cubicBezTo>
                      <a:pt x="39" y="1"/>
                      <a:pt x="39" y="1"/>
                      <a:pt x="39" y="2"/>
                    </a:cubicBezTo>
                    <a:cubicBezTo>
                      <a:pt x="39" y="2"/>
                      <a:pt x="38" y="2"/>
                      <a:pt x="37" y="2"/>
                    </a:cubicBezTo>
                    <a:cubicBezTo>
                      <a:pt x="37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5" y="3"/>
                    </a:cubicBezTo>
                    <a:cubicBezTo>
                      <a:pt x="35" y="3"/>
                      <a:pt x="34" y="3"/>
                      <a:pt x="35" y="3"/>
                    </a:cubicBezTo>
                    <a:cubicBezTo>
                      <a:pt x="35" y="3"/>
                      <a:pt x="37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2"/>
                      <a:pt x="39" y="2"/>
                    </a:cubicBezTo>
                    <a:cubicBezTo>
                      <a:pt x="41" y="2"/>
                      <a:pt x="42" y="2"/>
                      <a:pt x="43" y="2"/>
                    </a:cubicBezTo>
                    <a:cubicBezTo>
                      <a:pt x="43" y="3"/>
                      <a:pt x="44" y="3"/>
                      <a:pt x="44" y="3"/>
                    </a:cubicBezTo>
                    <a:cubicBezTo>
                      <a:pt x="45" y="3"/>
                      <a:pt x="43" y="3"/>
                      <a:pt x="44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4"/>
                      <a:pt x="44" y="3"/>
                      <a:pt x="44" y="4"/>
                    </a:cubicBezTo>
                    <a:cubicBezTo>
                      <a:pt x="43" y="3"/>
                      <a:pt x="41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8" y="3"/>
                      <a:pt x="36" y="3"/>
                      <a:pt x="34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32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0" y="4"/>
                      <a:pt x="29" y="4"/>
                      <a:pt x="28" y="4"/>
                    </a:cubicBezTo>
                    <a:cubicBezTo>
                      <a:pt x="28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7"/>
                      <a:pt x="25" y="6"/>
                      <a:pt x="25" y="6"/>
                    </a:cubicBezTo>
                    <a:cubicBezTo>
                      <a:pt x="25" y="7"/>
                      <a:pt x="26" y="7"/>
                      <a:pt x="25" y="7"/>
                    </a:cubicBezTo>
                    <a:cubicBezTo>
                      <a:pt x="24" y="7"/>
                      <a:pt x="25" y="8"/>
                      <a:pt x="23" y="8"/>
                    </a:cubicBezTo>
                    <a:cubicBezTo>
                      <a:pt x="23" y="8"/>
                      <a:pt x="22" y="8"/>
                      <a:pt x="22" y="8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9" y="9"/>
                      <a:pt x="18" y="9"/>
                      <a:pt x="17" y="9"/>
                    </a:cubicBezTo>
                    <a:cubicBezTo>
                      <a:pt x="17" y="9"/>
                      <a:pt x="17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3" y="9"/>
                      <a:pt x="14" y="9"/>
                      <a:pt x="13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9"/>
                      <a:pt x="4" y="9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9" y="9"/>
                      <a:pt x="9" y="8"/>
                      <a:pt x="8" y="8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6" y="8"/>
                      <a:pt x="7" y="8"/>
                      <a:pt x="5" y="8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7" name="Freeform 478"/>
              <p:cNvSpPr>
                <a:spLocks noChangeArrowheads="1"/>
              </p:cNvSpPr>
              <p:nvPr/>
            </p:nvSpPr>
            <p:spPr bwMode="auto">
              <a:xfrm>
                <a:off x="863600" y="71438"/>
                <a:ext cx="46038" cy="15875"/>
              </a:xfrm>
              <a:custGeom>
                <a:avLst/>
                <a:gdLst>
                  <a:gd name="T0" fmla="*/ 2 w 12"/>
                  <a:gd name="T1" fmla="*/ 1 h 4"/>
                  <a:gd name="T2" fmla="*/ 9 w 12"/>
                  <a:gd name="T3" fmla="*/ 1 h 4"/>
                  <a:gd name="T4" fmla="*/ 12 w 12"/>
                  <a:gd name="T5" fmla="*/ 2 h 4"/>
                  <a:gd name="T6" fmla="*/ 11 w 12"/>
                  <a:gd name="T7" fmla="*/ 2 h 4"/>
                  <a:gd name="T8" fmla="*/ 9 w 12"/>
                  <a:gd name="T9" fmla="*/ 3 h 4"/>
                  <a:gd name="T10" fmla="*/ 10 w 12"/>
                  <a:gd name="T11" fmla="*/ 3 h 4"/>
                  <a:gd name="T12" fmla="*/ 8 w 12"/>
                  <a:gd name="T13" fmla="*/ 4 h 4"/>
                  <a:gd name="T14" fmla="*/ 5 w 12"/>
                  <a:gd name="T15" fmla="*/ 4 h 4"/>
                  <a:gd name="T16" fmla="*/ 4 w 12"/>
                  <a:gd name="T17" fmla="*/ 4 h 4"/>
                  <a:gd name="T18" fmla="*/ 5 w 12"/>
                  <a:gd name="T19" fmla="*/ 3 h 4"/>
                  <a:gd name="T20" fmla="*/ 1 w 12"/>
                  <a:gd name="T21" fmla="*/ 3 h 4"/>
                  <a:gd name="T22" fmla="*/ 0 w 12"/>
                  <a:gd name="T23" fmla="*/ 1 h 4"/>
                  <a:gd name="T24" fmla="*/ 2 w 12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"/>
                  <a:gd name="T41" fmla="*/ 12 w 12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">
                    <a:moveTo>
                      <a:pt x="2" y="1"/>
                    </a:moveTo>
                    <a:cubicBezTo>
                      <a:pt x="4" y="0"/>
                      <a:pt x="7" y="0"/>
                      <a:pt x="9" y="1"/>
                    </a:cubicBezTo>
                    <a:cubicBezTo>
                      <a:pt x="10" y="1"/>
                      <a:pt x="12" y="1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8" name="Freeform 479"/>
              <p:cNvSpPr>
                <a:spLocks noChangeArrowheads="1"/>
              </p:cNvSpPr>
              <p:nvPr/>
            </p:nvSpPr>
            <p:spPr bwMode="auto">
              <a:xfrm>
                <a:off x="942975" y="174625"/>
                <a:ext cx="104775" cy="33338"/>
              </a:xfrm>
              <a:custGeom>
                <a:avLst/>
                <a:gdLst>
                  <a:gd name="T0" fmla="*/ 3 w 28"/>
                  <a:gd name="T1" fmla="*/ 1 h 9"/>
                  <a:gd name="T2" fmla="*/ 8 w 28"/>
                  <a:gd name="T3" fmla="*/ 1 h 9"/>
                  <a:gd name="T4" fmla="*/ 8 w 28"/>
                  <a:gd name="T5" fmla="*/ 0 h 9"/>
                  <a:gd name="T6" fmla="*/ 9 w 28"/>
                  <a:gd name="T7" fmla="*/ 0 h 9"/>
                  <a:gd name="T8" fmla="*/ 10 w 28"/>
                  <a:gd name="T9" fmla="*/ 1 h 9"/>
                  <a:gd name="T10" fmla="*/ 11 w 28"/>
                  <a:gd name="T11" fmla="*/ 0 h 9"/>
                  <a:gd name="T12" fmla="*/ 11 w 28"/>
                  <a:gd name="T13" fmla="*/ 0 h 9"/>
                  <a:gd name="T14" fmla="*/ 11 w 28"/>
                  <a:gd name="T15" fmla="*/ 0 h 9"/>
                  <a:gd name="T16" fmla="*/ 11 w 28"/>
                  <a:gd name="T17" fmla="*/ 0 h 9"/>
                  <a:gd name="T18" fmla="*/ 16 w 28"/>
                  <a:gd name="T19" fmla="*/ 0 h 9"/>
                  <a:gd name="T20" fmla="*/ 22 w 28"/>
                  <a:gd name="T21" fmla="*/ 1 h 9"/>
                  <a:gd name="T22" fmla="*/ 25 w 28"/>
                  <a:gd name="T23" fmla="*/ 1 h 9"/>
                  <a:gd name="T24" fmla="*/ 27 w 28"/>
                  <a:gd name="T25" fmla="*/ 1 h 9"/>
                  <a:gd name="T26" fmla="*/ 27 w 28"/>
                  <a:gd name="T27" fmla="*/ 1 h 9"/>
                  <a:gd name="T28" fmla="*/ 28 w 28"/>
                  <a:gd name="T29" fmla="*/ 1 h 9"/>
                  <a:gd name="T30" fmla="*/ 26 w 28"/>
                  <a:gd name="T31" fmla="*/ 2 h 9"/>
                  <a:gd name="T32" fmla="*/ 28 w 28"/>
                  <a:gd name="T33" fmla="*/ 2 h 9"/>
                  <a:gd name="T34" fmla="*/ 26 w 28"/>
                  <a:gd name="T35" fmla="*/ 3 h 9"/>
                  <a:gd name="T36" fmla="*/ 28 w 28"/>
                  <a:gd name="T37" fmla="*/ 4 h 9"/>
                  <a:gd name="T38" fmla="*/ 25 w 28"/>
                  <a:gd name="T39" fmla="*/ 4 h 9"/>
                  <a:gd name="T40" fmla="*/ 24 w 28"/>
                  <a:gd name="T41" fmla="*/ 5 h 9"/>
                  <a:gd name="T42" fmla="*/ 24 w 28"/>
                  <a:gd name="T43" fmla="*/ 5 h 9"/>
                  <a:gd name="T44" fmla="*/ 22 w 28"/>
                  <a:gd name="T45" fmla="*/ 5 h 9"/>
                  <a:gd name="T46" fmla="*/ 22 w 28"/>
                  <a:gd name="T47" fmla="*/ 5 h 9"/>
                  <a:gd name="T48" fmla="*/ 20 w 28"/>
                  <a:gd name="T49" fmla="*/ 5 h 9"/>
                  <a:gd name="T50" fmla="*/ 20 w 28"/>
                  <a:gd name="T51" fmla="*/ 5 h 9"/>
                  <a:gd name="T52" fmla="*/ 20 w 28"/>
                  <a:gd name="T53" fmla="*/ 6 h 9"/>
                  <a:gd name="T54" fmla="*/ 21 w 28"/>
                  <a:gd name="T55" fmla="*/ 6 h 9"/>
                  <a:gd name="T56" fmla="*/ 20 w 28"/>
                  <a:gd name="T57" fmla="*/ 6 h 9"/>
                  <a:gd name="T58" fmla="*/ 20 w 28"/>
                  <a:gd name="T59" fmla="*/ 6 h 9"/>
                  <a:gd name="T60" fmla="*/ 19 w 28"/>
                  <a:gd name="T61" fmla="*/ 7 h 9"/>
                  <a:gd name="T62" fmla="*/ 19 w 28"/>
                  <a:gd name="T63" fmla="*/ 7 h 9"/>
                  <a:gd name="T64" fmla="*/ 18 w 28"/>
                  <a:gd name="T65" fmla="*/ 7 h 9"/>
                  <a:gd name="T66" fmla="*/ 17 w 28"/>
                  <a:gd name="T67" fmla="*/ 7 h 9"/>
                  <a:gd name="T68" fmla="*/ 16 w 28"/>
                  <a:gd name="T69" fmla="*/ 8 h 9"/>
                  <a:gd name="T70" fmla="*/ 18 w 28"/>
                  <a:gd name="T71" fmla="*/ 8 h 9"/>
                  <a:gd name="T72" fmla="*/ 18 w 28"/>
                  <a:gd name="T73" fmla="*/ 8 h 9"/>
                  <a:gd name="T74" fmla="*/ 16 w 28"/>
                  <a:gd name="T75" fmla="*/ 8 h 9"/>
                  <a:gd name="T76" fmla="*/ 16 w 28"/>
                  <a:gd name="T77" fmla="*/ 8 h 9"/>
                  <a:gd name="T78" fmla="*/ 12 w 28"/>
                  <a:gd name="T79" fmla="*/ 9 h 9"/>
                  <a:gd name="T80" fmla="*/ 9 w 28"/>
                  <a:gd name="T81" fmla="*/ 8 h 9"/>
                  <a:gd name="T82" fmla="*/ 10 w 28"/>
                  <a:gd name="T83" fmla="*/ 7 h 9"/>
                  <a:gd name="T84" fmla="*/ 8 w 28"/>
                  <a:gd name="T85" fmla="*/ 6 h 9"/>
                  <a:gd name="T86" fmla="*/ 8 w 28"/>
                  <a:gd name="T87" fmla="*/ 6 h 9"/>
                  <a:gd name="T88" fmla="*/ 11 w 28"/>
                  <a:gd name="T89" fmla="*/ 5 h 9"/>
                  <a:gd name="T90" fmla="*/ 9 w 28"/>
                  <a:gd name="T91" fmla="*/ 4 h 9"/>
                  <a:gd name="T92" fmla="*/ 7 w 28"/>
                  <a:gd name="T93" fmla="*/ 3 h 9"/>
                  <a:gd name="T94" fmla="*/ 4 w 28"/>
                  <a:gd name="T95" fmla="*/ 3 h 9"/>
                  <a:gd name="T96" fmla="*/ 1 w 28"/>
                  <a:gd name="T97" fmla="*/ 2 h 9"/>
                  <a:gd name="T98" fmla="*/ 1 w 28"/>
                  <a:gd name="T99" fmla="*/ 2 h 9"/>
                  <a:gd name="T100" fmla="*/ 1 w 28"/>
                  <a:gd name="T101" fmla="*/ 1 h 9"/>
                  <a:gd name="T102" fmla="*/ 3 w 28"/>
                  <a:gd name="T103" fmla="*/ 1 h 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"/>
                  <a:gd name="T157" fmla="*/ 0 h 9"/>
                  <a:gd name="T158" fmla="*/ 28 w 28"/>
                  <a:gd name="T159" fmla="*/ 9 h 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" h="9">
                    <a:moveTo>
                      <a:pt x="3" y="1"/>
                    </a:moveTo>
                    <a:cubicBezTo>
                      <a:pt x="4" y="1"/>
                      <a:pt x="6" y="1"/>
                      <a:pt x="8" y="1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10" y="1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4" y="0"/>
                      <a:pt x="16" y="0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1"/>
                      <a:pt x="25" y="0"/>
                      <a:pt x="25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6" y="1"/>
                      <a:pt x="27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6" y="1"/>
                      <a:pt x="26" y="2"/>
                    </a:cubicBezTo>
                    <a:cubicBezTo>
                      <a:pt x="26" y="2"/>
                      <a:pt x="28" y="2"/>
                      <a:pt x="28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4"/>
                      <a:pt x="27" y="4"/>
                      <a:pt x="28" y="4"/>
                    </a:cubicBezTo>
                    <a:cubicBezTo>
                      <a:pt x="27" y="4"/>
                      <a:pt x="26" y="3"/>
                      <a:pt x="25" y="4"/>
                    </a:cubicBezTo>
                    <a:cubicBezTo>
                      <a:pt x="25" y="4"/>
                      <a:pt x="22" y="4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4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0" y="5"/>
                    </a:cubicBezTo>
                    <a:cubicBezTo>
                      <a:pt x="20" y="5"/>
                      <a:pt x="19" y="5"/>
                      <a:pt x="20" y="5"/>
                    </a:cubicBezTo>
                    <a:cubicBezTo>
                      <a:pt x="20" y="5"/>
                      <a:pt x="20" y="6"/>
                      <a:pt x="20" y="6"/>
                    </a:cubicBezTo>
                    <a:cubicBezTo>
                      <a:pt x="20" y="6"/>
                      <a:pt x="20" y="6"/>
                      <a:pt x="21" y="6"/>
                    </a:cubicBezTo>
                    <a:cubicBezTo>
                      <a:pt x="21" y="6"/>
                      <a:pt x="19" y="6"/>
                      <a:pt x="20" y="6"/>
                    </a:cubicBezTo>
                    <a:cubicBezTo>
                      <a:pt x="20" y="6"/>
                      <a:pt x="21" y="6"/>
                      <a:pt x="20" y="6"/>
                    </a:cubicBezTo>
                    <a:cubicBezTo>
                      <a:pt x="20" y="6"/>
                      <a:pt x="19" y="6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6" y="7"/>
                      <a:pt x="15" y="8"/>
                      <a:pt x="16" y="8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9"/>
                      <a:pt x="13" y="9"/>
                      <a:pt x="12" y="9"/>
                    </a:cubicBezTo>
                    <a:cubicBezTo>
                      <a:pt x="11" y="8"/>
                      <a:pt x="9" y="8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0" y="5"/>
                      <a:pt x="9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89" name="Freeform 480"/>
              <p:cNvSpPr>
                <a:spLocks noChangeArrowheads="1"/>
              </p:cNvSpPr>
              <p:nvPr/>
            </p:nvSpPr>
            <p:spPr bwMode="auto">
              <a:xfrm>
                <a:off x="973138" y="79375"/>
                <a:ext cx="60325" cy="15875"/>
              </a:xfrm>
              <a:custGeom>
                <a:avLst/>
                <a:gdLst>
                  <a:gd name="T0" fmla="*/ 1 w 16"/>
                  <a:gd name="T1" fmla="*/ 1 h 4"/>
                  <a:gd name="T2" fmla="*/ 6 w 16"/>
                  <a:gd name="T3" fmla="*/ 0 h 4"/>
                  <a:gd name="T4" fmla="*/ 8 w 16"/>
                  <a:gd name="T5" fmla="*/ 0 h 4"/>
                  <a:gd name="T6" fmla="*/ 12 w 16"/>
                  <a:gd name="T7" fmla="*/ 1 h 4"/>
                  <a:gd name="T8" fmla="*/ 14 w 16"/>
                  <a:gd name="T9" fmla="*/ 1 h 4"/>
                  <a:gd name="T10" fmla="*/ 14 w 16"/>
                  <a:gd name="T11" fmla="*/ 2 h 4"/>
                  <a:gd name="T12" fmla="*/ 16 w 16"/>
                  <a:gd name="T13" fmla="*/ 2 h 4"/>
                  <a:gd name="T14" fmla="*/ 14 w 16"/>
                  <a:gd name="T15" fmla="*/ 3 h 4"/>
                  <a:gd name="T16" fmla="*/ 13 w 16"/>
                  <a:gd name="T17" fmla="*/ 3 h 4"/>
                  <a:gd name="T18" fmla="*/ 11 w 16"/>
                  <a:gd name="T19" fmla="*/ 4 h 4"/>
                  <a:gd name="T20" fmla="*/ 1 w 16"/>
                  <a:gd name="T21" fmla="*/ 3 h 4"/>
                  <a:gd name="T22" fmla="*/ 0 w 16"/>
                  <a:gd name="T23" fmla="*/ 3 h 4"/>
                  <a:gd name="T24" fmla="*/ 0 w 16"/>
                  <a:gd name="T25" fmla="*/ 2 h 4"/>
                  <a:gd name="T26" fmla="*/ 1 w 16"/>
                  <a:gd name="T27" fmla="*/ 1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4"/>
                  <a:gd name="T44" fmla="*/ 16 w 1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4">
                    <a:moveTo>
                      <a:pt x="1" y="1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1"/>
                      <a:pt x="16" y="1"/>
                      <a:pt x="14" y="2"/>
                    </a:cubicBezTo>
                    <a:cubicBezTo>
                      <a:pt x="14" y="2"/>
                      <a:pt x="16" y="2"/>
                      <a:pt x="16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2" y="3"/>
                      <a:pt x="12" y="4"/>
                      <a:pt x="11" y="4"/>
                    </a:cubicBezTo>
                    <a:cubicBezTo>
                      <a:pt x="8" y="4"/>
                      <a:pt x="4" y="4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2"/>
                      <a:pt x="0" y="2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0" name="Freeform 481"/>
              <p:cNvSpPr>
                <a:spLocks noChangeArrowheads="1"/>
              </p:cNvSpPr>
              <p:nvPr/>
            </p:nvSpPr>
            <p:spPr bwMode="auto">
              <a:xfrm>
                <a:off x="1006475" y="109538"/>
                <a:ext cx="23813" cy="3175"/>
              </a:xfrm>
              <a:custGeom>
                <a:avLst/>
                <a:gdLst>
                  <a:gd name="T0" fmla="*/ 0 w 6"/>
                  <a:gd name="T1" fmla="*/ 0 h 1"/>
                  <a:gd name="T2" fmla="*/ 4 w 6"/>
                  <a:gd name="T3" fmla="*/ 0 h 1"/>
                  <a:gd name="T4" fmla="*/ 5 w 6"/>
                  <a:gd name="T5" fmla="*/ 0 h 1"/>
                  <a:gd name="T6" fmla="*/ 6 w 6"/>
                  <a:gd name="T7" fmla="*/ 1 h 1"/>
                  <a:gd name="T8" fmla="*/ 5 w 6"/>
                  <a:gd name="T9" fmla="*/ 1 h 1"/>
                  <a:gd name="T10" fmla="*/ 5 w 6"/>
                  <a:gd name="T11" fmla="*/ 1 h 1"/>
                  <a:gd name="T12" fmla="*/ 2 w 6"/>
                  <a:gd name="T13" fmla="*/ 1 h 1"/>
                  <a:gd name="T14" fmla="*/ 0 w 6"/>
                  <a:gd name="T15" fmla="*/ 1 h 1"/>
                  <a:gd name="T16" fmla="*/ 0 w 6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6" y="0"/>
                      <a:pt x="5" y="0"/>
                    </a:cubicBezTo>
                    <a:cubicBezTo>
                      <a:pt x="5" y="1"/>
                      <a:pt x="6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1" name="Freeform 482"/>
              <p:cNvSpPr>
                <a:spLocks noChangeArrowheads="1"/>
              </p:cNvSpPr>
              <p:nvPr/>
            </p:nvSpPr>
            <p:spPr bwMode="auto">
              <a:xfrm>
                <a:off x="1041400" y="158750"/>
                <a:ext cx="101600" cy="15875"/>
              </a:xfrm>
              <a:custGeom>
                <a:avLst/>
                <a:gdLst>
                  <a:gd name="T0" fmla="*/ 0 w 27"/>
                  <a:gd name="T1" fmla="*/ 3 h 4"/>
                  <a:gd name="T2" fmla="*/ 6 w 27"/>
                  <a:gd name="T3" fmla="*/ 2 h 4"/>
                  <a:gd name="T4" fmla="*/ 10 w 27"/>
                  <a:gd name="T5" fmla="*/ 2 h 4"/>
                  <a:gd name="T6" fmla="*/ 11 w 27"/>
                  <a:gd name="T7" fmla="*/ 1 h 4"/>
                  <a:gd name="T8" fmla="*/ 19 w 27"/>
                  <a:gd name="T9" fmla="*/ 0 h 4"/>
                  <a:gd name="T10" fmla="*/ 21 w 27"/>
                  <a:gd name="T11" fmla="*/ 0 h 4"/>
                  <a:gd name="T12" fmla="*/ 22 w 27"/>
                  <a:gd name="T13" fmla="*/ 1 h 4"/>
                  <a:gd name="T14" fmla="*/ 24 w 27"/>
                  <a:gd name="T15" fmla="*/ 1 h 4"/>
                  <a:gd name="T16" fmla="*/ 23 w 27"/>
                  <a:gd name="T17" fmla="*/ 1 h 4"/>
                  <a:gd name="T18" fmla="*/ 26 w 27"/>
                  <a:gd name="T19" fmla="*/ 1 h 4"/>
                  <a:gd name="T20" fmla="*/ 25 w 27"/>
                  <a:gd name="T21" fmla="*/ 2 h 4"/>
                  <a:gd name="T22" fmla="*/ 27 w 27"/>
                  <a:gd name="T23" fmla="*/ 2 h 4"/>
                  <a:gd name="T24" fmla="*/ 26 w 27"/>
                  <a:gd name="T25" fmla="*/ 2 h 4"/>
                  <a:gd name="T26" fmla="*/ 25 w 27"/>
                  <a:gd name="T27" fmla="*/ 2 h 4"/>
                  <a:gd name="T28" fmla="*/ 25 w 27"/>
                  <a:gd name="T29" fmla="*/ 3 h 4"/>
                  <a:gd name="T30" fmla="*/ 26 w 27"/>
                  <a:gd name="T31" fmla="*/ 3 h 4"/>
                  <a:gd name="T32" fmla="*/ 24 w 27"/>
                  <a:gd name="T33" fmla="*/ 3 h 4"/>
                  <a:gd name="T34" fmla="*/ 24 w 27"/>
                  <a:gd name="T35" fmla="*/ 4 h 4"/>
                  <a:gd name="T36" fmla="*/ 22 w 27"/>
                  <a:gd name="T37" fmla="*/ 4 h 4"/>
                  <a:gd name="T38" fmla="*/ 19 w 27"/>
                  <a:gd name="T39" fmla="*/ 4 h 4"/>
                  <a:gd name="T40" fmla="*/ 14 w 27"/>
                  <a:gd name="T41" fmla="*/ 4 h 4"/>
                  <a:gd name="T42" fmla="*/ 13 w 27"/>
                  <a:gd name="T43" fmla="*/ 4 h 4"/>
                  <a:gd name="T44" fmla="*/ 12 w 27"/>
                  <a:gd name="T45" fmla="*/ 4 h 4"/>
                  <a:gd name="T46" fmla="*/ 11 w 27"/>
                  <a:gd name="T47" fmla="*/ 4 h 4"/>
                  <a:gd name="T48" fmla="*/ 9 w 27"/>
                  <a:gd name="T49" fmla="*/ 4 h 4"/>
                  <a:gd name="T50" fmla="*/ 8 w 27"/>
                  <a:gd name="T51" fmla="*/ 4 h 4"/>
                  <a:gd name="T52" fmla="*/ 4 w 27"/>
                  <a:gd name="T53" fmla="*/ 4 h 4"/>
                  <a:gd name="T54" fmla="*/ 1 w 27"/>
                  <a:gd name="T55" fmla="*/ 3 h 4"/>
                  <a:gd name="T56" fmla="*/ 0 w 27"/>
                  <a:gd name="T57" fmla="*/ 3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4"/>
                  <a:gd name="T89" fmla="*/ 27 w 27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4">
                    <a:moveTo>
                      <a:pt x="0" y="3"/>
                    </a:moveTo>
                    <a:cubicBezTo>
                      <a:pt x="2" y="2"/>
                      <a:pt x="4" y="2"/>
                      <a:pt x="6" y="2"/>
                    </a:cubicBezTo>
                    <a:cubicBezTo>
                      <a:pt x="7" y="2"/>
                      <a:pt x="9" y="2"/>
                      <a:pt x="10" y="2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4" y="1"/>
                      <a:pt x="16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3" y="1"/>
                      <a:pt x="23" y="0"/>
                      <a:pt x="24" y="1"/>
                    </a:cubicBezTo>
                    <a:cubicBezTo>
                      <a:pt x="24" y="1"/>
                      <a:pt x="22" y="1"/>
                      <a:pt x="23" y="1"/>
                    </a:cubicBezTo>
                    <a:cubicBezTo>
                      <a:pt x="24" y="1"/>
                      <a:pt x="25" y="1"/>
                      <a:pt x="26" y="1"/>
                    </a:cubicBezTo>
                    <a:cubicBezTo>
                      <a:pt x="26" y="2"/>
                      <a:pt x="24" y="2"/>
                      <a:pt x="25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27" y="2"/>
                      <a:pt x="27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3" y="4"/>
                      <a:pt x="22" y="4"/>
                      <a:pt x="22" y="4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4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2" name="Freeform 483"/>
              <p:cNvSpPr>
                <a:spLocks noChangeArrowheads="1"/>
              </p:cNvSpPr>
              <p:nvPr/>
            </p:nvSpPr>
            <p:spPr bwMode="auto">
              <a:xfrm>
                <a:off x="1063625" y="142875"/>
                <a:ext cx="14288" cy="4763"/>
              </a:xfrm>
              <a:custGeom>
                <a:avLst/>
                <a:gdLst>
                  <a:gd name="T0" fmla="*/ 1 w 4"/>
                  <a:gd name="T1" fmla="*/ 0 h 1"/>
                  <a:gd name="T2" fmla="*/ 4 w 4"/>
                  <a:gd name="T3" fmla="*/ 1 h 1"/>
                  <a:gd name="T4" fmla="*/ 4 w 4"/>
                  <a:gd name="T5" fmla="*/ 1 h 1"/>
                  <a:gd name="T6" fmla="*/ 1 w 4"/>
                  <a:gd name="T7" fmla="*/ 1 h 1"/>
                  <a:gd name="T8" fmla="*/ 0 w 4"/>
                  <a:gd name="T9" fmla="*/ 1 h 1"/>
                  <a:gd name="T10" fmla="*/ 1 w 4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1" y="0"/>
                    </a:moveTo>
                    <a:cubicBezTo>
                      <a:pt x="2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3" name="Freeform 484"/>
              <p:cNvSpPr>
                <a:spLocks noChangeArrowheads="1"/>
              </p:cNvSpPr>
              <p:nvPr/>
            </p:nvSpPr>
            <p:spPr bwMode="auto">
              <a:xfrm>
                <a:off x="1071563" y="128588"/>
                <a:ext cx="115888" cy="26988"/>
              </a:xfrm>
              <a:custGeom>
                <a:avLst/>
                <a:gdLst>
                  <a:gd name="T0" fmla="*/ 4 w 31"/>
                  <a:gd name="T1" fmla="*/ 1 h 7"/>
                  <a:gd name="T2" fmla="*/ 11 w 31"/>
                  <a:gd name="T3" fmla="*/ 1 h 7"/>
                  <a:gd name="T4" fmla="*/ 16 w 31"/>
                  <a:gd name="T5" fmla="*/ 2 h 7"/>
                  <a:gd name="T6" fmla="*/ 16 w 31"/>
                  <a:gd name="T7" fmla="*/ 2 h 7"/>
                  <a:gd name="T8" fmla="*/ 17 w 31"/>
                  <a:gd name="T9" fmla="*/ 2 h 7"/>
                  <a:gd name="T10" fmla="*/ 17 w 31"/>
                  <a:gd name="T11" fmla="*/ 3 h 7"/>
                  <a:gd name="T12" fmla="*/ 27 w 31"/>
                  <a:gd name="T13" fmla="*/ 3 h 7"/>
                  <a:gd name="T14" fmla="*/ 30 w 31"/>
                  <a:gd name="T15" fmla="*/ 3 h 7"/>
                  <a:gd name="T16" fmla="*/ 29 w 31"/>
                  <a:gd name="T17" fmla="*/ 4 h 7"/>
                  <a:gd name="T18" fmla="*/ 31 w 31"/>
                  <a:gd name="T19" fmla="*/ 3 h 7"/>
                  <a:gd name="T20" fmla="*/ 31 w 31"/>
                  <a:gd name="T21" fmla="*/ 4 h 7"/>
                  <a:gd name="T22" fmla="*/ 29 w 31"/>
                  <a:gd name="T23" fmla="*/ 4 h 7"/>
                  <a:gd name="T24" fmla="*/ 30 w 31"/>
                  <a:gd name="T25" fmla="*/ 4 h 7"/>
                  <a:gd name="T26" fmla="*/ 28 w 31"/>
                  <a:gd name="T27" fmla="*/ 5 h 7"/>
                  <a:gd name="T28" fmla="*/ 30 w 31"/>
                  <a:gd name="T29" fmla="*/ 5 h 7"/>
                  <a:gd name="T30" fmla="*/ 27 w 31"/>
                  <a:gd name="T31" fmla="*/ 5 h 7"/>
                  <a:gd name="T32" fmla="*/ 26 w 31"/>
                  <a:gd name="T33" fmla="*/ 6 h 7"/>
                  <a:gd name="T34" fmla="*/ 25 w 31"/>
                  <a:gd name="T35" fmla="*/ 6 h 7"/>
                  <a:gd name="T36" fmla="*/ 25 w 31"/>
                  <a:gd name="T37" fmla="*/ 6 h 7"/>
                  <a:gd name="T38" fmla="*/ 24 w 31"/>
                  <a:gd name="T39" fmla="*/ 6 h 7"/>
                  <a:gd name="T40" fmla="*/ 19 w 31"/>
                  <a:gd name="T41" fmla="*/ 7 h 7"/>
                  <a:gd name="T42" fmla="*/ 16 w 31"/>
                  <a:gd name="T43" fmla="*/ 6 h 7"/>
                  <a:gd name="T44" fmla="*/ 14 w 31"/>
                  <a:gd name="T45" fmla="*/ 6 h 7"/>
                  <a:gd name="T46" fmla="*/ 12 w 31"/>
                  <a:gd name="T47" fmla="*/ 4 h 7"/>
                  <a:gd name="T48" fmla="*/ 3 w 31"/>
                  <a:gd name="T49" fmla="*/ 3 h 7"/>
                  <a:gd name="T50" fmla="*/ 1 w 31"/>
                  <a:gd name="T51" fmla="*/ 3 h 7"/>
                  <a:gd name="T52" fmla="*/ 0 w 31"/>
                  <a:gd name="T53" fmla="*/ 2 h 7"/>
                  <a:gd name="T54" fmla="*/ 4 w 31"/>
                  <a:gd name="T55" fmla="*/ 1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7"/>
                  <a:gd name="T86" fmla="*/ 31 w 31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7">
                    <a:moveTo>
                      <a:pt x="4" y="1"/>
                    </a:moveTo>
                    <a:cubicBezTo>
                      <a:pt x="6" y="1"/>
                      <a:pt x="8" y="0"/>
                      <a:pt x="11" y="1"/>
                    </a:cubicBezTo>
                    <a:cubicBezTo>
                      <a:pt x="12" y="1"/>
                      <a:pt x="15" y="1"/>
                      <a:pt x="16" y="2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5" y="3"/>
                      <a:pt x="17" y="3"/>
                    </a:cubicBezTo>
                    <a:cubicBezTo>
                      <a:pt x="20" y="2"/>
                      <a:pt x="24" y="2"/>
                      <a:pt x="27" y="3"/>
                    </a:cubicBezTo>
                    <a:cubicBezTo>
                      <a:pt x="28" y="3"/>
                      <a:pt x="30" y="2"/>
                      <a:pt x="30" y="3"/>
                    </a:cubicBezTo>
                    <a:cubicBezTo>
                      <a:pt x="30" y="3"/>
                      <a:pt x="28" y="3"/>
                      <a:pt x="29" y="4"/>
                    </a:cubicBezTo>
                    <a:cubicBezTo>
                      <a:pt x="29" y="3"/>
                      <a:pt x="30" y="3"/>
                      <a:pt x="31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8" y="4"/>
                      <a:pt x="30" y="4"/>
                      <a:pt x="30" y="4"/>
                    </a:cubicBezTo>
                    <a:cubicBezTo>
                      <a:pt x="29" y="4"/>
                      <a:pt x="29" y="4"/>
                      <a:pt x="28" y="5"/>
                    </a:cubicBezTo>
                    <a:cubicBezTo>
                      <a:pt x="28" y="5"/>
                      <a:pt x="29" y="5"/>
                      <a:pt x="30" y="5"/>
                    </a:cubicBezTo>
                    <a:cubicBezTo>
                      <a:pt x="29" y="5"/>
                      <a:pt x="27" y="5"/>
                      <a:pt x="27" y="5"/>
                    </a:cubicBezTo>
                    <a:cubicBezTo>
                      <a:pt x="27" y="5"/>
                      <a:pt x="27" y="6"/>
                      <a:pt x="26" y="6"/>
                    </a:cubicBezTo>
                    <a:cubicBezTo>
                      <a:pt x="26" y="6"/>
                      <a:pt x="25" y="6"/>
                      <a:pt x="25" y="6"/>
                    </a:cubicBezTo>
                    <a:cubicBezTo>
                      <a:pt x="25" y="6"/>
                      <a:pt x="26" y="6"/>
                      <a:pt x="25" y="6"/>
                    </a:cubicBezTo>
                    <a:cubicBezTo>
                      <a:pt x="25" y="6"/>
                      <a:pt x="24" y="6"/>
                      <a:pt x="24" y="6"/>
                    </a:cubicBezTo>
                    <a:cubicBezTo>
                      <a:pt x="23" y="7"/>
                      <a:pt x="21" y="6"/>
                      <a:pt x="19" y="7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9" y="4"/>
                      <a:pt x="5" y="4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4" name="Freeform 485"/>
              <p:cNvSpPr>
                <a:spLocks noChangeArrowheads="1"/>
              </p:cNvSpPr>
              <p:nvPr/>
            </p:nvSpPr>
            <p:spPr bwMode="auto">
              <a:xfrm>
                <a:off x="1108075" y="112713"/>
                <a:ext cx="73025" cy="15875"/>
              </a:xfrm>
              <a:custGeom>
                <a:avLst/>
                <a:gdLst>
                  <a:gd name="T0" fmla="*/ 5 w 19"/>
                  <a:gd name="T1" fmla="*/ 0 h 4"/>
                  <a:gd name="T2" fmla="*/ 13 w 19"/>
                  <a:gd name="T3" fmla="*/ 0 h 4"/>
                  <a:gd name="T4" fmla="*/ 15 w 19"/>
                  <a:gd name="T5" fmla="*/ 0 h 4"/>
                  <a:gd name="T6" fmla="*/ 16 w 19"/>
                  <a:gd name="T7" fmla="*/ 1 h 4"/>
                  <a:gd name="T8" fmla="*/ 17 w 19"/>
                  <a:gd name="T9" fmla="*/ 2 h 4"/>
                  <a:gd name="T10" fmla="*/ 16 w 19"/>
                  <a:gd name="T11" fmla="*/ 2 h 4"/>
                  <a:gd name="T12" fmla="*/ 17 w 19"/>
                  <a:gd name="T13" fmla="*/ 3 h 4"/>
                  <a:gd name="T14" fmla="*/ 19 w 19"/>
                  <a:gd name="T15" fmla="*/ 3 h 4"/>
                  <a:gd name="T16" fmla="*/ 18 w 19"/>
                  <a:gd name="T17" fmla="*/ 4 h 4"/>
                  <a:gd name="T18" fmla="*/ 16 w 19"/>
                  <a:gd name="T19" fmla="*/ 4 h 4"/>
                  <a:gd name="T20" fmla="*/ 14 w 19"/>
                  <a:gd name="T21" fmla="*/ 4 h 4"/>
                  <a:gd name="T22" fmla="*/ 10 w 19"/>
                  <a:gd name="T23" fmla="*/ 4 h 4"/>
                  <a:gd name="T24" fmla="*/ 3 w 19"/>
                  <a:gd name="T25" fmla="*/ 3 h 4"/>
                  <a:gd name="T26" fmla="*/ 1 w 19"/>
                  <a:gd name="T27" fmla="*/ 2 h 4"/>
                  <a:gd name="T28" fmla="*/ 0 w 19"/>
                  <a:gd name="T29" fmla="*/ 2 h 4"/>
                  <a:gd name="T30" fmla="*/ 5 w 19"/>
                  <a:gd name="T31" fmla="*/ 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4"/>
                  <a:gd name="T50" fmla="*/ 19 w 19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4">
                    <a:moveTo>
                      <a:pt x="5" y="0"/>
                    </a:moveTo>
                    <a:cubicBezTo>
                      <a:pt x="8" y="0"/>
                      <a:pt x="11" y="0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7" y="1"/>
                      <a:pt x="16" y="1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8" y="3"/>
                      <a:pt x="17" y="3"/>
                    </a:cubicBezTo>
                    <a:cubicBezTo>
                      <a:pt x="18" y="3"/>
                      <a:pt x="18" y="3"/>
                      <a:pt x="19" y="3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4"/>
                      <a:pt x="11" y="4"/>
                      <a:pt x="10" y="4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5" name="Freeform 486"/>
              <p:cNvSpPr>
                <a:spLocks noChangeArrowheads="1"/>
              </p:cNvSpPr>
              <p:nvPr/>
            </p:nvSpPr>
            <p:spPr bwMode="auto">
              <a:xfrm>
                <a:off x="1304925" y="1254125"/>
                <a:ext cx="38100" cy="26988"/>
              </a:xfrm>
              <a:custGeom>
                <a:avLst/>
                <a:gdLst>
                  <a:gd name="T0" fmla="*/ 10 w 10"/>
                  <a:gd name="T1" fmla="*/ 4 h 7"/>
                  <a:gd name="T2" fmla="*/ 8 w 10"/>
                  <a:gd name="T3" fmla="*/ 6 h 7"/>
                  <a:gd name="T4" fmla="*/ 8 w 10"/>
                  <a:gd name="T5" fmla="*/ 6 h 7"/>
                  <a:gd name="T6" fmla="*/ 6 w 10"/>
                  <a:gd name="T7" fmla="*/ 7 h 7"/>
                  <a:gd name="T8" fmla="*/ 3 w 10"/>
                  <a:gd name="T9" fmla="*/ 7 h 7"/>
                  <a:gd name="T10" fmla="*/ 2 w 10"/>
                  <a:gd name="T11" fmla="*/ 6 h 7"/>
                  <a:gd name="T12" fmla="*/ 1 w 10"/>
                  <a:gd name="T13" fmla="*/ 5 h 7"/>
                  <a:gd name="T14" fmla="*/ 2 w 10"/>
                  <a:gd name="T15" fmla="*/ 3 h 7"/>
                  <a:gd name="T16" fmla="*/ 0 w 10"/>
                  <a:gd name="T17" fmla="*/ 2 h 7"/>
                  <a:gd name="T18" fmla="*/ 0 w 10"/>
                  <a:gd name="T19" fmla="*/ 1 h 7"/>
                  <a:gd name="T20" fmla="*/ 2 w 10"/>
                  <a:gd name="T21" fmla="*/ 0 h 7"/>
                  <a:gd name="T22" fmla="*/ 4 w 10"/>
                  <a:gd name="T23" fmla="*/ 0 h 7"/>
                  <a:gd name="T24" fmla="*/ 4 w 10"/>
                  <a:gd name="T25" fmla="*/ 1 h 7"/>
                  <a:gd name="T26" fmla="*/ 8 w 10"/>
                  <a:gd name="T27" fmla="*/ 1 h 7"/>
                  <a:gd name="T28" fmla="*/ 10 w 10"/>
                  <a:gd name="T29" fmla="*/ 4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7"/>
                  <a:gd name="T47" fmla="*/ 10 w 10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7">
                    <a:moveTo>
                      <a:pt x="10" y="4"/>
                    </a:moveTo>
                    <a:cubicBezTo>
                      <a:pt x="9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9" y="2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6" name="Freeform 487"/>
              <p:cNvSpPr>
                <a:spLocks noChangeArrowheads="1"/>
              </p:cNvSpPr>
              <p:nvPr/>
            </p:nvSpPr>
            <p:spPr bwMode="auto">
              <a:xfrm>
                <a:off x="1233488" y="1117600"/>
                <a:ext cx="38100" cy="19050"/>
              </a:xfrm>
              <a:custGeom>
                <a:avLst/>
                <a:gdLst>
                  <a:gd name="T0" fmla="*/ 8 w 10"/>
                  <a:gd name="T1" fmla="*/ 2 h 5"/>
                  <a:gd name="T2" fmla="*/ 5 w 10"/>
                  <a:gd name="T3" fmla="*/ 4 h 5"/>
                  <a:gd name="T4" fmla="*/ 3 w 10"/>
                  <a:gd name="T5" fmla="*/ 5 h 5"/>
                  <a:gd name="T6" fmla="*/ 2 w 10"/>
                  <a:gd name="T7" fmla="*/ 4 h 5"/>
                  <a:gd name="T8" fmla="*/ 1 w 10"/>
                  <a:gd name="T9" fmla="*/ 4 h 5"/>
                  <a:gd name="T10" fmla="*/ 0 w 10"/>
                  <a:gd name="T11" fmla="*/ 3 h 5"/>
                  <a:gd name="T12" fmla="*/ 0 w 10"/>
                  <a:gd name="T13" fmla="*/ 2 h 5"/>
                  <a:gd name="T14" fmla="*/ 4 w 10"/>
                  <a:gd name="T15" fmla="*/ 0 h 5"/>
                  <a:gd name="T16" fmla="*/ 8 w 10"/>
                  <a:gd name="T17" fmla="*/ 1 h 5"/>
                  <a:gd name="T18" fmla="*/ 8 w 10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5"/>
                  <a:gd name="T32" fmla="*/ 10 w 10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5">
                    <a:moveTo>
                      <a:pt x="8" y="2"/>
                    </a:moveTo>
                    <a:cubicBezTo>
                      <a:pt x="7" y="3"/>
                      <a:pt x="7" y="4"/>
                      <a:pt x="5" y="4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0" y="3"/>
                    </a:cubicBezTo>
                    <a:cubicBezTo>
                      <a:pt x="0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10" y="1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7" name="Freeform 488"/>
              <p:cNvSpPr>
                <a:spLocks noChangeArrowheads="1"/>
              </p:cNvSpPr>
              <p:nvPr/>
            </p:nvSpPr>
            <p:spPr bwMode="auto">
              <a:xfrm>
                <a:off x="1195388" y="1122363"/>
                <a:ext cx="22225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0 w 6"/>
                  <a:gd name="T9" fmla="*/ 3 h 4"/>
                  <a:gd name="T10" fmla="*/ 0 w 6"/>
                  <a:gd name="T11" fmla="*/ 2 h 4"/>
                  <a:gd name="T12" fmla="*/ 3 w 6"/>
                  <a:gd name="T13" fmla="*/ 0 h 4"/>
                  <a:gd name="T14" fmla="*/ 6 w 6"/>
                  <a:gd name="T15" fmla="*/ 0 h 4"/>
                  <a:gd name="T16" fmla="*/ 6 w 6"/>
                  <a:gd name="T17" fmla="*/ 1 h 4"/>
                  <a:gd name="T18" fmla="*/ 6 w 6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8" name="Freeform 489"/>
              <p:cNvSpPr>
                <a:spLocks noChangeArrowheads="1"/>
              </p:cNvSpPr>
              <p:nvPr/>
            </p:nvSpPr>
            <p:spPr bwMode="auto">
              <a:xfrm>
                <a:off x="1162050" y="1284288"/>
                <a:ext cx="41275" cy="22225"/>
              </a:xfrm>
              <a:custGeom>
                <a:avLst/>
                <a:gdLst>
                  <a:gd name="T0" fmla="*/ 11 w 11"/>
                  <a:gd name="T1" fmla="*/ 3 h 6"/>
                  <a:gd name="T2" fmla="*/ 10 w 11"/>
                  <a:gd name="T3" fmla="*/ 4 h 6"/>
                  <a:gd name="T4" fmla="*/ 7 w 11"/>
                  <a:gd name="T5" fmla="*/ 5 h 6"/>
                  <a:gd name="T6" fmla="*/ 5 w 11"/>
                  <a:gd name="T7" fmla="*/ 5 h 6"/>
                  <a:gd name="T8" fmla="*/ 4 w 11"/>
                  <a:gd name="T9" fmla="*/ 4 h 6"/>
                  <a:gd name="T10" fmla="*/ 1 w 11"/>
                  <a:gd name="T11" fmla="*/ 4 h 6"/>
                  <a:gd name="T12" fmla="*/ 1 w 11"/>
                  <a:gd name="T13" fmla="*/ 2 h 6"/>
                  <a:gd name="T14" fmla="*/ 3 w 11"/>
                  <a:gd name="T15" fmla="*/ 0 h 6"/>
                  <a:gd name="T16" fmla="*/ 5 w 11"/>
                  <a:gd name="T17" fmla="*/ 1 h 6"/>
                  <a:gd name="T18" fmla="*/ 6 w 11"/>
                  <a:gd name="T19" fmla="*/ 2 h 6"/>
                  <a:gd name="T20" fmla="*/ 9 w 11"/>
                  <a:gd name="T21" fmla="*/ 1 h 6"/>
                  <a:gd name="T22" fmla="*/ 11 w 11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6"/>
                  <a:gd name="T38" fmla="*/ 11 w 1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6">
                    <a:moveTo>
                      <a:pt x="11" y="3"/>
                    </a:moveTo>
                    <a:cubicBezTo>
                      <a:pt x="11" y="3"/>
                      <a:pt x="11" y="4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1" y="1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399" name="Freeform 490"/>
              <p:cNvSpPr>
                <a:spLocks noChangeArrowheads="1"/>
              </p:cNvSpPr>
              <p:nvPr/>
            </p:nvSpPr>
            <p:spPr bwMode="auto">
              <a:xfrm>
                <a:off x="1143000" y="1182688"/>
                <a:ext cx="11113" cy="3175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0" name="Freeform 491"/>
              <p:cNvSpPr>
                <a:spLocks noChangeArrowheads="1"/>
              </p:cNvSpPr>
              <p:nvPr/>
            </p:nvSpPr>
            <p:spPr bwMode="auto">
              <a:xfrm>
                <a:off x="1101725" y="1155700"/>
                <a:ext cx="14288" cy="1111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3 h 3"/>
                  <a:gd name="T4" fmla="*/ 0 w 4"/>
                  <a:gd name="T5" fmla="*/ 1 h 3"/>
                  <a:gd name="T6" fmla="*/ 2 w 4"/>
                  <a:gd name="T7" fmla="*/ 0 h 3"/>
                  <a:gd name="T8" fmla="*/ 4 w 4"/>
                  <a:gd name="T9" fmla="*/ 0 h 3"/>
                  <a:gd name="T10" fmla="*/ 3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1" name="Freeform 492"/>
              <p:cNvSpPr>
                <a:spLocks noChangeArrowheads="1"/>
              </p:cNvSpPr>
              <p:nvPr/>
            </p:nvSpPr>
            <p:spPr bwMode="auto">
              <a:xfrm>
                <a:off x="1071563" y="1171575"/>
                <a:ext cx="33338" cy="14288"/>
              </a:xfrm>
              <a:custGeom>
                <a:avLst/>
                <a:gdLst>
                  <a:gd name="T0" fmla="*/ 9 w 9"/>
                  <a:gd name="T1" fmla="*/ 3 h 4"/>
                  <a:gd name="T2" fmla="*/ 7 w 9"/>
                  <a:gd name="T3" fmla="*/ 4 h 4"/>
                  <a:gd name="T4" fmla="*/ 6 w 9"/>
                  <a:gd name="T5" fmla="*/ 4 h 4"/>
                  <a:gd name="T6" fmla="*/ 5 w 9"/>
                  <a:gd name="T7" fmla="*/ 3 h 4"/>
                  <a:gd name="T8" fmla="*/ 3 w 9"/>
                  <a:gd name="T9" fmla="*/ 4 h 4"/>
                  <a:gd name="T10" fmla="*/ 2 w 9"/>
                  <a:gd name="T11" fmla="*/ 4 h 4"/>
                  <a:gd name="T12" fmla="*/ 1 w 9"/>
                  <a:gd name="T13" fmla="*/ 4 h 4"/>
                  <a:gd name="T14" fmla="*/ 0 w 9"/>
                  <a:gd name="T15" fmla="*/ 3 h 4"/>
                  <a:gd name="T16" fmla="*/ 1 w 9"/>
                  <a:gd name="T17" fmla="*/ 2 h 4"/>
                  <a:gd name="T18" fmla="*/ 3 w 9"/>
                  <a:gd name="T19" fmla="*/ 1 h 4"/>
                  <a:gd name="T20" fmla="*/ 3 w 9"/>
                  <a:gd name="T21" fmla="*/ 0 h 4"/>
                  <a:gd name="T22" fmla="*/ 4 w 9"/>
                  <a:gd name="T23" fmla="*/ 0 h 4"/>
                  <a:gd name="T24" fmla="*/ 4 w 9"/>
                  <a:gd name="T25" fmla="*/ 1 h 4"/>
                  <a:gd name="T26" fmla="*/ 6 w 9"/>
                  <a:gd name="T27" fmla="*/ 1 h 4"/>
                  <a:gd name="T28" fmla="*/ 6 w 9"/>
                  <a:gd name="T29" fmla="*/ 2 h 4"/>
                  <a:gd name="T30" fmla="*/ 8 w 9"/>
                  <a:gd name="T31" fmla="*/ 1 h 4"/>
                  <a:gd name="T32" fmla="*/ 9 w 9"/>
                  <a:gd name="T33" fmla="*/ 3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9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1" y="3"/>
                      <a:pt x="2" y="3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2" name="Freeform 493"/>
              <p:cNvSpPr>
                <a:spLocks noChangeArrowheads="1"/>
              </p:cNvSpPr>
              <p:nvPr/>
            </p:nvSpPr>
            <p:spPr bwMode="auto">
              <a:xfrm>
                <a:off x="969963" y="1016000"/>
                <a:ext cx="71438" cy="41275"/>
              </a:xfrm>
              <a:custGeom>
                <a:avLst/>
                <a:gdLst>
                  <a:gd name="T0" fmla="*/ 19 w 19"/>
                  <a:gd name="T1" fmla="*/ 8 h 11"/>
                  <a:gd name="T2" fmla="*/ 17 w 19"/>
                  <a:gd name="T3" fmla="*/ 9 h 11"/>
                  <a:gd name="T4" fmla="*/ 16 w 19"/>
                  <a:gd name="T5" fmla="*/ 9 h 11"/>
                  <a:gd name="T6" fmla="*/ 13 w 19"/>
                  <a:gd name="T7" fmla="*/ 8 h 11"/>
                  <a:gd name="T8" fmla="*/ 11 w 19"/>
                  <a:gd name="T9" fmla="*/ 9 h 11"/>
                  <a:gd name="T10" fmla="*/ 10 w 19"/>
                  <a:gd name="T11" fmla="*/ 10 h 11"/>
                  <a:gd name="T12" fmla="*/ 9 w 19"/>
                  <a:gd name="T13" fmla="*/ 10 h 11"/>
                  <a:gd name="T14" fmla="*/ 9 w 19"/>
                  <a:gd name="T15" fmla="*/ 11 h 11"/>
                  <a:gd name="T16" fmla="*/ 8 w 19"/>
                  <a:gd name="T17" fmla="*/ 10 h 11"/>
                  <a:gd name="T18" fmla="*/ 4 w 19"/>
                  <a:gd name="T19" fmla="*/ 10 h 11"/>
                  <a:gd name="T20" fmla="*/ 3 w 19"/>
                  <a:gd name="T21" fmla="*/ 10 h 11"/>
                  <a:gd name="T22" fmla="*/ 2 w 19"/>
                  <a:gd name="T23" fmla="*/ 10 h 11"/>
                  <a:gd name="T24" fmla="*/ 2 w 19"/>
                  <a:gd name="T25" fmla="*/ 10 h 11"/>
                  <a:gd name="T26" fmla="*/ 2 w 19"/>
                  <a:gd name="T27" fmla="*/ 9 h 11"/>
                  <a:gd name="T28" fmla="*/ 1 w 19"/>
                  <a:gd name="T29" fmla="*/ 9 h 11"/>
                  <a:gd name="T30" fmla="*/ 1 w 19"/>
                  <a:gd name="T31" fmla="*/ 8 h 11"/>
                  <a:gd name="T32" fmla="*/ 0 w 19"/>
                  <a:gd name="T33" fmla="*/ 8 h 11"/>
                  <a:gd name="T34" fmla="*/ 1 w 19"/>
                  <a:gd name="T35" fmla="*/ 7 h 11"/>
                  <a:gd name="T36" fmla="*/ 1 w 19"/>
                  <a:gd name="T37" fmla="*/ 6 h 11"/>
                  <a:gd name="T38" fmla="*/ 2 w 19"/>
                  <a:gd name="T39" fmla="*/ 4 h 11"/>
                  <a:gd name="T40" fmla="*/ 4 w 19"/>
                  <a:gd name="T41" fmla="*/ 3 h 11"/>
                  <a:gd name="T42" fmla="*/ 6 w 19"/>
                  <a:gd name="T43" fmla="*/ 3 h 11"/>
                  <a:gd name="T44" fmla="*/ 7 w 19"/>
                  <a:gd name="T45" fmla="*/ 3 h 11"/>
                  <a:gd name="T46" fmla="*/ 8 w 19"/>
                  <a:gd name="T47" fmla="*/ 3 h 11"/>
                  <a:gd name="T48" fmla="*/ 8 w 19"/>
                  <a:gd name="T49" fmla="*/ 3 h 11"/>
                  <a:gd name="T50" fmla="*/ 9 w 19"/>
                  <a:gd name="T51" fmla="*/ 2 h 11"/>
                  <a:gd name="T52" fmla="*/ 9 w 19"/>
                  <a:gd name="T53" fmla="*/ 1 h 11"/>
                  <a:gd name="T54" fmla="*/ 9 w 19"/>
                  <a:gd name="T55" fmla="*/ 0 h 11"/>
                  <a:gd name="T56" fmla="*/ 9 w 19"/>
                  <a:gd name="T57" fmla="*/ 3 h 11"/>
                  <a:gd name="T58" fmla="*/ 9 w 19"/>
                  <a:gd name="T59" fmla="*/ 3 h 11"/>
                  <a:gd name="T60" fmla="*/ 11 w 19"/>
                  <a:gd name="T61" fmla="*/ 3 h 11"/>
                  <a:gd name="T62" fmla="*/ 11 w 19"/>
                  <a:gd name="T63" fmla="*/ 2 h 11"/>
                  <a:gd name="T64" fmla="*/ 11 w 19"/>
                  <a:gd name="T65" fmla="*/ 3 h 11"/>
                  <a:gd name="T66" fmla="*/ 13 w 19"/>
                  <a:gd name="T67" fmla="*/ 3 h 11"/>
                  <a:gd name="T68" fmla="*/ 14 w 19"/>
                  <a:gd name="T69" fmla="*/ 5 h 11"/>
                  <a:gd name="T70" fmla="*/ 14 w 19"/>
                  <a:gd name="T71" fmla="*/ 6 h 11"/>
                  <a:gd name="T72" fmla="*/ 16 w 19"/>
                  <a:gd name="T73" fmla="*/ 6 h 11"/>
                  <a:gd name="T74" fmla="*/ 19 w 19"/>
                  <a:gd name="T75" fmla="*/ 6 h 11"/>
                  <a:gd name="T76" fmla="*/ 19 w 19"/>
                  <a:gd name="T77" fmla="*/ 8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"/>
                  <a:gd name="T118" fmla="*/ 0 h 11"/>
                  <a:gd name="T119" fmla="*/ 19 w 19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" h="11">
                    <a:moveTo>
                      <a:pt x="19" y="8"/>
                    </a:moveTo>
                    <a:cubicBezTo>
                      <a:pt x="18" y="8"/>
                      <a:pt x="18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10" y="11"/>
                      <a:pt x="9" y="11"/>
                    </a:cubicBezTo>
                    <a:cubicBezTo>
                      <a:pt x="8" y="11"/>
                      <a:pt x="9" y="10"/>
                      <a:pt x="8" y="10"/>
                    </a:cubicBezTo>
                    <a:cubicBezTo>
                      <a:pt x="7" y="10"/>
                      <a:pt x="5" y="11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2" y="3"/>
                      <a:pt x="12" y="4"/>
                      <a:pt x="13" y="3"/>
                    </a:cubicBezTo>
                    <a:cubicBezTo>
                      <a:pt x="14" y="4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6" y="6"/>
                    </a:cubicBezTo>
                    <a:cubicBezTo>
                      <a:pt x="17" y="6"/>
                      <a:pt x="18" y="6"/>
                      <a:pt x="19" y="6"/>
                    </a:cubicBezTo>
                    <a:cubicBezTo>
                      <a:pt x="19" y="7"/>
                      <a:pt x="19" y="7"/>
                      <a:pt x="19" y="8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3" name="Freeform 494"/>
              <p:cNvSpPr>
                <a:spLocks noChangeArrowheads="1"/>
              </p:cNvSpPr>
              <p:nvPr/>
            </p:nvSpPr>
            <p:spPr bwMode="auto">
              <a:xfrm>
                <a:off x="1041400" y="1171575"/>
                <a:ext cx="33338" cy="17463"/>
              </a:xfrm>
              <a:custGeom>
                <a:avLst/>
                <a:gdLst>
                  <a:gd name="T0" fmla="*/ 8 w 9"/>
                  <a:gd name="T1" fmla="*/ 3 h 5"/>
                  <a:gd name="T2" fmla="*/ 6 w 9"/>
                  <a:gd name="T3" fmla="*/ 4 h 5"/>
                  <a:gd name="T4" fmla="*/ 3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2 h 5"/>
                  <a:gd name="T12" fmla="*/ 3 w 9"/>
                  <a:gd name="T13" fmla="*/ 1 h 5"/>
                  <a:gd name="T14" fmla="*/ 4 w 9"/>
                  <a:gd name="T15" fmla="*/ 1 h 5"/>
                  <a:gd name="T16" fmla="*/ 7 w 9"/>
                  <a:gd name="T17" fmla="*/ 0 h 5"/>
                  <a:gd name="T18" fmla="*/ 8 w 9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5"/>
                  <a:gd name="T32" fmla="*/ 9 w 9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5">
                    <a:moveTo>
                      <a:pt x="8" y="3"/>
                    </a:moveTo>
                    <a:cubicBezTo>
                      <a:pt x="7" y="3"/>
                      <a:pt x="7" y="4"/>
                      <a:pt x="6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1"/>
                      <a:pt x="9" y="2"/>
                      <a:pt x="8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4" name="Freeform 495"/>
              <p:cNvSpPr>
                <a:spLocks noChangeArrowheads="1"/>
              </p:cNvSpPr>
              <p:nvPr/>
            </p:nvSpPr>
            <p:spPr bwMode="auto">
              <a:xfrm>
                <a:off x="1060450" y="1185863"/>
                <a:ext cx="14288" cy="1111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3 h 3"/>
                  <a:gd name="T4" fmla="*/ 0 w 4"/>
                  <a:gd name="T5" fmla="*/ 2 h 3"/>
                  <a:gd name="T6" fmla="*/ 0 w 4"/>
                  <a:gd name="T7" fmla="*/ 1 h 3"/>
                  <a:gd name="T8" fmla="*/ 1 w 4"/>
                  <a:gd name="T9" fmla="*/ 0 h 3"/>
                  <a:gd name="T10" fmla="*/ 3 w 4"/>
                  <a:gd name="T11" fmla="*/ 1 h 3"/>
                  <a:gd name="T12" fmla="*/ 3 w 4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5" name="Freeform 496"/>
              <p:cNvSpPr>
                <a:spLocks noChangeArrowheads="1"/>
              </p:cNvSpPr>
              <p:nvPr/>
            </p:nvSpPr>
            <p:spPr bwMode="auto">
              <a:xfrm>
                <a:off x="909638" y="925513"/>
                <a:ext cx="66675" cy="49213"/>
              </a:xfrm>
              <a:custGeom>
                <a:avLst/>
                <a:gdLst>
                  <a:gd name="T0" fmla="*/ 18 w 18"/>
                  <a:gd name="T1" fmla="*/ 5 h 13"/>
                  <a:gd name="T2" fmla="*/ 18 w 18"/>
                  <a:gd name="T3" fmla="*/ 7 h 13"/>
                  <a:gd name="T4" fmla="*/ 17 w 18"/>
                  <a:gd name="T5" fmla="*/ 8 h 13"/>
                  <a:gd name="T6" fmla="*/ 15 w 18"/>
                  <a:gd name="T7" fmla="*/ 10 h 13"/>
                  <a:gd name="T8" fmla="*/ 12 w 18"/>
                  <a:gd name="T9" fmla="*/ 11 h 13"/>
                  <a:gd name="T10" fmla="*/ 10 w 18"/>
                  <a:gd name="T11" fmla="*/ 12 h 13"/>
                  <a:gd name="T12" fmla="*/ 9 w 18"/>
                  <a:gd name="T13" fmla="*/ 12 h 13"/>
                  <a:gd name="T14" fmla="*/ 7 w 18"/>
                  <a:gd name="T15" fmla="*/ 12 h 13"/>
                  <a:gd name="T16" fmla="*/ 5 w 18"/>
                  <a:gd name="T17" fmla="*/ 13 h 13"/>
                  <a:gd name="T18" fmla="*/ 5 w 18"/>
                  <a:gd name="T19" fmla="*/ 12 h 13"/>
                  <a:gd name="T20" fmla="*/ 3 w 18"/>
                  <a:gd name="T21" fmla="*/ 12 h 13"/>
                  <a:gd name="T22" fmla="*/ 2 w 18"/>
                  <a:gd name="T23" fmla="*/ 11 h 13"/>
                  <a:gd name="T24" fmla="*/ 2 w 18"/>
                  <a:gd name="T25" fmla="*/ 11 h 13"/>
                  <a:gd name="T26" fmla="*/ 0 w 18"/>
                  <a:gd name="T27" fmla="*/ 10 h 13"/>
                  <a:gd name="T28" fmla="*/ 1 w 18"/>
                  <a:gd name="T29" fmla="*/ 9 h 13"/>
                  <a:gd name="T30" fmla="*/ 1 w 18"/>
                  <a:gd name="T31" fmla="*/ 7 h 13"/>
                  <a:gd name="T32" fmla="*/ 1 w 18"/>
                  <a:gd name="T33" fmla="*/ 6 h 13"/>
                  <a:gd name="T34" fmla="*/ 2 w 18"/>
                  <a:gd name="T35" fmla="*/ 6 h 13"/>
                  <a:gd name="T36" fmla="*/ 2 w 18"/>
                  <a:gd name="T37" fmla="*/ 5 h 13"/>
                  <a:gd name="T38" fmla="*/ 2 w 18"/>
                  <a:gd name="T39" fmla="*/ 5 h 13"/>
                  <a:gd name="T40" fmla="*/ 3 w 18"/>
                  <a:gd name="T41" fmla="*/ 4 h 13"/>
                  <a:gd name="T42" fmla="*/ 4 w 18"/>
                  <a:gd name="T43" fmla="*/ 3 h 13"/>
                  <a:gd name="T44" fmla="*/ 4 w 18"/>
                  <a:gd name="T45" fmla="*/ 3 h 13"/>
                  <a:gd name="T46" fmla="*/ 4 w 18"/>
                  <a:gd name="T47" fmla="*/ 3 h 13"/>
                  <a:gd name="T48" fmla="*/ 4 w 18"/>
                  <a:gd name="T49" fmla="*/ 3 h 13"/>
                  <a:gd name="T50" fmla="*/ 4 w 18"/>
                  <a:gd name="T51" fmla="*/ 3 h 13"/>
                  <a:gd name="T52" fmla="*/ 5 w 18"/>
                  <a:gd name="T53" fmla="*/ 2 h 13"/>
                  <a:gd name="T54" fmla="*/ 7 w 18"/>
                  <a:gd name="T55" fmla="*/ 2 h 13"/>
                  <a:gd name="T56" fmla="*/ 7 w 18"/>
                  <a:gd name="T57" fmla="*/ 2 h 13"/>
                  <a:gd name="T58" fmla="*/ 7 w 18"/>
                  <a:gd name="T59" fmla="*/ 1 h 13"/>
                  <a:gd name="T60" fmla="*/ 7 w 18"/>
                  <a:gd name="T61" fmla="*/ 2 h 13"/>
                  <a:gd name="T62" fmla="*/ 7 w 18"/>
                  <a:gd name="T63" fmla="*/ 1 h 13"/>
                  <a:gd name="T64" fmla="*/ 8 w 18"/>
                  <a:gd name="T65" fmla="*/ 1 h 13"/>
                  <a:gd name="T66" fmla="*/ 8 w 18"/>
                  <a:gd name="T67" fmla="*/ 1 h 13"/>
                  <a:gd name="T68" fmla="*/ 8 w 18"/>
                  <a:gd name="T69" fmla="*/ 1 h 13"/>
                  <a:gd name="T70" fmla="*/ 9 w 18"/>
                  <a:gd name="T71" fmla="*/ 0 h 13"/>
                  <a:gd name="T72" fmla="*/ 10 w 18"/>
                  <a:gd name="T73" fmla="*/ 0 h 13"/>
                  <a:gd name="T74" fmla="*/ 12 w 18"/>
                  <a:gd name="T75" fmla="*/ 0 h 13"/>
                  <a:gd name="T76" fmla="*/ 13 w 18"/>
                  <a:gd name="T77" fmla="*/ 0 h 13"/>
                  <a:gd name="T78" fmla="*/ 13 w 18"/>
                  <a:gd name="T79" fmla="*/ 1 h 13"/>
                  <a:gd name="T80" fmla="*/ 14 w 18"/>
                  <a:gd name="T81" fmla="*/ 0 h 13"/>
                  <a:gd name="T82" fmla="*/ 15 w 18"/>
                  <a:gd name="T83" fmla="*/ 1 h 13"/>
                  <a:gd name="T84" fmla="*/ 15 w 18"/>
                  <a:gd name="T85" fmla="*/ 0 h 13"/>
                  <a:gd name="T86" fmla="*/ 15 w 18"/>
                  <a:gd name="T87" fmla="*/ 2 h 13"/>
                  <a:gd name="T88" fmla="*/ 16 w 18"/>
                  <a:gd name="T89" fmla="*/ 2 h 13"/>
                  <a:gd name="T90" fmla="*/ 17 w 18"/>
                  <a:gd name="T91" fmla="*/ 2 h 13"/>
                  <a:gd name="T92" fmla="*/ 18 w 18"/>
                  <a:gd name="T93" fmla="*/ 3 h 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"/>
                  <a:gd name="T142" fmla="*/ 0 h 13"/>
                  <a:gd name="T143" fmla="*/ 18 w 18"/>
                  <a:gd name="T144" fmla="*/ 13 h 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" h="13">
                    <a:moveTo>
                      <a:pt x="17" y="4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7"/>
                    </a:cubicBezTo>
                    <a:cubicBezTo>
                      <a:pt x="17" y="7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2" y="11"/>
                      <a:pt x="12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6" y="12"/>
                      <a:pt x="5" y="12"/>
                    </a:cubicBezTo>
                    <a:cubicBezTo>
                      <a:pt x="5" y="11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3" y="11"/>
                      <a:pt x="2" y="12"/>
                      <a:pt x="2" y="11"/>
                    </a:cubicBezTo>
                    <a:cubicBezTo>
                      <a:pt x="2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10"/>
                      <a:pt x="1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7"/>
                      <a:pt x="2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1" y="0"/>
                      <a:pt x="11" y="1"/>
                      <a:pt x="12" y="0"/>
                    </a:cubicBezTo>
                    <a:cubicBezTo>
                      <a:pt x="12" y="0"/>
                      <a:pt x="12" y="1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6" y="3"/>
                      <a:pt x="17" y="3"/>
                    </a:cubicBezTo>
                    <a:cubicBezTo>
                      <a:pt x="16" y="4"/>
                      <a:pt x="17" y="3"/>
                      <a:pt x="18" y="3"/>
                    </a:cubicBezTo>
                    <a:cubicBezTo>
                      <a:pt x="18" y="4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6" name="Freeform 497"/>
              <p:cNvSpPr>
                <a:spLocks noChangeArrowheads="1"/>
              </p:cNvSpPr>
              <p:nvPr/>
            </p:nvSpPr>
            <p:spPr bwMode="auto">
              <a:xfrm>
                <a:off x="981075" y="1158875"/>
                <a:ext cx="60325" cy="34925"/>
              </a:xfrm>
              <a:custGeom>
                <a:avLst/>
                <a:gdLst>
                  <a:gd name="T0" fmla="*/ 14 w 16"/>
                  <a:gd name="T1" fmla="*/ 4 h 9"/>
                  <a:gd name="T2" fmla="*/ 10 w 16"/>
                  <a:gd name="T3" fmla="*/ 8 h 9"/>
                  <a:gd name="T4" fmla="*/ 7 w 16"/>
                  <a:gd name="T5" fmla="*/ 9 h 9"/>
                  <a:gd name="T6" fmla="*/ 3 w 16"/>
                  <a:gd name="T7" fmla="*/ 8 h 9"/>
                  <a:gd name="T8" fmla="*/ 2 w 16"/>
                  <a:gd name="T9" fmla="*/ 5 h 9"/>
                  <a:gd name="T10" fmla="*/ 1 w 16"/>
                  <a:gd name="T11" fmla="*/ 5 h 9"/>
                  <a:gd name="T12" fmla="*/ 3 w 16"/>
                  <a:gd name="T13" fmla="*/ 4 h 9"/>
                  <a:gd name="T14" fmla="*/ 4 w 16"/>
                  <a:gd name="T15" fmla="*/ 3 h 9"/>
                  <a:gd name="T16" fmla="*/ 5 w 16"/>
                  <a:gd name="T17" fmla="*/ 2 h 9"/>
                  <a:gd name="T18" fmla="*/ 7 w 16"/>
                  <a:gd name="T19" fmla="*/ 1 h 9"/>
                  <a:gd name="T20" fmla="*/ 7 w 16"/>
                  <a:gd name="T21" fmla="*/ 0 h 9"/>
                  <a:gd name="T22" fmla="*/ 8 w 16"/>
                  <a:gd name="T23" fmla="*/ 1 h 9"/>
                  <a:gd name="T24" fmla="*/ 12 w 16"/>
                  <a:gd name="T25" fmla="*/ 1 h 9"/>
                  <a:gd name="T26" fmla="*/ 15 w 16"/>
                  <a:gd name="T27" fmla="*/ 2 h 9"/>
                  <a:gd name="T28" fmla="*/ 16 w 16"/>
                  <a:gd name="T29" fmla="*/ 2 h 9"/>
                  <a:gd name="T30" fmla="*/ 14 w 16"/>
                  <a:gd name="T31" fmla="*/ 4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9"/>
                  <a:gd name="T50" fmla="*/ 16 w 16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9">
                    <a:moveTo>
                      <a:pt x="14" y="4"/>
                    </a:moveTo>
                    <a:cubicBezTo>
                      <a:pt x="13" y="6"/>
                      <a:pt x="12" y="7"/>
                      <a:pt x="10" y="8"/>
                    </a:cubicBezTo>
                    <a:cubicBezTo>
                      <a:pt x="9" y="8"/>
                      <a:pt x="7" y="8"/>
                      <a:pt x="7" y="9"/>
                    </a:cubicBezTo>
                    <a:cubicBezTo>
                      <a:pt x="5" y="9"/>
                      <a:pt x="4" y="8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0" y="6"/>
                      <a:pt x="1" y="5"/>
                    </a:cubicBezTo>
                    <a:cubicBezTo>
                      <a:pt x="1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1"/>
                      <a:pt x="14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3"/>
                      <a:pt x="15" y="4"/>
                      <a:pt x="14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7" name="Freeform 498"/>
              <p:cNvSpPr>
                <a:spLocks noChangeArrowheads="1"/>
              </p:cNvSpPr>
              <p:nvPr/>
            </p:nvSpPr>
            <p:spPr bwMode="auto">
              <a:xfrm>
                <a:off x="1017588" y="1219200"/>
                <a:ext cx="42863" cy="30163"/>
              </a:xfrm>
              <a:custGeom>
                <a:avLst/>
                <a:gdLst>
                  <a:gd name="T0" fmla="*/ 10 w 11"/>
                  <a:gd name="T1" fmla="*/ 4 h 8"/>
                  <a:gd name="T2" fmla="*/ 9 w 11"/>
                  <a:gd name="T3" fmla="*/ 5 h 8"/>
                  <a:gd name="T4" fmla="*/ 6 w 11"/>
                  <a:gd name="T5" fmla="*/ 7 h 8"/>
                  <a:gd name="T6" fmla="*/ 3 w 11"/>
                  <a:gd name="T7" fmla="*/ 7 h 8"/>
                  <a:gd name="T8" fmla="*/ 2 w 11"/>
                  <a:gd name="T9" fmla="*/ 7 h 8"/>
                  <a:gd name="T10" fmla="*/ 1 w 11"/>
                  <a:gd name="T11" fmla="*/ 5 h 8"/>
                  <a:gd name="T12" fmla="*/ 1 w 11"/>
                  <a:gd name="T13" fmla="*/ 4 h 8"/>
                  <a:gd name="T14" fmla="*/ 2 w 11"/>
                  <a:gd name="T15" fmla="*/ 1 h 8"/>
                  <a:gd name="T16" fmla="*/ 1 w 11"/>
                  <a:gd name="T17" fmla="*/ 1 h 8"/>
                  <a:gd name="T18" fmla="*/ 1 w 11"/>
                  <a:gd name="T19" fmla="*/ 0 h 8"/>
                  <a:gd name="T20" fmla="*/ 2 w 11"/>
                  <a:gd name="T21" fmla="*/ 0 h 8"/>
                  <a:gd name="T22" fmla="*/ 3 w 11"/>
                  <a:gd name="T23" fmla="*/ 0 h 8"/>
                  <a:gd name="T24" fmla="*/ 3 w 11"/>
                  <a:gd name="T25" fmla="*/ 1 h 8"/>
                  <a:gd name="T26" fmla="*/ 7 w 11"/>
                  <a:gd name="T27" fmla="*/ 0 h 8"/>
                  <a:gd name="T28" fmla="*/ 8 w 11"/>
                  <a:gd name="T29" fmla="*/ 0 h 8"/>
                  <a:gd name="T30" fmla="*/ 10 w 11"/>
                  <a:gd name="T31" fmla="*/ 2 h 8"/>
                  <a:gd name="T32" fmla="*/ 10 w 11"/>
                  <a:gd name="T33" fmla="*/ 4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8"/>
                  <a:gd name="T53" fmla="*/ 11 w 1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8">
                    <a:moveTo>
                      <a:pt x="10" y="4"/>
                    </a:moveTo>
                    <a:cubicBezTo>
                      <a:pt x="10" y="5"/>
                      <a:pt x="10" y="5"/>
                      <a:pt x="9" y="5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5" y="8"/>
                      <a:pt x="4" y="6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2"/>
                    </a:cubicBezTo>
                    <a:cubicBezTo>
                      <a:pt x="10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8" name="Freeform 499"/>
              <p:cNvSpPr>
                <a:spLocks noChangeArrowheads="1"/>
              </p:cNvSpPr>
              <p:nvPr/>
            </p:nvSpPr>
            <p:spPr bwMode="auto">
              <a:xfrm>
                <a:off x="1044575" y="1295400"/>
                <a:ext cx="30163" cy="30163"/>
              </a:xfrm>
              <a:custGeom>
                <a:avLst/>
                <a:gdLst>
                  <a:gd name="T0" fmla="*/ 7 w 8"/>
                  <a:gd name="T1" fmla="*/ 3 h 8"/>
                  <a:gd name="T2" fmla="*/ 7 w 8"/>
                  <a:gd name="T3" fmla="*/ 5 h 8"/>
                  <a:gd name="T4" fmla="*/ 5 w 8"/>
                  <a:gd name="T5" fmla="*/ 7 h 8"/>
                  <a:gd name="T6" fmla="*/ 2 w 8"/>
                  <a:gd name="T7" fmla="*/ 7 h 8"/>
                  <a:gd name="T8" fmla="*/ 0 w 8"/>
                  <a:gd name="T9" fmla="*/ 5 h 8"/>
                  <a:gd name="T10" fmla="*/ 1 w 8"/>
                  <a:gd name="T11" fmla="*/ 3 h 8"/>
                  <a:gd name="T12" fmla="*/ 2 w 8"/>
                  <a:gd name="T13" fmla="*/ 2 h 8"/>
                  <a:gd name="T14" fmla="*/ 4 w 8"/>
                  <a:gd name="T15" fmla="*/ 1 h 8"/>
                  <a:gd name="T16" fmla="*/ 6 w 8"/>
                  <a:gd name="T17" fmla="*/ 0 h 8"/>
                  <a:gd name="T18" fmla="*/ 7 w 8"/>
                  <a:gd name="T19" fmla="*/ 1 h 8"/>
                  <a:gd name="T20" fmla="*/ 7 w 8"/>
                  <a:gd name="T21" fmla="*/ 2 h 8"/>
                  <a:gd name="T22" fmla="*/ 7 w 8"/>
                  <a:gd name="T23" fmla="*/ 3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7" y="3"/>
                    </a:moveTo>
                    <a:cubicBezTo>
                      <a:pt x="8" y="3"/>
                      <a:pt x="7" y="4"/>
                      <a:pt x="7" y="5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09" name="Freeform 500"/>
              <p:cNvSpPr>
                <a:spLocks noChangeArrowheads="1"/>
              </p:cNvSpPr>
              <p:nvPr/>
            </p:nvSpPr>
            <p:spPr bwMode="auto">
              <a:xfrm>
                <a:off x="901700" y="1008063"/>
                <a:ext cx="68263" cy="68263"/>
              </a:xfrm>
              <a:custGeom>
                <a:avLst/>
                <a:gdLst>
                  <a:gd name="T0" fmla="*/ 17 w 18"/>
                  <a:gd name="T1" fmla="*/ 4 h 18"/>
                  <a:gd name="T2" fmla="*/ 18 w 18"/>
                  <a:gd name="T3" fmla="*/ 4 h 18"/>
                  <a:gd name="T4" fmla="*/ 17 w 18"/>
                  <a:gd name="T5" fmla="*/ 5 h 18"/>
                  <a:gd name="T6" fmla="*/ 17 w 18"/>
                  <a:gd name="T7" fmla="*/ 7 h 18"/>
                  <a:gd name="T8" fmla="*/ 16 w 18"/>
                  <a:gd name="T9" fmla="*/ 7 h 18"/>
                  <a:gd name="T10" fmla="*/ 14 w 18"/>
                  <a:gd name="T11" fmla="*/ 9 h 18"/>
                  <a:gd name="T12" fmla="*/ 13 w 18"/>
                  <a:gd name="T13" fmla="*/ 9 h 18"/>
                  <a:gd name="T14" fmla="*/ 12 w 18"/>
                  <a:gd name="T15" fmla="*/ 10 h 18"/>
                  <a:gd name="T16" fmla="*/ 10 w 18"/>
                  <a:gd name="T17" fmla="*/ 10 h 18"/>
                  <a:gd name="T18" fmla="*/ 10 w 18"/>
                  <a:gd name="T19" fmla="*/ 11 h 18"/>
                  <a:gd name="T20" fmla="*/ 11 w 18"/>
                  <a:gd name="T21" fmla="*/ 13 h 18"/>
                  <a:gd name="T22" fmla="*/ 10 w 18"/>
                  <a:gd name="T23" fmla="*/ 15 h 18"/>
                  <a:gd name="T24" fmla="*/ 5 w 18"/>
                  <a:gd name="T25" fmla="*/ 18 h 18"/>
                  <a:gd name="T26" fmla="*/ 3 w 18"/>
                  <a:gd name="T27" fmla="*/ 18 h 18"/>
                  <a:gd name="T28" fmla="*/ 1 w 18"/>
                  <a:gd name="T29" fmla="*/ 17 h 18"/>
                  <a:gd name="T30" fmla="*/ 0 w 18"/>
                  <a:gd name="T31" fmla="*/ 16 h 18"/>
                  <a:gd name="T32" fmla="*/ 0 w 18"/>
                  <a:gd name="T33" fmla="*/ 14 h 18"/>
                  <a:gd name="T34" fmla="*/ 3 w 18"/>
                  <a:gd name="T35" fmla="*/ 11 h 18"/>
                  <a:gd name="T36" fmla="*/ 4 w 18"/>
                  <a:gd name="T37" fmla="*/ 11 h 18"/>
                  <a:gd name="T38" fmla="*/ 3 w 18"/>
                  <a:gd name="T39" fmla="*/ 10 h 18"/>
                  <a:gd name="T40" fmla="*/ 3 w 18"/>
                  <a:gd name="T41" fmla="*/ 10 h 18"/>
                  <a:gd name="T42" fmla="*/ 1 w 18"/>
                  <a:gd name="T43" fmla="*/ 10 h 18"/>
                  <a:gd name="T44" fmla="*/ 1 w 18"/>
                  <a:gd name="T45" fmla="*/ 10 h 18"/>
                  <a:gd name="T46" fmla="*/ 3 w 18"/>
                  <a:gd name="T47" fmla="*/ 9 h 18"/>
                  <a:gd name="T48" fmla="*/ 1 w 18"/>
                  <a:gd name="T49" fmla="*/ 8 h 18"/>
                  <a:gd name="T50" fmla="*/ 2 w 18"/>
                  <a:gd name="T51" fmla="*/ 6 h 18"/>
                  <a:gd name="T52" fmla="*/ 2 w 18"/>
                  <a:gd name="T53" fmla="*/ 4 h 18"/>
                  <a:gd name="T54" fmla="*/ 3 w 18"/>
                  <a:gd name="T55" fmla="*/ 4 h 18"/>
                  <a:gd name="T56" fmla="*/ 4 w 18"/>
                  <a:gd name="T57" fmla="*/ 3 h 18"/>
                  <a:gd name="T58" fmla="*/ 5 w 18"/>
                  <a:gd name="T59" fmla="*/ 3 h 18"/>
                  <a:gd name="T60" fmla="*/ 5 w 18"/>
                  <a:gd name="T61" fmla="*/ 2 h 18"/>
                  <a:gd name="T62" fmla="*/ 6 w 18"/>
                  <a:gd name="T63" fmla="*/ 2 h 18"/>
                  <a:gd name="T64" fmla="*/ 6 w 18"/>
                  <a:gd name="T65" fmla="*/ 2 h 18"/>
                  <a:gd name="T66" fmla="*/ 8 w 18"/>
                  <a:gd name="T67" fmla="*/ 1 h 18"/>
                  <a:gd name="T68" fmla="*/ 9 w 18"/>
                  <a:gd name="T69" fmla="*/ 1 h 18"/>
                  <a:gd name="T70" fmla="*/ 10 w 18"/>
                  <a:gd name="T71" fmla="*/ 1 h 18"/>
                  <a:gd name="T72" fmla="*/ 11 w 18"/>
                  <a:gd name="T73" fmla="*/ 0 h 18"/>
                  <a:gd name="T74" fmla="*/ 13 w 18"/>
                  <a:gd name="T75" fmla="*/ 0 h 18"/>
                  <a:gd name="T76" fmla="*/ 13 w 18"/>
                  <a:gd name="T77" fmla="*/ 0 h 18"/>
                  <a:gd name="T78" fmla="*/ 14 w 18"/>
                  <a:gd name="T79" fmla="*/ 1 h 18"/>
                  <a:gd name="T80" fmla="*/ 15 w 18"/>
                  <a:gd name="T81" fmla="*/ 1 h 18"/>
                  <a:gd name="T82" fmla="*/ 16 w 18"/>
                  <a:gd name="T83" fmla="*/ 2 h 18"/>
                  <a:gd name="T84" fmla="*/ 16 w 18"/>
                  <a:gd name="T85" fmla="*/ 2 h 18"/>
                  <a:gd name="T86" fmla="*/ 17 w 18"/>
                  <a:gd name="T87" fmla="*/ 3 h 18"/>
                  <a:gd name="T88" fmla="*/ 17 w 18"/>
                  <a:gd name="T89" fmla="*/ 4 h 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18"/>
                  <a:gd name="T137" fmla="*/ 18 w 18"/>
                  <a:gd name="T138" fmla="*/ 18 h 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18">
                    <a:moveTo>
                      <a:pt x="17" y="4"/>
                    </a:moveTo>
                    <a:cubicBezTo>
                      <a:pt x="17" y="4"/>
                      <a:pt x="18" y="4"/>
                      <a:pt x="18" y="4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2" y="10"/>
                      <a:pt x="12" y="10"/>
                    </a:cubicBezTo>
                    <a:cubicBezTo>
                      <a:pt x="12" y="11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1" y="11"/>
                      <a:pt x="11" y="12"/>
                      <a:pt x="11" y="13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7"/>
                      <a:pt x="7" y="17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2" y="18"/>
                      <a:pt x="2" y="17"/>
                      <a:pt x="1" y="17"/>
                    </a:cubicBezTo>
                    <a:cubicBezTo>
                      <a:pt x="0" y="17"/>
                      <a:pt x="1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2"/>
                      <a:pt x="2" y="12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2" y="8"/>
                      <a:pt x="2" y="8"/>
                      <a:pt x="1" y="8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2" y="1"/>
                      <a:pt x="12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0"/>
                      <a:pt x="15" y="1"/>
                    </a:cubicBezTo>
                    <a:cubicBezTo>
                      <a:pt x="15" y="1"/>
                      <a:pt x="15" y="1"/>
                      <a:pt x="16" y="2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7" y="3"/>
                      <a:pt x="18" y="3"/>
                      <a:pt x="17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0" name="Freeform 501"/>
              <p:cNvSpPr>
                <a:spLocks noChangeArrowheads="1"/>
              </p:cNvSpPr>
              <p:nvPr/>
            </p:nvSpPr>
            <p:spPr bwMode="auto">
              <a:xfrm>
                <a:off x="984250" y="1152525"/>
                <a:ext cx="22225" cy="14288"/>
              </a:xfrm>
              <a:custGeom>
                <a:avLst/>
                <a:gdLst>
                  <a:gd name="T0" fmla="*/ 4 w 6"/>
                  <a:gd name="T1" fmla="*/ 3 h 4"/>
                  <a:gd name="T2" fmla="*/ 2 w 6"/>
                  <a:gd name="T3" fmla="*/ 4 h 4"/>
                  <a:gd name="T4" fmla="*/ 1 w 6"/>
                  <a:gd name="T5" fmla="*/ 3 h 4"/>
                  <a:gd name="T6" fmla="*/ 2 w 6"/>
                  <a:gd name="T7" fmla="*/ 1 h 4"/>
                  <a:gd name="T8" fmla="*/ 5 w 6"/>
                  <a:gd name="T9" fmla="*/ 1 h 4"/>
                  <a:gd name="T10" fmla="*/ 5 w 6"/>
                  <a:gd name="T11" fmla="*/ 2 h 4"/>
                  <a:gd name="T12" fmla="*/ 4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1" name="Freeform 502"/>
              <p:cNvSpPr>
                <a:spLocks noChangeArrowheads="1"/>
              </p:cNvSpPr>
              <p:nvPr/>
            </p:nvSpPr>
            <p:spPr bwMode="auto">
              <a:xfrm>
                <a:off x="981075" y="1139825"/>
                <a:ext cx="11113" cy="12700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0 w 3"/>
                  <a:gd name="T5" fmla="*/ 2 h 3"/>
                  <a:gd name="T6" fmla="*/ 0 w 3"/>
                  <a:gd name="T7" fmla="*/ 1 h 3"/>
                  <a:gd name="T8" fmla="*/ 1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2" name="Freeform 503"/>
              <p:cNvSpPr>
                <a:spLocks noChangeArrowheads="1"/>
              </p:cNvSpPr>
              <p:nvPr/>
            </p:nvSpPr>
            <p:spPr bwMode="auto">
              <a:xfrm>
                <a:off x="1000125" y="1208088"/>
                <a:ext cx="17463" cy="11113"/>
              </a:xfrm>
              <a:custGeom>
                <a:avLst/>
                <a:gdLst>
                  <a:gd name="T0" fmla="*/ 4 w 5"/>
                  <a:gd name="T1" fmla="*/ 3 h 3"/>
                  <a:gd name="T2" fmla="*/ 3 w 5"/>
                  <a:gd name="T3" fmla="*/ 3 h 3"/>
                  <a:gd name="T4" fmla="*/ 1 w 5"/>
                  <a:gd name="T5" fmla="*/ 3 h 3"/>
                  <a:gd name="T6" fmla="*/ 1 w 5"/>
                  <a:gd name="T7" fmla="*/ 2 h 3"/>
                  <a:gd name="T8" fmla="*/ 2 w 5"/>
                  <a:gd name="T9" fmla="*/ 1 h 3"/>
                  <a:gd name="T10" fmla="*/ 4 w 5"/>
                  <a:gd name="T11" fmla="*/ 1 h 3"/>
                  <a:gd name="T12" fmla="*/ 4 w 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3" name="Freeform 504"/>
              <p:cNvSpPr>
                <a:spLocks noChangeArrowheads="1"/>
              </p:cNvSpPr>
              <p:nvPr/>
            </p:nvSpPr>
            <p:spPr bwMode="auto">
              <a:xfrm>
                <a:off x="962025" y="1125538"/>
                <a:ext cx="19050" cy="11113"/>
              </a:xfrm>
              <a:custGeom>
                <a:avLst/>
                <a:gdLst>
                  <a:gd name="T0" fmla="*/ 4 w 5"/>
                  <a:gd name="T1" fmla="*/ 3 h 3"/>
                  <a:gd name="T2" fmla="*/ 2 w 5"/>
                  <a:gd name="T3" fmla="*/ 3 h 3"/>
                  <a:gd name="T4" fmla="*/ 1 w 5"/>
                  <a:gd name="T5" fmla="*/ 3 h 3"/>
                  <a:gd name="T6" fmla="*/ 1 w 5"/>
                  <a:gd name="T7" fmla="*/ 3 h 3"/>
                  <a:gd name="T8" fmla="*/ 1 w 5"/>
                  <a:gd name="T9" fmla="*/ 3 h 3"/>
                  <a:gd name="T10" fmla="*/ 0 w 5"/>
                  <a:gd name="T11" fmla="*/ 1 h 3"/>
                  <a:gd name="T12" fmla="*/ 3 w 5"/>
                  <a:gd name="T13" fmla="*/ 0 h 3"/>
                  <a:gd name="T14" fmla="*/ 4 w 5"/>
                  <a:gd name="T15" fmla="*/ 0 h 3"/>
                  <a:gd name="T16" fmla="*/ 4 w 5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4" name="Freeform 505"/>
              <p:cNvSpPr>
                <a:spLocks noChangeArrowheads="1"/>
              </p:cNvSpPr>
              <p:nvPr/>
            </p:nvSpPr>
            <p:spPr bwMode="auto">
              <a:xfrm>
                <a:off x="928688" y="1084263"/>
                <a:ext cx="41275" cy="33338"/>
              </a:xfrm>
              <a:custGeom>
                <a:avLst/>
                <a:gdLst>
                  <a:gd name="T0" fmla="*/ 9 w 11"/>
                  <a:gd name="T1" fmla="*/ 4 h 9"/>
                  <a:gd name="T2" fmla="*/ 9 w 11"/>
                  <a:gd name="T3" fmla="*/ 6 h 9"/>
                  <a:gd name="T4" fmla="*/ 11 w 11"/>
                  <a:gd name="T5" fmla="*/ 7 h 9"/>
                  <a:gd name="T6" fmla="*/ 9 w 11"/>
                  <a:gd name="T7" fmla="*/ 9 h 9"/>
                  <a:gd name="T8" fmla="*/ 7 w 11"/>
                  <a:gd name="T9" fmla="*/ 9 h 9"/>
                  <a:gd name="T10" fmla="*/ 6 w 11"/>
                  <a:gd name="T11" fmla="*/ 8 h 9"/>
                  <a:gd name="T12" fmla="*/ 6 w 11"/>
                  <a:gd name="T13" fmla="*/ 6 h 9"/>
                  <a:gd name="T14" fmla="*/ 5 w 11"/>
                  <a:gd name="T15" fmla="*/ 6 h 9"/>
                  <a:gd name="T16" fmla="*/ 3 w 11"/>
                  <a:gd name="T17" fmla="*/ 7 h 9"/>
                  <a:gd name="T18" fmla="*/ 2 w 11"/>
                  <a:gd name="T19" fmla="*/ 8 h 9"/>
                  <a:gd name="T20" fmla="*/ 2 w 11"/>
                  <a:gd name="T21" fmla="*/ 7 h 9"/>
                  <a:gd name="T22" fmla="*/ 1 w 11"/>
                  <a:gd name="T23" fmla="*/ 3 h 9"/>
                  <a:gd name="T24" fmla="*/ 1 w 11"/>
                  <a:gd name="T25" fmla="*/ 2 h 9"/>
                  <a:gd name="T26" fmla="*/ 1 w 11"/>
                  <a:gd name="T27" fmla="*/ 2 h 9"/>
                  <a:gd name="T28" fmla="*/ 1 w 11"/>
                  <a:gd name="T29" fmla="*/ 2 h 9"/>
                  <a:gd name="T30" fmla="*/ 2 w 11"/>
                  <a:gd name="T31" fmla="*/ 1 h 9"/>
                  <a:gd name="T32" fmla="*/ 5 w 11"/>
                  <a:gd name="T33" fmla="*/ 0 h 9"/>
                  <a:gd name="T34" fmla="*/ 8 w 11"/>
                  <a:gd name="T35" fmla="*/ 0 h 9"/>
                  <a:gd name="T36" fmla="*/ 9 w 11"/>
                  <a:gd name="T37" fmla="*/ 2 h 9"/>
                  <a:gd name="T38" fmla="*/ 9 w 11"/>
                  <a:gd name="T39" fmla="*/ 4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9"/>
                  <a:gd name="T62" fmla="*/ 11 w 11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9">
                    <a:moveTo>
                      <a:pt x="9" y="4"/>
                    </a:moveTo>
                    <a:cubicBezTo>
                      <a:pt x="10" y="4"/>
                      <a:pt x="9" y="5"/>
                      <a:pt x="9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1" y="6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7" y="1"/>
                      <a:pt x="8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5" name="Freeform 506"/>
              <p:cNvSpPr>
                <a:spLocks noChangeArrowheads="1"/>
              </p:cNvSpPr>
              <p:nvPr/>
            </p:nvSpPr>
            <p:spPr bwMode="auto">
              <a:xfrm>
                <a:off x="912813" y="1136650"/>
                <a:ext cx="63500" cy="30163"/>
              </a:xfrm>
              <a:custGeom>
                <a:avLst/>
                <a:gdLst>
                  <a:gd name="T0" fmla="*/ 14 w 17"/>
                  <a:gd name="T1" fmla="*/ 7 h 8"/>
                  <a:gd name="T2" fmla="*/ 11 w 17"/>
                  <a:gd name="T3" fmla="*/ 8 h 8"/>
                  <a:gd name="T4" fmla="*/ 10 w 17"/>
                  <a:gd name="T5" fmla="*/ 8 h 8"/>
                  <a:gd name="T6" fmla="*/ 9 w 17"/>
                  <a:gd name="T7" fmla="*/ 7 h 8"/>
                  <a:gd name="T8" fmla="*/ 8 w 17"/>
                  <a:gd name="T9" fmla="*/ 7 h 8"/>
                  <a:gd name="T10" fmla="*/ 5 w 17"/>
                  <a:gd name="T11" fmla="*/ 7 h 8"/>
                  <a:gd name="T12" fmla="*/ 4 w 17"/>
                  <a:gd name="T13" fmla="*/ 7 h 8"/>
                  <a:gd name="T14" fmla="*/ 2 w 17"/>
                  <a:gd name="T15" fmla="*/ 5 h 8"/>
                  <a:gd name="T16" fmla="*/ 1 w 17"/>
                  <a:gd name="T17" fmla="*/ 4 h 8"/>
                  <a:gd name="T18" fmla="*/ 1 w 17"/>
                  <a:gd name="T19" fmla="*/ 3 h 8"/>
                  <a:gd name="T20" fmla="*/ 0 w 17"/>
                  <a:gd name="T21" fmla="*/ 2 h 8"/>
                  <a:gd name="T22" fmla="*/ 2 w 17"/>
                  <a:gd name="T23" fmla="*/ 2 h 8"/>
                  <a:gd name="T24" fmla="*/ 6 w 17"/>
                  <a:gd name="T25" fmla="*/ 0 h 8"/>
                  <a:gd name="T26" fmla="*/ 8 w 17"/>
                  <a:gd name="T27" fmla="*/ 0 h 8"/>
                  <a:gd name="T28" fmla="*/ 11 w 17"/>
                  <a:gd name="T29" fmla="*/ 2 h 8"/>
                  <a:gd name="T30" fmla="*/ 12 w 17"/>
                  <a:gd name="T31" fmla="*/ 3 h 8"/>
                  <a:gd name="T32" fmla="*/ 16 w 17"/>
                  <a:gd name="T33" fmla="*/ 3 h 8"/>
                  <a:gd name="T34" fmla="*/ 16 w 17"/>
                  <a:gd name="T35" fmla="*/ 5 h 8"/>
                  <a:gd name="T36" fmla="*/ 14 w 17"/>
                  <a:gd name="T37" fmla="*/ 7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8"/>
                  <a:gd name="T59" fmla="*/ 17 w 17"/>
                  <a:gd name="T60" fmla="*/ 8 h 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8">
                    <a:moveTo>
                      <a:pt x="14" y="7"/>
                    </a:moveTo>
                    <a:cubicBezTo>
                      <a:pt x="13" y="8"/>
                      <a:pt x="12" y="8"/>
                      <a:pt x="11" y="8"/>
                    </a:cubicBezTo>
                    <a:cubicBezTo>
                      <a:pt x="11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1" y="1"/>
                      <a:pt x="11" y="2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13" y="2"/>
                      <a:pt x="15" y="3"/>
                      <a:pt x="16" y="3"/>
                    </a:cubicBezTo>
                    <a:cubicBezTo>
                      <a:pt x="16" y="4"/>
                      <a:pt x="17" y="4"/>
                      <a:pt x="16" y="5"/>
                    </a:cubicBezTo>
                    <a:cubicBezTo>
                      <a:pt x="16" y="6"/>
                      <a:pt x="15" y="7"/>
                      <a:pt x="14" y="7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6" name="Freeform 507"/>
              <p:cNvSpPr>
                <a:spLocks noChangeArrowheads="1"/>
              </p:cNvSpPr>
              <p:nvPr/>
            </p:nvSpPr>
            <p:spPr bwMode="auto">
              <a:xfrm>
                <a:off x="969963" y="1216025"/>
                <a:ext cx="25400" cy="19050"/>
              </a:xfrm>
              <a:custGeom>
                <a:avLst/>
                <a:gdLst>
                  <a:gd name="T0" fmla="*/ 6 w 7"/>
                  <a:gd name="T1" fmla="*/ 3 h 5"/>
                  <a:gd name="T2" fmla="*/ 4 w 7"/>
                  <a:gd name="T3" fmla="*/ 4 h 5"/>
                  <a:gd name="T4" fmla="*/ 3 w 7"/>
                  <a:gd name="T5" fmla="*/ 4 h 5"/>
                  <a:gd name="T6" fmla="*/ 0 w 7"/>
                  <a:gd name="T7" fmla="*/ 3 h 5"/>
                  <a:gd name="T8" fmla="*/ 1 w 7"/>
                  <a:gd name="T9" fmla="*/ 2 h 5"/>
                  <a:gd name="T10" fmla="*/ 3 w 7"/>
                  <a:gd name="T11" fmla="*/ 1 h 5"/>
                  <a:gd name="T12" fmla="*/ 6 w 7"/>
                  <a:gd name="T13" fmla="*/ 1 h 5"/>
                  <a:gd name="T14" fmla="*/ 6 w 7"/>
                  <a:gd name="T15" fmla="*/ 2 h 5"/>
                  <a:gd name="T16" fmla="*/ 6 w 7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6" y="3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1"/>
                      <a:pt x="7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7" name="Freeform 508"/>
              <p:cNvSpPr>
                <a:spLocks noChangeArrowheads="1"/>
              </p:cNvSpPr>
              <p:nvPr/>
            </p:nvSpPr>
            <p:spPr bwMode="auto">
              <a:xfrm>
                <a:off x="608013" y="947738"/>
                <a:ext cx="290513" cy="180975"/>
              </a:xfrm>
              <a:custGeom>
                <a:avLst/>
                <a:gdLst>
                  <a:gd name="T0" fmla="*/ 75 w 77"/>
                  <a:gd name="T1" fmla="*/ 11 h 48"/>
                  <a:gd name="T2" fmla="*/ 70 w 77"/>
                  <a:gd name="T3" fmla="*/ 14 h 48"/>
                  <a:gd name="T4" fmla="*/ 69 w 77"/>
                  <a:gd name="T5" fmla="*/ 18 h 48"/>
                  <a:gd name="T6" fmla="*/ 67 w 77"/>
                  <a:gd name="T7" fmla="*/ 15 h 48"/>
                  <a:gd name="T8" fmla="*/ 56 w 77"/>
                  <a:gd name="T9" fmla="*/ 19 h 48"/>
                  <a:gd name="T10" fmla="*/ 52 w 77"/>
                  <a:gd name="T11" fmla="*/ 27 h 48"/>
                  <a:gd name="T12" fmla="*/ 49 w 77"/>
                  <a:gd name="T13" fmla="*/ 29 h 48"/>
                  <a:gd name="T14" fmla="*/ 41 w 77"/>
                  <a:gd name="T15" fmla="*/ 36 h 48"/>
                  <a:gd name="T16" fmla="*/ 40 w 77"/>
                  <a:gd name="T17" fmla="*/ 41 h 48"/>
                  <a:gd name="T18" fmla="*/ 41 w 77"/>
                  <a:gd name="T19" fmla="*/ 44 h 48"/>
                  <a:gd name="T20" fmla="*/ 35 w 77"/>
                  <a:gd name="T21" fmla="*/ 46 h 48"/>
                  <a:gd name="T22" fmla="*/ 29 w 77"/>
                  <a:gd name="T23" fmla="*/ 45 h 48"/>
                  <a:gd name="T24" fmla="*/ 31 w 77"/>
                  <a:gd name="T25" fmla="*/ 42 h 48"/>
                  <a:gd name="T26" fmla="*/ 25 w 77"/>
                  <a:gd name="T27" fmla="*/ 43 h 48"/>
                  <a:gd name="T28" fmla="*/ 26 w 77"/>
                  <a:gd name="T29" fmla="*/ 41 h 48"/>
                  <a:gd name="T30" fmla="*/ 26 w 77"/>
                  <a:gd name="T31" fmla="*/ 40 h 48"/>
                  <a:gd name="T32" fmla="*/ 27 w 77"/>
                  <a:gd name="T33" fmla="*/ 36 h 48"/>
                  <a:gd name="T34" fmla="*/ 27 w 77"/>
                  <a:gd name="T35" fmla="*/ 34 h 48"/>
                  <a:gd name="T36" fmla="*/ 19 w 77"/>
                  <a:gd name="T37" fmla="*/ 34 h 48"/>
                  <a:gd name="T38" fmla="*/ 14 w 77"/>
                  <a:gd name="T39" fmla="*/ 38 h 48"/>
                  <a:gd name="T40" fmla="*/ 10 w 77"/>
                  <a:gd name="T41" fmla="*/ 39 h 48"/>
                  <a:gd name="T42" fmla="*/ 0 w 77"/>
                  <a:gd name="T43" fmla="*/ 43 h 48"/>
                  <a:gd name="T44" fmla="*/ 2 w 77"/>
                  <a:gd name="T45" fmla="*/ 39 h 48"/>
                  <a:gd name="T46" fmla="*/ 2 w 77"/>
                  <a:gd name="T47" fmla="*/ 34 h 48"/>
                  <a:gd name="T48" fmla="*/ 2 w 77"/>
                  <a:gd name="T49" fmla="*/ 33 h 48"/>
                  <a:gd name="T50" fmla="*/ 1 w 77"/>
                  <a:gd name="T51" fmla="*/ 34 h 48"/>
                  <a:gd name="T52" fmla="*/ 1 w 77"/>
                  <a:gd name="T53" fmla="*/ 34 h 48"/>
                  <a:gd name="T54" fmla="*/ 2 w 77"/>
                  <a:gd name="T55" fmla="*/ 30 h 48"/>
                  <a:gd name="T56" fmla="*/ 3 w 77"/>
                  <a:gd name="T57" fmla="*/ 30 h 48"/>
                  <a:gd name="T58" fmla="*/ 4 w 77"/>
                  <a:gd name="T59" fmla="*/ 31 h 48"/>
                  <a:gd name="T60" fmla="*/ 4 w 77"/>
                  <a:gd name="T61" fmla="*/ 31 h 48"/>
                  <a:gd name="T62" fmla="*/ 3 w 77"/>
                  <a:gd name="T63" fmla="*/ 31 h 48"/>
                  <a:gd name="T64" fmla="*/ 7 w 77"/>
                  <a:gd name="T65" fmla="*/ 30 h 48"/>
                  <a:gd name="T66" fmla="*/ 13 w 77"/>
                  <a:gd name="T67" fmla="*/ 27 h 48"/>
                  <a:gd name="T68" fmla="*/ 15 w 77"/>
                  <a:gd name="T69" fmla="*/ 26 h 48"/>
                  <a:gd name="T70" fmla="*/ 21 w 77"/>
                  <a:gd name="T71" fmla="*/ 22 h 48"/>
                  <a:gd name="T72" fmla="*/ 22 w 77"/>
                  <a:gd name="T73" fmla="*/ 22 h 48"/>
                  <a:gd name="T74" fmla="*/ 28 w 77"/>
                  <a:gd name="T75" fmla="*/ 18 h 48"/>
                  <a:gd name="T76" fmla="*/ 24 w 77"/>
                  <a:gd name="T77" fmla="*/ 14 h 48"/>
                  <a:gd name="T78" fmla="*/ 31 w 77"/>
                  <a:gd name="T79" fmla="*/ 16 h 48"/>
                  <a:gd name="T80" fmla="*/ 37 w 77"/>
                  <a:gd name="T81" fmla="*/ 14 h 48"/>
                  <a:gd name="T82" fmla="*/ 36 w 77"/>
                  <a:gd name="T83" fmla="*/ 9 h 48"/>
                  <a:gd name="T84" fmla="*/ 39 w 77"/>
                  <a:gd name="T85" fmla="*/ 11 h 48"/>
                  <a:gd name="T86" fmla="*/ 41 w 77"/>
                  <a:gd name="T87" fmla="*/ 12 h 48"/>
                  <a:gd name="T88" fmla="*/ 39 w 77"/>
                  <a:gd name="T89" fmla="*/ 8 h 48"/>
                  <a:gd name="T90" fmla="*/ 37 w 77"/>
                  <a:gd name="T91" fmla="*/ 6 h 48"/>
                  <a:gd name="T92" fmla="*/ 48 w 77"/>
                  <a:gd name="T93" fmla="*/ 13 h 48"/>
                  <a:gd name="T94" fmla="*/ 47 w 77"/>
                  <a:gd name="T95" fmla="*/ 10 h 48"/>
                  <a:gd name="T96" fmla="*/ 62 w 77"/>
                  <a:gd name="T97" fmla="*/ 9 h 48"/>
                  <a:gd name="T98" fmla="*/ 64 w 77"/>
                  <a:gd name="T99" fmla="*/ 6 h 48"/>
                  <a:gd name="T100" fmla="*/ 62 w 77"/>
                  <a:gd name="T101" fmla="*/ 0 h 48"/>
                  <a:gd name="T102" fmla="*/ 68 w 77"/>
                  <a:gd name="T103" fmla="*/ 5 h 48"/>
                  <a:gd name="T104" fmla="*/ 71 w 77"/>
                  <a:gd name="T105" fmla="*/ 5 h 48"/>
                  <a:gd name="T106" fmla="*/ 76 w 77"/>
                  <a:gd name="T107" fmla="*/ 6 h 48"/>
                  <a:gd name="T108" fmla="*/ 76 w 77"/>
                  <a:gd name="T109" fmla="*/ 8 h 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7"/>
                  <a:gd name="T166" fmla="*/ 0 h 48"/>
                  <a:gd name="T167" fmla="*/ 77 w 77"/>
                  <a:gd name="T168" fmla="*/ 48 h 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7" h="48">
                    <a:moveTo>
                      <a:pt x="76" y="8"/>
                    </a:moveTo>
                    <a:cubicBezTo>
                      <a:pt x="76" y="9"/>
                      <a:pt x="76" y="9"/>
                      <a:pt x="76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5" y="10"/>
                      <a:pt x="75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76" y="11"/>
                      <a:pt x="75" y="11"/>
                    </a:cubicBezTo>
                    <a:cubicBezTo>
                      <a:pt x="75" y="11"/>
                      <a:pt x="75" y="11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3" y="13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1" y="13"/>
                      <a:pt x="71" y="13"/>
                    </a:cubicBezTo>
                    <a:cubicBezTo>
                      <a:pt x="71" y="13"/>
                      <a:pt x="71" y="14"/>
                      <a:pt x="70" y="14"/>
                    </a:cubicBezTo>
                    <a:cubicBezTo>
                      <a:pt x="70" y="15"/>
                      <a:pt x="71" y="15"/>
                      <a:pt x="69" y="16"/>
                    </a:cubicBezTo>
                    <a:cubicBezTo>
                      <a:pt x="69" y="16"/>
                      <a:pt x="69" y="17"/>
                      <a:pt x="69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8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69" y="19"/>
                      <a:pt x="70" y="18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69" y="16"/>
                      <a:pt x="68" y="16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8" y="16"/>
                      <a:pt x="67" y="16"/>
                    </a:cubicBezTo>
                    <a:cubicBezTo>
                      <a:pt x="67" y="16"/>
                      <a:pt x="67" y="16"/>
                      <a:pt x="67" y="15"/>
                    </a:cubicBezTo>
                    <a:cubicBezTo>
                      <a:pt x="67" y="15"/>
                      <a:pt x="67" y="14"/>
                      <a:pt x="67" y="14"/>
                    </a:cubicBezTo>
                    <a:cubicBezTo>
                      <a:pt x="65" y="15"/>
                      <a:pt x="63" y="15"/>
                      <a:pt x="62" y="15"/>
                    </a:cubicBezTo>
                    <a:cubicBezTo>
                      <a:pt x="61" y="15"/>
                      <a:pt x="61" y="15"/>
                      <a:pt x="61" y="16"/>
                    </a:cubicBezTo>
                    <a:cubicBezTo>
                      <a:pt x="60" y="16"/>
                      <a:pt x="59" y="16"/>
                      <a:pt x="59" y="17"/>
                    </a:cubicBezTo>
                    <a:cubicBezTo>
                      <a:pt x="58" y="17"/>
                      <a:pt x="58" y="18"/>
                      <a:pt x="57" y="18"/>
                    </a:cubicBezTo>
                    <a:cubicBezTo>
                      <a:pt x="56" y="18"/>
                      <a:pt x="57" y="19"/>
                      <a:pt x="56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2"/>
                      <a:pt x="55" y="22"/>
                    </a:cubicBezTo>
                    <a:cubicBezTo>
                      <a:pt x="55" y="22"/>
                      <a:pt x="54" y="22"/>
                      <a:pt x="54" y="23"/>
                    </a:cubicBezTo>
                    <a:cubicBezTo>
                      <a:pt x="53" y="24"/>
                      <a:pt x="52" y="25"/>
                      <a:pt x="52" y="26"/>
                    </a:cubicBezTo>
                    <a:cubicBezTo>
                      <a:pt x="51" y="26"/>
                      <a:pt x="52" y="26"/>
                      <a:pt x="52" y="27"/>
                    </a:cubicBezTo>
                    <a:cubicBezTo>
                      <a:pt x="51" y="27"/>
                      <a:pt x="50" y="27"/>
                      <a:pt x="50" y="26"/>
                    </a:cubicBezTo>
                    <a:cubicBezTo>
                      <a:pt x="50" y="26"/>
                      <a:pt x="49" y="26"/>
                      <a:pt x="49" y="27"/>
                    </a:cubicBezTo>
                    <a:cubicBezTo>
                      <a:pt x="49" y="27"/>
                      <a:pt x="49" y="27"/>
                      <a:pt x="49" y="28"/>
                    </a:cubicBezTo>
                    <a:cubicBezTo>
                      <a:pt x="49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9"/>
                      <a:pt x="49" y="29"/>
                      <a:pt x="49" y="29"/>
                    </a:cubicBezTo>
                    <a:cubicBezTo>
                      <a:pt x="48" y="30"/>
                      <a:pt x="47" y="30"/>
                      <a:pt x="46" y="31"/>
                    </a:cubicBezTo>
                    <a:cubicBezTo>
                      <a:pt x="46" y="32"/>
                      <a:pt x="44" y="32"/>
                      <a:pt x="44" y="33"/>
                    </a:cubicBezTo>
                    <a:cubicBezTo>
                      <a:pt x="43" y="34"/>
                      <a:pt x="43" y="34"/>
                      <a:pt x="42" y="35"/>
                    </a:cubicBezTo>
                    <a:cubicBezTo>
                      <a:pt x="42" y="35"/>
                      <a:pt x="42" y="35"/>
                      <a:pt x="41" y="35"/>
                    </a:cubicBezTo>
                    <a:cubicBezTo>
                      <a:pt x="42" y="35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7"/>
                      <a:pt x="41" y="37"/>
                      <a:pt x="41" y="38"/>
                    </a:cubicBezTo>
                    <a:cubicBezTo>
                      <a:pt x="40" y="39"/>
                      <a:pt x="41" y="40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1"/>
                      <a:pt x="41" y="40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1"/>
                      <a:pt x="40" y="42"/>
                      <a:pt x="41" y="42"/>
                    </a:cubicBezTo>
                    <a:cubicBezTo>
                      <a:pt x="41" y="43"/>
                      <a:pt x="40" y="42"/>
                      <a:pt x="40" y="43"/>
                    </a:cubicBezTo>
                    <a:cubicBezTo>
                      <a:pt x="40" y="43"/>
                      <a:pt x="41" y="43"/>
                      <a:pt x="41" y="43"/>
                    </a:cubicBezTo>
                    <a:cubicBezTo>
                      <a:pt x="41" y="43"/>
                      <a:pt x="40" y="43"/>
                      <a:pt x="40" y="44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6"/>
                      <a:pt x="41" y="46"/>
                      <a:pt x="40" y="47"/>
                    </a:cubicBezTo>
                    <a:cubicBezTo>
                      <a:pt x="40" y="47"/>
                      <a:pt x="39" y="47"/>
                      <a:pt x="38" y="48"/>
                    </a:cubicBezTo>
                    <a:cubicBezTo>
                      <a:pt x="37" y="47"/>
                      <a:pt x="36" y="47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6"/>
                      <a:pt x="33" y="46"/>
                      <a:pt x="31" y="46"/>
                    </a:cubicBezTo>
                    <a:cubicBezTo>
                      <a:pt x="31" y="46"/>
                      <a:pt x="31" y="46"/>
                      <a:pt x="31" y="47"/>
                    </a:cubicBezTo>
                    <a:cubicBezTo>
                      <a:pt x="31" y="47"/>
                      <a:pt x="31" y="46"/>
                      <a:pt x="31" y="46"/>
                    </a:cubicBezTo>
                    <a:cubicBezTo>
                      <a:pt x="30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7" y="45"/>
                      <a:pt x="28" y="45"/>
                      <a:pt x="29" y="45"/>
                    </a:cubicBezTo>
                    <a:cubicBezTo>
                      <a:pt x="29" y="44"/>
                      <a:pt x="28" y="44"/>
                      <a:pt x="28" y="44"/>
                    </a:cubicBezTo>
                    <a:cubicBezTo>
                      <a:pt x="28" y="44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3"/>
                      <a:pt x="31" y="43"/>
                      <a:pt x="31" y="42"/>
                    </a:cubicBezTo>
                    <a:cubicBezTo>
                      <a:pt x="31" y="42"/>
                      <a:pt x="31" y="41"/>
                      <a:pt x="31" y="42"/>
                    </a:cubicBezTo>
                    <a:cubicBezTo>
                      <a:pt x="30" y="42"/>
                      <a:pt x="29" y="42"/>
                      <a:pt x="28" y="43"/>
                    </a:cubicBezTo>
                    <a:cubicBezTo>
                      <a:pt x="28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2"/>
                      <a:pt x="27" y="43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4"/>
                      <a:pt x="25" y="43"/>
                      <a:pt x="25" y="43"/>
                    </a:cubicBezTo>
                    <a:cubicBezTo>
                      <a:pt x="26" y="43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1"/>
                      <a:pt x="25" y="42"/>
                      <a:pt x="24" y="42"/>
                    </a:cubicBezTo>
                    <a:cubicBezTo>
                      <a:pt x="25" y="42"/>
                      <a:pt x="26" y="41"/>
                      <a:pt x="26" y="41"/>
                    </a:cubicBezTo>
                    <a:cubicBezTo>
                      <a:pt x="27" y="41"/>
                      <a:pt x="26" y="41"/>
                      <a:pt x="26" y="41"/>
                    </a:cubicBezTo>
                    <a:cubicBezTo>
                      <a:pt x="25" y="40"/>
                      <a:pt x="24" y="41"/>
                      <a:pt x="24" y="41"/>
                    </a:cubicBezTo>
                    <a:cubicBezTo>
                      <a:pt x="23" y="41"/>
                      <a:pt x="22" y="42"/>
                      <a:pt x="21" y="42"/>
                    </a:cubicBezTo>
                    <a:cubicBezTo>
                      <a:pt x="22" y="42"/>
                      <a:pt x="23" y="42"/>
                      <a:pt x="23" y="41"/>
                    </a:cubicBezTo>
                    <a:cubicBezTo>
                      <a:pt x="24" y="41"/>
                      <a:pt x="25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5" y="40"/>
                    </a:cubicBezTo>
                    <a:cubicBezTo>
                      <a:pt x="25" y="39"/>
                      <a:pt x="27" y="39"/>
                      <a:pt x="27" y="39"/>
                    </a:cubicBezTo>
                    <a:cubicBezTo>
                      <a:pt x="28" y="38"/>
                      <a:pt x="27" y="38"/>
                      <a:pt x="27" y="38"/>
                    </a:cubicBezTo>
                    <a:cubicBezTo>
                      <a:pt x="26" y="37"/>
                      <a:pt x="25" y="38"/>
                      <a:pt x="25" y="38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26" y="37"/>
                      <a:pt x="27" y="36"/>
                      <a:pt x="27" y="36"/>
                    </a:cubicBezTo>
                    <a:cubicBezTo>
                      <a:pt x="26" y="36"/>
                      <a:pt x="25" y="36"/>
                      <a:pt x="25" y="36"/>
                    </a:cubicBezTo>
                    <a:cubicBezTo>
                      <a:pt x="26" y="35"/>
                      <a:pt x="27" y="36"/>
                      <a:pt x="27" y="35"/>
                    </a:cubicBezTo>
                    <a:cubicBezTo>
                      <a:pt x="27" y="35"/>
                      <a:pt x="26" y="36"/>
                      <a:pt x="25" y="35"/>
                    </a:cubicBezTo>
                    <a:cubicBezTo>
                      <a:pt x="25" y="35"/>
                      <a:pt x="24" y="35"/>
                      <a:pt x="25" y="35"/>
                    </a:cubicBezTo>
                    <a:cubicBezTo>
                      <a:pt x="25" y="34"/>
                      <a:pt x="25" y="34"/>
                      <a:pt x="26" y="34"/>
                    </a:cubicBezTo>
                    <a:cubicBezTo>
                      <a:pt x="26" y="34"/>
                      <a:pt x="26" y="34"/>
                      <a:pt x="27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29" y="32"/>
                      <a:pt x="28" y="32"/>
                      <a:pt x="28" y="31"/>
                    </a:cubicBezTo>
                    <a:cubicBezTo>
                      <a:pt x="27" y="32"/>
                      <a:pt x="25" y="32"/>
                      <a:pt x="23" y="33"/>
                    </a:cubicBezTo>
                    <a:cubicBezTo>
                      <a:pt x="22" y="33"/>
                      <a:pt x="21" y="33"/>
                      <a:pt x="20" y="33"/>
                    </a:cubicBezTo>
                    <a:cubicBezTo>
                      <a:pt x="20" y="33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8" y="34"/>
                      <a:pt x="19" y="35"/>
                      <a:pt x="18" y="35"/>
                    </a:cubicBezTo>
                    <a:cubicBezTo>
                      <a:pt x="18" y="35"/>
                      <a:pt x="17" y="35"/>
                      <a:pt x="17" y="36"/>
                    </a:cubicBezTo>
                    <a:cubicBezTo>
                      <a:pt x="16" y="36"/>
                      <a:pt x="17" y="37"/>
                      <a:pt x="16" y="37"/>
                    </a:cubicBezTo>
                    <a:cubicBezTo>
                      <a:pt x="15" y="37"/>
                      <a:pt x="15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8"/>
                      <a:pt x="12" y="39"/>
                      <a:pt x="11" y="39"/>
                    </a:cubicBezTo>
                    <a:cubicBezTo>
                      <a:pt x="11" y="40"/>
                      <a:pt x="11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10" y="40"/>
                      <a:pt x="10" y="39"/>
                    </a:cubicBezTo>
                    <a:cubicBezTo>
                      <a:pt x="9" y="40"/>
                      <a:pt x="7" y="40"/>
                      <a:pt x="6" y="40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4" y="40"/>
                      <a:pt x="4" y="40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2" y="42"/>
                      <a:pt x="1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1" y="43"/>
                    </a:cubicBezTo>
                    <a:cubicBezTo>
                      <a:pt x="2" y="42"/>
                      <a:pt x="3" y="41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0"/>
                      <a:pt x="3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3" y="40"/>
                      <a:pt x="2" y="39"/>
                    </a:cubicBezTo>
                    <a:cubicBezTo>
                      <a:pt x="2" y="39"/>
                      <a:pt x="2" y="39"/>
                      <a:pt x="2" y="38"/>
                    </a:cubicBezTo>
                    <a:cubicBezTo>
                      <a:pt x="2" y="38"/>
                      <a:pt x="2" y="37"/>
                      <a:pt x="2" y="37"/>
                    </a:cubicBezTo>
                    <a:cubicBezTo>
                      <a:pt x="1" y="37"/>
                      <a:pt x="2" y="36"/>
                      <a:pt x="2" y="36"/>
                    </a:cubicBezTo>
                    <a:cubicBezTo>
                      <a:pt x="2" y="36"/>
                      <a:pt x="2" y="35"/>
                      <a:pt x="2" y="34"/>
                    </a:cubicBezTo>
                    <a:cubicBezTo>
                      <a:pt x="2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4"/>
                      <a:pt x="1" y="34"/>
                    </a:cubicBezTo>
                    <a:cubicBezTo>
                      <a:pt x="1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3"/>
                      <a:pt x="1" y="33"/>
                    </a:cubicBezTo>
                    <a:cubicBezTo>
                      <a:pt x="1" y="34"/>
                      <a:pt x="2" y="33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3"/>
                      <a:pt x="0" y="33"/>
                      <a:pt x="0" y="33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2" y="31"/>
                      <a:pt x="1" y="31"/>
                    </a:cubicBezTo>
                    <a:cubicBezTo>
                      <a:pt x="1" y="31"/>
                      <a:pt x="2" y="30"/>
                      <a:pt x="2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4" y="29"/>
                      <a:pt x="4" y="30"/>
                      <a:pt x="4" y="30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3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3"/>
                      <a:pt x="3" y="33"/>
                    </a:cubicBezTo>
                    <a:cubicBezTo>
                      <a:pt x="4" y="33"/>
                      <a:pt x="4" y="32"/>
                      <a:pt x="5" y="32"/>
                    </a:cubicBezTo>
                    <a:cubicBezTo>
                      <a:pt x="6" y="32"/>
                      <a:pt x="4" y="31"/>
                      <a:pt x="5" y="31"/>
                    </a:cubicBezTo>
                    <a:cubicBezTo>
                      <a:pt x="6" y="31"/>
                      <a:pt x="6" y="31"/>
                      <a:pt x="6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7" y="29"/>
                      <a:pt x="8" y="30"/>
                      <a:pt x="9" y="29"/>
                    </a:cubicBezTo>
                    <a:cubicBezTo>
                      <a:pt x="9" y="29"/>
                      <a:pt x="10" y="29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28"/>
                    </a:cubicBezTo>
                    <a:cubicBezTo>
                      <a:pt x="12" y="28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4" y="26"/>
                      <a:pt x="13" y="27"/>
                      <a:pt x="12" y="26"/>
                    </a:cubicBezTo>
                    <a:cubicBezTo>
                      <a:pt x="12" y="26"/>
                      <a:pt x="13" y="26"/>
                      <a:pt x="13" y="26"/>
                    </a:cubicBezTo>
                    <a:cubicBezTo>
                      <a:pt x="14" y="26"/>
                      <a:pt x="14" y="27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4" y="25"/>
                      <a:pt x="15" y="26"/>
                      <a:pt x="16" y="25"/>
                    </a:cubicBezTo>
                    <a:cubicBezTo>
                      <a:pt x="17" y="25"/>
                      <a:pt x="17" y="25"/>
                      <a:pt x="18" y="24"/>
                    </a:cubicBezTo>
                    <a:cubicBezTo>
                      <a:pt x="18" y="24"/>
                      <a:pt x="17" y="24"/>
                      <a:pt x="17" y="23"/>
                    </a:cubicBezTo>
                    <a:cubicBezTo>
                      <a:pt x="18" y="22"/>
                      <a:pt x="18" y="21"/>
                      <a:pt x="19" y="21"/>
                    </a:cubicBezTo>
                    <a:cubicBezTo>
                      <a:pt x="20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0"/>
                      <a:pt x="20" y="20"/>
                      <a:pt x="20" y="19"/>
                    </a:cubicBezTo>
                    <a:cubicBezTo>
                      <a:pt x="20" y="19"/>
                      <a:pt x="21" y="20"/>
                      <a:pt x="21" y="20"/>
                    </a:cubicBezTo>
                    <a:cubicBezTo>
                      <a:pt x="21" y="21"/>
                      <a:pt x="21" y="20"/>
                      <a:pt x="21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3" y="22"/>
                      <a:pt x="23" y="21"/>
                      <a:pt x="24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0"/>
                      <a:pt x="28" y="20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7" y="19"/>
                      <a:pt x="28" y="18"/>
                    </a:cubicBezTo>
                    <a:cubicBezTo>
                      <a:pt x="29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1" y="17"/>
                      <a:pt x="30" y="17"/>
                      <a:pt x="29" y="16"/>
                    </a:cubicBezTo>
                    <a:cubicBezTo>
                      <a:pt x="28" y="16"/>
                      <a:pt x="26" y="15"/>
                      <a:pt x="26" y="14"/>
                    </a:cubicBezTo>
                    <a:cubicBezTo>
                      <a:pt x="25" y="14"/>
                      <a:pt x="25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3" y="13"/>
                      <a:pt x="24" y="13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6" y="14"/>
                      <a:pt x="27" y="14"/>
                      <a:pt x="28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6"/>
                      <a:pt x="29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2" y="16"/>
                      <a:pt x="32" y="17"/>
                      <a:pt x="32" y="17"/>
                    </a:cubicBezTo>
                    <a:cubicBezTo>
                      <a:pt x="33" y="16"/>
                      <a:pt x="33" y="16"/>
                      <a:pt x="34" y="15"/>
                    </a:cubicBezTo>
                    <a:cubicBezTo>
                      <a:pt x="34" y="15"/>
                      <a:pt x="35" y="16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4"/>
                    </a:cubicBezTo>
                    <a:cubicBezTo>
                      <a:pt x="36" y="13"/>
                      <a:pt x="36" y="14"/>
                      <a:pt x="37" y="14"/>
                    </a:cubicBezTo>
                    <a:cubicBezTo>
                      <a:pt x="37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7" y="13"/>
                      <a:pt x="38" y="12"/>
                    </a:cubicBezTo>
                    <a:cubicBezTo>
                      <a:pt x="38" y="12"/>
                      <a:pt x="37" y="12"/>
                      <a:pt x="37" y="12"/>
                    </a:cubicBezTo>
                    <a:cubicBezTo>
                      <a:pt x="37" y="11"/>
                      <a:pt x="37" y="10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9"/>
                      <a:pt x="37" y="9"/>
                    </a:cubicBezTo>
                    <a:cubicBezTo>
                      <a:pt x="37" y="10"/>
                      <a:pt x="38" y="10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9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1"/>
                      <a:pt x="40" y="12"/>
                      <a:pt x="41" y="12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3" y="11"/>
                      <a:pt x="42" y="10"/>
                      <a:pt x="42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9" y="8"/>
                      <a:pt x="39" y="8"/>
                    </a:cubicBezTo>
                    <a:cubicBezTo>
                      <a:pt x="38" y="8"/>
                      <a:pt x="37" y="7"/>
                      <a:pt x="37" y="7"/>
                    </a:cubicBezTo>
                    <a:cubicBezTo>
                      <a:pt x="35" y="6"/>
                      <a:pt x="34" y="5"/>
                      <a:pt x="33" y="4"/>
                    </a:cubicBezTo>
                    <a:cubicBezTo>
                      <a:pt x="33" y="3"/>
                      <a:pt x="31" y="3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2"/>
                      <a:pt x="33" y="2"/>
                      <a:pt x="33" y="3"/>
                    </a:cubicBezTo>
                    <a:cubicBezTo>
                      <a:pt x="34" y="4"/>
                      <a:pt x="36" y="5"/>
                      <a:pt x="37" y="6"/>
                    </a:cubicBezTo>
                    <a:cubicBezTo>
                      <a:pt x="38" y="6"/>
                      <a:pt x="38" y="7"/>
                      <a:pt x="39" y="7"/>
                    </a:cubicBezTo>
                    <a:cubicBezTo>
                      <a:pt x="40" y="7"/>
                      <a:pt x="42" y="7"/>
                      <a:pt x="42" y="8"/>
                    </a:cubicBezTo>
                    <a:cubicBezTo>
                      <a:pt x="43" y="9"/>
                      <a:pt x="44" y="9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7" y="11"/>
                      <a:pt x="47" y="12"/>
                      <a:pt x="48" y="12"/>
                    </a:cubicBezTo>
                    <a:cubicBezTo>
                      <a:pt x="48" y="12"/>
                      <a:pt x="48" y="13"/>
                      <a:pt x="48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1" y="12"/>
                      <a:pt x="51" y="12"/>
                    </a:cubicBezTo>
                    <a:cubicBezTo>
                      <a:pt x="49" y="12"/>
                      <a:pt x="49" y="11"/>
                      <a:pt x="48" y="11"/>
                    </a:cubicBezTo>
                    <a:cubicBezTo>
                      <a:pt x="47" y="11"/>
                      <a:pt x="47" y="11"/>
                      <a:pt x="47" y="10"/>
                    </a:cubicBezTo>
                    <a:cubicBezTo>
                      <a:pt x="48" y="10"/>
                      <a:pt x="49" y="10"/>
                      <a:pt x="50" y="10"/>
                    </a:cubicBezTo>
                    <a:cubicBezTo>
                      <a:pt x="51" y="10"/>
                      <a:pt x="52" y="11"/>
                      <a:pt x="53" y="11"/>
                    </a:cubicBezTo>
                    <a:cubicBezTo>
                      <a:pt x="54" y="11"/>
                      <a:pt x="55" y="12"/>
                      <a:pt x="57" y="11"/>
                    </a:cubicBezTo>
                    <a:cubicBezTo>
                      <a:pt x="58" y="11"/>
                      <a:pt x="59" y="11"/>
                      <a:pt x="60" y="10"/>
                    </a:cubicBezTo>
                    <a:cubicBezTo>
                      <a:pt x="60" y="10"/>
                      <a:pt x="58" y="10"/>
                      <a:pt x="59" y="10"/>
                    </a:cubicBezTo>
                    <a:cubicBezTo>
                      <a:pt x="60" y="9"/>
                      <a:pt x="61" y="9"/>
                      <a:pt x="62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3" y="8"/>
                      <a:pt x="63" y="8"/>
                    </a:cubicBezTo>
                    <a:cubicBezTo>
                      <a:pt x="64" y="7"/>
                      <a:pt x="63" y="7"/>
                      <a:pt x="64" y="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5"/>
                      <a:pt x="65" y="5"/>
                      <a:pt x="64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3"/>
                      <a:pt x="64" y="3"/>
                      <a:pt x="63" y="3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2" y="1"/>
                      <a:pt x="62" y="1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2" y="0"/>
                      <a:pt x="63" y="1"/>
                    </a:cubicBezTo>
                    <a:cubicBezTo>
                      <a:pt x="63" y="1"/>
                      <a:pt x="63" y="1"/>
                      <a:pt x="64" y="1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5" y="2"/>
                      <a:pt x="65" y="2"/>
                      <a:pt x="66" y="3"/>
                    </a:cubicBezTo>
                    <a:cubicBezTo>
                      <a:pt x="66" y="3"/>
                      <a:pt x="66" y="4"/>
                      <a:pt x="66" y="4"/>
                    </a:cubicBezTo>
                    <a:cubicBezTo>
                      <a:pt x="67" y="5"/>
                      <a:pt x="67" y="5"/>
                      <a:pt x="68" y="5"/>
                    </a:cubicBezTo>
                    <a:cubicBezTo>
                      <a:pt x="68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5"/>
                      <a:pt x="70" y="5"/>
                      <a:pt x="70" y="5"/>
                    </a:cubicBezTo>
                    <a:cubicBezTo>
                      <a:pt x="70" y="5"/>
                      <a:pt x="71" y="5"/>
                      <a:pt x="71" y="5"/>
                    </a:cubicBezTo>
                    <a:cubicBezTo>
                      <a:pt x="72" y="5"/>
                      <a:pt x="72" y="5"/>
                      <a:pt x="73" y="5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2" y="6"/>
                      <a:pt x="74" y="5"/>
                    </a:cubicBezTo>
                    <a:cubicBezTo>
                      <a:pt x="74" y="5"/>
                      <a:pt x="74" y="6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7"/>
                      <a:pt x="75" y="7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7"/>
                      <a:pt x="76" y="8"/>
                      <a:pt x="76" y="8"/>
                    </a:cubicBezTo>
                    <a:cubicBezTo>
                      <a:pt x="76" y="8"/>
                      <a:pt x="77" y="8"/>
                      <a:pt x="77" y="8"/>
                    </a:cubicBezTo>
                    <a:cubicBezTo>
                      <a:pt x="77" y="8"/>
                      <a:pt x="76" y="8"/>
                      <a:pt x="76" y="8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8" name="Freeform 509"/>
              <p:cNvSpPr>
                <a:spLocks noChangeArrowheads="1"/>
              </p:cNvSpPr>
              <p:nvPr/>
            </p:nvSpPr>
            <p:spPr bwMode="auto">
              <a:xfrm>
                <a:off x="965200" y="1306513"/>
                <a:ext cx="22225" cy="19050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5 h 5"/>
                  <a:gd name="T4" fmla="*/ 0 w 6"/>
                  <a:gd name="T5" fmla="*/ 3 h 5"/>
                  <a:gd name="T6" fmla="*/ 1 w 6"/>
                  <a:gd name="T7" fmla="*/ 1 h 5"/>
                  <a:gd name="T8" fmla="*/ 5 w 6"/>
                  <a:gd name="T9" fmla="*/ 0 h 5"/>
                  <a:gd name="T10" fmla="*/ 6 w 6"/>
                  <a:gd name="T11" fmla="*/ 2 h 5"/>
                  <a:gd name="T12" fmla="*/ 5 w 6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4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19" name="Freeform 510"/>
              <p:cNvSpPr>
                <a:spLocks noChangeArrowheads="1"/>
              </p:cNvSpPr>
              <p:nvPr/>
            </p:nvSpPr>
            <p:spPr bwMode="auto">
              <a:xfrm>
                <a:off x="923925" y="1189038"/>
                <a:ext cx="11113" cy="7938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3 w 3"/>
                  <a:gd name="T9" fmla="*/ 0 h 2"/>
                  <a:gd name="T10" fmla="*/ 2 w 3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0" name="Freeform 511"/>
              <p:cNvSpPr>
                <a:spLocks noChangeArrowheads="1"/>
              </p:cNvSpPr>
              <p:nvPr/>
            </p:nvSpPr>
            <p:spPr bwMode="auto">
              <a:xfrm>
                <a:off x="915988" y="1177925"/>
                <a:ext cx="12700" cy="7938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1" name="Freeform 512"/>
              <p:cNvSpPr>
                <a:spLocks noChangeArrowheads="1"/>
              </p:cNvSpPr>
              <p:nvPr/>
            </p:nvSpPr>
            <p:spPr bwMode="auto">
              <a:xfrm>
                <a:off x="915988" y="1208088"/>
                <a:ext cx="23813" cy="15875"/>
              </a:xfrm>
              <a:custGeom>
                <a:avLst/>
                <a:gdLst>
                  <a:gd name="T0" fmla="*/ 4 w 6"/>
                  <a:gd name="T1" fmla="*/ 3 h 4"/>
                  <a:gd name="T2" fmla="*/ 2 w 6"/>
                  <a:gd name="T3" fmla="*/ 4 h 4"/>
                  <a:gd name="T4" fmla="*/ 0 w 6"/>
                  <a:gd name="T5" fmla="*/ 3 h 4"/>
                  <a:gd name="T6" fmla="*/ 2 w 6"/>
                  <a:gd name="T7" fmla="*/ 1 h 4"/>
                  <a:gd name="T8" fmla="*/ 4 w 6"/>
                  <a:gd name="T9" fmla="*/ 0 h 4"/>
                  <a:gd name="T10" fmla="*/ 4 w 6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6" y="2"/>
                      <a:pt x="4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2" name="Freeform 513"/>
              <p:cNvSpPr>
                <a:spLocks noChangeArrowheads="1"/>
              </p:cNvSpPr>
              <p:nvPr/>
            </p:nvSpPr>
            <p:spPr bwMode="auto">
              <a:xfrm>
                <a:off x="819150" y="925513"/>
                <a:ext cx="25400" cy="30163"/>
              </a:xfrm>
              <a:custGeom>
                <a:avLst/>
                <a:gdLst>
                  <a:gd name="T0" fmla="*/ 6 w 7"/>
                  <a:gd name="T1" fmla="*/ 8 h 8"/>
                  <a:gd name="T2" fmla="*/ 5 w 7"/>
                  <a:gd name="T3" fmla="*/ 6 h 8"/>
                  <a:gd name="T4" fmla="*/ 3 w 7"/>
                  <a:gd name="T5" fmla="*/ 5 h 8"/>
                  <a:gd name="T6" fmla="*/ 1 w 7"/>
                  <a:gd name="T7" fmla="*/ 1 h 8"/>
                  <a:gd name="T8" fmla="*/ 0 w 7"/>
                  <a:gd name="T9" fmla="*/ 0 h 8"/>
                  <a:gd name="T10" fmla="*/ 1 w 7"/>
                  <a:gd name="T11" fmla="*/ 0 h 8"/>
                  <a:gd name="T12" fmla="*/ 1 w 7"/>
                  <a:gd name="T13" fmla="*/ 0 h 8"/>
                  <a:gd name="T14" fmla="*/ 3 w 7"/>
                  <a:gd name="T15" fmla="*/ 3 h 8"/>
                  <a:gd name="T16" fmla="*/ 3 w 7"/>
                  <a:gd name="T17" fmla="*/ 3 h 8"/>
                  <a:gd name="T18" fmla="*/ 5 w 7"/>
                  <a:gd name="T19" fmla="*/ 5 h 8"/>
                  <a:gd name="T20" fmla="*/ 6 w 7"/>
                  <a:gd name="T21" fmla="*/ 8 h 8"/>
                  <a:gd name="T22" fmla="*/ 6 w 7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8"/>
                  <a:gd name="T38" fmla="*/ 7 w 7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8">
                    <a:moveTo>
                      <a:pt x="6" y="8"/>
                    </a:moveTo>
                    <a:cubicBezTo>
                      <a:pt x="5" y="8"/>
                      <a:pt x="5" y="7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3" name="Freeform 514"/>
              <p:cNvSpPr>
                <a:spLocks noChangeArrowheads="1"/>
              </p:cNvSpPr>
              <p:nvPr/>
            </p:nvSpPr>
            <p:spPr bwMode="auto">
              <a:xfrm>
                <a:off x="819150" y="1128713"/>
                <a:ext cx="85725" cy="38100"/>
              </a:xfrm>
              <a:custGeom>
                <a:avLst/>
                <a:gdLst>
                  <a:gd name="T0" fmla="*/ 22 w 23"/>
                  <a:gd name="T1" fmla="*/ 7 h 10"/>
                  <a:gd name="T2" fmla="*/ 19 w 23"/>
                  <a:gd name="T3" fmla="*/ 9 h 10"/>
                  <a:gd name="T4" fmla="*/ 17 w 23"/>
                  <a:gd name="T5" fmla="*/ 10 h 10"/>
                  <a:gd name="T6" fmla="*/ 15 w 23"/>
                  <a:gd name="T7" fmla="*/ 10 h 10"/>
                  <a:gd name="T8" fmla="*/ 13 w 23"/>
                  <a:gd name="T9" fmla="*/ 9 h 10"/>
                  <a:gd name="T10" fmla="*/ 12 w 23"/>
                  <a:gd name="T11" fmla="*/ 8 h 10"/>
                  <a:gd name="T12" fmla="*/ 12 w 23"/>
                  <a:gd name="T13" fmla="*/ 8 h 10"/>
                  <a:gd name="T14" fmla="*/ 11 w 23"/>
                  <a:gd name="T15" fmla="*/ 9 h 10"/>
                  <a:gd name="T16" fmla="*/ 10 w 23"/>
                  <a:gd name="T17" fmla="*/ 8 h 10"/>
                  <a:gd name="T18" fmla="*/ 10 w 23"/>
                  <a:gd name="T19" fmla="*/ 9 h 10"/>
                  <a:gd name="T20" fmla="*/ 9 w 23"/>
                  <a:gd name="T21" fmla="*/ 9 h 10"/>
                  <a:gd name="T22" fmla="*/ 7 w 23"/>
                  <a:gd name="T23" fmla="*/ 10 h 10"/>
                  <a:gd name="T24" fmla="*/ 6 w 23"/>
                  <a:gd name="T25" fmla="*/ 10 h 10"/>
                  <a:gd name="T26" fmla="*/ 7 w 23"/>
                  <a:gd name="T27" fmla="*/ 8 h 10"/>
                  <a:gd name="T28" fmla="*/ 7 w 23"/>
                  <a:gd name="T29" fmla="*/ 8 h 10"/>
                  <a:gd name="T30" fmla="*/ 7 w 23"/>
                  <a:gd name="T31" fmla="*/ 8 h 10"/>
                  <a:gd name="T32" fmla="*/ 7 w 23"/>
                  <a:gd name="T33" fmla="*/ 7 h 10"/>
                  <a:gd name="T34" fmla="*/ 6 w 23"/>
                  <a:gd name="T35" fmla="*/ 6 h 10"/>
                  <a:gd name="T36" fmla="*/ 4 w 23"/>
                  <a:gd name="T37" fmla="*/ 6 h 10"/>
                  <a:gd name="T38" fmla="*/ 3 w 23"/>
                  <a:gd name="T39" fmla="*/ 7 h 10"/>
                  <a:gd name="T40" fmla="*/ 2 w 23"/>
                  <a:gd name="T41" fmla="*/ 7 h 10"/>
                  <a:gd name="T42" fmla="*/ 1 w 23"/>
                  <a:gd name="T43" fmla="*/ 6 h 10"/>
                  <a:gd name="T44" fmla="*/ 1 w 23"/>
                  <a:gd name="T45" fmla="*/ 5 h 10"/>
                  <a:gd name="T46" fmla="*/ 4 w 23"/>
                  <a:gd name="T47" fmla="*/ 4 h 10"/>
                  <a:gd name="T48" fmla="*/ 6 w 23"/>
                  <a:gd name="T49" fmla="*/ 4 h 10"/>
                  <a:gd name="T50" fmla="*/ 7 w 23"/>
                  <a:gd name="T51" fmla="*/ 4 h 10"/>
                  <a:gd name="T52" fmla="*/ 6 w 23"/>
                  <a:gd name="T53" fmla="*/ 5 h 10"/>
                  <a:gd name="T54" fmla="*/ 10 w 23"/>
                  <a:gd name="T55" fmla="*/ 4 h 10"/>
                  <a:gd name="T56" fmla="*/ 13 w 23"/>
                  <a:gd name="T57" fmla="*/ 4 h 10"/>
                  <a:gd name="T58" fmla="*/ 13 w 23"/>
                  <a:gd name="T59" fmla="*/ 4 h 10"/>
                  <a:gd name="T60" fmla="*/ 12 w 23"/>
                  <a:gd name="T61" fmla="*/ 4 h 10"/>
                  <a:gd name="T62" fmla="*/ 11 w 23"/>
                  <a:gd name="T63" fmla="*/ 2 h 10"/>
                  <a:gd name="T64" fmla="*/ 11 w 23"/>
                  <a:gd name="T65" fmla="*/ 1 h 10"/>
                  <a:gd name="T66" fmla="*/ 14 w 23"/>
                  <a:gd name="T67" fmla="*/ 1 h 10"/>
                  <a:gd name="T68" fmla="*/ 15 w 23"/>
                  <a:gd name="T69" fmla="*/ 2 h 10"/>
                  <a:gd name="T70" fmla="*/ 15 w 23"/>
                  <a:gd name="T71" fmla="*/ 3 h 10"/>
                  <a:gd name="T72" fmla="*/ 17 w 23"/>
                  <a:gd name="T73" fmla="*/ 2 h 10"/>
                  <a:gd name="T74" fmla="*/ 21 w 23"/>
                  <a:gd name="T75" fmla="*/ 3 h 10"/>
                  <a:gd name="T76" fmla="*/ 22 w 23"/>
                  <a:gd name="T77" fmla="*/ 7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"/>
                  <a:gd name="T118" fmla="*/ 0 h 10"/>
                  <a:gd name="T119" fmla="*/ 23 w 23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" h="10">
                    <a:moveTo>
                      <a:pt x="22" y="7"/>
                    </a:moveTo>
                    <a:cubicBezTo>
                      <a:pt x="21" y="7"/>
                      <a:pt x="21" y="9"/>
                      <a:pt x="19" y="9"/>
                    </a:cubicBezTo>
                    <a:cubicBezTo>
                      <a:pt x="18" y="9"/>
                      <a:pt x="18" y="10"/>
                      <a:pt x="17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10" y="8"/>
                      <a:pt x="9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7" y="9"/>
                      <a:pt x="6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6" y="7"/>
                      <a:pt x="7" y="7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1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2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4"/>
                      <a:pt x="10" y="4"/>
                    </a:cubicBezTo>
                    <a:cubicBezTo>
                      <a:pt x="11" y="3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2"/>
                      <a:pt x="17" y="2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3" y="5"/>
                      <a:pt x="22" y="7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4" name="Freeform 515"/>
              <p:cNvSpPr>
                <a:spLocks noChangeArrowheads="1"/>
              </p:cNvSpPr>
              <p:nvPr/>
            </p:nvSpPr>
            <p:spPr bwMode="auto">
              <a:xfrm>
                <a:off x="890588" y="1204913"/>
                <a:ext cx="22225" cy="14288"/>
              </a:xfrm>
              <a:custGeom>
                <a:avLst/>
                <a:gdLst>
                  <a:gd name="T0" fmla="*/ 6 w 6"/>
                  <a:gd name="T1" fmla="*/ 1 h 4"/>
                  <a:gd name="T2" fmla="*/ 5 w 6"/>
                  <a:gd name="T3" fmla="*/ 2 h 4"/>
                  <a:gd name="T4" fmla="*/ 4 w 6"/>
                  <a:gd name="T5" fmla="*/ 3 h 4"/>
                  <a:gd name="T6" fmla="*/ 1 w 6"/>
                  <a:gd name="T7" fmla="*/ 4 h 4"/>
                  <a:gd name="T8" fmla="*/ 0 w 6"/>
                  <a:gd name="T9" fmla="*/ 3 h 4"/>
                  <a:gd name="T10" fmla="*/ 0 w 6"/>
                  <a:gd name="T11" fmla="*/ 1 h 4"/>
                  <a:gd name="T12" fmla="*/ 3 w 6"/>
                  <a:gd name="T13" fmla="*/ 0 h 4"/>
                  <a:gd name="T14" fmla="*/ 4 w 6"/>
                  <a:gd name="T15" fmla="*/ 0 h 4"/>
                  <a:gd name="T16" fmla="*/ 6 w 6"/>
                  <a:gd name="T17" fmla="*/ 0 h 4"/>
                  <a:gd name="T18" fmla="*/ 6 w 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5" name="Freeform 516"/>
              <p:cNvSpPr>
                <a:spLocks noChangeArrowheads="1"/>
              </p:cNvSpPr>
              <p:nvPr/>
            </p:nvSpPr>
            <p:spPr bwMode="auto">
              <a:xfrm>
                <a:off x="811213" y="1098550"/>
                <a:ext cx="52388" cy="30163"/>
              </a:xfrm>
              <a:custGeom>
                <a:avLst/>
                <a:gdLst>
                  <a:gd name="T0" fmla="*/ 12 w 14"/>
                  <a:gd name="T1" fmla="*/ 4 h 8"/>
                  <a:gd name="T2" fmla="*/ 11 w 14"/>
                  <a:gd name="T3" fmla="*/ 6 h 8"/>
                  <a:gd name="T4" fmla="*/ 8 w 14"/>
                  <a:gd name="T5" fmla="*/ 8 h 8"/>
                  <a:gd name="T6" fmla="*/ 5 w 14"/>
                  <a:gd name="T7" fmla="*/ 7 h 8"/>
                  <a:gd name="T8" fmla="*/ 3 w 14"/>
                  <a:gd name="T9" fmla="*/ 5 h 8"/>
                  <a:gd name="T10" fmla="*/ 0 w 14"/>
                  <a:gd name="T11" fmla="*/ 5 h 8"/>
                  <a:gd name="T12" fmla="*/ 0 w 14"/>
                  <a:gd name="T13" fmla="*/ 4 h 8"/>
                  <a:gd name="T14" fmla="*/ 1 w 14"/>
                  <a:gd name="T15" fmla="*/ 2 h 8"/>
                  <a:gd name="T16" fmla="*/ 4 w 14"/>
                  <a:gd name="T17" fmla="*/ 3 h 8"/>
                  <a:gd name="T18" fmla="*/ 5 w 14"/>
                  <a:gd name="T19" fmla="*/ 3 h 8"/>
                  <a:gd name="T20" fmla="*/ 5 w 14"/>
                  <a:gd name="T21" fmla="*/ 2 h 8"/>
                  <a:gd name="T22" fmla="*/ 6 w 14"/>
                  <a:gd name="T23" fmla="*/ 1 h 8"/>
                  <a:gd name="T24" fmla="*/ 7 w 14"/>
                  <a:gd name="T25" fmla="*/ 1 h 8"/>
                  <a:gd name="T26" fmla="*/ 8 w 14"/>
                  <a:gd name="T27" fmla="*/ 2 h 8"/>
                  <a:gd name="T28" fmla="*/ 13 w 14"/>
                  <a:gd name="T29" fmla="*/ 2 h 8"/>
                  <a:gd name="T30" fmla="*/ 12 w 14"/>
                  <a:gd name="T31" fmla="*/ 4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8"/>
                  <a:gd name="T50" fmla="*/ 14 w 14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8">
                    <a:moveTo>
                      <a:pt x="12" y="4"/>
                    </a:moveTo>
                    <a:cubicBezTo>
                      <a:pt x="12" y="5"/>
                      <a:pt x="12" y="5"/>
                      <a:pt x="11" y="6"/>
                    </a:cubicBezTo>
                    <a:cubicBezTo>
                      <a:pt x="10" y="6"/>
                      <a:pt x="10" y="7"/>
                      <a:pt x="8" y="8"/>
                    </a:cubicBezTo>
                    <a:cubicBezTo>
                      <a:pt x="7" y="7"/>
                      <a:pt x="6" y="8"/>
                      <a:pt x="5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5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0" y="2"/>
                      <a:pt x="12" y="0"/>
                      <a:pt x="13" y="2"/>
                    </a:cubicBezTo>
                    <a:cubicBezTo>
                      <a:pt x="14" y="2"/>
                      <a:pt x="12" y="3"/>
                      <a:pt x="12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6" name="Freeform 517"/>
              <p:cNvSpPr>
                <a:spLocks noChangeArrowheads="1"/>
              </p:cNvSpPr>
              <p:nvPr/>
            </p:nvSpPr>
            <p:spPr bwMode="auto">
              <a:xfrm>
                <a:off x="874713" y="1243013"/>
                <a:ext cx="23813" cy="14288"/>
              </a:xfrm>
              <a:custGeom>
                <a:avLst/>
                <a:gdLst>
                  <a:gd name="T0" fmla="*/ 6 w 6"/>
                  <a:gd name="T1" fmla="*/ 3 h 4"/>
                  <a:gd name="T2" fmla="*/ 2 w 6"/>
                  <a:gd name="T3" fmla="*/ 4 h 4"/>
                  <a:gd name="T4" fmla="*/ 0 w 6"/>
                  <a:gd name="T5" fmla="*/ 3 h 4"/>
                  <a:gd name="T6" fmla="*/ 1 w 6"/>
                  <a:gd name="T7" fmla="*/ 1 h 4"/>
                  <a:gd name="T8" fmla="*/ 2 w 6"/>
                  <a:gd name="T9" fmla="*/ 0 h 4"/>
                  <a:gd name="T10" fmla="*/ 6 w 6"/>
                  <a:gd name="T11" fmla="*/ 1 h 4"/>
                  <a:gd name="T12" fmla="*/ 6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6" y="3"/>
                    </a:move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7" name="Freeform 518"/>
              <p:cNvSpPr>
                <a:spLocks noChangeArrowheads="1"/>
              </p:cNvSpPr>
              <p:nvPr/>
            </p:nvSpPr>
            <p:spPr bwMode="auto">
              <a:xfrm>
                <a:off x="879475" y="1216025"/>
                <a:ext cx="6350" cy="79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2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8" name="Freeform 519"/>
              <p:cNvSpPr>
                <a:spLocks noChangeArrowheads="1"/>
              </p:cNvSpPr>
              <p:nvPr/>
            </p:nvSpPr>
            <p:spPr bwMode="auto">
              <a:xfrm>
                <a:off x="825500" y="1087438"/>
                <a:ext cx="15875" cy="11113"/>
              </a:xfrm>
              <a:custGeom>
                <a:avLst/>
                <a:gdLst>
                  <a:gd name="T0" fmla="*/ 3 w 4"/>
                  <a:gd name="T1" fmla="*/ 3 h 3"/>
                  <a:gd name="T2" fmla="*/ 1 w 4"/>
                  <a:gd name="T3" fmla="*/ 3 h 3"/>
                  <a:gd name="T4" fmla="*/ 0 w 4"/>
                  <a:gd name="T5" fmla="*/ 2 h 3"/>
                  <a:gd name="T6" fmla="*/ 3 w 4"/>
                  <a:gd name="T7" fmla="*/ 0 h 3"/>
                  <a:gd name="T8" fmla="*/ 4 w 4"/>
                  <a:gd name="T9" fmla="*/ 1 h 3"/>
                  <a:gd name="T10" fmla="*/ 3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3"/>
                    </a:move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29" name="Freeform 520"/>
              <p:cNvSpPr>
                <a:spLocks noChangeArrowheads="1"/>
              </p:cNvSpPr>
              <p:nvPr/>
            </p:nvSpPr>
            <p:spPr bwMode="auto">
              <a:xfrm>
                <a:off x="855663" y="1196975"/>
                <a:ext cx="19050" cy="15875"/>
              </a:xfrm>
              <a:custGeom>
                <a:avLst/>
                <a:gdLst>
                  <a:gd name="T0" fmla="*/ 5 w 5"/>
                  <a:gd name="T1" fmla="*/ 3 h 4"/>
                  <a:gd name="T2" fmla="*/ 3 w 5"/>
                  <a:gd name="T3" fmla="*/ 4 h 4"/>
                  <a:gd name="T4" fmla="*/ 1 w 5"/>
                  <a:gd name="T5" fmla="*/ 4 h 4"/>
                  <a:gd name="T6" fmla="*/ 0 w 5"/>
                  <a:gd name="T7" fmla="*/ 2 h 4"/>
                  <a:gd name="T8" fmla="*/ 2 w 5"/>
                  <a:gd name="T9" fmla="*/ 1 h 4"/>
                  <a:gd name="T10" fmla="*/ 5 w 5"/>
                  <a:gd name="T11" fmla="*/ 1 h 4"/>
                  <a:gd name="T12" fmla="*/ 5 w 5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0" name="Freeform 521"/>
              <p:cNvSpPr>
                <a:spLocks noChangeArrowheads="1"/>
              </p:cNvSpPr>
              <p:nvPr/>
            </p:nvSpPr>
            <p:spPr bwMode="auto">
              <a:xfrm>
                <a:off x="879475" y="1298575"/>
                <a:ext cx="22225" cy="23813"/>
              </a:xfrm>
              <a:custGeom>
                <a:avLst/>
                <a:gdLst>
                  <a:gd name="T0" fmla="*/ 5 w 6"/>
                  <a:gd name="T1" fmla="*/ 2 h 6"/>
                  <a:gd name="T2" fmla="*/ 4 w 6"/>
                  <a:gd name="T3" fmla="*/ 2 h 6"/>
                  <a:gd name="T4" fmla="*/ 6 w 6"/>
                  <a:gd name="T5" fmla="*/ 4 h 6"/>
                  <a:gd name="T6" fmla="*/ 4 w 6"/>
                  <a:gd name="T7" fmla="*/ 6 h 6"/>
                  <a:gd name="T8" fmla="*/ 2 w 6"/>
                  <a:gd name="T9" fmla="*/ 6 h 6"/>
                  <a:gd name="T10" fmla="*/ 1 w 6"/>
                  <a:gd name="T11" fmla="*/ 5 h 6"/>
                  <a:gd name="T12" fmla="*/ 1 w 6"/>
                  <a:gd name="T13" fmla="*/ 3 h 6"/>
                  <a:gd name="T14" fmla="*/ 2 w 6"/>
                  <a:gd name="T15" fmla="*/ 2 h 6"/>
                  <a:gd name="T16" fmla="*/ 3 w 6"/>
                  <a:gd name="T17" fmla="*/ 1 h 6"/>
                  <a:gd name="T18" fmla="*/ 4 w 6"/>
                  <a:gd name="T19" fmla="*/ 0 h 6"/>
                  <a:gd name="T20" fmla="*/ 5 w 6"/>
                  <a:gd name="T21" fmla="*/ 1 h 6"/>
                  <a:gd name="T22" fmla="*/ 5 w 6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5" y="2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5" y="5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3"/>
                      <a:pt x="4" y="3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1" name="Freeform 522"/>
              <p:cNvSpPr>
                <a:spLocks noChangeArrowheads="1"/>
              </p:cNvSpPr>
              <p:nvPr/>
            </p:nvSpPr>
            <p:spPr bwMode="auto">
              <a:xfrm>
                <a:off x="800100" y="1049338"/>
                <a:ext cx="11113" cy="23813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6 h 6"/>
                  <a:gd name="T4" fmla="*/ 1 w 3"/>
                  <a:gd name="T5" fmla="*/ 6 h 6"/>
                  <a:gd name="T6" fmla="*/ 1 w 3"/>
                  <a:gd name="T7" fmla="*/ 5 h 6"/>
                  <a:gd name="T8" fmla="*/ 1 w 3"/>
                  <a:gd name="T9" fmla="*/ 4 h 6"/>
                  <a:gd name="T10" fmla="*/ 1 w 3"/>
                  <a:gd name="T11" fmla="*/ 4 h 6"/>
                  <a:gd name="T12" fmla="*/ 2 w 3"/>
                  <a:gd name="T13" fmla="*/ 3 h 6"/>
                  <a:gd name="T14" fmla="*/ 2 w 3"/>
                  <a:gd name="T15" fmla="*/ 2 h 6"/>
                  <a:gd name="T16" fmla="*/ 1 w 3"/>
                  <a:gd name="T17" fmla="*/ 0 h 6"/>
                  <a:gd name="T18" fmla="*/ 1 w 3"/>
                  <a:gd name="T19" fmla="*/ 0 h 6"/>
                  <a:gd name="T20" fmla="*/ 3 w 3"/>
                  <a:gd name="T21" fmla="*/ 4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4"/>
                    </a:moveTo>
                    <a:cubicBezTo>
                      <a:pt x="2" y="4"/>
                      <a:pt x="2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2" name="Freeform 523"/>
              <p:cNvSpPr>
                <a:spLocks noChangeArrowheads="1"/>
              </p:cNvSpPr>
              <p:nvPr/>
            </p:nvSpPr>
            <p:spPr bwMode="auto">
              <a:xfrm>
                <a:off x="830263" y="1196975"/>
                <a:ext cx="22225" cy="15875"/>
              </a:xfrm>
              <a:custGeom>
                <a:avLst/>
                <a:gdLst>
                  <a:gd name="T0" fmla="*/ 4 w 6"/>
                  <a:gd name="T1" fmla="*/ 3 h 4"/>
                  <a:gd name="T2" fmla="*/ 3 w 6"/>
                  <a:gd name="T3" fmla="*/ 4 h 4"/>
                  <a:gd name="T4" fmla="*/ 0 w 6"/>
                  <a:gd name="T5" fmla="*/ 3 h 4"/>
                  <a:gd name="T6" fmla="*/ 1 w 6"/>
                  <a:gd name="T7" fmla="*/ 1 h 4"/>
                  <a:gd name="T8" fmla="*/ 4 w 6"/>
                  <a:gd name="T9" fmla="*/ 0 h 4"/>
                  <a:gd name="T10" fmla="*/ 6 w 6"/>
                  <a:gd name="T11" fmla="*/ 1 h 4"/>
                  <a:gd name="T12" fmla="*/ 4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3" name="Freeform 524"/>
              <p:cNvSpPr>
                <a:spLocks noChangeArrowheads="1"/>
              </p:cNvSpPr>
              <p:nvPr/>
            </p:nvSpPr>
            <p:spPr bwMode="auto">
              <a:xfrm>
                <a:off x="765175" y="1084263"/>
                <a:ext cx="42863" cy="22225"/>
              </a:xfrm>
              <a:custGeom>
                <a:avLst/>
                <a:gdLst>
                  <a:gd name="T0" fmla="*/ 10 w 11"/>
                  <a:gd name="T1" fmla="*/ 5 h 6"/>
                  <a:gd name="T2" fmla="*/ 7 w 11"/>
                  <a:gd name="T3" fmla="*/ 6 h 6"/>
                  <a:gd name="T4" fmla="*/ 4 w 11"/>
                  <a:gd name="T5" fmla="*/ 6 h 6"/>
                  <a:gd name="T6" fmla="*/ 2 w 11"/>
                  <a:gd name="T7" fmla="*/ 5 h 6"/>
                  <a:gd name="T8" fmla="*/ 0 w 11"/>
                  <a:gd name="T9" fmla="*/ 4 h 6"/>
                  <a:gd name="T10" fmla="*/ 4 w 11"/>
                  <a:gd name="T11" fmla="*/ 0 h 6"/>
                  <a:gd name="T12" fmla="*/ 9 w 11"/>
                  <a:gd name="T13" fmla="*/ 1 h 6"/>
                  <a:gd name="T14" fmla="*/ 11 w 11"/>
                  <a:gd name="T15" fmla="*/ 3 h 6"/>
                  <a:gd name="T16" fmla="*/ 10 w 11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6"/>
                  <a:gd name="T29" fmla="*/ 11 w 1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6">
                    <a:moveTo>
                      <a:pt x="10" y="5"/>
                    </a:moveTo>
                    <a:cubicBezTo>
                      <a:pt x="9" y="5"/>
                      <a:pt x="8" y="6"/>
                      <a:pt x="7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6" y="0"/>
                      <a:pt x="8" y="0"/>
                      <a:pt x="9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1" y="3"/>
                      <a:pt x="10" y="4"/>
                      <a:pt x="10" y="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4" name="Freeform 525"/>
              <p:cNvSpPr>
                <a:spLocks noChangeArrowheads="1"/>
              </p:cNvSpPr>
              <p:nvPr/>
            </p:nvSpPr>
            <p:spPr bwMode="auto">
              <a:xfrm>
                <a:off x="852488" y="1262063"/>
                <a:ext cx="11113" cy="19050"/>
              </a:xfrm>
              <a:custGeom>
                <a:avLst/>
                <a:gdLst>
                  <a:gd name="T0" fmla="*/ 2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1 w 3"/>
                  <a:gd name="T9" fmla="*/ 0 h 5"/>
                  <a:gd name="T10" fmla="*/ 2 w 3"/>
                  <a:gd name="T11" fmla="*/ 4 h 5"/>
                  <a:gd name="T12" fmla="*/ 2 w 3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2" y="4"/>
                    </a:move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5" name="Freeform 526"/>
              <p:cNvSpPr>
                <a:spLocks noChangeArrowheads="1"/>
              </p:cNvSpPr>
              <p:nvPr/>
            </p:nvSpPr>
            <p:spPr bwMode="auto">
              <a:xfrm>
                <a:off x="731838" y="1117600"/>
                <a:ext cx="79375" cy="41275"/>
              </a:xfrm>
              <a:custGeom>
                <a:avLst/>
                <a:gdLst>
                  <a:gd name="T0" fmla="*/ 19 w 21"/>
                  <a:gd name="T1" fmla="*/ 9 h 11"/>
                  <a:gd name="T2" fmla="*/ 15 w 21"/>
                  <a:gd name="T3" fmla="*/ 10 h 11"/>
                  <a:gd name="T4" fmla="*/ 15 w 21"/>
                  <a:gd name="T5" fmla="*/ 10 h 11"/>
                  <a:gd name="T6" fmla="*/ 14 w 21"/>
                  <a:gd name="T7" fmla="*/ 10 h 11"/>
                  <a:gd name="T8" fmla="*/ 14 w 21"/>
                  <a:gd name="T9" fmla="*/ 10 h 11"/>
                  <a:gd name="T10" fmla="*/ 12 w 21"/>
                  <a:gd name="T11" fmla="*/ 10 h 11"/>
                  <a:gd name="T12" fmla="*/ 10 w 21"/>
                  <a:gd name="T13" fmla="*/ 10 h 11"/>
                  <a:gd name="T14" fmla="*/ 9 w 21"/>
                  <a:gd name="T15" fmla="*/ 10 h 11"/>
                  <a:gd name="T16" fmla="*/ 7 w 21"/>
                  <a:gd name="T17" fmla="*/ 10 h 11"/>
                  <a:gd name="T18" fmla="*/ 6 w 21"/>
                  <a:gd name="T19" fmla="*/ 9 h 11"/>
                  <a:gd name="T20" fmla="*/ 6 w 21"/>
                  <a:gd name="T21" fmla="*/ 9 h 11"/>
                  <a:gd name="T22" fmla="*/ 6 w 21"/>
                  <a:gd name="T23" fmla="*/ 9 h 11"/>
                  <a:gd name="T24" fmla="*/ 2 w 21"/>
                  <a:gd name="T25" fmla="*/ 10 h 11"/>
                  <a:gd name="T26" fmla="*/ 2 w 21"/>
                  <a:gd name="T27" fmla="*/ 10 h 11"/>
                  <a:gd name="T28" fmla="*/ 2 w 21"/>
                  <a:gd name="T29" fmla="*/ 10 h 11"/>
                  <a:gd name="T30" fmla="*/ 5 w 21"/>
                  <a:gd name="T31" fmla="*/ 9 h 11"/>
                  <a:gd name="T32" fmla="*/ 5 w 21"/>
                  <a:gd name="T33" fmla="*/ 8 h 11"/>
                  <a:gd name="T34" fmla="*/ 4 w 21"/>
                  <a:gd name="T35" fmla="*/ 8 h 11"/>
                  <a:gd name="T36" fmla="*/ 4 w 21"/>
                  <a:gd name="T37" fmla="*/ 8 h 11"/>
                  <a:gd name="T38" fmla="*/ 1 w 21"/>
                  <a:gd name="T39" fmla="*/ 10 h 11"/>
                  <a:gd name="T40" fmla="*/ 0 w 21"/>
                  <a:gd name="T41" fmla="*/ 10 h 11"/>
                  <a:gd name="T42" fmla="*/ 2 w 21"/>
                  <a:gd name="T43" fmla="*/ 9 h 11"/>
                  <a:gd name="T44" fmla="*/ 4 w 21"/>
                  <a:gd name="T45" fmla="*/ 6 h 11"/>
                  <a:gd name="T46" fmla="*/ 5 w 21"/>
                  <a:gd name="T47" fmla="*/ 5 h 11"/>
                  <a:gd name="T48" fmla="*/ 6 w 21"/>
                  <a:gd name="T49" fmla="*/ 4 h 11"/>
                  <a:gd name="T50" fmla="*/ 8 w 21"/>
                  <a:gd name="T51" fmla="*/ 3 h 11"/>
                  <a:gd name="T52" fmla="*/ 10 w 21"/>
                  <a:gd name="T53" fmla="*/ 2 h 11"/>
                  <a:gd name="T54" fmla="*/ 12 w 21"/>
                  <a:gd name="T55" fmla="*/ 2 h 11"/>
                  <a:gd name="T56" fmla="*/ 12 w 21"/>
                  <a:gd name="T57" fmla="*/ 2 h 11"/>
                  <a:gd name="T58" fmla="*/ 12 w 21"/>
                  <a:gd name="T59" fmla="*/ 1 h 11"/>
                  <a:gd name="T60" fmla="*/ 13 w 21"/>
                  <a:gd name="T61" fmla="*/ 1 h 11"/>
                  <a:gd name="T62" fmla="*/ 13 w 21"/>
                  <a:gd name="T63" fmla="*/ 1 h 11"/>
                  <a:gd name="T64" fmla="*/ 12 w 21"/>
                  <a:gd name="T65" fmla="*/ 2 h 11"/>
                  <a:gd name="T66" fmla="*/ 13 w 21"/>
                  <a:gd name="T67" fmla="*/ 3 h 11"/>
                  <a:gd name="T68" fmla="*/ 16 w 21"/>
                  <a:gd name="T69" fmla="*/ 6 h 11"/>
                  <a:gd name="T70" fmla="*/ 17 w 21"/>
                  <a:gd name="T71" fmla="*/ 5 h 11"/>
                  <a:gd name="T72" fmla="*/ 18 w 21"/>
                  <a:gd name="T73" fmla="*/ 5 h 11"/>
                  <a:gd name="T74" fmla="*/ 19 w 21"/>
                  <a:gd name="T75" fmla="*/ 5 h 11"/>
                  <a:gd name="T76" fmla="*/ 21 w 21"/>
                  <a:gd name="T77" fmla="*/ 7 h 11"/>
                  <a:gd name="T78" fmla="*/ 19 w 21"/>
                  <a:gd name="T79" fmla="*/ 9 h 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11"/>
                  <a:gd name="T122" fmla="*/ 21 w 21"/>
                  <a:gd name="T123" fmla="*/ 11 h 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11">
                    <a:moveTo>
                      <a:pt x="19" y="9"/>
                    </a:moveTo>
                    <a:cubicBezTo>
                      <a:pt x="18" y="10"/>
                      <a:pt x="17" y="11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1"/>
                      <a:pt x="12" y="10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3" y="10"/>
                      <a:pt x="2" y="10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8"/>
                      <a:pt x="5" y="7"/>
                      <a:pt x="4" y="6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1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3" y="1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6"/>
                      <a:pt x="21" y="7"/>
                    </a:cubicBezTo>
                    <a:cubicBezTo>
                      <a:pt x="21" y="7"/>
                      <a:pt x="20" y="8"/>
                      <a:pt x="19" y="9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6" name="Freeform 527"/>
              <p:cNvSpPr>
                <a:spLocks noChangeArrowheads="1"/>
              </p:cNvSpPr>
              <p:nvPr/>
            </p:nvSpPr>
            <p:spPr bwMode="auto">
              <a:xfrm>
                <a:off x="717550" y="922338"/>
                <a:ext cx="25400" cy="33338"/>
              </a:xfrm>
              <a:custGeom>
                <a:avLst/>
                <a:gdLst>
                  <a:gd name="T0" fmla="*/ 6 w 7"/>
                  <a:gd name="T1" fmla="*/ 9 h 9"/>
                  <a:gd name="T2" fmla="*/ 2 w 7"/>
                  <a:gd name="T3" fmla="*/ 4 h 9"/>
                  <a:gd name="T4" fmla="*/ 1 w 7"/>
                  <a:gd name="T5" fmla="*/ 2 h 9"/>
                  <a:gd name="T6" fmla="*/ 0 w 7"/>
                  <a:gd name="T7" fmla="*/ 0 h 9"/>
                  <a:gd name="T8" fmla="*/ 1 w 7"/>
                  <a:gd name="T9" fmla="*/ 0 h 9"/>
                  <a:gd name="T10" fmla="*/ 4 w 7"/>
                  <a:gd name="T11" fmla="*/ 3 h 9"/>
                  <a:gd name="T12" fmla="*/ 6 w 7"/>
                  <a:gd name="T13" fmla="*/ 7 h 9"/>
                  <a:gd name="T14" fmla="*/ 6 w 7"/>
                  <a:gd name="T15" fmla="*/ 9 h 9"/>
                  <a:gd name="T16" fmla="*/ 6 w 7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9"/>
                  <a:gd name="T29" fmla="*/ 7 w 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9">
                    <a:moveTo>
                      <a:pt x="6" y="9"/>
                    </a:moveTo>
                    <a:cubicBezTo>
                      <a:pt x="4" y="8"/>
                      <a:pt x="3" y="6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8"/>
                      <a:pt x="7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7" name="Freeform 528"/>
              <p:cNvSpPr>
                <a:spLocks noChangeArrowheads="1"/>
              </p:cNvSpPr>
              <p:nvPr/>
            </p:nvSpPr>
            <p:spPr bwMode="auto">
              <a:xfrm>
                <a:off x="788988" y="1227138"/>
                <a:ext cx="49213" cy="30163"/>
              </a:xfrm>
              <a:custGeom>
                <a:avLst/>
                <a:gdLst>
                  <a:gd name="T0" fmla="*/ 12 w 13"/>
                  <a:gd name="T1" fmla="*/ 5 h 8"/>
                  <a:gd name="T2" fmla="*/ 11 w 13"/>
                  <a:gd name="T3" fmla="*/ 6 h 8"/>
                  <a:gd name="T4" fmla="*/ 7 w 13"/>
                  <a:gd name="T5" fmla="*/ 8 h 8"/>
                  <a:gd name="T6" fmla="*/ 5 w 13"/>
                  <a:gd name="T7" fmla="*/ 8 h 8"/>
                  <a:gd name="T8" fmla="*/ 4 w 13"/>
                  <a:gd name="T9" fmla="*/ 8 h 8"/>
                  <a:gd name="T10" fmla="*/ 2 w 13"/>
                  <a:gd name="T11" fmla="*/ 7 h 8"/>
                  <a:gd name="T12" fmla="*/ 0 w 13"/>
                  <a:gd name="T13" fmla="*/ 6 h 8"/>
                  <a:gd name="T14" fmla="*/ 1 w 13"/>
                  <a:gd name="T15" fmla="*/ 5 h 8"/>
                  <a:gd name="T16" fmla="*/ 3 w 13"/>
                  <a:gd name="T17" fmla="*/ 3 h 8"/>
                  <a:gd name="T18" fmla="*/ 4 w 13"/>
                  <a:gd name="T19" fmla="*/ 2 h 8"/>
                  <a:gd name="T20" fmla="*/ 7 w 13"/>
                  <a:gd name="T21" fmla="*/ 1 h 8"/>
                  <a:gd name="T22" fmla="*/ 12 w 13"/>
                  <a:gd name="T23" fmla="*/ 1 h 8"/>
                  <a:gd name="T24" fmla="*/ 13 w 13"/>
                  <a:gd name="T25" fmla="*/ 5 h 8"/>
                  <a:gd name="T26" fmla="*/ 12 w 13"/>
                  <a:gd name="T27" fmla="*/ 5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8"/>
                  <a:gd name="T44" fmla="*/ 13 w 13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8">
                    <a:moveTo>
                      <a:pt x="12" y="5"/>
                    </a:moveTo>
                    <a:cubicBezTo>
                      <a:pt x="12" y="6"/>
                      <a:pt x="12" y="6"/>
                      <a:pt x="11" y="6"/>
                    </a:cubicBezTo>
                    <a:cubicBezTo>
                      <a:pt x="10" y="7"/>
                      <a:pt x="9" y="7"/>
                      <a:pt x="7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5" y="1"/>
                      <a:pt x="6" y="2"/>
                      <a:pt x="7" y="1"/>
                    </a:cubicBezTo>
                    <a:cubicBezTo>
                      <a:pt x="8" y="1"/>
                      <a:pt x="10" y="0"/>
                      <a:pt x="12" y="1"/>
                    </a:cubicBezTo>
                    <a:cubicBezTo>
                      <a:pt x="12" y="2"/>
                      <a:pt x="12" y="3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8" name="Freeform 529"/>
              <p:cNvSpPr>
                <a:spLocks noChangeArrowheads="1"/>
              </p:cNvSpPr>
              <p:nvPr/>
            </p:nvSpPr>
            <p:spPr bwMode="auto">
              <a:xfrm>
                <a:off x="622300" y="1182688"/>
                <a:ext cx="230188" cy="188913"/>
              </a:xfrm>
              <a:custGeom>
                <a:avLst/>
                <a:gdLst>
                  <a:gd name="T0" fmla="*/ 55 w 61"/>
                  <a:gd name="T1" fmla="*/ 31 h 50"/>
                  <a:gd name="T2" fmla="*/ 54 w 61"/>
                  <a:gd name="T3" fmla="*/ 35 h 50"/>
                  <a:gd name="T4" fmla="*/ 48 w 61"/>
                  <a:gd name="T5" fmla="*/ 33 h 50"/>
                  <a:gd name="T6" fmla="*/ 45 w 61"/>
                  <a:gd name="T7" fmla="*/ 36 h 50"/>
                  <a:gd name="T8" fmla="*/ 47 w 61"/>
                  <a:gd name="T9" fmla="*/ 36 h 50"/>
                  <a:gd name="T10" fmla="*/ 52 w 61"/>
                  <a:gd name="T11" fmla="*/ 37 h 50"/>
                  <a:gd name="T12" fmla="*/ 50 w 61"/>
                  <a:gd name="T13" fmla="*/ 41 h 50"/>
                  <a:gd name="T14" fmla="*/ 46 w 61"/>
                  <a:gd name="T15" fmla="*/ 45 h 50"/>
                  <a:gd name="T16" fmla="*/ 41 w 61"/>
                  <a:gd name="T17" fmla="*/ 50 h 50"/>
                  <a:gd name="T18" fmla="*/ 38 w 61"/>
                  <a:gd name="T19" fmla="*/ 49 h 50"/>
                  <a:gd name="T20" fmla="*/ 35 w 61"/>
                  <a:gd name="T21" fmla="*/ 50 h 50"/>
                  <a:gd name="T22" fmla="*/ 32 w 61"/>
                  <a:gd name="T23" fmla="*/ 47 h 50"/>
                  <a:gd name="T24" fmla="*/ 28 w 61"/>
                  <a:gd name="T25" fmla="*/ 44 h 50"/>
                  <a:gd name="T26" fmla="*/ 26 w 61"/>
                  <a:gd name="T27" fmla="*/ 36 h 50"/>
                  <a:gd name="T28" fmla="*/ 26 w 61"/>
                  <a:gd name="T29" fmla="*/ 29 h 50"/>
                  <a:gd name="T30" fmla="*/ 25 w 61"/>
                  <a:gd name="T31" fmla="*/ 27 h 50"/>
                  <a:gd name="T32" fmla="*/ 17 w 61"/>
                  <a:gd name="T33" fmla="*/ 25 h 50"/>
                  <a:gd name="T34" fmla="*/ 11 w 61"/>
                  <a:gd name="T35" fmla="*/ 24 h 50"/>
                  <a:gd name="T36" fmla="*/ 3 w 61"/>
                  <a:gd name="T37" fmla="*/ 21 h 50"/>
                  <a:gd name="T38" fmla="*/ 6 w 61"/>
                  <a:gd name="T39" fmla="*/ 12 h 50"/>
                  <a:gd name="T40" fmla="*/ 5 w 61"/>
                  <a:gd name="T41" fmla="*/ 10 h 50"/>
                  <a:gd name="T42" fmla="*/ 3 w 61"/>
                  <a:gd name="T43" fmla="*/ 8 h 50"/>
                  <a:gd name="T44" fmla="*/ 6 w 61"/>
                  <a:gd name="T45" fmla="*/ 3 h 50"/>
                  <a:gd name="T46" fmla="*/ 16 w 61"/>
                  <a:gd name="T47" fmla="*/ 0 h 50"/>
                  <a:gd name="T48" fmla="*/ 20 w 61"/>
                  <a:gd name="T49" fmla="*/ 6 h 50"/>
                  <a:gd name="T50" fmla="*/ 15 w 61"/>
                  <a:gd name="T51" fmla="*/ 10 h 50"/>
                  <a:gd name="T52" fmla="*/ 20 w 61"/>
                  <a:gd name="T53" fmla="*/ 12 h 50"/>
                  <a:gd name="T54" fmla="*/ 26 w 61"/>
                  <a:gd name="T55" fmla="*/ 8 h 50"/>
                  <a:gd name="T56" fmla="*/ 26 w 61"/>
                  <a:gd name="T57" fmla="*/ 3 h 50"/>
                  <a:gd name="T58" fmla="*/ 32 w 61"/>
                  <a:gd name="T59" fmla="*/ 9 h 50"/>
                  <a:gd name="T60" fmla="*/ 35 w 61"/>
                  <a:gd name="T61" fmla="*/ 11 h 50"/>
                  <a:gd name="T62" fmla="*/ 41 w 61"/>
                  <a:gd name="T63" fmla="*/ 11 h 50"/>
                  <a:gd name="T64" fmla="*/ 43 w 61"/>
                  <a:gd name="T65" fmla="*/ 11 h 50"/>
                  <a:gd name="T66" fmla="*/ 45 w 61"/>
                  <a:gd name="T67" fmla="*/ 14 h 50"/>
                  <a:gd name="T68" fmla="*/ 37 w 61"/>
                  <a:gd name="T69" fmla="*/ 18 h 50"/>
                  <a:gd name="T70" fmla="*/ 33 w 61"/>
                  <a:gd name="T71" fmla="*/ 14 h 50"/>
                  <a:gd name="T72" fmla="*/ 25 w 61"/>
                  <a:gd name="T73" fmla="*/ 18 h 50"/>
                  <a:gd name="T74" fmla="*/ 24 w 61"/>
                  <a:gd name="T75" fmla="*/ 15 h 50"/>
                  <a:gd name="T76" fmla="*/ 21 w 61"/>
                  <a:gd name="T77" fmla="*/ 14 h 50"/>
                  <a:gd name="T78" fmla="*/ 22 w 61"/>
                  <a:gd name="T79" fmla="*/ 19 h 50"/>
                  <a:gd name="T80" fmla="*/ 26 w 61"/>
                  <a:gd name="T81" fmla="*/ 23 h 50"/>
                  <a:gd name="T82" fmla="*/ 32 w 61"/>
                  <a:gd name="T83" fmla="*/ 23 h 50"/>
                  <a:gd name="T84" fmla="*/ 40 w 61"/>
                  <a:gd name="T85" fmla="*/ 19 h 50"/>
                  <a:gd name="T86" fmla="*/ 48 w 61"/>
                  <a:gd name="T87" fmla="*/ 21 h 50"/>
                  <a:gd name="T88" fmla="*/ 50 w 61"/>
                  <a:gd name="T89" fmla="*/ 23 h 50"/>
                  <a:gd name="T90" fmla="*/ 49 w 61"/>
                  <a:gd name="T91" fmla="*/ 28 h 50"/>
                  <a:gd name="T92" fmla="*/ 51 w 61"/>
                  <a:gd name="T93" fmla="*/ 29 h 50"/>
                  <a:gd name="T94" fmla="*/ 56 w 61"/>
                  <a:gd name="T95" fmla="*/ 26 h 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"/>
                  <a:gd name="T145" fmla="*/ 0 h 50"/>
                  <a:gd name="T146" fmla="*/ 61 w 61"/>
                  <a:gd name="T147" fmla="*/ 50 h 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" h="50">
                    <a:moveTo>
                      <a:pt x="60" y="28"/>
                    </a:moveTo>
                    <a:cubicBezTo>
                      <a:pt x="59" y="28"/>
                      <a:pt x="59" y="29"/>
                      <a:pt x="58" y="29"/>
                    </a:cubicBezTo>
                    <a:cubicBezTo>
                      <a:pt x="57" y="29"/>
                      <a:pt x="57" y="29"/>
                      <a:pt x="57" y="30"/>
                    </a:cubicBezTo>
                    <a:cubicBezTo>
                      <a:pt x="57" y="31"/>
                      <a:pt x="56" y="31"/>
                      <a:pt x="55" y="31"/>
                    </a:cubicBezTo>
                    <a:cubicBezTo>
                      <a:pt x="55" y="31"/>
                      <a:pt x="54" y="31"/>
                      <a:pt x="54" y="31"/>
                    </a:cubicBezTo>
                    <a:cubicBezTo>
                      <a:pt x="54" y="31"/>
                      <a:pt x="55" y="32"/>
                      <a:pt x="54" y="32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4" y="34"/>
                      <a:pt x="54" y="35"/>
                      <a:pt x="54" y="35"/>
                    </a:cubicBezTo>
                    <a:cubicBezTo>
                      <a:pt x="53" y="35"/>
                      <a:pt x="52" y="34"/>
                      <a:pt x="51" y="34"/>
                    </a:cubicBezTo>
                    <a:cubicBezTo>
                      <a:pt x="50" y="34"/>
                      <a:pt x="50" y="34"/>
                      <a:pt x="49" y="33"/>
                    </a:cubicBezTo>
                    <a:cubicBezTo>
                      <a:pt x="49" y="33"/>
                      <a:pt x="50" y="33"/>
                      <a:pt x="49" y="32"/>
                    </a:cubicBezTo>
                    <a:cubicBezTo>
                      <a:pt x="49" y="33"/>
                      <a:pt x="49" y="33"/>
                      <a:pt x="48" y="33"/>
                    </a:cubicBezTo>
                    <a:cubicBezTo>
                      <a:pt x="48" y="33"/>
                      <a:pt x="47" y="33"/>
                      <a:pt x="47" y="33"/>
                    </a:cubicBezTo>
                    <a:cubicBezTo>
                      <a:pt x="47" y="33"/>
                      <a:pt x="47" y="32"/>
                      <a:pt x="47" y="33"/>
                    </a:cubicBezTo>
                    <a:cubicBezTo>
                      <a:pt x="46" y="34"/>
                      <a:pt x="45" y="34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7"/>
                    </a:cubicBezTo>
                    <a:cubicBezTo>
                      <a:pt x="52" y="37"/>
                      <a:pt x="51" y="37"/>
                      <a:pt x="51" y="38"/>
                    </a:cubicBezTo>
                    <a:cubicBezTo>
                      <a:pt x="51" y="38"/>
                      <a:pt x="50" y="38"/>
                      <a:pt x="50" y="38"/>
                    </a:cubicBezTo>
                    <a:cubicBezTo>
                      <a:pt x="50" y="39"/>
                      <a:pt x="50" y="40"/>
                      <a:pt x="50" y="40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49" y="42"/>
                      <a:pt x="52" y="42"/>
                      <a:pt x="50" y="43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4"/>
                      <a:pt x="48" y="44"/>
                      <a:pt x="48" y="45"/>
                    </a:cubicBezTo>
                    <a:cubicBezTo>
                      <a:pt x="48" y="46"/>
                      <a:pt x="47" y="45"/>
                      <a:pt x="46" y="45"/>
                    </a:cubicBezTo>
                    <a:cubicBezTo>
                      <a:pt x="45" y="46"/>
                      <a:pt x="45" y="46"/>
                      <a:pt x="44" y="46"/>
                    </a:cubicBezTo>
                    <a:cubicBezTo>
                      <a:pt x="44" y="47"/>
                      <a:pt x="43" y="47"/>
                      <a:pt x="43" y="48"/>
                    </a:cubicBezTo>
                    <a:cubicBezTo>
                      <a:pt x="42" y="48"/>
                      <a:pt x="43" y="49"/>
                      <a:pt x="42" y="49"/>
                    </a:cubicBezTo>
                    <a:cubicBezTo>
                      <a:pt x="42" y="50"/>
                      <a:pt x="41" y="50"/>
                      <a:pt x="41" y="50"/>
                    </a:cubicBezTo>
                    <a:cubicBezTo>
                      <a:pt x="41" y="49"/>
                      <a:pt x="40" y="49"/>
                      <a:pt x="40" y="49"/>
                    </a:cubicBezTo>
                    <a:cubicBezTo>
                      <a:pt x="40" y="48"/>
                      <a:pt x="41" y="48"/>
                      <a:pt x="40" y="48"/>
                    </a:cubicBezTo>
                    <a:cubicBezTo>
                      <a:pt x="39" y="48"/>
                      <a:pt x="39" y="49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9"/>
                      <a:pt x="38" y="48"/>
                      <a:pt x="38" y="48"/>
                    </a:cubicBezTo>
                    <a:cubicBezTo>
                      <a:pt x="38" y="48"/>
                      <a:pt x="37" y="48"/>
                      <a:pt x="37" y="48"/>
                    </a:cubicBezTo>
                    <a:cubicBezTo>
                      <a:pt x="36" y="48"/>
                      <a:pt x="36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3" y="49"/>
                      <a:pt x="37" y="48"/>
                      <a:pt x="34" y="48"/>
                    </a:cubicBezTo>
                    <a:cubicBezTo>
                      <a:pt x="33" y="48"/>
                      <a:pt x="33" y="49"/>
                      <a:pt x="32" y="49"/>
                    </a:cubicBezTo>
                    <a:cubicBezTo>
                      <a:pt x="31" y="48"/>
                      <a:pt x="33" y="48"/>
                      <a:pt x="32" y="47"/>
                    </a:cubicBezTo>
                    <a:cubicBezTo>
                      <a:pt x="32" y="47"/>
                      <a:pt x="31" y="47"/>
                      <a:pt x="30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30" y="46"/>
                      <a:pt x="29" y="45"/>
                      <a:pt x="30" y="45"/>
                    </a:cubicBezTo>
                    <a:cubicBezTo>
                      <a:pt x="29" y="45"/>
                      <a:pt x="28" y="45"/>
                      <a:pt x="28" y="44"/>
                    </a:cubicBezTo>
                    <a:cubicBezTo>
                      <a:pt x="28" y="43"/>
                      <a:pt x="27" y="43"/>
                      <a:pt x="28" y="42"/>
                    </a:cubicBezTo>
                    <a:cubicBezTo>
                      <a:pt x="28" y="42"/>
                      <a:pt x="27" y="41"/>
                      <a:pt x="28" y="41"/>
                    </a:cubicBezTo>
                    <a:cubicBezTo>
                      <a:pt x="27" y="40"/>
                      <a:pt x="25" y="39"/>
                      <a:pt x="25" y="38"/>
                    </a:cubicBezTo>
                    <a:cubicBezTo>
                      <a:pt x="25" y="37"/>
                      <a:pt x="26" y="37"/>
                      <a:pt x="26" y="36"/>
                    </a:cubicBezTo>
                    <a:cubicBezTo>
                      <a:pt x="25" y="35"/>
                      <a:pt x="27" y="34"/>
                      <a:pt x="27" y="33"/>
                    </a:cubicBezTo>
                    <a:cubicBezTo>
                      <a:pt x="27" y="32"/>
                      <a:pt x="26" y="32"/>
                      <a:pt x="26" y="31"/>
                    </a:cubicBezTo>
                    <a:cubicBezTo>
                      <a:pt x="26" y="31"/>
                      <a:pt x="27" y="31"/>
                      <a:pt x="27" y="30"/>
                    </a:cubicBezTo>
                    <a:cubicBezTo>
                      <a:pt x="26" y="30"/>
                      <a:pt x="28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6"/>
                      <a:pt x="22" y="27"/>
                      <a:pt x="22" y="27"/>
                    </a:cubicBezTo>
                    <a:cubicBezTo>
                      <a:pt x="22" y="26"/>
                      <a:pt x="21" y="26"/>
                      <a:pt x="20" y="26"/>
                    </a:cubicBezTo>
                    <a:cubicBezTo>
                      <a:pt x="19" y="26"/>
                      <a:pt x="19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4"/>
                      <a:pt x="14" y="25"/>
                      <a:pt x="14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2" y="23"/>
                      <a:pt x="11" y="22"/>
                    </a:cubicBezTo>
                    <a:cubicBezTo>
                      <a:pt x="10" y="22"/>
                      <a:pt x="9" y="22"/>
                      <a:pt x="8" y="22"/>
                    </a:cubicBezTo>
                    <a:cubicBezTo>
                      <a:pt x="6" y="22"/>
                      <a:pt x="4" y="22"/>
                      <a:pt x="3" y="21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1" y="20"/>
                      <a:pt x="1" y="18"/>
                      <a:pt x="1" y="17"/>
                    </a:cubicBezTo>
                    <a:cubicBezTo>
                      <a:pt x="0" y="16"/>
                      <a:pt x="3" y="15"/>
                      <a:pt x="2" y="14"/>
                    </a:cubicBezTo>
                    <a:cubicBezTo>
                      <a:pt x="3" y="13"/>
                      <a:pt x="5" y="13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6" y="11"/>
                      <a:pt x="7" y="11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1"/>
                      <a:pt x="6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4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4" y="8"/>
                      <a:pt x="3" y="9"/>
                      <a:pt x="3" y="8"/>
                    </a:cubicBezTo>
                    <a:cubicBezTo>
                      <a:pt x="3" y="8"/>
                      <a:pt x="4" y="8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1"/>
                      <a:pt x="10" y="2"/>
                      <a:pt x="11" y="1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6" y="0"/>
                      <a:pt x="16" y="1"/>
                      <a:pt x="17" y="1"/>
                    </a:cubicBezTo>
                    <a:cubicBezTo>
                      <a:pt x="17" y="1"/>
                      <a:pt x="19" y="1"/>
                      <a:pt x="19" y="2"/>
                    </a:cubicBezTo>
                    <a:cubicBezTo>
                      <a:pt x="19" y="2"/>
                      <a:pt x="19" y="3"/>
                      <a:pt x="20" y="3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20" y="6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9"/>
                    </a:cubicBezTo>
                    <a:cubicBezTo>
                      <a:pt x="17" y="9"/>
                      <a:pt x="16" y="9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7" y="11"/>
                      <a:pt x="18" y="12"/>
                      <a:pt x="19" y="13"/>
                    </a:cubicBezTo>
                    <a:cubicBezTo>
                      <a:pt x="19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13"/>
                      <a:pt x="20" y="13"/>
                      <a:pt x="20" y="12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2" y="9"/>
                      <a:pt x="24" y="9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6" y="7"/>
                      <a:pt x="26" y="7"/>
                      <a:pt x="26" y="6"/>
                    </a:cubicBezTo>
                    <a:cubicBezTo>
                      <a:pt x="26" y="6"/>
                      <a:pt x="26" y="5"/>
                      <a:pt x="26" y="5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5" y="3"/>
                      <a:pt x="25" y="3"/>
                      <a:pt x="26" y="3"/>
                    </a:cubicBezTo>
                    <a:cubicBezTo>
                      <a:pt x="27" y="3"/>
                      <a:pt x="26" y="5"/>
                      <a:pt x="27" y="5"/>
                    </a:cubicBezTo>
                    <a:cubicBezTo>
                      <a:pt x="27" y="6"/>
                      <a:pt x="27" y="7"/>
                      <a:pt x="28" y="8"/>
                    </a:cubicBezTo>
                    <a:cubicBezTo>
                      <a:pt x="29" y="7"/>
                      <a:pt x="30" y="8"/>
                      <a:pt x="30" y="8"/>
                    </a:cubicBezTo>
                    <a:cubicBezTo>
                      <a:pt x="32" y="8"/>
                      <a:pt x="32" y="9"/>
                      <a:pt x="32" y="9"/>
                    </a:cubicBezTo>
                    <a:cubicBezTo>
                      <a:pt x="32" y="10"/>
                      <a:pt x="33" y="11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2" y="13"/>
                      <a:pt x="34" y="13"/>
                    </a:cubicBezTo>
                    <a:cubicBezTo>
                      <a:pt x="34" y="12"/>
                      <a:pt x="34" y="12"/>
                      <a:pt x="35" y="11"/>
                    </a:cubicBezTo>
                    <a:cubicBezTo>
                      <a:pt x="35" y="11"/>
                      <a:pt x="34" y="11"/>
                      <a:pt x="35" y="10"/>
                    </a:cubicBezTo>
                    <a:cubicBezTo>
                      <a:pt x="35" y="10"/>
                      <a:pt x="36" y="10"/>
                      <a:pt x="36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9" y="10"/>
                      <a:pt x="40" y="10"/>
                      <a:pt x="41" y="11"/>
                    </a:cubicBezTo>
                    <a:cubicBezTo>
                      <a:pt x="41" y="11"/>
                      <a:pt x="41" y="12"/>
                      <a:pt x="42" y="11"/>
                    </a:cubicBezTo>
                    <a:cubicBezTo>
                      <a:pt x="42" y="11"/>
                      <a:pt x="42" y="12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4" y="12"/>
                    </a:cubicBezTo>
                    <a:cubicBezTo>
                      <a:pt x="44" y="13"/>
                      <a:pt x="45" y="13"/>
                      <a:pt x="45" y="14"/>
                    </a:cubicBezTo>
                    <a:cubicBezTo>
                      <a:pt x="45" y="14"/>
                      <a:pt x="44" y="15"/>
                      <a:pt x="44" y="15"/>
                    </a:cubicBezTo>
                    <a:cubicBezTo>
                      <a:pt x="43" y="16"/>
                      <a:pt x="42" y="16"/>
                      <a:pt x="40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39" y="18"/>
                      <a:pt x="37" y="19"/>
                      <a:pt x="37" y="18"/>
                    </a:cubicBezTo>
                    <a:cubicBezTo>
                      <a:pt x="36" y="18"/>
                      <a:pt x="36" y="17"/>
                      <a:pt x="37" y="16"/>
                    </a:cubicBezTo>
                    <a:cubicBezTo>
                      <a:pt x="36" y="16"/>
                      <a:pt x="35" y="16"/>
                      <a:pt x="35" y="15"/>
                    </a:cubicBezTo>
                    <a:cubicBezTo>
                      <a:pt x="34" y="15"/>
                      <a:pt x="33" y="16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8" y="14"/>
                      <a:pt x="27" y="15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cubicBezTo>
                      <a:pt x="25" y="19"/>
                      <a:pt x="25" y="19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8"/>
                      <a:pt x="25" y="16"/>
                    </a:cubicBezTo>
                    <a:cubicBezTo>
                      <a:pt x="25" y="16"/>
                      <a:pt x="23" y="16"/>
                      <a:pt x="24" y="15"/>
                    </a:cubicBezTo>
                    <a:cubicBezTo>
                      <a:pt x="24" y="15"/>
                      <a:pt x="23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5"/>
                      <a:pt x="23" y="15"/>
                      <a:pt x="22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0" y="14"/>
                      <a:pt x="19" y="15"/>
                      <a:pt x="19" y="15"/>
                    </a:cubicBezTo>
                    <a:cubicBezTo>
                      <a:pt x="20" y="16"/>
                      <a:pt x="19" y="17"/>
                      <a:pt x="19" y="17"/>
                    </a:cubicBezTo>
                    <a:cubicBezTo>
                      <a:pt x="18" y="18"/>
                      <a:pt x="19" y="18"/>
                      <a:pt x="20" y="18"/>
                    </a:cubicBezTo>
                    <a:cubicBezTo>
                      <a:pt x="21" y="18"/>
                      <a:pt x="21" y="18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1"/>
                      <a:pt x="24" y="20"/>
                    </a:cubicBezTo>
                    <a:cubicBezTo>
                      <a:pt x="24" y="21"/>
                      <a:pt x="25" y="21"/>
                      <a:pt x="25" y="21"/>
                    </a:cubicBezTo>
                    <a:cubicBezTo>
                      <a:pt x="26" y="22"/>
                      <a:pt x="26" y="22"/>
                      <a:pt x="26" y="23"/>
                    </a:cubicBezTo>
                    <a:cubicBezTo>
                      <a:pt x="28" y="23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1" y="24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3" y="22"/>
                      <a:pt x="35" y="22"/>
                      <a:pt x="35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7" y="20"/>
                      <a:pt x="39" y="20"/>
                      <a:pt x="40" y="19"/>
                    </a:cubicBezTo>
                    <a:cubicBezTo>
                      <a:pt x="41" y="19"/>
                      <a:pt x="42" y="19"/>
                      <a:pt x="42" y="20"/>
                    </a:cubicBezTo>
                    <a:cubicBezTo>
                      <a:pt x="43" y="20"/>
                      <a:pt x="44" y="20"/>
                      <a:pt x="45" y="20"/>
                    </a:cubicBezTo>
                    <a:cubicBezTo>
                      <a:pt x="45" y="21"/>
                      <a:pt x="46" y="21"/>
                      <a:pt x="46" y="21"/>
                    </a:cubicBezTo>
                    <a:cubicBezTo>
                      <a:pt x="47" y="22"/>
                      <a:pt x="47" y="20"/>
                      <a:pt x="48" y="21"/>
                    </a:cubicBezTo>
                    <a:cubicBezTo>
                      <a:pt x="47" y="22"/>
                      <a:pt x="47" y="22"/>
                      <a:pt x="48" y="22"/>
                    </a:cubicBezTo>
                    <a:cubicBezTo>
                      <a:pt x="48" y="22"/>
                      <a:pt x="48" y="22"/>
                      <a:pt x="49" y="22"/>
                    </a:cubicBezTo>
                    <a:cubicBezTo>
                      <a:pt x="49" y="23"/>
                      <a:pt x="48" y="23"/>
                      <a:pt x="49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49" y="24"/>
                      <a:pt x="49" y="24"/>
                    </a:cubicBezTo>
                    <a:cubicBezTo>
                      <a:pt x="49" y="25"/>
                      <a:pt x="50" y="25"/>
                      <a:pt x="50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50" y="28"/>
                      <a:pt x="49" y="28"/>
                    </a:cubicBezTo>
                    <a:cubicBezTo>
                      <a:pt x="48" y="29"/>
                      <a:pt x="50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1"/>
                      <a:pt x="49" y="30"/>
                      <a:pt x="49" y="30"/>
                    </a:cubicBezTo>
                    <a:cubicBezTo>
                      <a:pt x="49" y="30"/>
                      <a:pt x="50" y="29"/>
                      <a:pt x="51" y="29"/>
                    </a:cubicBezTo>
                    <a:cubicBezTo>
                      <a:pt x="52" y="29"/>
                      <a:pt x="52" y="29"/>
                      <a:pt x="53" y="30"/>
                    </a:cubicBezTo>
                    <a:cubicBezTo>
                      <a:pt x="53" y="29"/>
                      <a:pt x="53" y="29"/>
                      <a:pt x="54" y="28"/>
                    </a:cubicBezTo>
                    <a:cubicBezTo>
                      <a:pt x="54" y="28"/>
                      <a:pt x="55" y="28"/>
                      <a:pt x="56" y="28"/>
                    </a:cubicBezTo>
                    <a:cubicBezTo>
                      <a:pt x="56" y="27"/>
                      <a:pt x="56" y="27"/>
                      <a:pt x="56" y="26"/>
                    </a:cubicBezTo>
                    <a:cubicBezTo>
                      <a:pt x="57" y="26"/>
                      <a:pt x="58" y="25"/>
                      <a:pt x="59" y="25"/>
                    </a:cubicBezTo>
                    <a:cubicBezTo>
                      <a:pt x="60" y="25"/>
                      <a:pt x="60" y="26"/>
                      <a:pt x="60" y="26"/>
                    </a:cubicBezTo>
                    <a:cubicBezTo>
                      <a:pt x="61" y="26"/>
                      <a:pt x="60" y="27"/>
                      <a:pt x="60" y="28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39" name="Freeform 530"/>
              <p:cNvSpPr>
                <a:spLocks noChangeArrowheads="1"/>
              </p:cNvSpPr>
              <p:nvPr/>
            </p:nvSpPr>
            <p:spPr bwMode="auto">
              <a:xfrm>
                <a:off x="795338" y="1193800"/>
                <a:ext cx="23813" cy="19050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5 h 5"/>
                  <a:gd name="T4" fmla="*/ 1 w 6"/>
                  <a:gd name="T5" fmla="*/ 5 h 5"/>
                  <a:gd name="T6" fmla="*/ 1 w 6"/>
                  <a:gd name="T7" fmla="*/ 2 h 5"/>
                  <a:gd name="T8" fmla="*/ 4 w 6"/>
                  <a:gd name="T9" fmla="*/ 1 h 5"/>
                  <a:gd name="T10" fmla="*/ 6 w 6"/>
                  <a:gd name="T11" fmla="*/ 2 h 5"/>
                  <a:gd name="T12" fmla="*/ 5 w 6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4"/>
                    </a:moveTo>
                    <a:cubicBezTo>
                      <a:pt x="5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0" name="Freeform 531"/>
              <p:cNvSpPr>
                <a:spLocks noChangeArrowheads="1"/>
              </p:cNvSpPr>
              <p:nvPr/>
            </p:nvSpPr>
            <p:spPr bwMode="auto">
              <a:xfrm>
                <a:off x="758825" y="1166813"/>
                <a:ext cx="49213" cy="38100"/>
              </a:xfrm>
              <a:custGeom>
                <a:avLst/>
                <a:gdLst>
                  <a:gd name="T0" fmla="*/ 12 w 13"/>
                  <a:gd name="T1" fmla="*/ 7 h 10"/>
                  <a:gd name="T2" fmla="*/ 12 w 13"/>
                  <a:gd name="T3" fmla="*/ 7 h 10"/>
                  <a:gd name="T4" fmla="*/ 8 w 13"/>
                  <a:gd name="T5" fmla="*/ 9 h 10"/>
                  <a:gd name="T6" fmla="*/ 8 w 13"/>
                  <a:gd name="T7" fmla="*/ 10 h 10"/>
                  <a:gd name="T8" fmla="*/ 7 w 13"/>
                  <a:gd name="T9" fmla="*/ 9 h 10"/>
                  <a:gd name="T10" fmla="*/ 4 w 13"/>
                  <a:gd name="T11" fmla="*/ 10 h 10"/>
                  <a:gd name="T12" fmla="*/ 3 w 13"/>
                  <a:gd name="T13" fmla="*/ 10 h 10"/>
                  <a:gd name="T14" fmla="*/ 2 w 13"/>
                  <a:gd name="T15" fmla="*/ 9 h 10"/>
                  <a:gd name="T16" fmla="*/ 1 w 13"/>
                  <a:gd name="T17" fmla="*/ 7 h 10"/>
                  <a:gd name="T18" fmla="*/ 2 w 13"/>
                  <a:gd name="T19" fmla="*/ 3 h 10"/>
                  <a:gd name="T20" fmla="*/ 6 w 13"/>
                  <a:gd name="T21" fmla="*/ 1 h 10"/>
                  <a:gd name="T22" fmla="*/ 10 w 13"/>
                  <a:gd name="T23" fmla="*/ 1 h 10"/>
                  <a:gd name="T24" fmla="*/ 11 w 13"/>
                  <a:gd name="T25" fmla="*/ 2 h 10"/>
                  <a:gd name="T26" fmla="*/ 13 w 13"/>
                  <a:gd name="T27" fmla="*/ 4 h 10"/>
                  <a:gd name="T28" fmla="*/ 12 w 13"/>
                  <a:gd name="T29" fmla="*/ 7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10"/>
                  <a:gd name="T47" fmla="*/ 13 w 1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10"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0" y="8"/>
                      <a:pt x="9" y="8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6" y="9"/>
                      <a:pt x="5" y="9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3" y="2"/>
                      <a:pt x="4" y="1"/>
                      <a:pt x="6" y="1"/>
                    </a:cubicBezTo>
                    <a:cubicBezTo>
                      <a:pt x="7" y="0"/>
                      <a:pt x="9" y="1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2" y="5"/>
                      <a:pt x="13" y="6"/>
                      <a:pt x="12" y="7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1" name="Freeform 532"/>
              <p:cNvSpPr>
                <a:spLocks noChangeArrowheads="1"/>
              </p:cNvSpPr>
              <p:nvPr/>
            </p:nvSpPr>
            <p:spPr bwMode="auto">
              <a:xfrm>
                <a:off x="674688" y="993775"/>
                <a:ext cx="15875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0 h 1"/>
                  <a:gd name="T4" fmla="*/ 1 w 4"/>
                  <a:gd name="T5" fmla="*/ 0 h 1"/>
                  <a:gd name="T6" fmla="*/ 4 w 4"/>
                  <a:gd name="T7" fmla="*/ 0 h 1"/>
                  <a:gd name="T8" fmla="*/ 4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2" name="Freeform 533"/>
              <p:cNvSpPr>
                <a:spLocks noChangeArrowheads="1"/>
              </p:cNvSpPr>
              <p:nvPr/>
            </p:nvSpPr>
            <p:spPr bwMode="auto">
              <a:xfrm>
                <a:off x="712788" y="1152525"/>
                <a:ext cx="26988" cy="14288"/>
              </a:xfrm>
              <a:custGeom>
                <a:avLst/>
                <a:gdLst>
                  <a:gd name="T0" fmla="*/ 7 w 7"/>
                  <a:gd name="T1" fmla="*/ 1 h 4"/>
                  <a:gd name="T2" fmla="*/ 5 w 7"/>
                  <a:gd name="T3" fmla="*/ 2 h 4"/>
                  <a:gd name="T4" fmla="*/ 2 w 7"/>
                  <a:gd name="T5" fmla="*/ 3 h 4"/>
                  <a:gd name="T6" fmla="*/ 1 w 7"/>
                  <a:gd name="T7" fmla="*/ 4 h 4"/>
                  <a:gd name="T8" fmla="*/ 0 w 7"/>
                  <a:gd name="T9" fmla="*/ 4 h 4"/>
                  <a:gd name="T10" fmla="*/ 2 w 7"/>
                  <a:gd name="T11" fmla="*/ 3 h 4"/>
                  <a:gd name="T12" fmla="*/ 7 w 7"/>
                  <a:gd name="T13" fmla="*/ 0 h 4"/>
                  <a:gd name="T14" fmla="*/ 7 w 7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4"/>
                  <a:gd name="T26" fmla="*/ 7 w 7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4">
                    <a:moveTo>
                      <a:pt x="7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3" name="Freeform 534"/>
              <p:cNvSpPr>
                <a:spLocks noChangeArrowheads="1"/>
              </p:cNvSpPr>
              <p:nvPr/>
            </p:nvSpPr>
            <p:spPr bwMode="auto">
              <a:xfrm>
                <a:off x="792163" y="1374775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1 h 3"/>
                  <a:gd name="T4" fmla="*/ 1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0" y="3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4" name="Freeform 535"/>
              <p:cNvSpPr>
                <a:spLocks noChangeArrowheads="1"/>
              </p:cNvSpPr>
              <p:nvPr/>
            </p:nvSpPr>
            <p:spPr bwMode="auto">
              <a:xfrm>
                <a:off x="709613" y="1166813"/>
                <a:ext cx="11113" cy="793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5" name="Freeform 536"/>
              <p:cNvSpPr>
                <a:spLocks noChangeArrowheads="1"/>
              </p:cNvSpPr>
              <p:nvPr/>
            </p:nvSpPr>
            <p:spPr bwMode="auto">
              <a:xfrm>
                <a:off x="660400" y="1012825"/>
                <a:ext cx="3175" cy="1111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3 h 3"/>
                  <a:gd name="T4" fmla="*/ 0 w 1"/>
                  <a:gd name="T5" fmla="*/ 1 h 3"/>
                  <a:gd name="T6" fmla="*/ 0 w 1"/>
                  <a:gd name="T7" fmla="*/ 0 h 3"/>
                  <a:gd name="T8" fmla="*/ 1 w 1"/>
                  <a:gd name="T9" fmla="*/ 2 h 3"/>
                  <a:gd name="T10" fmla="*/ 1 w 1"/>
                  <a:gd name="T11" fmla="*/ 2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6" name="Freeform 537"/>
              <p:cNvSpPr>
                <a:spLocks noChangeArrowheads="1"/>
              </p:cNvSpPr>
              <p:nvPr/>
            </p:nvSpPr>
            <p:spPr bwMode="auto">
              <a:xfrm>
                <a:off x="690563" y="1122363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7" name="Freeform 538"/>
              <p:cNvSpPr>
                <a:spLocks noChangeArrowheads="1"/>
              </p:cNvSpPr>
              <p:nvPr/>
            </p:nvSpPr>
            <p:spPr bwMode="auto">
              <a:xfrm>
                <a:off x="622300" y="1098550"/>
                <a:ext cx="15875" cy="19050"/>
              </a:xfrm>
              <a:custGeom>
                <a:avLst/>
                <a:gdLst>
                  <a:gd name="T0" fmla="*/ 2 w 4"/>
                  <a:gd name="T1" fmla="*/ 3 h 5"/>
                  <a:gd name="T2" fmla="*/ 1 w 4"/>
                  <a:gd name="T3" fmla="*/ 4 h 5"/>
                  <a:gd name="T4" fmla="*/ 0 w 4"/>
                  <a:gd name="T5" fmla="*/ 5 h 5"/>
                  <a:gd name="T6" fmla="*/ 1 w 4"/>
                  <a:gd name="T7" fmla="*/ 4 h 5"/>
                  <a:gd name="T8" fmla="*/ 3 w 4"/>
                  <a:gd name="T9" fmla="*/ 1 h 5"/>
                  <a:gd name="T10" fmla="*/ 2 w 4"/>
                  <a:gd name="T11" fmla="*/ 1 h 5"/>
                  <a:gd name="T12" fmla="*/ 2 w 4"/>
                  <a:gd name="T13" fmla="*/ 1 h 5"/>
                  <a:gd name="T14" fmla="*/ 1 w 4"/>
                  <a:gd name="T15" fmla="*/ 1 h 5"/>
                  <a:gd name="T16" fmla="*/ 1 w 4"/>
                  <a:gd name="T17" fmla="*/ 1 h 5"/>
                  <a:gd name="T18" fmla="*/ 1 w 4"/>
                  <a:gd name="T19" fmla="*/ 1 h 5"/>
                  <a:gd name="T20" fmla="*/ 1 w 4"/>
                  <a:gd name="T21" fmla="*/ 1 h 5"/>
                  <a:gd name="T22" fmla="*/ 1 w 4"/>
                  <a:gd name="T23" fmla="*/ 0 h 5"/>
                  <a:gd name="T24" fmla="*/ 2 w 4"/>
                  <a:gd name="T25" fmla="*/ 0 h 5"/>
                  <a:gd name="T26" fmla="*/ 4 w 4"/>
                  <a:gd name="T27" fmla="*/ 0 h 5"/>
                  <a:gd name="T28" fmla="*/ 2 w 4"/>
                  <a:gd name="T29" fmla="*/ 3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5"/>
                  <a:gd name="T47" fmla="*/ 4 w 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5">
                    <a:moveTo>
                      <a:pt x="2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8" name="Freeform 539"/>
              <p:cNvSpPr>
                <a:spLocks noChangeArrowheads="1"/>
              </p:cNvSpPr>
              <p:nvPr/>
            </p:nvSpPr>
            <p:spPr bwMode="auto">
              <a:xfrm>
                <a:off x="509588" y="1087438"/>
                <a:ext cx="98425" cy="68263"/>
              </a:xfrm>
              <a:custGeom>
                <a:avLst/>
                <a:gdLst>
                  <a:gd name="T0" fmla="*/ 25 w 26"/>
                  <a:gd name="T1" fmla="*/ 5 h 18"/>
                  <a:gd name="T2" fmla="*/ 25 w 26"/>
                  <a:gd name="T3" fmla="*/ 7 h 18"/>
                  <a:gd name="T4" fmla="*/ 24 w 26"/>
                  <a:gd name="T5" fmla="*/ 8 h 18"/>
                  <a:gd name="T6" fmla="*/ 24 w 26"/>
                  <a:gd name="T7" fmla="*/ 9 h 18"/>
                  <a:gd name="T8" fmla="*/ 22 w 26"/>
                  <a:gd name="T9" fmla="*/ 11 h 18"/>
                  <a:gd name="T10" fmla="*/ 17 w 26"/>
                  <a:gd name="T11" fmla="*/ 13 h 18"/>
                  <a:gd name="T12" fmla="*/ 15 w 26"/>
                  <a:gd name="T13" fmla="*/ 16 h 18"/>
                  <a:gd name="T14" fmla="*/ 10 w 26"/>
                  <a:gd name="T15" fmla="*/ 18 h 18"/>
                  <a:gd name="T16" fmla="*/ 7 w 26"/>
                  <a:gd name="T17" fmla="*/ 18 h 18"/>
                  <a:gd name="T18" fmla="*/ 7 w 26"/>
                  <a:gd name="T19" fmla="*/ 17 h 18"/>
                  <a:gd name="T20" fmla="*/ 4 w 26"/>
                  <a:gd name="T21" fmla="*/ 18 h 18"/>
                  <a:gd name="T22" fmla="*/ 6 w 26"/>
                  <a:gd name="T23" fmla="*/ 17 h 18"/>
                  <a:gd name="T24" fmla="*/ 6 w 26"/>
                  <a:gd name="T25" fmla="*/ 16 h 18"/>
                  <a:gd name="T26" fmla="*/ 4 w 26"/>
                  <a:gd name="T27" fmla="*/ 16 h 18"/>
                  <a:gd name="T28" fmla="*/ 3 w 26"/>
                  <a:gd name="T29" fmla="*/ 17 h 18"/>
                  <a:gd name="T30" fmla="*/ 0 w 26"/>
                  <a:gd name="T31" fmla="*/ 17 h 18"/>
                  <a:gd name="T32" fmla="*/ 0 w 26"/>
                  <a:gd name="T33" fmla="*/ 16 h 18"/>
                  <a:gd name="T34" fmla="*/ 2 w 26"/>
                  <a:gd name="T35" fmla="*/ 15 h 18"/>
                  <a:gd name="T36" fmla="*/ 6 w 26"/>
                  <a:gd name="T37" fmla="*/ 15 h 18"/>
                  <a:gd name="T38" fmla="*/ 6 w 26"/>
                  <a:gd name="T39" fmla="*/ 13 h 18"/>
                  <a:gd name="T40" fmla="*/ 9 w 26"/>
                  <a:gd name="T41" fmla="*/ 12 h 18"/>
                  <a:gd name="T42" fmla="*/ 9 w 26"/>
                  <a:gd name="T43" fmla="*/ 10 h 18"/>
                  <a:gd name="T44" fmla="*/ 9 w 26"/>
                  <a:gd name="T45" fmla="*/ 9 h 18"/>
                  <a:gd name="T46" fmla="*/ 10 w 26"/>
                  <a:gd name="T47" fmla="*/ 7 h 18"/>
                  <a:gd name="T48" fmla="*/ 11 w 26"/>
                  <a:gd name="T49" fmla="*/ 5 h 18"/>
                  <a:gd name="T50" fmla="*/ 14 w 26"/>
                  <a:gd name="T51" fmla="*/ 3 h 18"/>
                  <a:gd name="T52" fmla="*/ 15 w 26"/>
                  <a:gd name="T53" fmla="*/ 2 h 18"/>
                  <a:gd name="T54" fmla="*/ 15 w 26"/>
                  <a:gd name="T55" fmla="*/ 0 h 18"/>
                  <a:gd name="T56" fmla="*/ 16 w 26"/>
                  <a:gd name="T57" fmla="*/ 2 h 18"/>
                  <a:gd name="T58" fmla="*/ 17 w 26"/>
                  <a:gd name="T59" fmla="*/ 1 h 18"/>
                  <a:gd name="T60" fmla="*/ 23 w 26"/>
                  <a:gd name="T61" fmla="*/ 0 h 18"/>
                  <a:gd name="T62" fmla="*/ 19 w 26"/>
                  <a:gd name="T63" fmla="*/ 1 h 18"/>
                  <a:gd name="T64" fmla="*/ 20 w 26"/>
                  <a:gd name="T65" fmla="*/ 1 h 18"/>
                  <a:gd name="T66" fmla="*/ 23 w 26"/>
                  <a:gd name="T67" fmla="*/ 3 h 18"/>
                  <a:gd name="T68" fmla="*/ 24 w 26"/>
                  <a:gd name="T69" fmla="*/ 4 h 18"/>
                  <a:gd name="T70" fmla="*/ 24 w 26"/>
                  <a:gd name="T71" fmla="*/ 4 h 18"/>
                  <a:gd name="T72" fmla="*/ 25 w 26"/>
                  <a:gd name="T73" fmla="*/ 4 h 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18"/>
                  <a:gd name="T113" fmla="*/ 26 w 26"/>
                  <a:gd name="T114" fmla="*/ 18 h 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18">
                    <a:moveTo>
                      <a:pt x="25" y="4"/>
                    </a:moveTo>
                    <a:cubicBezTo>
                      <a:pt x="25" y="5"/>
                      <a:pt x="26" y="5"/>
                      <a:pt x="25" y="5"/>
                    </a:cubicBezTo>
                    <a:cubicBezTo>
                      <a:pt x="26" y="5"/>
                      <a:pt x="25" y="6"/>
                      <a:pt x="25" y="6"/>
                    </a:cubicBezTo>
                    <a:cubicBezTo>
                      <a:pt x="25" y="6"/>
                      <a:pt x="24" y="7"/>
                      <a:pt x="25" y="7"/>
                    </a:cubicBezTo>
                    <a:cubicBezTo>
                      <a:pt x="24" y="7"/>
                      <a:pt x="24" y="8"/>
                      <a:pt x="24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3" y="9"/>
                      <a:pt x="23" y="10"/>
                    </a:cubicBezTo>
                    <a:cubicBezTo>
                      <a:pt x="22" y="10"/>
                      <a:pt x="22" y="10"/>
                      <a:pt x="22" y="11"/>
                    </a:cubicBezTo>
                    <a:cubicBezTo>
                      <a:pt x="21" y="11"/>
                      <a:pt x="20" y="11"/>
                      <a:pt x="19" y="12"/>
                    </a:cubicBezTo>
                    <a:cubicBezTo>
                      <a:pt x="18" y="12"/>
                      <a:pt x="17" y="12"/>
                      <a:pt x="17" y="13"/>
                    </a:cubicBezTo>
                    <a:cubicBezTo>
                      <a:pt x="17" y="13"/>
                      <a:pt x="16" y="14"/>
                      <a:pt x="17" y="14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5" y="17"/>
                      <a:pt x="13" y="17"/>
                      <a:pt x="12" y="17"/>
                    </a:cubicBezTo>
                    <a:cubicBezTo>
                      <a:pt x="11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8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6" y="17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3" y="17"/>
                    </a:cubicBezTo>
                    <a:cubicBezTo>
                      <a:pt x="3" y="17"/>
                      <a:pt x="2" y="18"/>
                      <a:pt x="1" y="18"/>
                    </a:cubicBezTo>
                    <a:cubicBezTo>
                      <a:pt x="1" y="18"/>
                      <a:pt x="1" y="17"/>
                      <a:pt x="0" y="17"/>
                    </a:cubicBezTo>
                    <a:cubicBezTo>
                      <a:pt x="0" y="17"/>
                      <a:pt x="1" y="17"/>
                      <a:pt x="0" y="17"/>
                    </a:cubicBezTo>
                    <a:cubicBezTo>
                      <a:pt x="1" y="17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7" y="15"/>
                      <a:pt x="7" y="14"/>
                      <a:pt x="7" y="13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9"/>
                      <a:pt x="10" y="8"/>
                    </a:cubicBezTo>
                    <a:cubicBezTo>
                      <a:pt x="10" y="8"/>
                      <a:pt x="9" y="8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6" y="2"/>
                      <a:pt x="15" y="2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7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9" y="2"/>
                      <a:pt x="19" y="2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1" y="2"/>
                      <a:pt x="22" y="2"/>
                    </a:cubicBezTo>
                    <a:cubicBezTo>
                      <a:pt x="22" y="2"/>
                      <a:pt x="22" y="3"/>
                      <a:pt x="23" y="3"/>
                    </a:cubicBezTo>
                    <a:cubicBezTo>
                      <a:pt x="24" y="3"/>
                      <a:pt x="24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49" name="Freeform 540"/>
              <p:cNvSpPr>
                <a:spLocks noChangeArrowheads="1"/>
              </p:cNvSpPr>
              <p:nvPr/>
            </p:nvSpPr>
            <p:spPr bwMode="auto">
              <a:xfrm>
                <a:off x="608013" y="1295400"/>
                <a:ext cx="25400" cy="22225"/>
              </a:xfrm>
              <a:custGeom>
                <a:avLst/>
                <a:gdLst>
                  <a:gd name="T0" fmla="*/ 6 w 7"/>
                  <a:gd name="T1" fmla="*/ 5 h 6"/>
                  <a:gd name="T2" fmla="*/ 2 w 7"/>
                  <a:gd name="T3" fmla="*/ 6 h 6"/>
                  <a:gd name="T4" fmla="*/ 0 w 7"/>
                  <a:gd name="T5" fmla="*/ 5 h 6"/>
                  <a:gd name="T6" fmla="*/ 0 w 7"/>
                  <a:gd name="T7" fmla="*/ 4 h 6"/>
                  <a:gd name="T8" fmla="*/ 1 w 7"/>
                  <a:gd name="T9" fmla="*/ 3 h 6"/>
                  <a:gd name="T10" fmla="*/ 0 w 7"/>
                  <a:gd name="T11" fmla="*/ 2 h 6"/>
                  <a:gd name="T12" fmla="*/ 1 w 7"/>
                  <a:gd name="T13" fmla="*/ 1 h 6"/>
                  <a:gd name="T14" fmla="*/ 2 w 7"/>
                  <a:gd name="T15" fmla="*/ 0 h 6"/>
                  <a:gd name="T16" fmla="*/ 4 w 7"/>
                  <a:gd name="T17" fmla="*/ 0 h 6"/>
                  <a:gd name="T18" fmla="*/ 3 w 7"/>
                  <a:gd name="T19" fmla="*/ 2 h 6"/>
                  <a:gd name="T20" fmla="*/ 6 w 7"/>
                  <a:gd name="T21" fmla="*/ 2 h 6"/>
                  <a:gd name="T22" fmla="*/ 7 w 7"/>
                  <a:gd name="T23" fmla="*/ 3 h 6"/>
                  <a:gd name="T24" fmla="*/ 6 w 7"/>
                  <a:gd name="T25" fmla="*/ 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6" y="5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4" y="1"/>
                      <a:pt x="5" y="1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0" name="Freeform 541"/>
              <p:cNvSpPr>
                <a:spLocks noChangeArrowheads="1"/>
              </p:cNvSpPr>
              <p:nvPr/>
            </p:nvSpPr>
            <p:spPr bwMode="auto">
              <a:xfrm>
                <a:off x="463550" y="1139825"/>
                <a:ext cx="68263" cy="61913"/>
              </a:xfrm>
              <a:custGeom>
                <a:avLst/>
                <a:gdLst>
                  <a:gd name="T0" fmla="*/ 17 w 18"/>
                  <a:gd name="T1" fmla="*/ 10 h 16"/>
                  <a:gd name="T2" fmla="*/ 14 w 18"/>
                  <a:gd name="T3" fmla="*/ 11 h 16"/>
                  <a:gd name="T4" fmla="*/ 14 w 18"/>
                  <a:gd name="T5" fmla="*/ 12 h 16"/>
                  <a:gd name="T6" fmla="*/ 13 w 18"/>
                  <a:gd name="T7" fmla="*/ 12 h 16"/>
                  <a:gd name="T8" fmla="*/ 13 w 18"/>
                  <a:gd name="T9" fmla="*/ 12 h 16"/>
                  <a:gd name="T10" fmla="*/ 12 w 18"/>
                  <a:gd name="T11" fmla="*/ 13 h 16"/>
                  <a:gd name="T12" fmla="*/ 12 w 18"/>
                  <a:gd name="T13" fmla="*/ 13 h 16"/>
                  <a:gd name="T14" fmla="*/ 12 w 18"/>
                  <a:gd name="T15" fmla="*/ 13 h 16"/>
                  <a:gd name="T16" fmla="*/ 12 w 18"/>
                  <a:gd name="T17" fmla="*/ 13 h 16"/>
                  <a:gd name="T18" fmla="*/ 9 w 18"/>
                  <a:gd name="T19" fmla="*/ 14 h 16"/>
                  <a:gd name="T20" fmla="*/ 5 w 18"/>
                  <a:gd name="T21" fmla="*/ 15 h 16"/>
                  <a:gd name="T22" fmla="*/ 3 w 18"/>
                  <a:gd name="T23" fmla="*/ 15 h 16"/>
                  <a:gd name="T24" fmla="*/ 2 w 18"/>
                  <a:gd name="T25" fmla="*/ 15 h 16"/>
                  <a:gd name="T26" fmla="*/ 2 w 18"/>
                  <a:gd name="T27" fmla="*/ 15 h 16"/>
                  <a:gd name="T28" fmla="*/ 2 w 18"/>
                  <a:gd name="T29" fmla="*/ 15 h 16"/>
                  <a:gd name="T30" fmla="*/ 2 w 18"/>
                  <a:gd name="T31" fmla="*/ 14 h 16"/>
                  <a:gd name="T32" fmla="*/ 1 w 18"/>
                  <a:gd name="T33" fmla="*/ 13 h 16"/>
                  <a:gd name="T34" fmla="*/ 1 w 18"/>
                  <a:gd name="T35" fmla="*/ 11 h 16"/>
                  <a:gd name="T36" fmla="*/ 0 w 18"/>
                  <a:gd name="T37" fmla="*/ 11 h 16"/>
                  <a:gd name="T38" fmla="*/ 2 w 18"/>
                  <a:gd name="T39" fmla="*/ 10 h 16"/>
                  <a:gd name="T40" fmla="*/ 2 w 18"/>
                  <a:gd name="T41" fmla="*/ 9 h 16"/>
                  <a:gd name="T42" fmla="*/ 2 w 18"/>
                  <a:gd name="T43" fmla="*/ 8 h 16"/>
                  <a:gd name="T44" fmla="*/ 3 w 18"/>
                  <a:gd name="T45" fmla="*/ 8 h 16"/>
                  <a:gd name="T46" fmla="*/ 3 w 18"/>
                  <a:gd name="T47" fmla="*/ 8 h 16"/>
                  <a:gd name="T48" fmla="*/ 4 w 18"/>
                  <a:gd name="T49" fmla="*/ 8 h 16"/>
                  <a:gd name="T50" fmla="*/ 4 w 18"/>
                  <a:gd name="T51" fmla="*/ 7 h 16"/>
                  <a:gd name="T52" fmla="*/ 4 w 18"/>
                  <a:gd name="T53" fmla="*/ 7 h 16"/>
                  <a:gd name="T54" fmla="*/ 3 w 18"/>
                  <a:gd name="T55" fmla="*/ 7 h 16"/>
                  <a:gd name="T56" fmla="*/ 4 w 18"/>
                  <a:gd name="T57" fmla="*/ 6 h 16"/>
                  <a:gd name="T58" fmla="*/ 3 w 18"/>
                  <a:gd name="T59" fmla="*/ 6 h 16"/>
                  <a:gd name="T60" fmla="*/ 4 w 18"/>
                  <a:gd name="T61" fmla="*/ 5 h 16"/>
                  <a:gd name="T62" fmla="*/ 4 w 18"/>
                  <a:gd name="T63" fmla="*/ 4 h 16"/>
                  <a:gd name="T64" fmla="*/ 4 w 18"/>
                  <a:gd name="T65" fmla="*/ 4 h 16"/>
                  <a:gd name="T66" fmla="*/ 5 w 18"/>
                  <a:gd name="T67" fmla="*/ 3 h 16"/>
                  <a:gd name="T68" fmla="*/ 5 w 18"/>
                  <a:gd name="T69" fmla="*/ 2 h 16"/>
                  <a:gd name="T70" fmla="*/ 4 w 18"/>
                  <a:gd name="T71" fmla="*/ 3 h 16"/>
                  <a:gd name="T72" fmla="*/ 4 w 18"/>
                  <a:gd name="T73" fmla="*/ 3 h 16"/>
                  <a:gd name="T74" fmla="*/ 5 w 18"/>
                  <a:gd name="T75" fmla="*/ 2 h 16"/>
                  <a:gd name="T76" fmla="*/ 5 w 18"/>
                  <a:gd name="T77" fmla="*/ 2 h 16"/>
                  <a:gd name="T78" fmla="*/ 7 w 18"/>
                  <a:gd name="T79" fmla="*/ 0 h 16"/>
                  <a:gd name="T80" fmla="*/ 9 w 18"/>
                  <a:gd name="T81" fmla="*/ 1 h 16"/>
                  <a:gd name="T82" fmla="*/ 9 w 18"/>
                  <a:gd name="T83" fmla="*/ 2 h 16"/>
                  <a:gd name="T84" fmla="*/ 11 w 18"/>
                  <a:gd name="T85" fmla="*/ 3 h 16"/>
                  <a:gd name="T86" fmla="*/ 11 w 18"/>
                  <a:gd name="T87" fmla="*/ 4 h 16"/>
                  <a:gd name="T88" fmla="*/ 10 w 18"/>
                  <a:gd name="T89" fmla="*/ 6 h 16"/>
                  <a:gd name="T90" fmla="*/ 11 w 18"/>
                  <a:gd name="T91" fmla="*/ 7 h 16"/>
                  <a:gd name="T92" fmla="*/ 13 w 18"/>
                  <a:gd name="T93" fmla="*/ 8 h 16"/>
                  <a:gd name="T94" fmla="*/ 15 w 18"/>
                  <a:gd name="T95" fmla="*/ 7 h 16"/>
                  <a:gd name="T96" fmla="*/ 17 w 18"/>
                  <a:gd name="T97" fmla="*/ 7 h 16"/>
                  <a:gd name="T98" fmla="*/ 18 w 18"/>
                  <a:gd name="T99" fmla="*/ 8 h 16"/>
                  <a:gd name="T100" fmla="*/ 18 w 18"/>
                  <a:gd name="T101" fmla="*/ 9 h 16"/>
                  <a:gd name="T102" fmla="*/ 17 w 18"/>
                  <a:gd name="T103" fmla="*/ 10 h 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"/>
                  <a:gd name="T157" fmla="*/ 0 h 16"/>
                  <a:gd name="T158" fmla="*/ 18 w 18"/>
                  <a:gd name="T159" fmla="*/ 16 h 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" h="16">
                    <a:moveTo>
                      <a:pt x="17" y="10"/>
                    </a:moveTo>
                    <a:cubicBezTo>
                      <a:pt x="16" y="11"/>
                      <a:pt x="15" y="11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4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2"/>
                      <a:pt x="10" y="14"/>
                      <a:pt x="9" y="14"/>
                    </a:cubicBezTo>
                    <a:cubicBezTo>
                      <a:pt x="8" y="14"/>
                      <a:pt x="6" y="15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3" y="15"/>
                      <a:pt x="2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3"/>
                      <a:pt x="1" y="14"/>
                      <a:pt x="1" y="13"/>
                    </a:cubicBezTo>
                    <a:cubicBezTo>
                      <a:pt x="2" y="13"/>
                      <a:pt x="1" y="12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1" y="10"/>
                      <a:pt x="2" y="11"/>
                      <a:pt x="2" y="10"/>
                    </a:cubicBezTo>
                    <a:cubicBezTo>
                      <a:pt x="2" y="10"/>
                      <a:pt x="3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8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5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8" y="1"/>
                      <a:pt x="9" y="0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7"/>
                      <a:pt x="13" y="8"/>
                      <a:pt x="13" y="8"/>
                    </a:cubicBezTo>
                    <a:cubicBezTo>
                      <a:pt x="14" y="7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1" name="Freeform 542"/>
              <p:cNvSpPr>
                <a:spLocks noChangeArrowheads="1"/>
              </p:cNvSpPr>
              <p:nvPr/>
            </p:nvSpPr>
            <p:spPr bwMode="auto">
              <a:xfrm>
                <a:off x="523875" y="1311275"/>
                <a:ext cx="42863" cy="22225"/>
              </a:xfrm>
              <a:custGeom>
                <a:avLst/>
                <a:gdLst>
                  <a:gd name="T0" fmla="*/ 10 w 11"/>
                  <a:gd name="T1" fmla="*/ 3 h 6"/>
                  <a:gd name="T2" fmla="*/ 8 w 11"/>
                  <a:gd name="T3" fmla="*/ 5 h 6"/>
                  <a:gd name="T4" fmla="*/ 6 w 11"/>
                  <a:gd name="T5" fmla="*/ 6 h 6"/>
                  <a:gd name="T6" fmla="*/ 4 w 11"/>
                  <a:gd name="T7" fmla="*/ 6 h 6"/>
                  <a:gd name="T8" fmla="*/ 2 w 11"/>
                  <a:gd name="T9" fmla="*/ 6 h 6"/>
                  <a:gd name="T10" fmla="*/ 2 w 11"/>
                  <a:gd name="T11" fmla="*/ 5 h 6"/>
                  <a:gd name="T12" fmla="*/ 0 w 11"/>
                  <a:gd name="T13" fmla="*/ 4 h 6"/>
                  <a:gd name="T14" fmla="*/ 1 w 11"/>
                  <a:gd name="T15" fmla="*/ 3 h 6"/>
                  <a:gd name="T16" fmla="*/ 1 w 11"/>
                  <a:gd name="T17" fmla="*/ 2 h 6"/>
                  <a:gd name="T18" fmla="*/ 3 w 11"/>
                  <a:gd name="T19" fmla="*/ 1 h 6"/>
                  <a:gd name="T20" fmla="*/ 9 w 11"/>
                  <a:gd name="T21" fmla="*/ 0 h 6"/>
                  <a:gd name="T22" fmla="*/ 10 w 11"/>
                  <a:gd name="T23" fmla="*/ 0 h 6"/>
                  <a:gd name="T24" fmla="*/ 10 w 11"/>
                  <a:gd name="T25" fmla="*/ 1 h 6"/>
                  <a:gd name="T26" fmla="*/ 10 w 11"/>
                  <a:gd name="T27" fmla="*/ 3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6"/>
                  <a:gd name="T44" fmla="*/ 11 w 11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6">
                    <a:moveTo>
                      <a:pt x="10" y="3"/>
                    </a:move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2" name="Freeform 543"/>
              <p:cNvSpPr>
                <a:spLocks noChangeArrowheads="1"/>
              </p:cNvSpPr>
              <p:nvPr/>
            </p:nvSpPr>
            <p:spPr bwMode="auto">
              <a:xfrm>
                <a:off x="517525" y="1284288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1 h 2"/>
                  <a:gd name="T10" fmla="*/ 0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1"/>
                    </a:move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3" name="Freeform 544"/>
              <p:cNvSpPr>
                <a:spLocks noChangeArrowheads="1"/>
              </p:cNvSpPr>
              <p:nvPr/>
            </p:nvSpPr>
            <p:spPr bwMode="auto">
              <a:xfrm>
                <a:off x="419100" y="1204913"/>
                <a:ext cx="60325" cy="33338"/>
              </a:xfrm>
              <a:custGeom>
                <a:avLst/>
                <a:gdLst>
                  <a:gd name="T0" fmla="*/ 16 w 16"/>
                  <a:gd name="T1" fmla="*/ 1 h 9"/>
                  <a:gd name="T2" fmla="*/ 13 w 16"/>
                  <a:gd name="T3" fmla="*/ 4 h 9"/>
                  <a:gd name="T4" fmla="*/ 10 w 16"/>
                  <a:gd name="T5" fmla="*/ 4 h 9"/>
                  <a:gd name="T6" fmla="*/ 10 w 16"/>
                  <a:gd name="T7" fmla="*/ 6 h 9"/>
                  <a:gd name="T8" fmla="*/ 6 w 16"/>
                  <a:gd name="T9" fmla="*/ 8 h 9"/>
                  <a:gd name="T10" fmla="*/ 4 w 16"/>
                  <a:gd name="T11" fmla="*/ 9 h 9"/>
                  <a:gd name="T12" fmla="*/ 4 w 16"/>
                  <a:gd name="T13" fmla="*/ 9 h 9"/>
                  <a:gd name="T14" fmla="*/ 2 w 16"/>
                  <a:gd name="T15" fmla="*/ 9 h 9"/>
                  <a:gd name="T16" fmla="*/ 2 w 16"/>
                  <a:gd name="T17" fmla="*/ 8 h 9"/>
                  <a:gd name="T18" fmla="*/ 1 w 16"/>
                  <a:gd name="T19" fmla="*/ 8 h 9"/>
                  <a:gd name="T20" fmla="*/ 1 w 16"/>
                  <a:gd name="T21" fmla="*/ 7 h 9"/>
                  <a:gd name="T22" fmla="*/ 0 w 16"/>
                  <a:gd name="T23" fmla="*/ 8 h 9"/>
                  <a:gd name="T24" fmla="*/ 0 w 16"/>
                  <a:gd name="T25" fmla="*/ 7 h 9"/>
                  <a:gd name="T26" fmla="*/ 1 w 16"/>
                  <a:gd name="T27" fmla="*/ 7 h 9"/>
                  <a:gd name="T28" fmla="*/ 0 w 16"/>
                  <a:gd name="T29" fmla="*/ 6 h 9"/>
                  <a:gd name="T30" fmla="*/ 0 w 16"/>
                  <a:gd name="T31" fmla="*/ 6 h 9"/>
                  <a:gd name="T32" fmla="*/ 1 w 16"/>
                  <a:gd name="T33" fmla="*/ 5 h 9"/>
                  <a:gd name="T34" fmla="*/ 1 w 16"/>
                  <a:gd name="T35" fmla="*/ 5 h 9"/>
                  <a:gd name="T36" fmla="*/ 2 w 16"/>
                  <a:gd name="T37" fmla="*/ 4 h 9"/>
                  <a:gd name="T38" fmla="*/ 4 w 16"/>
                  <a:gd name="T39" fmla="*/ 3 h 9"/>
                  <a:gd name="T40" fmla="*/ 7 w 16"/>
                  <a:gd name="T41" fmla="*/ 2 h 9"/>
                  <a:gd name="T42" fmla="*/ 7 w 16"/>
                  <a:gd name="T43" fmla="*/ 2 h 9"/>
                  <a:gd name="T44" fmla="*/ 8 w 16"/>
                  <a:gd name="T45" fmla="*/ 2 h 9"/>
                  <a:gd name="T46" fmla="*/ 9 w 16"/>
                  <a:gd name="T47" fmla="*/ 2 h 9"/>
                  <a:gd name="T48" fmla="*/ 10 w 16"/>
                  <a:gd name="T49" fmla="*/ 1 h 9"/>
                  <a:gd name="T50" fmla="*/ 10 w 16"/>
                  <a:gd name="T51" fmla="*/ 0 h 9"/>
                  <a:gd name="T52" fmla="*/ 12 w 16"/>
                  <a:gd name="T53" fmla="*/ 0 h 9"/>
                  <a:gd name="T54" fmla="*/ 15 w 16"/>
                  <a:gd name="T55" fmla="*/ 0 h 9"/>
                  <a:gd name="T56" fmla="*/ 16 w 16"/>
                  <a:gd name="T57" fmla="*/ 1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9"/>
                  <a:gd name="T89" fmla="*/ 16 w 16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9">
                    <a:moveTo>
                      <a:pt x="16" y="1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3" y="8"/>
                      <a:pt x="2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6" y="1"/>
                      <a:pt x="15" y="1"/>
                      <a:pt x="16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4" name="Freeform 545"/>
              <p:cNvSpPr>
                <a:spLocks noChangeArrowheads="1"/>
              </p:cNvSpPr>
              <p:nvPr/>
            </p:nvSpPr>
            <p:spPr bwMode="auto">
              <a:xfrm>
                <a:off x="468313" y="1246188"/>
                <a:ext cx="7938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5" name="Freeform 546"/>
              <p:cNvSpPr>
                <a:spLocks noChangeArrowheads="1"/>
              </p:cNvSpPr>
              <p:nvPr/>
            </p:nvSpPr>
            <p:spPr bwMode="auto">
              <a:xfrm>
                <a:off x="404813" y="1254125"/>
                <a:ext cx="71438" cy="30163"/>
              </a:xfrm>
              <a:custGeom>
                <a:avLst/>
                <a:gdLst>
                  <a:gd name="T0" fmla="*/ 18 w 19"/>
                  <a:gd name="T1" fmla="*/ 5 h 8"/>
                  <a:gd name="T2" fmla="*/ 14 w 19"/>
                  <a:gd name="T3" fmla="*/ 7 h 8"/>
                  <a:gd name="T4" fmla="*/ 10 w 19"/>
                  <a:gd name="T5" fmla="*/ 6 h 8"/>
                  <a:gd name="T6" fmla="*/ 10 w 19"/>
                  <a:gd name="T7" fmla="*/ 6 h 8"/>
                  <a:gd name="T8" fmla="*/ 9 w 19"/>
                  <a:gd name="T9" fmla="*/ 6 h 8"/>
                  <a:gd name="T10" fmla="*/ 9 w 19"/>
                  <a:gd name="T11" fmla="*/ 5 h 8"/>
                  <a:gd name="T12" fmla="*/ 2 w 19"/>
                  <a:gd name="T13" fmla="*/ 7 h 8"/>
                  <a:gd name="T14" fmla="*/ 1 w 19"/>
                  <a:gd name="T15" fmla="*/ 7 h 8"/>
                  <a:gd name="T16" fmla="*/ 1 w 19"/>
                  <a:gd name="T17" fmla="*/ 6 h 8"/>
                  <a:gd name="T18" fmla="*/ 0 w 19"/>
                  <a:gd name="T19" fmla="*/ 7 h 8"/>
                  <a:gd name="T20" fmla="*/ 0 w 19"/>
                  <a:gd name="T21" fmla="*/ 6 h 8"/>
                  <a:gd name="T22" fmla="*/ 1 w 19"/>
                  <a:gd name="T23" fmla="*/ 6 h 8"/>
                  <a:gd name="T24" fmla="*/ 0 w 19"/>
                  <a:gd name="T25" fmla="*/ 5 h 8"/>
                  <a:gd name="T26" fmla="*/ 1 w 19"/>
                  <a:gd name="T27" fmla="*/ 5 h 8"/>
                  <a:gd name="T28" fmla="*/ 0 w 19"/>
                  <a:gd name="T29" fmla="*/ 4 h 8"/>
                  <a:gd name="T30" fmla="*/ 1 w 19"/>
                  <a:gd name="T31" fmla="*/ 3 h 8"/>
                  <a:gd name="T32" fmla="*/ 2 w 19"/>
                  <a:gd name="T33" fmla="*/ 3 h 8"/>
                  <a:gd name="T34" fmla="*/ 2 w 19"/>
                  <a:gd name="T35" fmla="*/ 2 h 8"/>
                  <a:gd name="T36" fmla="*/ 2 w 19"/>
                  <a:gd name="T37" fmla="*/ 2 h 8"/>
                  <a:gd name="T38" fmla="*/ 3 w 19"/>
                  <a:gd name="T39" fmla="*/ 1 h 8"/>
                  <a:gd name="T40" fmla="*/ 5 w 19"/>
                  <a:gd name="T41" fmla="*/ 0 h 8"/>
                  <a:gd name="T42" fmla="*/ 8 w 19"/>
                  <a:gd name="T43" fmla="*/ 0 h 8"/>
                  <a:gd name="T44" fmla="*/ 9 w 19"/>
                  <a:gd name="T45" fmla="*/ 0 h 8"/>
                  <a:gd name="T46" fmla="*/ 11 w 19"/>
                  <a:gd name="T47" fmla="*/ 2 h 8"/>
                  <a:gd name="T48" fmla="*/ 17 w 19"/>
                  <a:gd name="T49" fmla="*/ 1 h 8"/>
                  <a:gd name="T50" fmla="*/ 19 w 19"/>
                  <a:gd name="T51" fmla="*/ 1 h 8"/>
                  <a:gd name="T52" fmla="*/ 19 w 19"/>
                  <a:gd name="T53" fmla="*/ 2 h 8"/>
                  <a:gd name="T54" fmla="*/ 18 w 19"/>
                  <a:gd name="T55" fmla="*/ 5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8"/>
                  <a:gd name="T86" fmla="*/ 19 w 1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8">
                    <a:moveTo>
                      <a:pt x="18" y="5"/>
                    </a:moveTo>
                    <a:cubicBezTo>
                      <a:pt x="16" y="6"/>
                      <a:pt x="15" y="7"/>
                      <a:pt x="14" y="7"/>
                    </a:cubicBezTo>
                    <a:cubicBezTo>
                      <a:pt x="13" y="7"/>
                      <a:pt x="11" y="8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5"/>
                      <a:pt x="9" y="5"/>
                    </a:cubicBezTo>
                    <a:cubicBezTo>
                      <a:pt x="7" y="6"/>
                      <a:pt x="5" y="7"/>
                      <a:pt x="2" y="7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7"/>
                      <a:pt x="2" y="7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11" y="1"/>
                      <a:pt x="11" y="2"/>
                    </a:cubicBezTo>
                    <a:cubicBezTo>
                      <a:pt x="13" y="1"/>
                      <a:pt x="15" y="1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4"/>
                      <a:pt x="18" y="5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6" name="Freeform 547"/>
              <p:cNvSpPr>
                <a:spLocks noChangeArrowheads="1"/>
              </p:cNvSpPr>
              <p:nvPr/>
            </p:nvSpPr>
            <p:spPr bwMode="auto">
              <a:xfrm>
                <a:off x="415925" y="1287463"/>
                <a:ext cx="47625" cy="26988"/>
              </a:xfrm>
              <a:custGeom>
                <a:avLst/>
                <a:gdLst>
                  <a:gd name="T0" fmla="*/ 10 w 13"/>
                  <a:gd name="T1" fmla="*/ 6 h 7"/>
                  <a:gd name="T2" fmla="*/ 6 w 13"/>
                  <a:gd name="T3" fmla="*/ 7 h 7"/>
                  <a:gd name="T4" fmla="*/ 4 w 13"/>
                  <a:gd name="T5" fmla="*/ 7 h 7"/>
                  <a:gd name="T6" fmla="*/ 4 w 13"/>
                  <a:gd name="T7" fmla="*/ 7 h 7"/>
                  <a:gd name="T8" fmla="*/ 2 w 13"/>
                  <a:gd name="T9" fmla="*/ 5 h 7"/>
                  <a:gd name="T10" fmla="*/ 3 w 13"/>
                  <a:gd name="T11" fmla="*/ 4 h 7"/>
                  <a:gd name="T12" fmla="*/ 1 w 13"/>
                  <a:gd name="T13" fmla="*/ 3 h 7"/>
                  <a:gd name="T14" fmla="*/ 0 w 13"/>
                  <a:gd name="T15" fmla="*/ 3 h 7"/>
                  <a:gd name="T16" fmla="*/ 1 w 13"/>
                  <a:gd name="T17" fmla="*/ 3 h 7"/>
                  <a:gd name="T18" fmla="*/ 2 w 13"/>
                  <a:gd name="T19" fmla="*/ 3 h 7"/>
                  <a:gd name="T20" fmla="*/ 3 w 13"/>
                  <a:gd name="T21" fmla="*/ 2 h 7"/>
                  <a:gd name="T22" fmla="*/ 6 w 13"/>
                  <a:gd name="T23" fmla="*/ 1 h 7"/>
                  <a:gd name="T24" fmla="*/ 10 w 13"/>
                  <a:gd name="T25" fmla="*/ 1 h 7"/>
                  <a:gd name="T26" fmla="*/ 12 w 13"/>
                  <a:gd name="T27" fmla="*/ 1 h 7"/>
                  <a:gd name="T28" fmla="*/ 12 w 13"/>
                  <a:gd name="T29" fmla="*/ 2 h 7"/>
                  <a:gd name="T30" fmla="*/ 10 w 13"/>
                  <a:gd name="T31" fmla="*/ 6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7"/>
                  <a:gd name="T50" fmla="*/ 13 w 13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7">
                    <a:moveTo>
                      <a:pt x="10" y="6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2" y="7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3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7" name="Freeform 548"/>
              <p:cNvSpPr>
                <a:spLocks noChangeArrowheads="1"/>
              </p:cNvSpPr>
              <p:nvPr/>
            </p:nvSpPr>
            <p:spPr bwMode="auto">
              <a:xfrm>
                <a:off x="0" y="1166813"/>
                <a:ext cx="7938" cy="476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8" name="Freeform 549"/>
              <p:cNvSpPr>
                <a:spLocks noChangeArrowheads="1"/>
              </p:cNvSpPr>
              <p:nvPr/>
            </p:nvSpPr>
            <p:spPr bwMode="auto">
              <a:xfrm>
                <a:off x="38100" y="344488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59" name="Freeform 550"/>
              <p:cNvSpPr>
                <a:spLocks noChangeArrowheads="1"/>
              </p:cNvSpPr>
              <p:nvPr/>
            </p:nvSpPr>
            <p:spPr bwMode="auto">
              <a:xfrm>
                <a:off x="46038" y="1054100"/>
                <a:ext cx="11113" cy="3175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3" y="1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0" name="Freeform 551"/>
              <p:cNvSpPr>
                <a:spLocks noChangeArrowheads="1"/>
              </p:cNvSpPr>
              <p:nvPr/>
            </p:nvSpPr>
            <p:spPr bwMode="auto">
              <a:xfrm>
                <a:off x="68263" y="1038225"/>
                <a:ext cx="4763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1" name="Freeform 552"/>
              <p:cNvSpPr>
                <a:spLocks noChangeArrowheads="1"/>
              </p:cNvSpPr>
              <p:nvPr/>
            </p:nvSpPr>
            <p:spPr bwMode="auto">
              <a:xfrm>
                <a:off x="295275" y="24606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2" name="Freeform 553"/>
              <p:cNvSpPr>
                <a:spLocks noChangeArrowheads="1"/>
              </p:cNvSpPr>
              <p:nvPr/>
            </p:nvSpPr>
            <p:spPr bwMode="auto">
              <a:xfrm>
                <a:off x="287338" y="246063"/>
                <a:ext cx="7938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3" name="Freeform 554"/>
              <p:cNvSpPr>
                <a:spLocks noChangeArrowheads="1"/>
              </p:cNvSpPr>
              <p:nvPr/>
            </p:nvSpPr>
            <p:spPr bwMode="auto">
              <a:xfrm>
                <a:off x="106363" y="24130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4" name="Freeform 555"/>
              <p:cNvSpPr>
                <a:spLocks noChangeArrowheads="1"/>
              </p:cNvSpPr>
              <p:nvPr/>
            </p:nvSpPr>
            <p:spPr bwMode="auto">
              <a:xfrm>
                <a:off x="1670050" y="476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5" name="Freeform 556"/>
              <p:cNvSpPr>
                <a:spLocks noChangeArrowheads="1"/>
              </p:cNvSpPr>
              <p:nvPr/>
            </p:nvSpPr>
            <p:spPr bwMode="auto">
              <a:xfrm>
                <a:off x="1666875" y="476250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6" name="Freeform 558"/>
              <p:cNvSpPr>
                <a:spLocks noChangeArrowheads="1"/>
              </p:cNvSpPr>
              <p:nvPr/>
            </p:nvSpPr>
            <p:spPr bwMode="auto">
              <a:xfrm>
                <a:off x="1658938" y="604838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7" name="Freeform 559"/>
              <p:cNvSpPr>
                <a:spLocks noChangeArrowheads="1"/>
              </p:cNvSpPr>
              <p:nvPr/>
            </p:nvSpPr>
            <p:spPr bwMode="auto">
              <a:xfrm>
                <a:off x="103188" y="241300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8" name="Freeform 560"/>
              <p:cNvSpPr>
                <a:spLocks noChangeArrowheads="1"/>
              </p:cNvSpPr>
              <p:nvPr/>
            </p:nvSpPr>
            <p:spPr bwMode="auto">
              <a:xfrm>
                <a:off x="1681163" y="982663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69" name="Freeform 561"/>
              <p:cNvSpPr>
                <a:spLocks noChangeArrowheads="1"/>
              </p:cNvSpPr>
              <p:nvPr/>
            </p:nvSpPr>
            <p:spPr bwMode="auto">
              <a:xfrm>
                <a:off x="1677988" y="982663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0" name="Freeform 562"/>
              <p:cNvSpPr>
                <a:spLocks noChangeArrowheads="1"/>
              </p:cNvSpPr>
              <p:nvPr/>
            </p:nvSpPr>
            <p:spPr bwMode="auto">
              <a:xfrm>
                <a:off x="49213" y="298450"/>
                <a:ext cx="4763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1" name="Freeform 563"/>
              <p:cNvSpPr>
                <a:spLocks noChangeArrowheads="1"/>
              </p:cNvSpPr>
              <p:nvPr/>
            </p:nvSpPr>
            <p:spPr bwMode="auto">
              <a:xfrm>
                <a:off x="57150" y="887413"/>
                <a:ext cx="3175" cy="793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2" name="Freeform 564"/>
              <p:cNvSpPr>
                <a:spLocks noChangeArrowheads="1"/>
              </p:cNvSpPr>
              <p:nvPr/>
            </p:nvSpPr>
            <p:spPr bwMode="auto">
              <a:xfrm>
                <a:off x="53975" y="887413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3" name="Freeform 565"/>
              <p:cNvSpPr>
                <a:spLocks noChangeArrowheads="1"/>
              </p:cNvSpPr>
              <p:nvPr/>
            </p:nvSpPr>
            <p:spPr bwMode="auto">
              <a:xfrm>
                <a:off x="53975" y="668338"/>
                <a:ext cx="22225" cy="22225"/>
              </a:xfrm>
              <a:custGeom>
                <a:avLst/>
                <a:gdLst>
                  <a:gd name="T0" fmla="*/ 4 w 6"/>
                  <a:gd name="T1" fmla="*/ 5 h 6"/>
                  <a:gd name="T2" fmla="*/ 2 w 6"/>
                  <a:gd name="T3" fmla="*/ 0 h 6"/>
                  <a:gd name="T4" fmla="*/ 4 w 6"/>
                  <a:gd name="T5" fmla="*/ 3 h 6"/>
                  <a:gd name="T6" fmla="*/ 4 w 6"/>
                  <a:gd name="T7" fmla="*/ 5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4" y="5"/>
                    </a:moveTo>
                    <a:cubicBezTo>
                      <a:pt x="2" y="4"/>
                      <a:pt x="6" y="1"/>
                      <a:pt x="2" y="0"/>
                    </a:cubicBezTo>
                    <a:cubicBezTo>
                      <a:pt x="0" y="0"/>
                      <a:pt x="1" y="3"/>
                      <a:pt x="4" y="3"/>
                    </a:cubicBezTo>
                    <a:cubicBezTo>
                      <a:pt x="3" y="3"/>
                      <a:pt x="3" y="6"/>
                      <a:pt x="4" y="5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4" name="Freeform 566"/>
              <p:cNvSpPr>
                <a:spLocks noChangeArrowheads="1"/>
              </p:cNvSpPr>
              <p:nvPr/>
            </p:nvSpPr>
            <p:spPr bwMode="auto">
              <a:xfrm>
                <a:off x="57150" y="750888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5" name="Freeform 567"/>
              <p:cNvSpPr>
                <a:spLocks noChangeArrowheads="1"/>
              </p:cNvSpPr>
              <p:nvPr/>
            </p:nvSpPr>
            <p:spPr bwMode="auto">
              <a:xfrm>
                <a:off x="57150" y="679450"/>
                <a:ext cx="3175" cy="476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6" name="Freeform 568"/>
              <p:cNvSpPr>
                <a:spLocks noChangeArrowheads="1"/>
              </p:cNvSpPr>
              <p:nvPr/>
            </p:nvSpPr>
            <p:spPr bwMode="auto">
              <a:xfrm>
                <a:off x="57150" y="884238"/>
                <a:ext cx="7938" cy="3175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7" name="Freeform 569"/>
              <p:cNvSpPr>
                <a:spLocks noChangeArrowheads="1"/>
              </p:cNvSpPr>
              <p:nvPr/>
            </p:nvSpPr>
            <p:spPr bwMode="auto">
              <a:xfrm>
                <a:off x="60325" y="763588"/>
                <a:ext cx="19050" cy="6350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1 h 2"/>
                  <a:gd name="T4" fmla="*/ 5 w 5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5" y="2"/>
                    </a:moveTo>
                    <a:cubicBezTo>
                      <a:pt x="4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5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8" name="Freeform 570"/>
              <p:cNvSpPr>
                <a:spLocks noChangeArrowheads="1"/>
              </p:cNvSpPr>
              <p:nvPr/>
            </p:nvSpPr>
            <p:spPr bwMode="auto">
              <a:xfrm>
                <a:off x="49213" y="649288"/>
                <a:ext cx="23813" cy="11113"/>
              </a:xfrm>
              <a:custGeom>
                <a:avLst/>
                <a:gdLst>
                  <a:gd name="T0" fmla="*/ 3 w 6"/>
                  <a:gd name="T1" fmla="*/ 1 h 3"/>
                  <a:gd name="T2" fmla="*/ 3 w 6"/>
                  <a:gd name="T3" fmla="*/ 1 h 3"/>
                  <a:gd name="T4" fmla="*/ 0 60000 65536"/>
                  <a:gd name="T5" fmla="*/ 0 60000 65536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3">
                    <a:moveTo>
                      <a:pt x="3" y="1"/>
                    </a:moveTo>
                    <a:cubicBezTo>
                      <a:pt x="0" y="3"/>
                      <a:pt x="6" y="0"/>
                      <a:pt x="3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79" name="Freeform 571"/>
              <p:cNvSpPr>
                <a:spLocks noChangeArrowheads="1"/>
              </p:cNvSpPr>
              <p:nvPr/>
            </p:nvSpPr>
            <p:spPr bwMode="auto">
              <a:xfrm>
                <a:off x="60325" y="593725"/>
                <a:ext cx="4763" cy="635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2"/>
                      <a:pt x="1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0" name="Freeform 572"/>
              <p:cNvSpPr>
                <a:spLocks noChangeArrowheads="1"/>
              </p:cNvSpPr>
              <p:nvPr/>
            </p:nvSpPr>
            <p:spPr bwMode="auto">
              <a:xfrm>
                <a:off x="60325" y="665163"/>
                <a:ext cx="12700" cy="3175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1" y="0"/>
                    </a:moveTo>
                    <a:cubicBezTo>
                      <a:pt x="0" y="1"/>
                      <a:pt x="3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1" name="Freeform 573"/>
              <p:cNvSpPr>
                <a:spLocks noChangeArrowheads="1"/>
              </p:cNvSpPr>
              <p:nvPr/>
            </p:nvSpPr>
            <p:spPr bwMode="auto">
              <a:xfrm>
                <a:off x="65088" y="555625"/>
                <a:ext cx="7938" cy="7938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2" name="Freeform 574"/>
              <p:cNvSpPr>
                <a:spLocks noChangeArrowheads="1"/>
              </p:cNvSpPr>
              <p:nvPr/>
            </p:nvSpPr>
            <p:spPr bwMode="auto">
              <a:xfrm>
                <a:off x="60325" y="769938"/>
                <a:ext cx="26988" cy="12700"/>
              </a:xfrm>
              <a:custGeom>
                <a:avLst/>
                <a:gdLst>
                  <a:gd name="T0" fmla="*/ 2 w 7"/>
                  <a:gd name="T1" fmla="*/ 0 h 3"/>
                  <a:gd name="T2" fmla="*/ 2 w 7"/>
                  <a:gd name="T3" fmla="*/ 0 h 3"/>
                  <a:gd name="T4" fmla="*/ 0 60000 65536"/>
                  <a:gd name="T5" fmla="*/ 0 60000 65536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3">
                    <a:moveTo>
                      <a:pt x="2" y="0"/>
                    </a:moveTo>
                    <a:cubicBezTo>
                      <a:pt x="0" y="1"/>
                      <a:pt x="7" y="3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3" name="Freeform 575"/>
              <p:cNvSpPr>
                <a:spLocks noChangeArrowheads="1"/>
              </p:cNvSpPr>
              <p:nvPr/>
            </p:nvSpPr>
            <p:spPr bwMode="auto">
              <a:xfrm>
                <a:off x="68263" y="887413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4" name="Freeform 576"/>
              <p:cNvSpPr>
                <a:spLocks noChangeArrowheads="1"/>
              </p:cNvSpPr>
              <p:nvPr/>
            </p:nvSpPr>
            <p:spPr bwMode="auto">
              <a:xfrm>
                <a:off x="65088" y="660400"/>
                <a:ext cx="7938" cy="476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2" y="1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5" name="Freeform 577"/>
              <p:cNvSpPr>
                <a:spLocks noChangeArrowheads="1"/>
              </p:cNvSpPr>
              <p:nvPr/>
            </p:nvSpPr>
            <p:spPr bwMode="auto">
              <a:xfrm>
                <a:off x="76200" y="774700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6" name="Freeform 578"/>
              <p:cNvSpPr>
                <a:spLocks noChangeArrowheads="1"/>
              </p:cNvSpPr>
              <p:nvPr/>
            </p:nvSpPr>
            <p:spPr bwMode="auto">
              <a:xfrm>
                <a:off x="84138" y="1117600"/>
                <a:ext cx="41275" cy="7938"/>
              </a:xfrm>
              <a:custGeom>
                <a:avLst/>
                <a:gdLst>
                  <a:gd name="T0" fmla="*/ 4 w 11"/>
                  <a:gd name="T1" fmla="*/ 0 h 2"/>
                  <a:gd name="T2" fmla="*/ 4 w 11"/>
                  <a:gd name="T3" fmla="*/ 0 h 2"/>
                  <a:gd name="T4" fmla="*/ 0 60000 65536"/>
                  <a:gd name="T5" fmla="*/ 0 60000 65536"/>
                  <a:gd name="T6" fmla="*/ 0 w 11"/>
                  <a:gd name="T7" fmla="*/ 0 h 2"/>
                  <a:gd name="T8" fmla="*/ 11 w 1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">
                    <a:moveTo>
                      <a:pt x="4" y="0"/>
                    </a:moveTo>
                    <a:cubicBezTo>
                      <a:pt x="0" y="2"/>
                      <a:pt x="11" y="1"/>
                      <a:pt x="4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7" name="Freeform 579"/>
              <p:cNvSpPr>
                <a:spLocks noChangeArrowheads="1"/>
              </p:cNvSpPr>
              <p:nvPr/>
            </p:nvSpPr>
            <p:spPr bwMode="auto">
              <a:xfrm>
                <a:off x="106363" y="1114425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3 w 3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1" y="2"/>
                      <a:pt x="3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8" name="Freeform 580"/>
              <p:cNvSpPr>
                <a:spLocks noChangeArrowheads="1"/>
              </p:cNvSpPr>
              <p:nvPr/>
            </p:nvSpPr>
            <p:spPr bwMode="auto">
              <a:xfrm>
                <a:off x="128588" y="1114425"/>
                <a:ext cx="490538" cy="19050"/>
              </a:xfrm>
              <a:custGeom>
                <a:avLst/>
                <a:gdLst>
                  <a:gd name="T0" fmla="*/ 130 w 130"/>
                  <a:gd name="T1" fmla="*/ 4 h 5"/>
                  <a:gd name="T2" fmla="*/ 124 w 130"/>
                  <a:gd name="T3" fmla="*/ 3 h 5"/>
                  <a:gd name="T4" fmla="*/ 117 w 130"/>
                  <a:gd name="T5" fmla="*/ 1 h 5"/>
                  <a:gd name="T6" fmla="*/ 103 w 130"/>
                  <a:gd name="T7" fmla="*/ 1 h 5"/>
                  <a:gd name="T8" fmla="*/ 91 w 130"/>
                  <a:gd name="T9" fmla="*/ 2 h 5"/>
                  <a:gd name="T10" fmla="*/ 92 w 130"/>
                  <a:gd name="T11" fmla="*/ 2 h 5"/>
                  <a:gd name="T12" fmla="*/ 56 w 130"/>
                  <a:gd name="T13" fmla="*/ 2 h 5"/>
                  <a:gd name="T14" fmla="*/ 64 w 130"/>
                  <a:gd name="T15" fmla="*/ 1 h 5"/>
                  <a:gd name="T16" fmla="*/ 49 w 130"/>
                  <a:gd name="T17" fmla="*/ 1 h 5"/>
                  <a:gd name="T18" fmla="*/ 49 w 130"/>
                  <a:gd name="T19" fmla="*/ 3 h 5"/>
                  <a:gd name="T20" fmla="*/ 33 w 130"/>
                  <a:gd name="T21" fmla="*/ 2 h 5"/>
                  <a:gd name="T22" fmla="*/ 35 w 130"/>
                  <a:gd name="T23" fmla="*/ 3 h 5"/>
                  <a:gd name="T24" fmla="*/ 0 w 130"/>
                  <a:gd name="T25" fmla="*/ 3 h 5"/>
                  <a:gd name="T26" fmla="*/ 130 w 130"/>
                  <a:gd name="T27" fmla="*/ 4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5"/>
                  <a:gd name="T44" fmla="*/ 130 w 130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5">
                    <a:moveTo>
                      <a:pt x="130" y="4"/>
                    </a:moveTo>
                    <a:cubicBezTo>
                      <a:pt x="128" y="3"/>
                      <a:pt x="124" y="1"/>
                      <a:pt x="124" y="3"/>
                    </a:cubicBezTo>
                    <a:cubicBezTo>
                      <a:pt x="122" y="4"/>
                      <a:pt x="118" y="1"/>
                      <a:pt x="117" y="1"/>
                    </a:cubicBezTo>
                    <a:cubicBezTo>
                      <a:pt x="121" y="4"/>
                      <a:pt x="102" y="1"/>
                      <a:pt x="103" y="1"/>
                    </a:cubicBezTo>
                    <a:cubicBezTo>
                      <a:pt x="110" y="5"/>
                      <a:pt x="93" y="1"/>
                      <a:pt x="91" y="2"/>
                    </a:cubicBezTo>
                    <a:cubicBezTo>
                      <a:pt x="92" y="3"/>
                      <a:pt x="92" y="3"/>
                      <a:pt x="92" y="2"/>
                    </a:cubicBezTo>
                    <a:cubicBezTo>
                      <a:pt x="89" y="2"/>
                      <a:pt x="56" y="2"/>
                      <a:pt x="56" y="2"/>
                    </a:cubicBezTo>
                    <a:cubicBezTo>
                      <a:pt x="57" y="1"/>
                      <a:pt x="65" y="1"/>
                      <a:pt x="64" y="1"/>
                    </a:cubicBezTo>
                    <a:cubicBezTo>
                      <a:pt x="62" y="1"/>
                      <a:pt x="51" y="1"/>
                      <a:pt x="49" y="1"/>
                    </a:cubicBezTo>
                    <a:cubicBezTo>
                      <a:pt x="48" y="1"/>
                      <a:pt x="51" y="3"/>
                      <a:pt x="49" y="3"/>
                    </a:cubicBezTo>
                    <a:cubicBezTo>
                      <a:pt x="46" y="3"/>
                      <a:pt x="36" y="0"/>
                      <a:pt x="33" y="2"/>
                    </a:cubicBezTo>
                    <a:cubicBezTo>
                      <a:pt x="35" y="1"/>
                      <a:pt x="36" y="2"/>
                      <a:pt x="35" y="3"/>
                    </a:cubicBezTo>
                    <a:cubicBezTo>
                      <a:pt x="28" y="1"/>
                      <a:pt x="4" y="2"/>
                      <a:pt x="0" y="3"/>
                    </a:cubicBezTo>
                    <a:cubicBezTo>
                      <a:pt x="43" y="5"/>
                      <a:pt x="87" y="4"/>
                      <a:pt x="130" y="4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89" name="Freeform 581"/>
              <p:cNvSpPr>
                <a:spLocks noChangeArrowheads="1"/>
              </p:cNvSpPr>
              <p:nvPr/>
            </p:nvSpPr>
            <p:spPr bwMode="auto">
              <a:xfrm>
                <a:off x="133350" y="238125"/>
                <a:ext cx="14288" cy="3175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0" y="1"/>
                    </a:moveTo>
                    <a:cubicBezTo>
                      <a:pt x="4" y="1"/>
                      <a:pt x="1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0" name="Freeform 582"/>
              <p:cNvSpPr>
                <a:spLocks noChangeArrowheads="1"/>
              </p:cNvSpPr>
              <p:nvPr/>
            </p:nvSpPr>
            <p:spPr bwMode="auto">
              <a:xfrm>
                <a:off x="136525" y="1114425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1" name="Freeform 583"/>
              <p:cNvSpPr>
                <a:spLocks noChangeArrowheads="1"/>
              </p:cNvSpPr>
              <p:nvPr/>
            </p:nvSpPr>
            <p:spPr bwMode="auto">
              <a:xfrm>
                <a:off x="144463" y="11144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2" name="Freeform 584"/>
              <p:cNvSpPr>
                <a:spLocks noChangeArrowheads="1"/>
              </p:cNvSpPr>
              <p:nvPr/>
            </p:nvSpPr>
            <p:spPr bwMode="auto">
              <a:xfrm>
                <a:off x="144463" y="1109663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3" name="Freeform 585"/>
              <p:cNvSpPr>
                <a:spLocks noChangeArrowheads="1"/>
              </p:cNvSpPr>
              <p:nvPr/>
            </p:nvSpPr>
            <p:spPr bwMode="auto">
              <a:xfrm>
                <a:off x="144463" y="1114425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4" name="Freeform 586"/>
              <p:cNvSpPr>
                <a:spLocks noChangeArrowheads="1"/>
              </p:cNvSpPr>
              <p:nvPr/>
            </p:nvSpPr>
            <p:spPr bwMode="auto">
              <a:xfrm>
                <a:off x="139700" y="1109663"/>
                <a:ext cx="7938" cy="476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2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5" name="Freeform 587"/>
              <p:cNvSpPr>
                <a:spLocks noChangeArrowheads="1"/>
              </p:cNvSpPr>
              <p:nvPr/>
            </p:nvSpPr>
            <p:spPr bwMode="auto">
              <a:xfrm>
                <a:off x="147638" y="241300"/>
                <a:ext cx="19050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6" name="Freeform 588"/>
              <p:cNvSpPr>
                <a:spLocks noChangeArrowheads="1"/>
              </p:cNvSpPr>
              <p:nvPr/>
            </p:nvSpPr>
            <p:spPr bwMode="auto">
              <a:xfrm>
                <a:off x="147638" y="1114425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7" name="Freeform 589"/>
              <p:cNvSpPr>
                <a:spLocks noChangeArrowheads="1"/>
              </p:cNvSpPr>
              <p:nvPr/>
            </p:nvSpPr>
            <p:spPr bwMode="auto">
              <a:xfrm>
                <a:off x="166688" y="1114425"/>
                <a:ext cx="11113" cy="3175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3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8" name="Freeform 590"/>
              <p:cNvSpPr>
                <a:spLocks noChangeArrowheads="1"/>
              </p:cNvSpPr>
              <p:nvPr/>
            </p:nvSpPr>
            <p:spPr bwMode="auto">
              <a:xfrm>
                <a:off x="169863" y="238125"/>
                <a:ext cx="26988" cy="3175"/>
              </a:xfrm>
              <a:custGeom>
                <a:avLst/>
                <a:gdLst>
                  <a:gd name="T0" fmla="*/ 7 w 7"/>
                  <a:gd name="T1" fmla="*/ 1 h 1"/>
                  <a:gd name="T2" fmla="*/ 0 w 7"/>
                  <a:gd name="T3" fmla="*/ 1 h 1"/>
                  <a:gd name="T4" fmla="*/ 7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1"/>
                    </a:moveTo>
                    <a:cubicBezTo>
                      <a:pt x="5" y="0"/>
                      <a:pt x="2" y="1"/>
                      <a:pt x="0" y="1"/>
                    </a:cubicBezTo>
                    <a:cubicBezTo>
                      <a:pt x="2" y="1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499" name="Freeform 591"/>
              <p:cNvSpPr>
                <a:spLocks noChangeArrowheads="1"/>
              </p:cNvSpPr>
              <p:nvPr/>
            </p:nvSpPr>
            <p:spPr bwMode="auto">
              <a:xfrm>
                <a:off x="185738" y="1117600"/>
                <a:ext cx="7938" cy="476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0" name="Freeform 592"/>
              <p:cNvSpPr>
                <a:spLocks noChangeArrowheads="1"/>
              </p:cNvSpPr>
              <p:nvPr/>
            </p:nvSpPr>
            <p:spPr bwMode="auto">
              <a:xfrm>
                <a:off x="193675" y="1106488"/>
                <a:ext cx="6350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1" name="Freeform 593"/>
              <p:cNvSpPr>
                <a:spLocks noChangeArrowheads="1"/>
              </p:cNvSpPr>
              <p:nvPr/>
            </p:nvSpPr>
            <p:spPr bwMode="auto">
              <a:xfrm>
                <a:off x="193675" y="1109663"/>
                <a:ext cx="14288" cy="15875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0 60000 65536"/>
                  <a:gd name="T5" fmla="*/ 0 60000 65536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">
                    <a:moveTo>
                      <a:pt x="4" y="2"/>
                    </a:moveTo>
                    <a:cubicBezTo>
                      <a:pt x="0" y="0"/>
                      <a:pt x="1" y="4"/>
                      <a:pt x="4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2" name="Freeform 594"/>
              <p:cNvSpPr>
                <a:spLocks noChangeArrowheads="1"/>
              </p:cNvSpPr>
              <p:nvPr/>
            </p:nvSpPr>
            <p:spPr bwMode="auto">
              <a:xfrm>
                <a:off x="211138" y="1117600"/>
                <a:ext cx="15875" cy="476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3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3" name="Freeform 595"/>
              <p:cNvSpPr>
                <a:spLocks noChangeArrowheads="1"/>
              </p:cNvSpPr>
              <p:nvPr/>
            </p:nvSpPr>
            <p:spPr bwMode="auto">
              <a:xfrm>
                <a:off x="227013" y="1117600"/>
                <a:ext cx="7938" cy="476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4" name="Freeform 596"/>
              <p:cNvSpPr>
                <a:spLocks noChangeArrowheads="1"/>
              </p:cNvSpPr>
              <p:nvPr/>
            </p:nvSpPr>
            <p:spPr bwMode="auto">
              <a:xfrm>
                <a:off x="238125" y="1122363"/>
                <a:ext cx="1111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5" name="Freeform 597"/>
              <p:cNvSpPr>
                <a:spLocks noChangeArrowheads="1"/>
              </p:cNvSpPr>
              <p:nvPr/>
            </p:nvSpPr>
            <p:spPr bwMode="auto">
              <a:xfrm>
                <a:off x="241300" y="241300"/>
                <a:ext cx="68263" cy="4763"/>
              </a:xfrm>
              <a:custGeom>
                <a:avLst/>
                <a:gdLst>
                  <a:gd name="T0" fmla="*/ 18 w 18"/>
                  <a:gd name="T1" fmla="*/ 0 h 1"/>
                  <a:gd name="T2" fmla="*/ 0 w 18"/>
                  <a:gd name="T3" fmla="*/ 0 h 1"/>
                  <a:gd name="T4" fmla="*/ 18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cubicBezTo>
                      <a:pt x="12" y="0"/>
                      <a:pt x="6" y="0"/>
                      <a:pt x="0" y="0"/>
                    </a:cubicBezTo>
                    <a:cubicBezTo>
                      <a:pt x="3" y="1"/>
                      <a:pt x="15" y="0"/>
                      <a:pt x="18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6" name="Freeform 598"/>
              <p:cNvSpPr>
                <a:spLocks noChangeArrowheads="1"/>
              </p:cNvSpPr>
              <p:nvPr/>
            </p:nvSpPr>
            <p:spPr bwMode="auto">
              <a:xfrm>
                <a:off x="314325" y="1106488"/>
                <a:ext cx="1111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7" name="Freeform 599"/>
              <p:cNvSpPr>
                <a:spLocks noChangeArrowheads="1"/>
              </p:cNvSpPr>
              <p:nvPr/>
            </p:nvSpPr>
            <p:spPr bwMode="auto">
              <a:xfrm>
                <a:off x="344488" y="110648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8" name="Freeform 600"/>
              <p:cNvSpPr>
                <a:spLocks noChangeArrowheads="1"/>
              </p:cNvSpPr>
              <p:nvPr/>
            </p:nvSpPr>
            <p:spPr bwMode="auto">
              <a:xfrm>
                <a:off x="411163" y="1103313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09" name="Freeform 601"/>
              <p:cNvSpPr>
                <a:spLocks noChangeArrowheads="1"/>
              </p:cNvSpPr>
              <p:nvPr/>
            </p:nvSpPr>
            <p:spPr bwMode="auto">
              <a:xfrm>
                <a:off x="422275" y="1109663"/>
                <a:ext cx="7938" cy="476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0" name="Freeform 602"/>
              <p:cNvSpPr>
                <a:spLocks noChangeArrowheads="1"/>
              </p:cNvSpPr>
              <p:nvPr/>
            </p:nvSpPr>
            <p:spPr bwMode="auto">
              <a:xfrm>
                <a:off x="457200" y="1114425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1" name="Freeform 603"/>
              <p:cNvSpPr>
                <a:spLocks noChangeArrowheads="1"/>
              </p:cNvSpPr>
              <p:nvPr/>
            </p:nvSpPr>
            <p:spPr bwMode="auto">
              <a:xfrm>
                <a:off x="460375" y="1106488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2" name="Freeform 604"/>
              <p:cNvSpPr>
                <a:spLocks noChangeArrowheads="1"/>
              </p:cNvSpPr>
              <p:nvPr/>
            </p:nvSpPr>
            <p:spPr bwMode="auto">
              <a:xfrm>
                <a:off x="460375" y="1092200"/>
                <a:ext cx="15875" cy="17463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0" y="3"/>
                    </a:moveTo>
                    <a:cubicBezTo>
                      <a:pt x="4" y="5"/>
                      <a:pt x="0" y="0"/>
                      <a:pt x="0" y="3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3" name="Freeform 605"/>
              <p:cNvSpPr>
                <a:spLocks noChangeArrowheads="1"/>
              </p:cNvSpPr>
              <p:nvPr/>
            </p:nvSpPr>
            <p:spPr bwMode="auto">
              <a:xfrm>
                <a:off x="528638" y="1106488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4" name="Freeform 606"/>
              <p:cNvSpPr>
                <a:spLocks noChangeArrowheads="1"/>
              </p:cNvSpPr>
              <p:nvPr/>
            </p:nvSpPr>
            <p:spPr bwMode="auto">
              <a:xfrm>
                <a:off x="608013" y="1117600"/>
                <a:ext cx="6350" cy="476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0" y="0"/>
                      <a:pt x="2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5" name="Freeform 607"/>
              <p:cNvSpPr>
                <a:spLocks noChangeArrowheads="1"/>
              </p:cNvSpPr>
              <p:nvPr/>
            </p:nvSpPr>
            <p:spPr bwMode="auto">
              <a:xfrm>
                <a:off x="622300" y="1114425"/>
                <a:ext cx="101600" cy="14288"/>
              </a:xfrm>
              <a:custGeom>
                <a:avLst/>
                <a:gdLst>
                  <a:gd name="T0" fmla="*/ 27 w 27"/>
                  <a:gd name="T1" fmla="*/ 4 h 4"/>
                  <a:gd name="T2" fmla="*/ 11 w 27"/>
                  <a:gd name="T3" fmla="*/ 4 h 4"/>
                  <a:gd name="T4" fmla="*/ 0 w 27"/>
                  <a:gd name="T5" fmla="*/ 4 h 4"/>
                  <a:gd name="T6" fmla="*/ 27 w 27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4"/>
                  <a:gd name="T14" fmla="*/ 27 w 2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4">
                    <a:moveTo>
                      <a:pt x="27" y="4"/>
                    </a:moveTo>
                    <a:cubicBezTo>
                      <a:pt x="27" y="2"/>
                      <a:pt x="11" y="3"/>
                      <a:pt x="11" y="4"/>
                    </a:cubicBezTo>
                    <a:cubicBezTo>
                      <a:pt x="8" y="3"/>
                      <a:pt x="0" y="0"/>
                      <a:pt x="0" y="4"/>
                    </a:cubicBezTo>
                    <a:cubicBezTo>
                      <a:pt x="9" y="4"/>
                      <a:pt x="18" y="4"/>
                      <a:pt x="27" y="4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6" name="Freeform 608"/>
              <p:cNvSpPr>
                <a:spLocks noChangeArrowheads="1"/>
              </p:cNvSpPr>
              <p:nvPr/>
            </p:nvSpPr>
            <p:spPr bwMode="auto">
              <a:xfrm>
                <a:off x="627063" y="11064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7" name="Freeform 609"/>
              <p:cNvSpPr>
                <a:spLocks noChangeArrowheads="1"/>
              </p:cNvSpPr>
              <p:nvPr/>
            </p:nvSpPr>
            <p:spPr bwMode="auto">
              <a:xfrm>
                <a:off x="630238" y="1103313"/>
                <a:ext cx="14288" cy="3175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0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2" y="0"/>
                    </a:moveTo>
                    <a:cubicBezTo>
                      <a:pt x="0" y="1"/>
                      <a:pt x="4" y="0"/>
                      <a:pt x="2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8" name="Freeform 610"/>
              <p:cNvSpPr>
                <a:spLocks noChangeArrowheads="1"/>
              </p:cNvSpPr>
              <p:nvPr/>
            </p:nvSpPr>
            <p:spPr bwMode="auto">
              <a:xfrm>
                <a:off x="660400" y="1098550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19" name="Freeform 611"/>
              <p:cNvSpPr>
                <a:spLocks noChangeArrowheads="1"/>
              </p:cNvSpPr>
              <p:nvPr/>
            </p:nvSpPr>
            <p:spPr bwMode="auto">
              <a:xfrm>
                <a:off x="660400" y="1109663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0" name="Freeform 612"/>
              <p:cNvSpPr>
                <a:spLocks noChangeArrowheads="1"/>
              </p:cNvSpPr>
              <p:nvPr/>
            </p:nvSpPr>
            <p:spPr bwMode="auto">
              <a:xfrm>
                <a:off x="728663" y="1109663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1" name="Freeform 613"/>
              <p:cNvSpPr>
                <a:spLocks noChangeArrowheads="1"/>
              </p:cNvSpPr>
              <p:nvPr/>
            </p:nvSpPr>
            <p:spPr bwMode="auto">
              <a:xfrm>
                <a:off x="735013" y="1117600"/>
                <a:ext cx="125413" cy="22225"/>
              </a:xfrm>
              <a:custGeom>
                <a:avLst/>
                <a:gdLst>
                  <a:gd name="T0" fmla="*/ 31 w 33"/>
                  <a:gd name="T1" fmla="*/ 3 h 6"/>
                  <a:gd name="T2" fmla="*/ 24 w 33"/>
                  <a:gd name="T3" fmla="*/ 0 h 6"/>
                  <a:gd name="T4" fmla="*/ 20 w 33"/>
                  <a:gd name="T5" fmla="*/ 0 h 6"/>
                  <a:gd name="T6" fmla="*/ 13 w 33"/>
                  <a:gd name="T7" fmla="*/ 0 h 6"/>
                  <a:gd name="T8" fmla="*/ 10 w 33"/>
                  <a:gd name="T9" fmla="*/ 0 h 6"/>
                  <a:gd name="T10" fmla="*/ 14 w 33"/>
                  <a:gd name="T11" fmla="*/ 3 h 6"/>
                  <a:gd name="T12" fmla="*/ 8 w 33"/>
                  <a:gd name="T13" fmla="*/ 1 h 6"/>
                  <a:gd name="T14" fmla="*/ 10 w 33"/>
                  <a:gd name="T15" fmla="*/ 3 h 6"/>
                  <a:gd name="T16" fmla="*/ 7 w 33"/>
                  <a:gd name="T17" fmla="*/ 1 h 6"/>
                  <a:gd name="T18" fmla="*/ 1 w 33"/>
                  <a:gd name="T19" fmla="*/ 3 h 6"/>
                  <a:gd name="T20" fmla="*/ 31 w 33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6"/>
                  <a:gd name="T35" fmla="*/ 33 w 3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6">
                    <a:moveTo>
                      <a:pt x="31" y="3"/>
                    </a:moveTo>
                    <a:cubicBezTo>
                      <a:pt x="33" y="4"/>
                      <a:pt x="24" y="0"/>
                      <a:pt x="24" y="0"/>
                    </a:cubicBezTo>
                    <a:cubicBezTo>
                      <a:pt x="22" y="2"/>
                      <a:pt x="22" y="2"/>
                      <a:pt x="20" y="0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17" y="0"/>
                      <a:pt x="27" y="6"/>
                      <a:pt x="10" y="0"/>
                    </a:cubicBezTo>
                    <a:cubicBezTo>
                      <a:pt x="12" y="0"/>
                      <a:pt x="13" y="2"/>
                      <a:pt x="14" y="3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0"/>
                      <a:pt x="0" y="1"/>
                      <a:pt x="1" y="3"/>
                    </a:cubicBezTo>
                    <a:cubicBezTo>
                      <a:pt x="10" y="3"/>
                      <a:pt x="22" y="4"/>
                      <a:pt x="31" y="3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2" name="Freeform 614"/>
              <p:cNvSpPr>
                <a:spLocks noChangeArrowheads="1"/>
              </p:cNvSpPr>
              <p:nvPr/>
            </p:nvSpPr>
            <p:spPr bwMode="auto">
              <a:xfrm>
                <a:off x="769938" y="111442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3" name="Freeform 615"/>
              <p:cNvSpPr>
                <a:spLocks noChangeArrowheads="1"/>
              </p:cNvSpPr>
              <p:nvPr/>
            </p:nvSpPr>
            <p:spPr bwMode="auto">
              <a:xfrm>
                <a:off x="773113" y="110966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4" name="Freeform 616"/>
              <p:cNvSpPr>
                <a:spLocks noChangeArrowheads="1"/>
              </p:cNvSpPr>
              <p:nvPr/>
            </p:nvSpPr>
            <p:spPr bwMode="auto">
              <a:xfrm>
                <a:off x="811213" y="1122363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5" name="Freeform 617"/>
              <p:cNvSpPr>
                <a:spLocks noChangeArrowheads="1"/>
              </p:cNvSpPr>
              <p:nvPr/>
            </p:nvSpPr>
            <p:spPr bwMode="auto">
              <a:xfrm>
                <a:off x="822325" y="1109663"/>
                <a:ext cx="11113" cy="4763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1"/>
                    </a:moveTo>
                    <a:cubicBezTo>
                      <a:pt x="0" y="0"/>
                      <a:pt x="3" y="1"/>
                      <a:pt x="3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6" name="Freeform 618"/>
              <p:cNvSpPr>
                <a:spLocks noChangeArrowheads="1"/>
              </p:cNvSpPr>
              <p:nvPr/>
            </p:nvSpPr>
            <p:spPr bwMode="auto">
              <a:xfrm>
                <a:off x="844550" y="1117600"/>
                <a:ext cx="15875" cy="7938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7" name="Freeform 619"/>
              <p:cNvSpPr>
                <a:spLocks noChangeArrowheads="1"/>
              </p:cNvSpPr>
              <p:nvPr/>
            </p:nvSpPr>
            <p:spPr bwMode="auto">
              <a:xfrm>
                <a:off x="879475" y="1098550"/>
                <a:ext cx="19050" cy="7938"/>
              </a:xfrm>
              <a:custGeom>
                <a:avLst/>
                <a:gdLst>
                  <a:gd name="T0" fmla="*/ 3 w 5"/>
                  <a:gd name="T1" fmla="*/ 0 h 2"/>
                  <a:gd name="T2" fmla="*/ 1 w 5"/>
                  <a:gd name="T3" fmla="*/ 2 h 2"/>
                  <a:gd name="T4" fmla="*/ 4 w 5"/>
                  <a:gd name="T5" fmla="*/ 2 h 2"/>
                  <a:gd name="T6" fmla="*/ 3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3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4" y="2"/>
                      <a:pt x="4" y="2"/>
                    </a:cubicBezTo>
                    <a:cubicBezTo>
                      <a:pt x="5" y="0"/>
                      <a:pt x="4" y="1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8" name="Freeform 620"/>
              <p:cNvSpPr>
                <a:spLocks noChangeArrowheads="1"/>
              </p:cNvSpPr>
              <p:nvPr/>
            </p:nvSpPr>
            <p:spPr bwMode="auto">
              <a:xfrm>
                <a:off x="885825" y="1109663"/>
                <a:ext cx="12700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2" y="0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29" name="Freeform 621"/>
              <p:cNvSpPr>
                <a:spLocks noChangeArrowheads="1"/>
              </p:cNvSpPr>
              <p:nvPr/>
            </p:nvSpPr>
            <p:spPr bwMode="auto">
              <a:xfrm>
                <a:off x="890588" y="1117600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0 60000 65536"/>
                  <a:gd name="T5" fmla="*/ 0 60000 65536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0" y="2"/>
                      <a:pt x="3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0" name="Freeform 622"/>
              <p:cNvSpPr>
                <a:spLocks noChangeArrowheads="1"/>
              </p:cNvSpPr>
              <p:nvPr/>
            </p:nvSpPr>
            <p:spPr bwMode="auto">
              <a:xfrm>
                <a:off x="893763" y="1106488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1" name="Freeform 623"/>
              <p:cNvSpPr>
                <a:spLocks noChangeArrowheads="1"/>
              </p:cNvSpPr>
              <p:nvPr/>
            </p:nvSpPr>
            <p:spPr bwMode="auto">
              <a:xfrm>
                <a:off x="901700" y="11064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2" name="Freeform 624"/>
              <p:cNvSpPr>
                <a:spLocks noChangeArrowheads="1"/>
              </p:cNvSpPr>
              <p:nvPr/>
            </p:nvSpPr>
            <p:spPr bwMode="auto">
              <a:xfrm>
                <a:off x="1033463" y="1098550"/>
                <a:ext cx="7938" cy="476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3" name="Freeform 625"/>
              <p:cNvSpPr>
                <a:spLocks noChangeArrowheads="1"/>
              </p:cNvSpPr>
              <p:nvPr/>
            </p:nvSpPr>
            <p:spPr bwMode="auto">
              <a:xfrm>
                <a:off x="1055688" y="1122363"/>
                <a:ext cx="1111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0" y="0"/>
                      <a:pt x="3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4" name="Freeform 626"/>
              <p:cNvSpPr>
                <a:spLocks noChangeArrowheads="1"/>
              </p:cNvSpPr>
              <p:nvPr/>
            </p:nvSpPr>
            <p:spPr bwMode="auto">
              <a:xfrm>
                <a:off x="1077913" y="1103313"/>
                <a:ext cx="53975" cy="14288"/>
              </a:xfrm>
              <a:custGeom>
                <a:avLst/>
                <a:gdLst>
                  <a:gd name="T0" fmla="*/ 14 w 14"/>
                  <a:gd name="T1" fmla="*/ 2 h 4"/>
                  <a:gd name="T2" fmla="*/ 0 w 14"/>
                  <a:gd name="T3" fmla="*/ 2 h 4"/>
                  <a:gd name="T4" fmla="*/ 14 w 14"/>
                  <a:gd name="T5" fmla="*/ 2 h 4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"/>
                  <a:gd name="T11" fmla="*/ 14 w 1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">
                    <a:moveTo>
                      <a:pt x="14" y="2"/>
                    </a:moveTo>
                    <a:cubicBezTo>
                      <a:pt x="10" y="1"/>
                      <a:pt x="5" y="0"/>
                      <a:pt x="0" y="2"/>
                    </a:cubicBezTo>
                    <a:cubicBezTo>
                      <a:pt x="3" y="2"/>
                      <a:pt x="11" y="4"/>
                      <a:pt x="14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5" name="Freeform 627"/>
              <p:cNvSpPr>
                <a:spLocks noChangeArrowheads="1"/>
              </p:cNvSpPr>
              <p:nvPr/>
            </p:nvSpPr>
            <p:spPr bwMode="auto">
              <a:xfrm>
                <a:off x="1085850" y="1117600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6" name="Freeform 628"/>
              <p:cNvSpPr>
                <a:spLocks noChangeArrowheads="1"/>
              </p:cNvSpPr>
              <p:nvPr/>
            </p:nvSpPr>
            <p:spPr bwMode="auto">
              <a:xfrm>
                <a:off x="1157288" y="1098550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7" name="Freeform 629"/>
              <p:cNvSpPr>
                <a:spLocks noChangeArrowheads="1"/>
              </p:cNvSpPr>
              <p:nvPr/>
            </p:nvSpPr>
            <p:spPr bwMode="auto">
              <a:xfrm>
                <a:off x="1500188" y="1171575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8" name="Freeform 630"/>
              <p:cNvSpPr>
                <a:spLocks noChangeArrowheads="1"/>
              </p:cNvSpPr>
              <p:nvPr/>
            </p:nvSpPr>
            <p:spPr bwMode="auto">
              <a:xfrm>
                <a:off x="1595438" y="260350"/>
                <a:ext cx="6350" cy="476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39" name="Freeform 631"/>
              <p:cNvSpPr>
                <a:spLocks noChangeArrowheads="1"/>
              </p:cNvSpPr>
              <p:nvPr/>
            </p:nvSpPr>
            <p:spPr bwMode="auto">
              <a:xfrm>
                <a:off x="1601788" y="1109663"/>
                <a:ext cx="4763" cy="793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1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0" name="Freeform 632"/>
              <p:cNvSpPr>
                <a:spLocks noChangeArrowheads="1"/>
              </p:cNvSpPr>
              <p:nvPr/>
            </p:nvSpPr>
            <p:spPr bwMode="auto">
              <a:xfrm>
                <a:off x="1601788" y="268288"/>
                <a:ext cx="7938" cy="317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1" name="Freeform 633"/>
              <p:cNvSpPr>
                <a:spLocks noChangeArrowheads="1"/>
              </p:cNvSpPr>
              <p:nvPr/>
            </p:nvSpPr>
            <p:spPr bwMode="auto">
              <a:xfrm>
                <a:off x="1601788" y="260350"/>
                <a:ext cx="4763" cy="476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2" name="Freeform 634"/>
              <p:cNvSpPr>
                <a:spLocks noChangeArrowheads="1"/>
              </p:cNvSpPr>
              <p:nvPr/>
            </p:nvSpPr>
            <p:spPr bwMode="auto">
              <a:xfrm>
                <a:off x="1625600" y="11064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3" name="Freeform 635"/>
              <p:cNvSpPr>
                <a:spLocks noChangeArrowheads="1"/>
              </p:cNvSpPr>
              <p:nvPr/>
            </p:nvSpPr>
            <p:spPr bwMode="auto">
              <a:xfrm>
                <a:off x="1625600" y="265113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2" y="0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4" name="Freeform 636"/>
              <p:cNvSpPr>
                <a:spLocks noChangeArrowheads="1"/>
              </p:cNvSpPr>
              <p:nvPr/>
            </p:nvSpPr>
            <p:spPr bwMode="auto">
              <a:xfrm>
                <a:off x="1631950" y="257175"/>
                <a:ext cx="4763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5" name="Freeform 637"/>
              <p:cNvSpPr>
                <a:spLocks noChangeArrowheads="1"/>
              </p:cNvSpPr>
              <p:nvPr/>
            </p:nvSpPr>
            <p:spPr bwMode="auto">
              <a:xfrm>
                <a:off x="1631950" y="2603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6" name="Freeform 638"/>
              <p:cNvSpPr>
                <a:spLocks noChangeArrowheads="1"/>
              </p:cNvSpPr>
              <p:nvPr/>
            </p:nvSpPr>
            <p:spPr bwMode="auto">
              <a:xfrm>
                <a:off x="1644650" y="1122363"/>
                <a:ext cx="44450" cy="44450"/>
              </a:xfrm>
              <a:custGeom>
                <a:avLst/>
                <a:gdLst>
                  <a:gd name="T0" fmla="*/ 0 w 12"/>
                  <a:gd name="T1" fmla="*/ 3 h 12"/>
                  <a:gd name="T2" fmla="*/ 8 w 12"/>
                  <a:gd name="T3" fmla="*/ 12 h 12"/>
                  <a:gd name="T4" fmla="*/ 0 w 12"/>
                  <a:gd name="T5" fmla="*/ 3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3"/>
                    </a:moveTo>
                    <a:cubicBezTo>
                      <a:pt x="8" y="5"/>
                      <a:pt x="11" y="5"/>
                      <a:pt x="8" y="12"/>
                    </a:cubicBezTo>
                    <a:cubicBezTo>
                      <a:pt x="10" y="8"/>
                      <a:pt x="12" y="0"/>
                      <a:pt x="0" y="3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7" name="Freeform 639"/>
              <p:cNvSpPr>
                <a:spLocks noChangeArrowheads="1"/>
              </p:cNvSpPr>
              <p:nvPr/>
            </p:nvSpPr>
            <p:spPr bwMode="auto">
              <a:xfrm>
                <a:off x="1647825" y="271463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8" name="Freeform 640"/>
              <p:cNvSpPr>
                <a:spLocks noChangeArrowheads="1"/>
              </p:cNvSpPr>
              <p:nvPr/>
            </p:nvSpPr>
            <p:spPr bwMode="auto">
              <a:xfrm>
                <a:off x="1647825" y="260350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49" name="Freeform 641"/>
              <p:cNvSpPr>
                <a:spLocks noChangeArrowheads="1"/>
              </p:cNvSpPr>
              <p:nvPr/>
            </p:nvSpPr>
            <p:spPr bwMode="auto">
              <a:xfrm>
                <a:off x="1647825" y="260350"/>
                <a:ext cx="38100" cy="34925"/>
              </a:xfrm>
              <a:custGeom>
                <a:avLst/>
                <a:gdLst>
                  <a:gd name="T0" fmla="*/ 4 w 10"/>
                  <a:gd name="T1" fmla="*/ 2 h 9"/>
                  <a:gd name="T2" fmla="*/ 4 w 10"/>
                  <a:gd name="T3" fmla="*/ 8 h 9"/>
                  <a:gd name="T4" fmla="*/ 9 w 10"/>
                  <a:gd name="T5" fmla="*/ 9 h 9"/>
                  <a:gd name="T6" fmla="*/ 4 w 10"/>
                  <a:gd name="T7" fmla="*/ 2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9"/>
                  <a:gd name="T14" fmla="*/ 10 w 1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9">
                    <a:moveTo>
                      <a:pt x="4" y="2"/>
                    </a:moveTo>
                    <a:cubicBezTo>
                      <a:pt x="0" y="0"/>
                      <a:pt x="4" y="8"/>
                      <a:pt x="4" y="8"/>
                    </a:cubicBezTo>
                    <a:cubicBezTo>
                      <a:pt x="3" y="8"/>
                      <a:pt x="9" y="9"/>
                      <a:pt x="9" y="9"/>
                    </a:cubicBezTo>
                    <a:cubicBezTo>
                      <a:pt x="10" y="7"/>
                      <a:pt x="9" y="0"/>
                      <a:pt x="4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0" name="Freeform 642"/>
              <p:cNvSpPr>
                <a:spLocks noChangeArrowheads="1"/>
              </p:cNvSpPr>
              <p:nvPr/>
            </p:nvSpPr>
            <p:spPr bwMode="auto">
              <a:xfrm>
                <a:off x="1655763" y="287338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1" name="Freeform 643"/>
              <p:cNvSpPr>
                <a:spLocks noChangeArrowheads="1"/>
              </p:cNvSpPr>
              <p:nvPr/>
            </p:nvSpPr>
            <p:spPr bwMode="auto">
              <a:xfrm>
                <a:off x="1658938" y="684213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2" name="Freeform 644"/>
              <p:cNvSpPr>
                <a:spLocks noChangeArrowheads="1"/>
              </p:cNvSpPr>
              <p:nvPr/>
            </p:nvSpPr>
            <p:spPr bwMode="auto">
              <a:xfrm>
                <a:off x="1658938" y="1125538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3" name="Freeform 645"/>
              <p:cNvSpPr>
                <a:spLocks noChangeArrowheads="1"/>
              </p:cNvSpPr>
              <p:nvPr/>
            </p:nvSpPr>
            <p:spPr bwMode="auto">
              <a:xfrm>
                <a:off x="1658938" y="690563"/>
                <a:ext cx="11113" cy="793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60000 65536"/>
                  <a:gd name="T5" fmla="*/ 0 60000 65536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3" y="0"/>
                      <a:pt x="0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4" name="Freeform 646"/>
              <p:cNvSpPr>
                <a:spLocks noChangeArrowheads="1"/>
              </p:cNvSpPr>
              <p:nvPr/>
            </p:nvSpPr>
            <p:spPr bwMode="auto">
              <a:xfrm>
                <a:off x="1662113" y="1122363"/>
                <a:ext cx="19050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60000 65536"/>
                  <a:gd name="T5" fmla="*/ 0 60000 65536"/>
                  <a:gd name="T6" fmla="*/ 0 w 5"/>
                  <a:gd name="T7" fmla="*/ 0 h 1"/>
                  <a:gd name="T8" fmla="*/ 5 w 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">
                    <a:moveTo>
                      <a:pt x="0" y="0"/>
                    </a:moveTo>
                    <a:cubicBezTo>
                      <a:pt x="5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5" name="Freeform 647"/>
              <p:cNvSpPr>
                <a:spLocks noChangeArrowheads="1"/>
              </p:cNvSpPr>
              <p:nvPr/>
            </p:nvSpPr>
            <p:spPr bwMode="auto">
              <a:xfrm>
                <a:off x="1662113" y="1027113"/>
                <a:ext cx="4763" cy="793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6" name="Freeform 648"/>
              <p:cNvSpPr>
                <a:spLocks noChangeArrowheads="1"/>
              </p:cNvSpPr>
              <p:nvPr/>
            </p:nvSpPr>
            <p:spPr bwMode="auto">
              <a:xfrm>
                <a:off x="1658938" y="59690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7" name="Freeform 649"/>
              <p:cNvSpPr>
                <a:spLocks noChangeArrowheads="1"/>
              </p:cNvSpPr>
              <p:nvPr/>
            </p:nvSpPr>
            <p:spPr bwMode="auto">
              <a:xfrm>
                <a:off x="1662113" y="1031875"/>
                <a:ext cx="4763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8" name="Freeform 650"/>
              <p:cNvSpPr>
                <a:spLocks noChangeArrowheads="1"/>
              </p:cNvSpPr>
              <p:nvPr/>
            </p:nvSpPr>
            <p:spPr bwMode="auto">
              <a:xfrm>
                <a:off x="1666875" y="1049338"/>
                <a:ext cx="3175" cy="7938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1"/>
                      <a:pt x="1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59" name="Freeform 651"/>
              <p:cNvSpPr>
                <a:spLocks noChangeArrowheads="1"/>
              </p:cNvSpPr>
              <p:nvPr/>
            </p:nvSpPr>
            <p:spPr bwMode="auto">
              <a:xfrm>
                <a:off x="1666875" y="1042988"/>
                <a:ext cx="7938" cy="317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0" name="Freeform 652"/>
              <p:cNvSpPr>
                <a:spLocks noChangeArrowheads="1"/>
              </p:cNvSpPr>
              <p:nvPr/>
            </p:nvSpPr>
            <p:spPr bwMode="auto">
              <a:xfrm>
                <a:off x="1666875" y="1054100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1" name="Freeform 653"/>
              <p:cNvSpPr>
                <a:spLocks noChangeArrowheads="1"/>
              </p:cNvSpPr>
              <p:nvPr/>
            </p:nvSpPr>
            <p:spPr bwMode="auto">
              <a:xfrm>
                <a:off x="1666875" y="1057275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2" name="Freeform 654"/>
              <p:cNvSpPr>
                <a:spLocks noChangeArrowheads="1"/>
              </p:cNvSpPr>
              <p:nvPr/>
            </p:nvSpPr>
            <p:spPr bwMode="auto">
              <a:xfrm>
                <a:off x="1670050" y="498475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3" name="Freeform 655"/>
              <p:cNvSpPr>
                <a:spLocks noChangeArrowheads="1"/>
              </p:cNvSpPr>
              <p:nvPr/>
            </p:nvSpPr>
            <p:spPr bwMode="auto">
              <a:xfrm>
                <a:off x="1666875" y="75565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4" name="Freeform 656"/>
              <p:cNvSpPr>
                <a:spLocks noChangeArrowheads="1"/>
              </p:cNvSpPr>
              <p:nvPr/>
            </p:nvSpPr>
            <p:spPr bwMode="auto">
              <a:xfrm>
                <a:off x="1666875" y="490538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5" name="Freeform 657"/>
              <p:cNvSpPr>
                <a:spLocks noChangeArrowheads="1"/>
              </p:cNvSpPr>
              <p:nvPr/>
            </p:nvSpPr>
            <p:spPr bwMode="auto">
              <a:xfrm>
                <a:off x="1670050" y="347663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6" name="Freeform 658"/>
              <p:cNvSpPr>
                <a:spLocks noChangeArrowheads="1"/>
              </p:cNvSpPr>
              <p:nvPr/>
            </p:nvSpPr>
            <p:spPr bwMode="auto">
              <a:xfrm>
                <a:off x="1674813" y="788988"/>
                <a:ext cx="1" cy="476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7" name="Freeform 659"/>
              <p:cNvSpPr>
                <a:spLocks noChangeArrowheads="1"/>
              </p:cNvSpPr>
              <p:nvPr/>
            </p:nvSpPr>
            <p:spPr bwMode="auto">
              <a:xfrm>
                <a:off x="1670050" y="501650"/>
                <a:ext cx="4763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8" name="Freeform 660"/>
              <p:cNvSpPr>
                <a:spLocks noChangeArrowheads="1"/>
              </p:cNvSpPr>
              <p:nvPr/>
            </p:nvSpPr>
            <p:spPr bwMode="auto">
              <a:xfrm>
                <a:off x="1674813" y="438150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69" name="Freeform 661"/>
              <p:cNvSpPr>
                <a:spLocks noChangeArrowheads="1"/>
              </p:cNvSpPr>
              <p:nvPr/>
            </p:nvSpPr>
            <p:spPr bwMode="auto">
              <a:xfrm>
                <a:off x="1670050" y="471488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70" name="Freeform 662"/>
              <p:cNvSpPr>
                <a:spLocks noChangeArrowheads="1"/>
              </p:cNvSpPr>
              <p:nvPr/>
            </p:nvSpPr>
            <p:spPr bwMode="auto">
              <a:xfrm>
                <a:off x="1674813" y="290513"/>
                <a:ext cx="3175" cy="7938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2"/>
                      <a:pt x="1" y="2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571" name="Freeform 663"/>
              <p:cNvSpPr>
                <a:spLocks noChangeArrowheads="1"/>
              </p:cNvSpPr>
              <p:nvPr/>
            </p:nvSpPr>
            <p:spPr bwMode="auto">
              <a:xfrm>
                <a:off x="1681163" y="211138"/>
                <a:ext cx="4763" cy="476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solidFill>
                <a:srgbClr val="2E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572" name="Freeform 665"/>
            <p:cNvSpPr>
              <a:spLocks noChangeArrowheads="1"/>
            </p:cNvSpPr>
            <p:nvPr/>
          </p:nvSpPr>
          <p:spPr bwMode="auto">
            <a:xfrm>
              <a:off x="2230438" y="12700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73" name="Freeform 666"/>
            <p:cNvSpPr>
              <a:spLocks noChangeArrowheads="1"/>
            </p:cNvSpPr>
            <p:nvPr/>
          </p:nvSpPr>
          <p:spPr bwMode="auto">
            <a:xfrm>
              <a:off x="2235200" y="390525"/>
              <a:ext cx="11113" cy="36513"/>
            </a:xfrm>
            <a:custGeom>
              <a:avLst/>
              <a:gdLst>
                <a:gd name="T0" fmla="*/ 0 w 3"/>
                <a:gd name="T1" fmla="*/ 4 h 10"/>
                <a:gd name="T2" fmla="*/ 2 w 3"/>
                <a:gd name="T3" fmla="*/ 8 h 10"/>
                <a:gd name="T4" fmla="*/ 0 w 3"/>
                <a:gd name="T5" fmla="*/ 4 h 10"/>
                <a:gd name="T6" fmla="*/ 0 60000 65536"/>
                <a:gd name="T7" fmla="*/ 0 60000 65536"/>
                <a:gd name="T8" fmla="*/ 0 60000 65536"/>
                <a:gd name="T9" fmla="*/ 0 w 3"/>
                <a:gd name="T10" fmla="*/ 0 h 10"/>
                <a:gd name="T11" fmla="*/ 3 w 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0">
                  <a:moveTo>
                    <a:pt x="0" y="4"/>
                  </a:moveTo>
                  <a:cubicBezTo>
                    <a:pt x="0" y="5"/>
                    <a:pt x="0" y="7"/>
                    <a:pt x="2" y="8"/>
                  </a:cubicBezTo>
                  <a:cubicBezTo>
                    <a:pt x="1" y="10"/>
                    <a:pt x="3" y="0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74" name="Freeform 667"/>
            <p:cNvSpPr>
              <a:spLocks noChangeArrowheads="1"/>
            </p:cNvSpPr>
            <p:nvPr/>
          </p:nvSpPr>
          <p:spPr bwMode="auto">
            <a:xfrm>
              <a:off x="2238375" y="344488"/>
              <a:ext cx="4763" cy="22225"/>
            </a:xfrm>
            <a:custGeom>
              <a:avLst/>
              <a:gdLst>
                <a:gd name="T0" fmla="*/ 0 w 1"/>
                <a:gd name="T1" fmla="*/ 5 h 6"/>
                <a:gd name="T2" fmla="*/ 0 w 1"/>
                <a:gd name="T3" fmla="*/ 5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5"/>
                  </a:moveTo>
                  <a:cubicBezTo>
                    <a:pt x="1" y="6"/>
                    <a:pt x="0" y="0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75" name="Freeform 668"/>
            <p:cNvSpPr>
              <a:spLocks noChangeArrowheads="1"/>
            </p:cNvSpPr>
            <p:nvPr/>
          </p:nvSpPr>
          <p:spPr bwMode="auto">
            <a:xfrm>
              <a:off x="2230438" y="420688"/>
              <a:ext cx="19050" cy="30163"/>
            </a:xfrm>
            <a:custGeom>
              <a:avLst/>
              <a:gdLst>
                <a:gd name="T0" fmla="*/ 2 w 5"/>
                <a:gd name="T1" fmla="*/ 2 h 8"/>
                <a:gd name="T2" fmla="*/ 3 w 5"/>
                <a:gd name="T3" fmla="*/ 7 h 8"/>
                <a:gd name="T4" fmla="*/ 2 w 5"/>
                <a:gd name="T5" fmla="*/ 2 h 8"/>
                <a:gd name="T6" fmla="*/ 0 60000 65536"/>
                <a:gd name="T7" fmla="*/ 0 60000 65536"/>
                <a:gd name="T8" fmla="*/ 0 60000 65536"/>
                <a:gd name="T9" fmla="*/ 0 w 5"/>
                <a:gd name="T10" fmla="*/ 0 h 8"/>
                <a:gd name="T11" fmla="*/ 5 w 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8">
                  <a:moveTo>
                    <a:pt x="2" y="2"/>
                  </a:moveTo>
                  <a:cubicBezTo>
                    <a:pt x="0" y="0"/>
                    <a:pt x="1" y="8"/>
                    <a:pt x="3" y="7"/>
                  </a:cubicBezTo>
                  <a:cubicBezTo>
                    <a:pt x="3" y="2"/>
                    <a:pt x="5" y="1"/>
                    <a:pt x="2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76" name="Freeform 669"/>
            <p:cNvSpPr>
              <a:spLocks noChangeArrowheads="1"/>
            </p:cNvSpPr>
            <p:nvPr/>
          </p:nvSpPr>
          <p:spPr bwMode="auto">
            <a:xfrm>
              <a:off x="2230438" y="325438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60000 65536"/>
                <a:gd name="T5" fmla="*/ 0 60000 65536"/>
                <a:gd name="T6" fmla="*/ 0 w 4"/>
                <a:gd name="T7" fmla="*/ 0 h 3"/>
                <a:gd name="T8" fmla="*/ 4 w 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3">
                  <a:moveTo>
                    <a:pt x="4" y="0"/>
                  </a:moveTo>
                  <a:cubicBezTo>
                    <a:pt x="4" y="0"/>
                    <a:pt x="0" y="3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7577" name="Freeform 557"/>
          <p:cNvSpPr>
            <a:spLocks noChangeArrowheads="1"/>
          </p:cNvSpPr>
          <p:nvPr/>
        </p:nvSpPr>
        <p:spPr bwMode="auto">
          <a:xfrm>
            <a:off x="1522413" y="1600200"/>
            <a:ext cx="4957762" cy="2635250"/>
          </a:xfrm>
          <a:custGeom>
            <a:avLst/>
            <a:gdLst>
              <a:gd name="T0" fmla="*/ 383 w 447"/>
              <a:gd name="T1" fmla="*/ 8 h 245"/>
              <a:gd name="T2" fmla="*/ 382 w 447"/>
              <a:gd name="T3" fmla="*/ 8 h 245"/>
              <a:gd name="T4" fmla="*/ 299 w 447"/>
              <a:gd name="T5" fmla="*/ 8 h 245"/>
              <a:gd name="T6" fmla="*/ 111 w 447"/>
              <a:gd name="T7" fmla="*/ 7 h 245"/>
              <a:gd name="T8" fmla="*/ 84 w 447"/>
              <a:gd name="T9" fmla="*/ 8 h 245"/>
              <a:gd name="T10" fmla="*/ 54 w 447"/>
              <a:gd name="T11" fmla="*/ 7 h 245"/>
              <a:gd name="T12" fmla="*/ 24 w 447"/>
              <a:gd name="T13" fmla="*/ 10 h 245"/>
              <a:gd name="T14" fmla="*/ 5 w 447"/>
              <a:gd name="T15" fmla="*/ 15 h 245"/>
              <a:gd name="T16" fmla="*/ 7 w 447"/>
              <a:gd name="T17" fmla="*/ 55 h 245"/>
              <a:gd name="T18" fmla="*/ 8 w 447"/>
              <a:gd name="T19" fmla="*/ 91 h 245"/>
              <a:gd name="T20" fmla="*/ 7 w 447"/>
              <a:gd name="T21" fmla="*/ 114 h 245"/>
              <a:gd name="T22" fmla="*/ 6 w 447"/>
              <a:gd name="T23" fmla="*/ 139 h 245"/>
              <a:gd name="T24" fmla="*/ 12 w 447"/>
              <a:gd name="T25" fmla="*/ 185 h 245"/>
              <a:gd name="T26" fmla="*/ 8 w 447"/>
              <a:gd name="T27" fmla="*/ 193 h 245"/>
              <a:gd name="T28" fmla="*/ 13 w 447"/>
              <a:gd name="T29" fmla="*/ 214 h 245"/>
              <a:gd name="T30" fmla="*/ 8 w 447"/>
              <a:gd name="T31" fmla="*/ 218 h 245"/>
              <a:gd name="T32" fmla="*/ 15 w 447"/>
              <a:gd name="T33" fmla="*/ 235 h 245"/>
              <a:gd name="T34" fmla="*/ 30 w 447"/>
              <a:gd name="T35" fmla="*/ 237 h 245"/>
              <a:gd name="T36" fmla="*/ 46 w 447"/>
              <a:gd name="T37" fmla="*/ 234 h 245"/>
              <a:gd name="T38" fmla="*/ 53 w 447"/>
              <a:gd name="T39" fmla="*/ 234 h 245"/>
              <a:gd name="T40" fmla="*/ 79 w 447"/>
              <a:gd name="T41" fmla="*/ 236 h 245"/>
              <a:gd name="T42" fmla="*/ 97 w 447"/>
              <a:gd name="T43" fmla="*/ 236 h 245"/>
              <a:gd name="T44" fmla="*/ 117 w 447"/>
              <a:gd name="T45" fmla="*/ 235 h 245"/>
              <a:gd name="T46" fmla="*/ 130 w 447"/>
              <a:gd name="T47" fmla="*/ 234 h 245"/>
              <a:gd name="T48" fmla="*/ 166 w 447"/>
              <a:gd name="T49" fmla="*/ 236 h 245"/>
              <a:gd name="T50" fmla="*/ 179 w 447"/>
              <a:gd name="T51" fmla="*/ 236 h 245"/>
              <a:gd name="T52" fmla="*/ 223 w 447"/>
              <a:gd name="T53" fmla="*/ 237 h 245"/>
              <a:gd name="T54" fmla="*/ 240 w 447"/>
              <a:gd name="T55" fmla="*/ 234 h 245"/>
              <a:gd name="T56" fmla="*/ 274 w 447"/>
              <a:gd name="T57" fmla="*/ 236 h 245"/>
              <a:gd name="T58" fmla="*/ 277 w 447"/>
              <a:gd name="T59" fmla="*/ 234 h 245"/>
              <a:gd name="T60" fmla="*/ 299 w 447"/>
              <a:gd name="T61" fmla="*/ 234 h 245"/>
              <a:gd name="T62" fmla="*/ 306 w 447"/>
              <a:gd name="T63" fmla="*/ 236 h 245"/>
              <a:gd name="T64" fmla="*/ 267 w 447"/>
              <a:gd name="T65" fmla="*/ 241 h 245"/>
              <a:gd name="T66" fmla="*/ 232 w 447"/>
              <a:gd name="T67" fmla="*/ 240 h 245"/>
              <a:gd name="T68" fmla="*/ 270 w 447"/>
              <a:gd name="T69" fmla="*/ 242 h 245"/>
              <a:gd name="T70" fmla="*/ 333 w 447"/>
              <a:gd name="T71" fmla="*/ 241 h 245"/>
              <a:gd name="T72" fmla="*/ 414 w 447"/>
              <a:gd name="T73" fmla="*/ 234 h 245"/>
              <a:gd name="T74" fmla="*/ 433 w 447"/>
              <a:gd name="T75" fmla="*/ 235 h 245"/>
              <a:gd name="T76" fmla="*/ 429 w 447"/>
              <a:gd name="T77" fmla="*/ 227 h 245"/>
              <a:gd name="T78" fmla="*/ 433 w 447"/>
              <a:gd name="T79" fmla="*/ 220 h 245"/>
              <a:gd name="T80" fmla="*/ 431 w 447"/>
              <a:gd name="T81" fmla="*/ 217 h 245"/>
              <a:gd name="T82" fmla="*/ 435 w 447"/>
              <a:gd name="T83" fmla="*/ 173 h 245"/>
              <a:gd name="T84" fmla="*/ 433 w 447"/>
              <a:gd name="T85" fmla="*/ 162 h 245"/>
              <a:gd name="T86" fmla="*/ 432 w 447"/>
              <a:gd name="T87" fmla="*/ 148 h 245"/>
              <a:gd name="T88" fmla="*/ 432 w 447"/>
              <a:gd name="T89" fmla="*/ 92 h 245"/>
              <a:gd name="T90" fmla="*/ 434 w 447"/>
              <a:gd name="T91" fmla="*/ 78 h 245"/>
              <a:gd name="T92" fmla="*/ 433 w 447"/>
              <a:gd name="T93" fmla="*/ 54 h 245"/>
              <a:gd name="T94" fmla="*/ 431 w 447"/>
              <a:gd name="T95" fmla="*/ 23 h 245"/>
              <a:gd name="T96" fmla="*/ 413 w 447"/>
              <a:gd name="T97" fmla="*/ 10 h 2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47"/>
              <a:gd name="T148" fmla="*/ 0 h 245"/>
              <a:gd name="T149" fmla="*/ 447 w 447"/>
              <a:gd name="T150" fmla="*/ 245 h 2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47" h="245">
                <a:moveTo>
                  <a:pt x="438" y="4"/>
                </a:moveTo>
                <a:cubicBezTo>
                  <a:pt x="437" y="3"/>
                  <a:pt x="437" y="2"/>
                  <a:pt x="437" y="0"/>
                </a:cubicBezTo>
                <a:cubicBezTo>
                  <a:pt x="436" y="7"/>
                  <a:pt x="431" y="5"/>
                  <a:pt x="429" y="8"/>
                </a:cubicBezTo>
                <a:cubicBezTo>
                  <a:pt x="414" y="9"/>
                  <a:pt x="398" y="7"/>
                  <a:pt x="383" y="8"/>
                </a:cubicBezTo>
                <a:cubicBezTo>
                  <a:pt x="387" y="8"/>
                  <a:pt x="400" y="10"/>
                  <a:pt x="405" y="9"/>
                </a:cubicBezTo>
                <a:cubicBezTo>
                  <a:pt x="411" y="7"/>
                  <a:pt x="408" y="11"/>
                  <a:pt x="411" y="11"/>
                </a:cubicBezTo>
                <a:cubicBezTo>
                  <a:pt x="411" y="11"/>
                  <a:pt x="380" y="10"/>
                  <a:pt x="379" y="9"/>
                </a:cubicBezTo>
                <a:cubicBezTo>
                  <a:pt x="380" y="8"/>
                  <a:pt x="381" y="8"/>
                  <a:pt x="382" y="8"/>
                </a:cubicBezTo>
                <a:cubicBezTo>
                  <a:pt x="383" y="8"/>
                  <a:pt x="367" y="9"/>
                  <a:pt x="367" y="9"/>
                </a:cubicBezTo>
                <a:cubicBezTo>
                  <a:pt x="368" y="9"/>
                  <a:pt x="369" y="8"/>
                  <a:pt x="371" y="8"/>
                </a:cubicBezTo>
                <a:cubicBezTo>
                  <a:pt x="359" y="7"/>
                  <a:pt x="301" y="11"/>
                  <a:pt x="297" y="8"/>
                </a:cubicBezTo>
                <a:cubicBezTo>
                  <a:pt x="298" y="8"/>
                  <a:pt x="299" y="8"/>
                  <a:pt x="299" y="8"/>
                </a:cubicBezTo>
                <a:cubicBezTo>
                  <a:pt x="284" y="7"/>
                  <a:pt x="268" y="7"/>
                  <a:pt x="253" y="7"/>
                </a:cubicBezTo>
                <a:cubicBezTo>
                  <a:pt x="233" y="7"/>
                  <a:pt x="214" y="3"/>
                  <a:pt x="195" y="4"/>
                </a:cubicBezTo>
                <a:cubicBezTo>
                  <a:pt x="180" y="5"/>
                  <a:pt x="166" y="4"/>
                  <a:pt x="152" y="5"/>
                </a:cubicBezTo>
                <a:cubicBezTo>
                  <a:pt x="142" y="4"/>
                  <a:pt x="119" y="11"/>
                  <a:pt x="111" y="7"/>
                </a:cubicBezTo>
                <a:cubicBezTo>
                  <a:pt x="114" y="5"/>
                  <a:pt x="118" y="5"/>
                  <a:pt x="123" y="7"/>
                </a:cubicBezTo>
                <a:cubicBezTo>
                  <a:pt x="106" y="7"/>
                  <a:pt x="90" y="6"/>
                  <a:pt x="74" y="7"/>
                </a:cubicBezTo>
                <a:cubicBezTo>
                  <a:pt x="77" y="7"/>
                  <a:pt x="104" y="5"/>
                  <a:pt x="105" y="8"/>
                </a:cubicBezTo>
                <a:cubicBezTo>
                  <a:pt x="99" y="9"/>
                  <a:pt x="90" y="9"/>
                  <a:pt x="84" y="8"/>
                </a:cubicBezTo>
                <a:cubicBezTo>
                  <a:pt x="86" y="8"/>
                  <a:pt x="87" y="9"/>
                  <a:pt x="87" y="10"/>
                </a:cubicBezTo>
                <a:cubicBezTo>
                  <a:pt x="83" y="11"/>
                  <a:pt x="73" y="9"/>
                  <a:pt x="69" y="8"/>
                </a:cubicBezTo>
                <a:cubicBezTo>
                  <a:pt x="71" y="9"/>
                  <a:pt x="52" y="10"/>
                  <a:pt x="47" y="9"/>
                </a:cubicBezTo>
                <a:cubicBezTo>
                  <a:pt x="49" y="9"/>
                  <a:pt x="55" y="7"/>
                  <a:pt x="54" y="7"/>
                </a:cubicBezTo>
                <a:cubicBezTo>
                  <a:pt x="53" y="6"/>
                  <a:pt x="43" y="7"/>
                  <a:pt x="44" y="7"/>
                </a:cubicBezTo>
                <a:cubicBezTo>
                  <a:pt x="45" y="7"/>
                  <a:pt x="48" y="6"/>
                  <a:pt x="49" y="7"/>
                </a:cubicBezTo>
                <a:cubicBezTo>
                  <a:pt x="44" y="11"/>
                  <a:pt x="31" y="7"/>
                  <a:pt x="25" y="8"/>
                </a:cubicBezTo>
                <a:cubicBezTo>
                  <a:pt x="27" y="9"/>
                  <a:pt x="27" y="10"/>
                  <a:pt x="24" y="10"/>
                </a:cubicBezTo>
                <a:cubicBezTo>
                  <a:pt x="19" y="9"/>
                  <a:pt x="23" y="8"/>
                  <a:pt x="25" y="7"/>
                </a:cubicBezTo>
                <a:cubicBezTo>
                  <a:pt x="21" y="5"/>
                  <a:pt x="14" y="10"/>
                  <a:pt x="16" y="7"/>
                </a:cubicBezTo>
                <a:cubicBezTo>
                  <a:pt x="0" y="4"/>
                  <a:pt x="8" y="11"/>
                  <a:pt x="12" y="13"/>
                </a:cubicBezTo>
                <a:cubicBezTo>
                  <a:pt x="11" y="15"/>
                  <a:pt x="8" y="15"/>
                  <a:pt x="5" y="15"/>
                </a:cubicBezTo>
                <a:cubicBezTo>
                  <a:pt x="7" y="15"/>
                  <a:pt x="9" y="15"/>
                  <a:pt x="12" y="16"/>
                </a:cubicBezTo>
                <a:cubicBezTo>
                  <a:pt x="8" y="18"/>
                  <a:pt x="8" y="22"/>
                  <a:pt x="4" y="23"/>
                </a:cubicBezTo>
                <a:cubicBezTo>
                  <a:pt x="12" y="25"/>
                  <a:pt x="3" y="40"/>
                  <a:pt x="7" y="42"/>
                </a:cubicBezTo>
                <a:cubicBezTo>
                  <a:pt x="4" y="44"/>
                  <a:pt x="8" y="52"/>
                  <a:pt x="7" y="55"/>
                </a:cubicBezTo>
                <a:cubicBezTo>
                  <a:pt x="4" y="59"/>
                  <a:pt x="12" y="68"/>
                  <a:pt x="7" y="65"/>
                </a:cubicBezTo>
                <a:cubicBezTo>
                  <a:pt x="9" y="70"/>
                  <a:pt x="1" y="84"/>
                  <a:pt x="7" y="89"/>
                </a:cubicBezTo>
                <a:cubicBezTo>
                  <a:pt x="8" y="87"/>
                  <a:pt x="12" y="91"/>
                  <a:pt x="9" y="92"/>
                </a:cubicBezTo>
                <a:cubicBezTo>
                  <a:pt x="10" y="91"/>
                  <a:pt x="8" y="91"/>
                  <a:pt x="8" y="91"/>
                </a:cubicBezTo>
                <a:cubicBezTo>
                  <a:pt x="4" y="94"/>
                  <a:pt x="8" y="97"/>
                  <a:pt x="10" y="98"/>
                </a:cubicBezTo>
                <a:cubicBezTo>
                  <a:pt x="10" y="99"/>
                  <a:pt x="9" y="104"/>
                  <a:pt x="9" y="104"/>
                </a:cubicBezTo>
                <a:cubicBezTo>
                  <a:pt x="9" y="103"/>
                  <a:pt x="7" y="103"/>
                  <a:pt x="7" y="102"/>
                </a:cubicBezTo>
                <a:cubicBezTo>
                  <a:pt x="6" y="105"/>
                  <a:pt x="3" y="112"/>
                  <a:pt x="7" y="114"/>
                </a:cubicBezTo>
                <a:cubicBezTo>
                  <a:pt x="7" y="114"/>
                  <a:pt x="8" y="114"/>
                  <a:pt x="9" y="114"/>
                </a:cubicBezTo>
                <a:cubicBezTo>
                  <a:pt x="10" y="114"/>
                  <a:pt x="11" y="126"/>
                  <a:pt x="9" y="126"/>
                </a:cubicBezTo>
                <a:cubicBezTo>
                  <a:pt x="7" y="126"/>
                  <a:pt x="7" y="126"/>
                  <a:pt x="7" y="125"/>
                </a:cubicBezTo>
                <a:cubicBezTo>
                  <a:pt x="5" y="126"/>
                  <a:pt x="5" y="138"/>
                  <a:pt x="6" y="139"/>
                </a:cubicBezTo>
                <a:cubicBezTo>
                  <a:pt x="8" y="141"/>
                  <a:pt x="24" y="150"/>
                  <a:pt x="6" y="149"/>
                </a:cubicBezTo>
                <a:cubicBezTo>
                  <a:pt x="6" y="149"/>
                  <a:pt x="7" y="151"/>
                  <a:pt x="8" y="152"/>
                </a:cubicBezTo>
                <a:cubicBezTo>
                  <a:pt x="3" y="153"/>
                  <a:pt x="7" y="175"/>
                  <a:pt x="6" y="174"/>
                </a:cubicBezTo>
                <a:cubicBezTo>
                  <a:pt x="8" y="173"/>
                  <a:pt x="15" y="184"/>
                  <a:pt x="12" y="185"/>
                </a:cubicBezTo>
                <a:cubicBezTo>
                  <a:pt x="13" y="187"/>
                  <a:pt x="6" y="180"/>
                  <a:pt x="9" y="182"/>
                </a:cubicBezTo>
                <a:cubicBezTo>
                  <a:pt x="8" y="183"/>
                  <a:pt x="9" y="181"/>
                  <a:pt x="8" y="181"/>
                </a:cubicBezTo>
                <a:cubicBezTo>
                  <a:pt x="4" y="182"/>
                  <a:pt x="9" y="186"/>
                  <a:pt x="8" y="186"/>
                </a:cubicBezTo>
                <a:cubicBezTo>
                  <a:pt x="2" y="184"/>
                  <a:pt x="7" y="195"/>
                  <a:pt x="8" y="193"/>
                </a:cubicBezTo>
                <a:cubicBezTo>
                  <a:pt x="8" y="193"/>
                  <a:pt x="3" y="201"/>
                  <a:pt x="7" y="202"/>
                </a:cubicBezTo>
                <a:cubicBezTo>
                  <a:pt x="11" y="203"/>
                  <a:pt x="3" y="206"/>
                  <a:pt x="8" y="207"/>
                </a:cubicBezTo>
                <a:cubicBezTo>
                  <a:pt x="8" y="208"/>
                  <a:pt x="8" y="215"/>
                  <a:pt x="8" y="215"/>
                </a:cubicBezTo>
                <a:cubicBezTo>
                  <a:pt x="8" y="215"/>
                  <a:pt x="12" y="214"/>
                  <a:pt x="13" y="214"/>
                </a:cubicBezTo>
                <a:cubicBezTo>
                  <a:pt x="13" y="213"/>
                  <a:pt x="9" y="213"/>
                  <a:pt x="12" y="212"/>
                </a:cubicBezTo>
                <a:cubicBezTo>
                  <a:pt x="12" y="212"/>
                  <a:pt x="13" y="212"/>
                  <a:pt x="13" y="212"/>
                </a:cubicBezTo>
                <a:cubicBezTo>
                  <a:pt x="13" y="213"/>
                  <a:pt x="14" y="218"/>
                  <a:pt x="9" y="215"/>
                </a:cubicBezTo>
                <a:cubicBezTo>
                  <a:pt x="7" y="218"/>
                  <a:pt x="10" y="217"/>
                  <a:pt x="8" y="218"/>
                </a:cubicBezTo>
                <a:cubicBezTo>
                  <a:pt x="5" y="222"/>
                  <a:pt x="15" y="219"/>
                  <a:pt x="8" y="224"/>
                </a:cubicBezTo>
                <a:cubicBezTo>
                  <a:pt x="8" y="224"/>
                  <a:pt x="9" y="221"/>
                  <a:pt x="9" y="220"/>
                </a:cubicBezTo>
                <a:cubicBezTo>
                  <a:pt x="7" y="220"/>
                  <a:pt x="6" y="227"/>
                  <a:pt x="5" y="227"/>
                </a:cubicBezTo>
                <a:cubicBezTo>
                  <a:pt x="5" y="228"/>
                  <a:pt x="23" y="234"/>
                  <a:pt x="15" y="235"/>
                </a:cubicBezTo>
                <a:cubicBezTo>
                  <a:pt x="13" y="234"/>
                  <a:pt x="12" y="234"/>
                  <a:pt x="10" y="235"/>
                </a:cubicBezTo>
                <a:cubicBezTo>
                  <a:pt x="16" y="236"/>
                  <a:pt x="19" y="238"/>
                  <a:pt x="24" y="239"/>
                </a:cubicBezTo>
                <a:cubicBezTo>
                  <a:pt x="24" y="238"/>
                  <a:pt x="23" y="238"/>
                  <a:pt x="22" y="237"/>
                </a:cubicBezTo>
                <a:cubicBezTo>
                  <a:pt x="24" y="237"/>
                  <a:pt x="30" y="237"/>
                  <a:pt x="30" y="237"/>
                </a:cubicBezTo>
                <a:cubicBezTo>
                  <a:pt x="31" y="238"/>
                  <a:pt x="32" y="237"/>
                  <a:pt x="33" y="238"/>
                </a:cubicBezTo>
                <a:cubicBezTo>
                  <a:pt x="31" y="239"/>
                  <a:pt x="32" y="238"/>
                  <a:pt x="31" y="239"/>
                </a:cubicBezTo>
                <a:cubicBezTo>
                  <a:pt x="33" y="238"/>
                  <a:pt x="36" y="236"/>
                  <a:pt x="36" y="236"/>
                </a:cubicBezTo>
                <a:cubicBezTo>
                  <a:pt x="37" y="236"/>
                  <a:pt x="47" y="234"/>
                  <a:pt x="46" y="234"/>
                </a:cubicBezTo>
                <a:cubicBezTo>
                  <a:pt x="44" y="234"/>
                  <a:pt x="43" y="235"/>
                  <a:pt x="42" y="236"/>
                </a:cubicBezTo>
                <a:cubicBezTo>
                  <a:pt x="44" y="236"/>
                  <a:pt x="47" y="236"/>
                  <a:pt x="50" y="237"/>
                </a:cubicBezTo>
                <a:cubicBezTo>
                  <a:pt x="51" y="236"/>
                  <a:pt x="51" y="235"/>
                  <a:pt x="49" y="236"/>
                </a:cubicBezTo>
                <a:cubicBezTo>
                  <a:pt x="52" y="235"/>
                  <a:pt x="51" y="235"/>
                  <a:pt x="53" y="234"/>
                </a:cubicBezTo>
                <a:cubicBezTo>
                  <a:pt x="56" y="238"/>
                  <a:pt x="58" y="232"/>
                  <a:pt x="62" y="236"/>
                </a:cubicBezTo>
                <a:cubicBezTo>
                  <a:pt x="64" y="235"/>
                  <a:pt x="68" y="237"/>
                  <a:pt x="69" y="237"/>
                </a:cubicBezTo>
                <a:cubicBezTo>
                  <a:pt x="66" y="233"/>
                  <a:pt x="79" y="236"/>
                  <a:pt x="81" y="235"/>
                </a:cubicBezTo>
                <a:cubicBezTo>
                  <a:pt x="80" y="235"/>
                  <a:pt x="79" y="235"/>
                  <a:pt x="79" y="236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5"/>
                  <a:pt x="82" y="236"/>
                  <a:pt x="82" y="236"/>
                </a:cubicBezTo>
                <a:cubicBezTo>
                  <a:pt x="84" y="235"/>
                  <a:pt x="87" y="234"/>
                  <a:pt x="91" y="233"/>
                </a:cubicBezTo>
                <a:cubicBezTo>
                  <a:pt x="93" y="235"/>
                  <a:pt x="95" y="235"/>
                  <a:pt x="97" y="236"/>
                </a:cubicBezTo>
                <a:cubicBezTo>
                  <a:pt x="97" y="236"/>
                  <a:pt x="98" y="231"/>
                  <a:pt x="100" y="234"/>
                </a:cubicBezTo>
                <a:cubicBezTo>
                  <a:pt x="100" y="235"/>
                  <a:pt x="98" y="232"/>
                  <a:pt x="98" y="235"/>
                </a:cubicBezTo>
                <a:cubicBezTo>
                  <a:pt x="100" y="235"/>
                  <a:pt x="100" y="234"/>
                  <a:pt x="100" y="235"/>
                </a:cubicBezTo>
                <a:cubicBezTo>
                  <a:pt x="103" y="235"/>
                  <a:pt x="114" y="233"/>
                  <a:pt x="117" y="235"/>
                </a:cubicBezTo>
                <a:cubicBezTo>
                  <a:pt x="120" y="234"/>
                  <a:pt x="119" y="233"/>
                  <a:pt x="124" y="235"/>
                </a:cubicBezTo>
                <a:cubicBezTo>
                  <a:pt x="125" y="233"/>
                  <a:pt x="121" y="234"/>
                  <a:pt x="123" y="233"/>
                </a:cubicBezTo>
                <a:cubicBezTo>
                  <a:pt x="127" y="234"/>
                  <a:pt x="123" y="234"/>
                  <a:pt x="126" y="235"/>
                </a:cubicBezTo>
                <a:cubicBezTo>
                  <a:pt x="125" y="234"/>
                  <a:pt x="126" y="233"/>
                  <a:pt x="130" y="234"/>
                </a:cubicBezTo>
                <a:cubicBezTo>
                  <a:pt x="130" y="234"/>
                  <a:pt x="130" y="235"/>
                  <a:pt x="130" y="235"/>
                </a:cubicBezTo>
                <a:cubicBezTo>
                  <a:pt x="132" y="235"/>
                  <a:pt x="133" y="234"/>
                  <a:pt x="133" y="234"/>
                </a:cubicBezTo>
                <a:cubicBezTo>
                  <a:pt x="139" y="237"/>
                  <a:pt x="154" y="234"/>
                  <a:pt x="156" y="234"/>
                </a:cubicBezTo>
                <a:cubicBezTo>
                  <a:pt x="158" y="233"/>
                  <a:pt x="166" y="236"/>
                  <a:pt x="166" y="236"/>
                </a:cubicBezTo>
                <a:cubicBezTo>
                  <a:pt x="161" y="233"/>
                  <a:pt x="172" y="234"/>
                  <a:pt x="172" y="234"/>
                </a:cubicBezTo>
                <a:cubicBezTo>
                  <a:pt x="171" y="235"/>
                  <a:pt x="172" y="235"/>
                  <a:pt x="172" y="236"/>
                </a:cubicBezTo>
                <a:cubicBezTo>
                  <a:pt x="173" y="236"/>
                  <a:pt x="180" y="234"/>
                  <a:pt x="180" y="234"/>
                </a:cubicBezTo>
                <a:cubicBezTo>
                  <a:pt x="178" y="234"/>
                  <a:pt x="178" y="235"/>
                  <a:pt x="179" y="236"/>
                </a:cubicBezTo>
                <a:cubicBezTo>
                  <a:pt x="182" y="236"/>
                  <a:pt x="194" y="238"/>
                  <a:pt x="194" y="238"/>
                </a:cubicBezTo>
                <a:cubicBezTo>
                  <a:pt x="194" y="238"/>
                  <a:pt x="194" y="235"/>
                  <a:pt x="197" y="236"/>
                </a:cubicBezTo>
                <a:cubicBezTo>
                  <a:pt x="198" y="236"/>
                  <a:pt x="198" y="237"/>
                  <a:pt x="197" y="237"/>
                </a:cubicBezTo>
                <a:cubicBezTo>
                  <a:pt x="199" y="239"/>
                  <a:pt x="216" y="235"/>
                  <a:pt x="223" y="237"/>
                </a:cubicBezTo>
                <a:cubicBezTo>
                  <a:pt x="225" y="232"/>
                  <a:pt x="227" y="234"/>
                  <a:pt x="230" y="235"/>
                </a:cubicBezTo>
                <a:cubicBezTo>
                  <a:pt x="230" y="235"/>
                  <a:pt x="239" y="236"/>
                  <a:pt x="239" y="236"/>
                </a:cubicBezTo>
                <a:cubicBezTo>
                  <a:pt x="238" y="236"/>
                  <a:pt x="237" y="236"/>
                  <a:pt x="236" y="236"/>
                </a:cubicBezTo>
                <a:cubicBezTo>
                  <a:pt x="236" y="235"/>
                  <a:pt x="239" y="233"/>
                  <a:pt x="240" y="234"/>
                </a:cubicBezTo>
                <a:cubicBezTo>
                  <a:pt x="240" y="234"/>
                  <a:pt x="240" y="234"/>
                  <a:pt x="239" y="234"/>
                </a:cubicBezTo>
                <a:cubicBezTo>
                  <a:pt x="238" y="234"/>
                  <a:pt x="243" y="236"/>
                  <a:pt x="244" y="235"/>
                </a:cubicBezTo>
                <a:cubicBezTo>
                  <a:pt x="243" y="235"/>
                  <a:pt x="241" y="235"/>
                  <a:pt x="240" y="236"/>
                </a:cubicBezTo>
                <a:cubicBezTo>
                  <a:pt x="241" y="235"/>
                  <a:pt x="271" y="237"/>
                  <a:pt x="274" y="236"/>
                </a:cubicBezTo>
                <a:cubicBezTo>
                  <a:pt x="272" y="235"/>
                  <a:pt x="259" y="235"/>
                  <a:pt x="257" y="234"/>
                </a:cubicBezTo>
                <a:cubicBezTo>
                  <a:pt x="263" y="234"/>
                  <a:pt x="268" y="234"/>
                  <a:pt x="272" y="235"/>
                </a:cubicBezTo>
                <a:cubicBezTo>
                  <a:pt x="265" y="236"/>
                  <a:pt x="290" y="231"/>
                  <a:pt x="278" y="235"/>
                </a:cubicBezTo>
                <a:cubicBezTo>
                  <a:pt x="278" y="234"/>
                  <a:pt x="277" y="234"/>
                  <a:pt x="277" y="234"/>
                </a:cubicBezTo>
                <a:cubicBezTo>
                  <a:pt x="276" y="233"/>
                  <a:pt x="283" y="234"/>
                  <a:pt x="283" y="234"/>
                </a:cubicBezTo>
                <a:cubicBezTo>
                  <a:pt x="282" y="235"/>
                  <a:pt x="281" y="234"/>
                  <a:pt x="280" y="235"/>
                </a:cubicBezTo>
                <a:cubicBezTo>
                  <a:pt x="288" y="234"/>
                  <a:pt x="295" y="234"/>
                  <a:pt x="301" y="234"/>
                </a:cubicBezTo>
                <a:cubicBezTo>
                  <a:pt x="301" y="234"/>
                  <a:pt x="300" y="234"/>
                  <a:pt x="299" y="234"/>
                </a:cubicBezTo>
                <a:cubicBezTo>
                  <a:pt x="302" y="234"/>
                  <a:pt x="323" y="236"/>
                  <a:pt x="326" y="234"/>
                </a:cubicBezTo>
                <a:cubicBezTo>
                  <a:pt x="324" y="237"/>
                  <a:pt x="327" y="235"/>
                  <a:pt x="324" y="236"/>
                </a:cubicBezTo>
                <a:cubicBezTo>
                  <a:pt x="323" y="237"/>
                  <a:pt x="324" y="238"/>
                  <a:pt x="324" y="238"/>
                </a:cubicBezTo>
                <a:cubicBezTo>
                  <a:pt x="320" y="239"/>
                  <a:pt x="307" y="236"/>
                  <a:pt x="306" y="236"/>
                </a:cubicBezTo>
                <a:cubicBezTo>
                  <a:pt x="302" y="238"/>
                  <a:pt x="298" y="237"/>
                  <a:pt x="293" y="237"/>
                </a:cubicBezTo>
                <a:cubicBezTo>
                  <a:pt x="294" y="238"/>
                  <a:pt x="301" y="241"/>
                  <a:pt x="299" y="241"/>
                </a:cubicBezTo>
                <a:cubicBezTo>
                  <a:pt x="292" y="241"/>
                  <a:pt x="286" y="239"/>
                  <a:pt x="284" y="240"/>
                </a:cubicBezTo>
                <a:cubicBezTo>
                  <a:pt x="279" y="242"/>
                  <a:pt x="272" y="240"/>
                  <a:pt x="267" y="241"/>
                </a:cubicBezTo>
                <a:cubicBezTo>
                  <a:pt x="267" y="240"/>
                  <a:pt x="238" y="241"/>
                  <a:pt x="247" y="239"/>
                </a:cubicBezTo>
                <a:cubicBezTo>
                  <a:pt x="245" y="238"/>
                  <a:pt x="234" y="239"/>
                  <a:pt x="231" y="238"/>
                </a:cubicBezTo>
                <a:cubicBezTo>
                  <a:pt x="232" y="238"/>
                  <a:pt x="242" y="240"/>
                  <a:pt x="241" y="240"/>
                </a:cubicBezTo>
                <a:cubicBezTo>
                  <a:pt x="238" y="241"/>
                  <a:pt x="244" y="241"/>
                  <a:pt x="232" y="240"/>
                </a:cubicBezTo>
                <a:cubicBezTo>
                  <a:pt x="233" y="240"/>
                  <a:pt x="234" y="241"/>
                  <a:pt x="234" y="241"/>
                </a:cubicBezTo>
                <a:cubicBezTo>
                  <a:pt x="233" y="241"/>
                  <a:pt x="218" y="240"/>
                  <a:pt x="221" y="241"/>
                </a:cubicBezTo>
                <a:cubicBezTo>
                  <a:pt x="218" y="240"/>
                  <a:pt x="217" y="240"/>
                  <a:pt x="218" y="242"/>
                </a:cubicBezTo>
                <a:cubicBezTo>
                  <a:pt x="235" y="242"/>
                  <a:pt x="253" y="242"/>
                  <a:pt x="270" y="242"/>
                </a:cubicBezTo>
                <a:cubicBezTo>
                  <a:pt x="286" y="242"/>
                  <a:pt x="302" y="243"/>
                  <a:pt x="318" y="243"/>
                </a:cubicBezTo>
                <a:cubicBezTo>
                  <a:pt x="328" y="243"/>
                  <a:pt x="336" y="245"/>
                  <a:pt x="332" y="240"/>
                </a:cubicBezTo>
                <a:cubicBezTo>
                  <a:pt x="332" y="243"/>
                  <a:pt x="326" y="242"/>
                  <a:pt x="323" y="240"/>
                </a:cubicBezTo>
                <a:cubicBezTo>
                  <a:pt x="324" y="240"/>
                  <a:pt x="334" y="239"/>
                  <a:pt x="333" y="241"/>
                </a:cubicBezTo>
                <a:cubicBezTo>
                  <a:pt x="342" y="242"/>
                  <a:pt x="357" y="243"/>
                  <a:pt x="369" y="243"/>
                </a:cubicBezTo>
                <a:cubicBezTo>
                  <a:pt x="387" y="243"/>
                  <a:pt x="409" y="245"/>
                  <a:pt x="426" y="243"/>
                </a:cubicBezTo>
                <a:cubicBezTo>
                  <a:pt x="423" y="243"/>
                  <a:pt x="415" y="244"/>
                  <a:pt x="411" y="242"/>
                </a:cubicBezTo>
                <a:cubicBezTo>
                  <a:pt x="414" y="240"/>
                  <a:pt x="410" y="233"/>
                  <a:pt x="414" y="234"/>
                </a:cubicBezTo>
                <a:cubicBezTo>
                  <a:pt x="422" y="234"/>
                  <a:pt x="421" y="236"/>
                  <a:pt x="426" y="234"/>
                </a:cubicBezTo>
                <a:cubicBezTo>
                  <a:pt x="426" y="234"/>
                  <a:pt x="423" y="237"/>
                  <a:pt x="427" y="237"/>
                </a:cubicBezTo>
                <a:cubicBezTo>
                  <a:pt x="427" y="236"/>
                  <a:pt x="427" y="235"/>
                  <a:pt x="428" y="235"/>
                </a:cubicBezTo>
                <a:cubicBezTo>
                  <a:pt x="427" y="235"/>
                  <a:pt x="434" y="236"/>
                  <a:pt x="433" y="235"/>
                </a:cubicBezTo>
                <a:cubicBezTo>
                  <a:pt x="433" y="235"/>
                  <a:pt x="432" y="235"/>
                  <a:pt x="431" y="235"/>
                </a:cubicBezTo>
                <a:cubicBezTo>
                  <a:pt x="431" y="234"/>
                  <a:pt x="440" y="230"/>
                  <a:pt x="436" y="229"/>
                </a:cubicBezTo>
                <a:cubicBezTo>
                  <a:pt x="434" y="230"/>
                  <a:pt x="430" y="232"/>
                  <a:pt x="429" y="233"/>
                </a:cubicBezTo>
                <a:cubicBezTo>
                  <a:pt x="428" y="232"/>
                  <a:pt x="428" y="228"/>
                  <a:pt x="429" y="227"/>
                </a:cubicBezTo>
                <a:cubicBezTo>
                  <a:pt x="430" y="228"/>
                  <a:pt x="431" y="228"/>
                  <a:pt x="431" y="229"/>
                </a:cubicBezTo>
                <a:cubicBezTo>
                  <a:pt x="431" y="228"/>
                  <a:pt x="432" y="227"/>
                  <a:pt x="429" y="227"/>
                </a:cubicBezTo>
                <a:cubicBezTo>
                  <a:pt x="430" y="227"/>
                  <a:pt x="430" y="226"/>
                  <a:pt x="429" y="226"/>
                </a:cubicBezTo>
                <a:cubicBezTo>
                  <a:pt x="432" y="225"/>
                  <a:pt x="433" y="222"/>
                  <a:pt x="433" y="220"/>
                </a:cubicBezTo>
                <a:cubicBezTo>
                  <a:pt x="433" y="219"/>
                  <a:pt x="430" y="221"/>
                  <a:pt x="430" y="221"/>
                </a:cubicBezTo>
                <a:cubicBezTo>
                  <a:pt x="431" y="221"/>
                  <a:pt x="432" y="221"/>
                  <a:pt x="431" y="222"/>
                </a:cubicBezTo>
                <a:cubicBezTo>
                  <a:pt x="430" y="222"/>
                  <a:pt x="430" y="222"/>
                  <a:pt x="429" y="223"/>
                </a:cubicBezTo>
                <a:cubicBezTo>
                  <a:pt x="426" y="221"/>
                  <a:pt x="431" y="217"/>
                  <a:pt x="431" y="217"/>
                </a:cubicBezTo>
                <a:cubicBezTo>
                  <a:pt x="431" y="215"/>
                  <a:pt x="434" y="207"/>
                  <a:pt x="436" y="203"/>
                </a:cubicBezTo>
                <a:cubicBezTo>
                  <a:pt x="437" y="204"/>
                  <a:pt x="435" y="198"/>
                  <a:pt x="435" y="196"/>
                </a:cubicBezTo>
                <a:cubicBezTo>
                  <a:pt x="435" y="196"/>
                  <a:pt x="434" y="197"/>
                  <a:pt x="434" y="197"/>
                </a:cubicBezTo>
                <a:cubicBezTo>
                  <a:pt x="429" y="193"/>
                  <a:pt x="439" y="174"/>
                  <a:pt x="435" y="173"/>
                </a:cubicBezTo>
                <a:cubicBezTo>
                  <a:pt x="434" y="174"/>
                  <a:pt x="433" y="174"/>
                  <a:pt x="432" y="173"/>
                </a:cubicBezTo>
                <a:cubicBezTo>
                  <a:pt x="435" y="172"/>
                  <a:pt x="433" y="163"/>
                  <a:pt x="432" y="162"/>
                </a:cubicBezTo>
                <a:cubicBezTo>
                  <a:pt x="433" y="163"/>
                  <a:pt x="434" y="163"/>
                  <a:pt x="433" y="162"/>
                </a:cubicBezTo>
                <a:cubicBezTo>
                  <a:pt x="433" y="162"/>
                  <a:pt x="433" y="162"/>
                  <a:pt x="433" y="162"/>
                </a:cubicBezTo>
                <a:cubicBezTo>
                  <a:pt x="432" y="162"/>
                  <a:pt x="433" y="161"/>
                  <a:pt x="433" y="161"/>
                </a:cubicBezTo>
                <a:cubicBezTo>
                  <a:pt x="433" y="162"/>
                  <a:pt x="435" y="161"/>
                  <a:pt x="435" y="161"/>
                </a:cubicBezTo>
                <a:cubicBezTo>
                  <a:pt x="434" y="161"/>
                  <a:pt x="433" y="161"/>
                  <a:pt x="433" y="161"/>
                </a:cubicBezTo>
                <a:cubicBezTo>
                  <a:pt x="433" y="160"/>
                  <a:pt x="430" y="149"/>
                  <a:pt x="432" y="148"/>
                </a:cubicBezTo>
                <a:cubicBezTo>
                  <a:pt x="441" y="155"/>
                  <a:pt x="430" y="148"/>
                  <a:pt x="434" y="150"/>
                </a:cubicBezTo>
                <a:cubicBezTo>
                  <a:pt x="434" y="149"/>
                  <a:pt x="433" y="145"/>
                  <a:pt x="433" y="145"/>
                </a:cubicBezTo>
                <a:cubicBezTo>
                  <a:pt x="429" y="140"/>
                  <a:pt x="436" y="121"/>
                  <a:pt x="430" y="117"/>
                </a:cubicBezTo>
                <a:cubicBezTo>
                  <a:pt x="430" y="117"/>
                  <a:pt x="428" y="94"/>
                  <a:pt x="432" y="92"/>
                </a:cubicBezTo>
                <a:cubicBezTo>
                  <a:pt x="433" y="92"/>
                  <a:pt x="433" y="93"/>
                  <a:pt x="433" y="93"/>
                </a:cubicBezTo>
                <a:cubicBezTo>
                  <a:pt x="434" y="92"/>
                  <a:pt x="433" y="92"/>
                  <a:pt x="431" y="92"/>
                </a:cubicBezTo>
                <a:cubicBezTo>
                  <a:pt x="431" y="87"/>
                  <a:pt x="432" y="84"/>
                  <a:pt x="431" y="81"/>
                </a:cubicBezTo>
                <a:cubicBezTo>
                  <a:pt x="433" y="79"/>
                  <a:pt x="432" y="78"/>
                  <a:pt x="434" y="78"/>
                </a:cubicBezTo>
                <a:cubicBezTo>
                  <a:pt x="433" y="77"/>
                  <a:pt x="434" y="71"/>
                  <a:pt x="434" y="71"/>
                </a:cubicBezTo>
                <a:cubicBezTo>
                  <a:pt x="434" y="72"/>
                  <a:pt x="434" y="72"/>
                  <a:pt x="433" y="72"/>
                </a:cubicBezTo>
                <a:cubicBezTo>
                  <a:pt x="432" y="72"/>
                  <a:pt x="431" y="69"/>
                  <a:pt x="431" y="69"/>
                </a:cubicBezTo>
                <a:cubicBezTo>
                  <a:pt x="435" y="71"/>
                  <a:pt x="436" y="54"/>
                  <a:pt x="433" y="54"/>
                </a:cubicBezTo>
                <a:cubicBezTo>
                  <a:pt x="433" y="54"/>
                  <a:pt x="434" y="31"/>
                  <a:pt x="431" y="33"/>
                </a:cubicBezTo>
                <a:cubicBezTo>
                  <a:pt x="431" y="32"/>
                  <a:pt x="433" y="29"/>
                  <a:pt x="433" y="28"/>
                </a:cubicBezTo>
                <a:cubicBezTo>
                  <a:pt x="432" y="28"/>
                  <a:pt x="430" y="32"/>
                  <a:pt x="429" y="30"/>
                </a:cubicBezTo>
                <a:cubicBezTo>
                  <a:pt x="431" y="31"/>
                  <a:pt x="431" y="22"/>
                  <a:pt x="431" y="23"/>
                </a:cubicBezTo>
                <a:cubicBezTo>
                  <a:pt x="431" y="12"/>
                  <a:pt x="398" y="19"/>
                  <a:pt x="398" y="12"/>
                </a:cubicBezTo>
                <a:cubicBezTo>
                  <a:pt x="403" y="13"/>
                  <a:pt x="408" y="14"/>
                  <a:pt x="413" y="15"/>
                </a:cubicBezTo>
                <a:cubicBezTo>
                  <a:pt x="413" y="14"/>
                  <a:pt x="413" y="14"/>
                  <a:pt x="412" y="14"/>
                </a:cubicBezTo>
                <a:cubicBezTo>
                  <a:pt x="412" y="14"/>
                  <a:pt x="413" y="12"/>
                  <a:pt x="413" y="10"/>
                </a:cubicBezTo>
                <a:cubicBezTo>
                  <a:pt x="413" y="12"/>
                  <a:pt x="447" y="5"/>
                  <a:pt x="438" y="4"/>
                </a:cubicBez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7578" name="图片 430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5411788"/>
            <a:ext cx="14030326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7579" name="组合 2"/>
          <p:cNvGrpSpPr/>
          <p:nvPr/>
        </p:nvGrpSpPr>
        <p:grpSpPr bwMode="auto">
          <a:xfrm>
            <a:off x="7092950" y="1495425"/>
            <a:ext cx="4440238" cy="1220788"/>
            <a:chOff x="0" y="0"/>
            <a:chExt cx="4440672" cy="1220548"/>
          </a:xfrm>
        </p:grpSpPr>
        <p:sp>
          <p:nvSpPr>
            <p:cNvPr id="7580" name="文本框 433"/>
            <p:cNvSpPr>
              <a:spLocks noChangeArrowheads="1"/>
            </p:cNvSpPr>
            <p:nvPr/>
          </p:nvSpPr>
          <p:spPr bwMode="auto">
            <a:xfrm>
              <a:off x="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7581" name="文本框 434"/>
            <p:cNvSpPr>
              <a:spLocks noChangeArrowheads="1"/>
            </p:cNvSpPr>
            <p:nvPr/>
          </p:nvSpPr>
          <p:spPr bwMode="auto">
            <a:xfrm>
              <a:off x="0" y="635773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7582" name="文本框 437"/>
            <p:cNvSpPr>
              <a:spLocks noChangeArrowheads="1"/>
            </p:cNvSpPr>
            <p:nvPr/>
          </p:nvSpPr>
          <p:spPr bwMode="auto">
            <a:xfrm>
              <a:off x="210183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7583" name="文本框 438"/>
            <p:cNvSpPr>
              <a:spLocks noChangeArrowheads="1"/>
            </p:cNvSpPr>
            <p:nvPr/>
          </p:nvSpPr>
          <p:spPr bwMode="auto">
            <a:xfrm>
              <a:off x="2101830" y="635773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</p:grpSp>
      <p:grpSp>
        <p:nvGrpSpPr>
          <p:cNvPr id="7584" name="组合 3"/>
          <p:cNvGrpSpPr/>
          <p:nvPr/>
        </p:nvGrpSpPr>
        <p:grpSpPr bwMode="auto">
          <a:xfrm>
            <a:off x="7092950" y="2803525"/>
            <a:ext cx="4440238" cy="1309688"/>
            <a:chOff x="0" y="0"/>
            <a:chExt cx="4440672" cy="1310232"/>
          </a:xfrm>
        </p:grpSpPr>
        <p:sp>
          <p:nvSpPr>
            <p:cNvPr id="7585" name="文本框 435"/>
            <p:cNvSpPr>
              <a:spLocks noChangeArrowheads="1"/>
            </p:cNvSpPr>
            <p:nvPr/>
          </p:nvSpPr>
          <p:spPr bwMode="auto">
            <a:xfrm>
              <a:off x="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7586" name="文本框 436"/>
            <p:cNvSpPr>
              <a:spLocks noChangeArrowheads="1"/>
            </p:cNvSpPr>
            <p:nvPr/>
          </p:nvSpPr>
          <p:spPr bwMode="auto">
            <a:xfrm>
              <a:off x="0" y="725457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7587" name="文本框 439"/>
            <p:cNvSpPr>
              <a:spLocks noChangeArrowheads="1"/>
            </p:cNvSpPr>
            <p:nvPr/>
          </p:nvSpPr>
          <p:spPr bwMode="auto">
            <a:xfrm>
              <a:off x="210183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7588" name="文本框 440"/>
            <p:cNvSpPr>
              <a:spLocks noChangeArrowheads="1"/>
            </p:cNvSpPr>
            <p:nvPr/>
          </p:nvSpPr>
          <p:spPr bwMode="auto">
            <a:xfrm>
              <a:off x="2101830" y="725457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250"/>
                                        <p:tgtEl>
                                          <p:spTgt spid="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accel="46000" decel="46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6000" decel="46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3"/>
          <p:cNvGrpSpPr/>
          <p:nvPr/>
        </p:nvGrpSpPr>
        <p:grpSpPr bwMode="auto">
          <a:xfrm>
            <a:off x="742950" y="1127125"/>
            <a:ext cx="4548188" cy="1847850"/>
            <a:chOff x="0" y="0"/>
            <a:chExt cx="5787772" cy="2351397"/>
          </a:xfrm>
        </p:grpSpPr>
        <p:sp>
          <p:nvSpPr>
            <p:cNvPr id="8195" name="任意多边形 549"/>
            <p:cNvSpPr>
              <a:spLocks noChangeArrowheads="1"/>
            </p:cNvSpPr>
            <p:nvPr/>
          </p:nvSpPr>
          <p:spPr bwMode="auto">
            <a:xfrm rot="20440807">
              <a:off x="1267543" y="0"/>
              <a:ext cx="4104319" cy="2308252"/>
            </a:xfrm>
            <a:custGeom>
              <a:avLst/>
              <a:gdLst>
                <a:gd name="T0" fmla="*/ 2564829 w 4104319"/>
                <a:gd name="T1" fmla="*/ 131869 h 2308252"/>
                <a:gd name="T2" fmla="*/ 4104319 w 4104319"/>
                <a:gd name="T3" fmla="*/ 2308252 h 2308252"/>
                <a:gd name="T4" fmla="*/ 2611055 w 4104319"/>
                <a:gd name="T5" fmla="*/ 2308251 h 2308252"/>
                <a:gd name="T6" fmla="*/ 2067553 w 4104319"/>
                <a:gd name="T7" fmla="*/ 1539901 h 2308252"/>
                <a:gd name="T8" fmla="*/ 1162066 w 4104319"/>
                <a:gd name="T9" fmla="*/ 1796512 h 2308252"/>
                <a:gd name="T10" fmla="*/ 0 w 4104319"/>
                <a:gd name="T11" fmla="*/ 858729 h 2308252"/>
                <a:gd name="T12" fmla="*/ 2564829 w 4104319"/>
                <a:gd name="T13" fmla="*/ 131869 h 2308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04319"/>
                <a:gd name="T22" fmla="*/ 0 h 2308252"/>
                <a:gd name="T23" fmla="*/ 4104319 w 4104319"/>
                <a:gd name="T24" fmla="*/ 2308252 h 2308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04319" h="2308252">
                  <a:moveTo>
                    <a:pt x="2564829" y="131869"/>
                  </a:moveTo>
                  <a:cubicBezTo>
                    <a:pt x="3487415" y="457699"/>
                    <a:pt x="4104320" y="1329819"/>
                    <a:pt x="4104319" y="2308252"/>
                  </a:cubicBezTo>
                  <a:lnTo>
                    <a:pt x="2611055" y="2308251"/>
                  </a:lnTo>
                  <a:cubicBezTo>
                    <a:pt x="2611055" y="1962825"/>
                    <a:pt x="2393263" y="1654932"/>
                    <a:pt x="2067553" y="1539901"/>
                  </a:cubicBezTo>
                  <a:cubicBezTo>
                    <a:pt x="1741843" y="1424870"/>
                    <a:pt x="1378996" y="1527699"/>
                    <a:pt x="1162066" y="1796512"/>
                  </a:cubicBezTo>
                  <a:lnTo>
                    <a:pt x="0" y="858729"/>
                  </a:lnTo>
                  <a:cubicBezTo>
                    <a:pt x="614464" y="97307"/>
                    <a:pt x="1642243" y="-193961"/>
                    <a:pt x="2564829" y="131869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6" name="Freeform 283"/>
            <p:cNvSpPr>
              <a:spLocks noEditPoints="1" noChangeArrowheads="1"/>
            </p:cNvSpPr>
            <p:nvPr/>
          </p:nvSpPr>
          <p:spPr bwMode="auto">
            <a:xfrm>
              <a:off x="5606797" y="1455251"/>
              <a:ext cx="180975" cy="215900"/>
            </a:xfrm>
            <a:custGeom>
              <a:avLst/>
              <a:gdLst>
                <a:gd name="T0" fmla="*/ 35 w 48"/>
                <a:gd name="T1" fmla="*/ 1 h 57"/>
                <a:gd name="T2" fmla="*/ 32 w 48"/>
                <a:gd name="T3" fmla="*/ 1 h 57"/>
                <a:gd name="T4" fmla="*/ 29 w 48"/>
                <a:gd name="T5" fmla="*/ 2 h 57"/>
                <a:gd name="T6" fmla="*/ 26 w 48"/>
                <a:gd name="T7" fmla="*/ 4 h 57"/>
                <a:gd name="T8" fmla="*/ 26 w 48"/>
                <a:gd name="T9" fmla="*/ 7 h 57"/>
                <a:gd name="T10" fmla="*/ 26 w 48"/>
                <a:gd name="T11" fmla="*/ 10 h 57"/>
                <a:gd name="T12" fmla="*/ 24 w 48"/>
                <a:gd name="T13" fmla="*/ 12 h 57"/>
                <a:gd name="T14" fmla="*/ 21 w 48"/>
                <a:gd name="T15" fmla="*/ 15 h 57"/>
                <a:gd name="T16" fmla="*/ 20 w 48"/>
                <a:gd name="T17" fmla="*/ 21 h 57"/>
                <a:gd name="T18" fmla="*/ 17 w 48"/>
                <a:gd name="T19" fmla="*/ 23 h 57"/>
                <a:gd name="T20" fmla="*/ 14 w 48"/>
                <a:gd name="T21" fmla="*/ 24 h 57"/>
                <a:gd name="T22" fmla="*/ 11 w 48"/>
                <a:gd name="T23" fmla="*/ 27 h 57"/>
                <a:gd name="T24" fmla="*/ 10 w 48"/>
                <a:gd name="T25" fmla="*/ 29 h 57"/>
                <a:gd name="T26" fmla="*/ 8 w 48"/>
                <a:gd name="T27" fmla="*/ 30 h 57"/>
                <a:gd name="T28" fmla="*/ 7 w 48"/>
                <a:gd name="T29" fmla="*/ 31 h 57"/>
                <a:gd name="T30" fmla="*/ 8 w 48"/>
                <a:gd name="T31" fmla="*/ 33 h 57"/>
                <a:gd name="T32" fmla="*/ 8 w 48"/>
                <a:gd name="T33" fmla="*/ 34 h 57"/>
                <a:gd name="T34" fmla="*/ 7 w 48"/>
                <a:gd name="T35" fmla="*/ 37 h 57"/>
                <a:gd name="T36" fmla="*/ 1 w 48"/>
                <a:gd name="T37" fmla="*/ 39 h 57"/>
                <a:gd name="T38" fmla="*/ 0 w 48"/>
                <a:gd name="T39" fmla="*/ 41 h 57"/>
                <a:gd name="T40" fmla="*/ 1 w 48"/>
                <a:gd name="T41" fmla="*/ 46 h 57"/>
                <a:gd name="T42" fmla="*/ 4 w 48"/>
                <a:gd name="T43" fmla="*/ 49 h 57"/>
                <a:gd name="T44" fmla="*/ 11 w 48"/>
                <a:gd name="T45" fmla="*/ 50 h 57"/>
                <a:gd name="T46" fmla="*/ 15 w 48"/>
                <a:gd name="T47" fmla="*/ 47 h 57"/>
                <a:gd name="T48" fmla="*/ 20 w 48"/>
                <a:gd name="T49" fmla="*/ 47 h 57"/>
                <a:gd name="T50" fmla="*/ 20 w 48"/>
                <a:gd name="T51" fmla="*/ 48 h 57"/>
                <a:gd name="T52" fmla="*/ 21 w 48"/>
                <a:gd name="T53" fmla="*/ 54 h 57"/>
                <a:gd name="T54" fmla="*/ 24 w 48"/>
                <a:gd name="T55" fmla="*/ 56 h 57"/>
                <a:gd name="T56" fmla="*/ 27 w 48"/>
                <a:gd name="T57" fmla="*/ 56 h 57"/>
                <a:gd name="T58" fmla="*/ 31 w 48"/>
                <a:gd name="T59" fmla="*/ 56 h 57"/>
                <a:gd name="T60" fmla="*/ 34 w 48"/>
                <a:gd name="T61" fmla="*/ 55 h 57"/>
                <a:gd name="T62" fmla="*/ 39 w 48"/>
                <a:gd name="T63" fmla="*/ 55 h 57"/>
                <a:gd name="T64" fmla="*/ 40 w 48"/>
                <a:gd name="T65" fmla="*/ 45 h 57"/>
                <a:gd name="T66" fmla="*/ 37 w 48"/>
                <a:gd name="T67" fmla="*/ 43 h 57"/>
                <a:gd name="T68" fmla="*/ 33 w 48"/>
                <a:gd name="T69" fmla="*/ 45 h 57"/>
                <a:gd name="T70" fmla="*/ 31 w 48"/>
                <a:gd name="T71" fmla="*/ 45 h 57"/>
                <a:gd name="T72" fmla="*/ 30 w 48"/>
                <a:gd name="T73" fmla="*/ 45 h 57"/>
                <a:gd name="T74" fmla="*/ 31 w 48"/>
                <a:gd name="T75" fmla="*/ 43 h 57"/>
                <a:gd name="T76" fmla="*/ 35 w 48"/>
                <a:gd name="T77" fmla="*/ 42 h 57"/>
                <a:gd name="T78" fmla="*/ 34 w 48"/>
                <a:gd name="T79" fmla="*/ 40 h 57"/>
                <a:gd name="T80" fmla="*/ 36 w 48"/>
                <a:gd name="T81" fmla="*/ 41 h 57"/>
                <a:gd name="T82" fmla="*/ 35 w 48"/>
                <a:gd name="T83" fmla="*/ 35 h 57"/>
                <a:gd name="T84" fmla="*/ 37 w 48"/>
                <a:gd name="T85" fmla="*/ 35 h 57"/>
                <a:gd name="T86" fmla="*/ 40 w 48"/>
                <a:gd name="T87" fmla="*/ 35 h 57"/>
                <a:gd name="T88" fmla="*/ 43 w 48"/>
                <a:gd name="T89" fmla="*/ 32 h 57"/>
                <a:gd name="T90" fmla="*/ 43 w 48"/>
                <a:gd name="T91" fmla="*/ 27 h 57"/>
                <a:gd name="T92" fmla="*/ 39 w 48"/>
                <a:gd name="T93" fmla="*/ 21 h 57"/>
                <a:gd name="T94" fmla="*/ 39 w 48"/>
                <a:gd name="T95" fmla="*/ 19 h 57"/>
                <a:gd name="T96" fmla="*/ 37 w 48"/>
                <a:gd name="T97" fmla="*/ 16 h 57"/>
                <a:gd name="T98" fmla="*/ 40 w 48"/>
                <a:gd name="T99" fmla="*/ 17 h 57"/>
                <a:gd name="T100" fmla="*/ 46 w 48"/>
                <a:gd name="T101" fmla="*/ 11 h 57"/>
                <a:gd name="T102" fmla="*/ 45 w 48"/>
                <a:gd name="T103" fmla="*/ 3 h 57"/>
                <a:gd name="T104" fmla="*/ 40 w 48"/>
                <a:gd name="T105" fmla="*/ 0 h 57"/>
                <a:gd name="T106" fmla="*/ 37 w 48"/>
                <a:gd name="T107" fmla="*/ 0 h 57"/>
                <a:gd name="T108" fmla="*/ 34 w 48"/>
                <a:gd name="T109" fmla="*/ 41 h 57"/>
                <a:gd name="T110" fmla="*/ 34 w 48"/>
                <a:gd name="T111" fmla="*/ 41 h 57"/>
                <a:gd name="T112" fmla="*/ 35 w 48"/>
                <a:gd name="T113" fmla="*/ 42 h 57"/>
                <a:gd name="T114" fmla="*/ 35 w 48"/>
                <a:gd name="T115" fmla="*/ 42 h 57"/>
                <a:gd name="T116" fmla="*/ 34 w 48"/>
                <a:gd name="T117" fmla="*/ 41 h 57"/>
                <a:gd name="T118" fmla="*/ 34 w 48"/>
                <a:gd name="T119" fmla="*/ 41 h 57"/>
                <a:gd name="T120" fmla="*/ 37 w 48"/>
                <a:gd name="T121" fmla="*/ 32 h 57"/>
                <a:gd name="T122" fmla="*/ 36 w 48"/>
                <a:gd name="T123" fmla="*/ 32 h 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"/>
                <a:gd name="T187" fmla="*/ 0 h 57"/>
                <a:gd name="T188" fmla="*/ 48 w 48"/>
                <a:gd name="T189" fmla="*/ 57 h 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" h="57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2"/>
                    <a:pt x="30" y="1"/>
                    <a:pt x="29" y="2"/>
                  </a:cubicBezTo>
                  <a:cubicBezTo>
                    <a:pt x="29" y="2"/>
                    <a:pt x="29" y="2"/>
                    <a:pt x="28" y="3"/>
                  </a:cubicBezTo>
                  <a:cubicBezTo>
                    <a:pt x="28" y="4"/>
                    <a:pt x="26" y="3"/>
                    <a:pt x="26" y="4"/>
                  </a:cubicBezTo>
                  <a:cubicBezTo>
                    <a:pt x="26" y="5"/>
                    <a:pt x="27" y="6"/>
                    <a:pt x="27" y="6"/>
                  </a:cubicBezTo>
                  <a:cubicBezTo>
                    <a:pt x="27" y="6"/>
                    <a:pt x="26" y="7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7" y="11"/>
                    <a:pt x="27" y="12"/>
                  </a:cubicBezTo>
                  <a:cubicBezTo>
                    <a:pt x="26" y="12"/>
                    <a:pt x="25" y="11"/>
                    <a:pt x="24" y="12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1" y="14"/>
                    <a:pt x="20" y="15"/>
                    <a:pt x="21" y="15"/>
                  </a:cubicBezTo>
                  <a:cubicBezTo>
                    <a:pt x="20" y="16"/>
                    <a:pt x="21" y="17"/>
                    <a:pt x="20" y="18"/>
                  </a:cubicBezTo>
                  <a:cubicBezTo>
                    <a:pt x="19" y="19"/>
                    <a:pt x="20" y="20"/>
                    <a:pt x="20" y="21"/>
                  </a:cubicBezTo>
                  <a:cubicBezTo>
                    <a:pt x="19" y="22"/>
                    <a:pt x="19" y="23"/>
                    <a:pt x="18" y="24"/>
                  </a:cubicBezTo>
                  <a:cubicBezTo>
                    <a:pt x="18" y="24"/>
                    <a:pt x="18" y="24"/>
                    <a:pt x="17" y="23"/>
                  </a:cubicBezTo>
                  <a:cubicBezTo>
                    <a:pt x="16" y="23"/>
                    <a:pt x="16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3" y="25"/>
                    <a:pt x="13" y="26"/>
                    <a:pt x="12" y="26"/>
                  </a:cubicBezTo>
                  <a:cubicBezTo>
                    <a:pt x="12" y="26"/>
                    <a:pt x="11" y="27"/>
                    <a:pt x="11" y="27"/>
                  </a:cubicBezTo>
                  <a:cubicBezTo>
                    <a:pt x="11" y="29"/>
                    <a:pt x="10" y="27"/>
                    <a:pt x="9" y="28"/>
                  </a:cubicBezTo>
                  <a:cubicBezTo>
                    <a:pt x="8" y="29"/>
                    <a:pt x="9" y="29"/>
                    <a:pt x="10" y="29"/>
                  </a:cubicBezTo>
                  <a:cubicBezTo>
                    <a:pt x="10" y="30"/>
                    <a:pt x="9" y="30"/>
                    <a:pt x="9" y="30"/>
                  </a:cubicBezTo>
                  <a:cubicBezTo>
                    <a:pt x="9" y="31"/>
                    <a:pt x="8" y="30"/>
                    <a:pt x="8" y="30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2"/>
                    <a:pt x="8" y="32"/>
                  </a:cubicBezTo>
                  <a:cubicBezTo>
                    <a:pt x="9" y="32"/>
                    <a:pt x="8" y="32"/>
                    <a:pt x="8" y="33"/>
                  </a:cubicBezTo>
                  <a:cubicBezTo>
                    <a:pt x="8" y="34"/>
                    <a:pt x="7" y="33"/>
                    <a:pt x="6" y="34"/>
                  </a:cubicBezTo>
                  <a:cubicBezTo>
                    <a:pt x="6" y="34"/>
                    <a:pt x="7" y="34"/>
                    <a:pt x="8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cubicBezTo>
                    <a:pt x="7" y="38"/>
                    <a:pt x="6" y="37"/>
                    <a:pt x="5" y="37"/>
                  </a:cubicBezTo>
                  <a:cubicBezTo>
                    <a:pt x="4" y="38"/>
                    <a:pt x="3" y="38"/>
                    <a:pt x="1" y="39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2"/>
                    <a:pt x="0" y="43"/>
                  </a:cubicBezTo>
                  <a:cubicBezTo>
                    <a:pt x="0" y="44"/>
                    <a:pt x="0" y="45"/>
                    <a:pt x="1" y="46"/>
                  </a:cubicBezTo>
                  <a:cubicBezTo>
                    <a:pt x="1" y="46"/>
                    <a:pt x="1" y="47"/>
                    <a:pt x="2" y="47"/>
                  </a:cubicBezTo>
                  <a:cubicBezTo>
                    <a:pt x="2" y="48"/>
                    <a:pt x="4" y="48"/>
                    <a:pt x="4" y="49"/>
                  </a:cubicBezTo>
                  <a:cubicBezTo>
                    <a:pt x="5" y="50"/>
                    <a:pt x="7" y="50"/>
                    <a:pt x="8" y="50"/>
                  </a:cubicBezTo>
                  <a:cubicBezTo>
                    <a:pt x="9" y="50"/>
                    <a:pt x="10" y="49"/>
                    <a:pt x="11" y="50"/>
                  </a:cubicBezTo>
                  <a:cubicBezTo>
                    <a:pt x="12" y="50"/>
                    <a:pt x="12" y="49"/>
                    <a:pt x="12" y="49"/>
                  </a:cubicBezTo>
                  <a:cubicBezTo>
                    <a:pt x="14" y="48"/>
                    <a:pt x="14" y="47"/>
                    <a:pt x="15" y="47"/>
                  </a:cubicBezTo>
                  <a:cubicBezTo>
                    <a:pt x="16" y="47"/>
                    <a:pt x="18" y="47"/>
                    <a:pt x="19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20" y="49"/>
                    <a:pt x="19" y="50"/>
                    <a:pt x="20" y="51"/>
                  </a:cubicBezTo>
                  <a:cubicBezTo>
                    <a:pt x="19" y="52"/>
                    <a:pt x="21" y="53"/>
                    <a:pt x="21" y="54"/>
                  </a:cubicBezTo>
                  <a:cubicBezTo>
                    <a:pt x="21" y="54"/>
                    <a:pt x="21" y="55"/>
                    <a:pt x="21" y="55"/>
                  </a:cubicBezTo>
                  <a:cubicBezTo>
                    <a:pt x="22" y="55"/>
                    <a:pt x="23" y="56"/>
                    <a:pt x="24" y="56"/>
                  </a:cubicBezTo>
                  <a:cubicBezTo>
                    <a:pt x="24" y="56"/>
                    <a:pt x="25" y="56"/>
                    <a:pt x="25" y="56"/>
                  </a:cubicBezTo>
                  <a:cubicBezTo>
                    <a:pt x="26" y="57"/>
                    <a:pt x="27" y="56"/>
                    <a:pt x="27" y="56"/>
                  </a:cubicBezTo>
                  <a:cubicBezTo>
                    <a:pt x="28" y="57"/>
                    <a:pt x="29" y="56"/>
                    <a:pt x="30" y="56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2" y="56"/>
                    <a:pt x="31" y="55"/>
                    <a:pt x="32" y="54"/>
                  </a:cubicBezTo>
                  <a:cubicBezTo>
                    <a:pt x="33" y="54"/>
                    <a:pt x="34" y="55"/>
                    <a:pt x="34" y="55"/>
                  </a:cubicBezTo>
                  <a:cubicBezTo>
                    <a:pt x="35" y="55"/>
                    <a:pt x="36" y="56"/>
                    <a:pt x="37" y="55"/>
                  </a:cubicBezTo>
                  <a:cubicBezTo>
                    <a:pt x="38" y="56"/>
                    <a:pt x="38" y="55"/>
                    <a:pt x="39" y="55"/>
                  </a:cubicBezTo>
                  <a:cubicBezTo>
                    <a:pt x="41" y="54"/>
                    <a:pt x="42" y="52"/>
                    <a:pt x="43" y="50"/>
                  </a:cubicBezTo>
                  <a:cubicBezTo>
                    <a:pt x="43" y="48"/>
                    <a:pt x="42" y="46"/>
                    <a:pt x="40" y="45"/>
                  </a:cubicBezTo>
                  <a:cubicBezTo>
                    <a:pt x="39" y="45"/>
                    <a:pt x="38" y="45"/>
                    <a:pt x="37" y="44"/>
                  </a:cubicBezTo>
                  <a:cubicBezTo>
                    <a:pt x="36" y="44"/>
                    <a:pt x="37" y="44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4"/>
                    <a:pt x="34" y="44"/>
                    <a:pt x="33" y="45"/>
                  </a:cubicBezTo>
                  <a:cubicBezTo>
                    <a:pt x="32" y="45"/>
                    <a:pt x="32" y="46"/>
                    <a:pt x="32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4"/>
                    <a:pt x="31" y="44"/>
                    <a:pt x="31" y="43"/>
                  </a:cubicBezTo>
                  <a:cubicBezTo>
                    <a:pt x="32" y="42"/>
                    <a:pt x="32" y="42"/>
                    <a:pt x="33" y="41"/>
                  </a:cubicBezTo>
                  <a:cubicBezTo>
                    <a:pt x="34" y="41"/>
                    <a:pt x="34" y="42"/>
                    <a:pt x="35" y="42"/>
                  </a:cubicBezTo>
                  <a:cubicBezTo>
                    <a:pt x="35" y="41"/>
                    <a:pt x="34" y="41"/>
                    <a:pt x="33" y="41"/>
                  </a:cubicBezTo>
                  <a:cubicBezTo>
                    <a:pt x="33" y="40"/>
                    <a:pt x="34" y="40"/>
                    <a:pt x="34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5" y="40"/>
                    <a:pt x="36" y="40"/>
                    <a:pt x="36" y="41"/>
                  </a:cubicBezTo>
                  <a:cubicBezTo>
                    <a:pt x="38" y="40"/>
                    <a:pt x="35" y="39"/>
                    <a:pt x="36" y="38"/>
                  </a:cubicBezTo>
                  <a:cubicBezTo>
                    <a:pt x="36" y="37"/>
                    <a:pt x="34" y="37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7" y="35"/>
                    <a:pt x="37" y="35"/>
                  </a:cubicBezTo>
                  <a:cubicBezTo>
                    <a:pt x="38" y="35"/>
                    <a:pt x="38" y="35"/>
                    <a:pt x="39" y="36"/>
                  </a:cubicBezTo>
                  <a:cubicBezTo>
                    <a:pt x="39" y="36"/>
                    <a:pt x="40" y="35"/>
                    <a:pt x="40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3"/>
                    <a:pt x="43" y="32"/>
                  </a:cubicBezTo>
                  <a:cubicBezTo>
                    <a:pt x="43" y="31"/>
                    <a:pt x="41" y="30"/>
                    <a:pt x="43" y="29"/>
                  </a:cubicBezTo>
                  <a:cubicBezTo>
                    <a:pt x="43" y="28"/>
                    <a:pt x="43" y="27"/>
                    <a:pt x="43" y="27"/>
                  </a:cubicBezTo>
                  <a:cubicBezTo>
                    <a:pt x="43" y="26"/>
                    <a:pt x="44" y="24"/>
                    <a:pt x="42" y="23"/>
                  </a:cubicBezTo>
                  <a:cubicBezTo>
                    <a:pt x="42" y="21"/>
                    <a:pt x="40" y="22"/>
                    <a:pt x="39" y="21"/>
                  </a:cubicBezTo>
                  <a:cubicBezTo>
                    <a:pt x="39" y="21"/>
                    <a:pt x="40" y="20"/>
                    <a:pt x="40" y="20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9" y="19"/>
                    <a:pt x="38" y="19"/>
                    <a:pt x="38" y="19"/>
                  </a:cubicBezTo>
                  <a:cubicBezTo>
                    <a:pt x="38" y="18"/>
                    <a:pt x="37" y="17"/>
                    <a:pt x="37" y="16"/>
                  </a:cubicBezTo>
                  <a:cubicBezTo>
                    <a:pt x="37" y="16"/>
                    <a:pt x="38" y="16"/>
                    <a:pt x="38" y="17"/>
                  </a:cubicBezTo>
                  <a:cubicBezTo>
                    <a:pt x="38" y="17"/>
                    <a:pt x="39" y="17"/>
                    <a:pt x="40" y="17"/>
                  </a:cubicBezTo>
                  <a:cubicBezTo>
                    <a:pt x="41" y="17"/>
                    <a:pt x="42" y="16"/>
                    <a:pt x="43" y="15"/>
                  </a:cubicBezTo>
                  <a:cubicBezTo>
                    <a:pt x="45" y="15"/>
                    <a:pt x="46" y="13"/>
                    <a:pt x="46" y="11"/>
                  </a:cubicBezTo>
                  <a:cubicBezTo>
                    <a:pt x="46" y="10"/>
                    <a:pt x="48" y="9"/>
                    <a:pt x="47" y="7"/>
                  </a:cubicBezTo>
                  <a:cubicBezTo>
                    <a:pt x="47" y="6"/>
                    <a:pt x="47" y="4"/>
                    <a:pt x="45" y="3"/>
                  </a:cubicBezTo>
                  <a:cubicBezTo>
                    <a:pt x="45" y="3"/>
                    <a:pt x="45" y="2"/>
                    <a:pt x="44" y="2"/>
                  </a:cubicBezTo>
                  <a:cubicBezTo>
                    <a:pt x="43" y="1"/>
                    <a:pt x="41" y="2"/>
                    <a:pt x="40" y="0"/>
                  </a:cubicBezTo>
                  <a:cubicBezTo>
                    <a:pt x="40" y="0"/>
                    <a:pt x="39" y="1"/>
                    <a:pt x="39" y="0"/>
                  </a:cubicBezTo>
                  <a:cubicBezTo>
                    <a:pt x="38" y="1"/>
                    <a:pt x="38" y="0"/>
                    <a:pt x="37" y="0"/>
                  </a:cubicBezTo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moveTo>
                    <a:pt x="35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moveTo>
                    <a:pt x="36" y="32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6" y="33"/>
                    <a:pt x="36" y="33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97" name="Freeform 304"/>
            <p:cNvSpPr>
              <a:spLocks noChangeArrowheads="1"/>
            </p:cNvSpPr>
            <p:nvPr/>
          </p:nvSpPr>
          <p:spPr bwMode="auto">
            <a:xfrm>
              <a:off x="1088773" y="1422709"/>
              <a:ext cx="109538" cy="109538"/>
            </a:xfrm>
            <a:custGeom>
              <a:avLst/>
              <a:gdLst>
                <a:gd name="T0" fmla="*/ 23 w 29"/>
                <a:gd name="T1" fmla="*/ 23 h 29"/>
                <a:gd name="T2" fmla="*/ 24 w 29"/>
                <a:gd name="T3" fmla="*/ 22 h 29"/>
                <a:gd name="T4" fmla="*/ 26 w 29"/>
                <a:gd name="T5" fmla="*/ 20 h 29"/>
                <a:gd name="T6" fmla="*/ 27 w 29"/>
                <a:gd name="T7" fmla="*/ 18 h 29"/>
                <a:gd name="T8" fmla="*/ 28 w 29"/>
                <a:gd name="T9" fmla="*/ 17 h 29"/>
                <a:gd name="T10" fmla="*/ 29 w 29"/>
                <a:gd name="T11" fmla="*/ 14 h 29"/>
                <a:gd name="T12" fmla="*/ 28 w 29"/>
                <a:gd name="T13" fmla="*/ 12 h 29"/>
                <a:gd name="T14" fmla="*/ 28 w 29"/>
                <a:gd name="T15" fmla="*/ 10 h 29"/>
                <a:gd name="T16" fmla="*/ 27 w 29"/>
                <a:gd name="T17" fmla="*/ 8 h 29"/>
                <a:gd name="T18" fmla="*/ 26 w 29"/>
                <a:gd name="T19" fmla="*/ 7 h 29"/>
                <a:gd name="T20" fmla="*/ 25 w 29"/>
                <a:gd name="T21" fmla="*/ 5 h 29"/>
                <a:gd name="T22" fmla="*/ 24 w 29"/>
                <a:gd name="T23" fmla="*/ 3 h 29"/>
                <a:gd name="T24" fmla="*/ 22 w 29"/>
                <a:gd name="T25" fmla="*/ 2 h 29"/>
                <a:gd name="T26" fmla="*/ 20 w 29"/>
                <a:gd name="T27" fmla="*/ 1 h 29"/>
                <a:gd name="T28" fmla="*/ 16 w 29"/>
                <a:gd name="T29" fmla="*/ 0 h 29"/>
                <a:gd name="T30" fmla="*/ 14 w 29"/>
                <a:gd name="T31" fmla="*/ 0 h 29"/>
                <a:gd name="T32" fmla="*/ 12 w 29"/>
                <a:gd name="T33" fmla="*/ 0 h 29"/>
                <a:gd name="T34" fmla="*/ 10 w 29"/>
                <a:gd name="T35" fmla="*/ 1 h 29"/>
                <a:gd name="T36" fmla="*/ 8 w 29"/>
                <a:gd name="T37" fmla="*/ 1 h 29"/>
                <a:gd name="T38" fmla="*/ 6 w 29"/>
                <a:gd name="T39" fmla="*/ 3 h 29"/>
                <a:gd name="T40" fmla="*/ 4 w 29"/>
                <a:gd name="T41" fmla="*/ 5 h 29"/>
                <a:gd name="T42" fmla="*/ 3 w 29"/>
                <a:gd name="T43" fmla="*/ 6 h 29"/>
                <a:gd name="T44" fmla="*/ 2 w 29"/>
                <a:gd name="T45" fmla="*/ 10 h 29"/>
                <a:gd name="T46" fmla="*/ 2 w 29"/>
                <a:gd name="T47" fmla="*/ 11 h 29"/>
                <a:gd name="T48" fmla="*/ 1 w 29"/>
                <a:gd name="T49" fmla="*/ 14 h 29"/>
                <a:gd name="T50" fmla="*/ 1 w 29"/>
                <a:gd name="T51" fmla="*/ 17 h 29"/>
                <a:gd name="T52" fmla="*/ 1 w 29"/>
                <a:gd name="T53" fmla="*/ 19 h 29"/>
                <a:gd name="T54" fmla="*/ 3 w 29"/>
                <a:gd name="T55" fmla="*/ 20 h 29"/>
                <a:gd name="T56" fmla="*/ 3 w 29"/>
                <a:gd name="T57" fmla="*/ 22 h 29"/>
                <a:gd name="T58" fmla="*/ 6 w 29"/>
                <a:gd name="T59" fmla="*/ 23 h 29"/>
                <a:gd name="T60" fmla="*/ 7 w 29"/>
                <a:gd name="T61" fmla="*/ 24 h 29"/>
                <a:gd name="T62" fmla="*/ 6 w 29"/>
                <a:gd name="T63" fmla="*/ 25 h 29"/>
                <a:gd name="T64" fmla="*/ 8 w 29"/>
                <a:gd name="T65" fmla="*/ 26 h 29"/>
                <a:gd name="T66" fmla="*/ 12 w 29"/>
                <a:gd name="T67" fmla="*/ 27 h 29"/>
                <a:gd name="T68" fmla="*/ 13 w 29"/>
                <a:gd name="T69" fmla="*/ 29 h 29"/>
                <a:gd name="T70" fmla="*/ 15 w 29"/>
                <a:gd name="T71" fmla="*/ 26 h 29"/>
                <a:gd name="T72" fmla="*/ 17 w 29"/>
                <a:gd name="T73" fmla="*/ 26 h 29"/>
                <a:gd name="T74" fmla="*/ 19 w 29"/>
                <a:gd name="T75" fmla="*/ 25 h 29"/>
                <a:gd name="T76" fmla="*/ 22 w 29"/>
                <a:gd name="T77" fmla="*/ 26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"/>
                <a:gd name="T118" fmla="*/ 0 h 29"/>
                <a:gd name="T119" fmla="*/ 29 w 29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" h="29">
                  <a:moveTo>
                    <a:pt x="22" y="25"/>
                  </a:moveTo>
                  <a:cubicBezTo>
                    <a:pt x="22" y="24"/>
                    <a:pt x="22" y="24"/>
                    <a:pt x="23" y="23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5" y="23"/>
                    <a:pt x="25" y="22"/>
                  </a:cubicBezTo>
                  <a:cubicBezTo>
                    <a:pt x="25" y="21"/>
                    <a:pt x="26" y="21"/>
                    <a:pt x="26" y="20"/>
                  </a:cubicBezTo>
                  <a:cubicBezTo>
                    <a:pt x="26" y="19"/>
                    <a:pt x="27" y="20"/>
                    <a:pt x="27" y="20"/>
                  </a:cubicBezTo>
                  <a:cubicBezTo>
                    <a:pt x="28" y="19"/>
                    <a:pt x="27" y="19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8" y="17"/>
                    <a:pt x="28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3"/>
                    <a:pt x="28" y="14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7" y="12"/>
                    <a:pt x="27" y="11"/>
                  </a:cubicBezTo>
                  <a:cubicBezTo>
                    <a:pt x="27" y="10"/>
                    <a:pt x="28" y="10"/>
                    <a:pt x="28" y="10"/>
                  </a:cubicBezTo>
                  <a:cubicBezTo>
                    <a:pt x="28" y="9"/>
                    <a:pt x="28" y="10"/>
                    <a:pt x="27" y="10"/>
                  </a:cubicBezTo>
                  <a:cubicBezTo>
                    <a:pt x="27" y="9"/>
                    <a:pt x="27" y="9"/>
                    <a:pt x="27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7"/>
                    <a:pt x="26" y="6"/>
                    <a:pt x="26" y="5"/>
                  </a:cubicBezTo>
                  <a:cubicBezTo>
                    <a:pt x="26" y="5"/>
                    <a:pt x="25" y="6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0"/>
                    <a:pt x="17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0" y="9"/>
                    <a:pt x="0" y="10"/>
                  </a:cubicBezTo>
                  <a:cubicBezTo>
                    <a:pt x="0" y="11"/>
                    <a:pt x="1" y="10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0" y="16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8"/>
                    <a:pt x="1" y="18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3" y="20"/>
                    <a:pt x="4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5" y="22"/>
                    <a:pt x="6" y="23"/>
                  </a:cubicBezTo>
                  <a:cubicBezTo>
                    <a:pt x="6" y="23"/>
                    <a:pt x="5" y="23"/>
                    <a:pt x="5" y="24"/>
                  </a:cubicBezTo>
                  <a:cubicBezTo>
                    <a:pt x="5" y="25"/>
                    <a:pt x="6" y="23"/>
                    <a:pt x="7" y="24"/>
                  </a:cubicBezTo>
                  <a:cubicBezTo>
                    <a:pt x="7" y="24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2" y="26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6"/>
                    <a:pt x="12" y="28"/>
                    <a:pt x="13" y="29"/>
                  </a:cubicBezTo>
                  <a:cubicBezTo>
                    <a:pt x="13" y="28"/>
                    <a:pt x="13" y="27"/>
                    <a:pt x="14" y="27"/>
                  </a:cubicBezTo>
                  <a:cubicBezTo>
                    <a:pt x="14" y="26"/>
                    <a:pt x="15" y="26"/>
                    <a:pt x="15" y="26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7" y="27"/>
                    <a:pt x="17" y="26"/>
                    <a:pt x="17" y="26"/>
                  </a:cubicBezTo>
                  <a:cubicBezTo>
                    <a:pt x="18" y="25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1" y="25"/>
                    <a:pt x="21" y="26"/>
                    <a:pt x="22" y="26"/>
                  </a:cubicBezTo>
                  <a:cubicBezTo>
                    <a:pt x="22" y="26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98" name="Freeform 310"/>
            <p:cNvSpPr>
              <a:spLocks noEditPoints="1" noChangeArrowheads="1"/>
            </p:cNvSpPr>
            <p:nvPr/>
          </p:nvSpPr>
          <p:spPr bwMode="auto">
            <a:xfrm>
              <a:off x="1201485" y="1138546"/>
              <a:ext cx="207963" cy="347663"/>
            </a:xfrm>
            <a:custGeom>
              <a:avLst/>
              <a:gdLst>
                <a:gd name="T0" fmla="*/ 28 w 55"/>
                <a:gd name="T1" fmla="*/ 3 h 92"/>
                <a:gd name="T2" fmla="*/ 22 w 55"/>
                <a:gd name="T3" fmla="*/ 12 h 92"/>
                <a:gd name="T4" fmla="*/ 22 w 55"/>
                <a:gd name="T5" fmla="*/ 17 h 92"/>
                <a:gd name="T6" fmla="*/ 23 w 55"/>
                <a:gd name="T7" fmla="*/ 18 h 92"/>
                <a:gd name="T8" fmla="*/ 27 w 55"/>
                <a:gd name="T9" fmla="*/ 22 h 92"/>
                <a:gd name="T10" fmla="*/ 24 w 55"/>
                <a:gd name="T11" fmla="*/ 25 h 92"/>
                <a:gd name="T12" fmla="*/ 21 w 55"/>
                <a:gd name="T13" fmla="*/ 28 h 92"/>
                <a:gd name="T14" fmla="*/ 20 w 55"/>
                <a:gd name="T15" fmla="*/ 32 h 92"/>
                <a:gd name="T16" fmla="*/ 21 w 55"/>
                <a:gd name="T17" fmla="*/ 37 h 92"/>
                <a:gd name="T18" fmla="*/ 24 w 55"/>
                <a:gd name="T19" fmla="*/ 39 h 92"/>
                <a:gd name="T20" fmla="*/ 24 w 55"/>
                <a:gd name="T21" fmla="*/ 37 h 92"/>
                <a:gd name="T22" fmla="*/ 26 w 55"/>
                <a:gd name="T23" fmla="*/ 41 h 92"/>
                <a:gd name="T24" fmla="*/ 23 w 55"/>
                <a:gd name="T25" fmla="*/ 44 h 92"/>
                <a:gd name="T26" fmla="*/ 21 w 55"/>
                <a:gd name="T27" fmla="*/ 48 h 92"/>
                <a:gd name="T28" fmla="*/ 17 w 55"/>
                <a:gd name="T29" fmla="*/ 49 h 92"/>
                <a:gd name="T30" fmla="*/ 10 w 55"/>
                <a:gd name="T31" fmla="*/ 51 h 92"/>
                <a:gd name="T32" fmla="*/ 4 w 55"/>
                <a:gd name="T33" fmla="*/ 56 h 92"/>
                <a:gd name="T34" fmla="*/ 1 w 55"/>
                <a:gd name="T35" fmla="*/ 60 h 92"/>
                <a:gd name="T36" fmla="*/ 2 w 55"/>
                <a:gd name="T37" fmla="*/ 63 h 92"/>
                <a:gd name="T38" fmla="*/ 3 w 55"/>
                <a:gd name="T39" fmla="*/ 66 h 92"/>
                <a:gd name="T40" fmla="*/ 2 w 55"/>
                <a:gd name="T41" fmla="*/ 70 h 92"/>
                <a:gd name="T42" fmla="*/ 6 w 55"/>
                <a:gd name="T43" fmla="*/ 72 h 92"/>
                <a:gd name="T44" fmla="*/ 13 w 55"/>
                <a:gd name="T45" fmla="*/ 75 h 92"/>
                <a:gd name="T46" fmla="*/ 21 w 55"/>
                <a:gd name="T47" fmla="*/ 75 h 92"/>
                <a:gd name="T48" fmla="*/ 27 w 55"/>
                <a:gd name="T49" fmla="*/ 75 h 92"/>
                <a:gd name="T50" fmla="*/ 29 w 55"/>
                <a:gd name="T51" fmla="*/ 79 h 92"/>
                <a:gd name="T52" fmla="*/ 34 w 55"/>
                <a:gd name="T53" fmla="*/ 83 h 92"/>
                <a:gd name="T54" fmla="*/ 40 w 55"/>
                <a:gd name="T55" fmla="*/ 80 h 92"/>
                <a:gd name="T56" fmla="*/ 44 w 55"/>
                <a:gd name="T57" fmla="*/ 85 h 92"/>
                <a:gd name="T58" fmla="*/ 46 w 55"/>
                <a:gd name="T59" fmla="*/ 89 h 92"/>
                <a:gd name="T60" fmla="*/ 53 w 55"/>
                <a:gd name="T61" fmla="*/ 90 h 92"/>
                <a:gd name="T62" fmla="*/ 54 w 55"/>
                <a:gd name="T63" fmla="*/ 84 h 92"/>
                <a:gd name="T64" fmla="*/ 49 w 55"/>
                <a:gd name="T65" fmla="*/ 79 h 92"/>
                <a:gd name="T66" fmla="*/ 44 w 55"/>
                <a:gd name="T67" fmla="*/ 74 h 92"/>
                <a:gd name="T68" fmla="*/ 40 w 55"/>
                <a:gd name="T69" fmla="*/ 75 h 92"/>
                <a:gd name="T70" fmla="*/ 44 w 55"/>
                <a:gd name="T71" fmla="*/ 72 h 92"/>
                <a:gd name="T72" fmla="*/ 41 w 55"/>
                <a:gd name="T73" fmla="*/ 66 h 92"/>
                <a:gd name="T74" fmla="*/ 36 w 55"/>
                <a:gd name="T75" fmla="*/ 70 h 92"/>
                <a:gd name="T76" fmla="*/ 30 w 55"/>
                <a:gd name="T77" fmla="*/ 68 h 92"/>
                <a:gd name="T78" fmla="*/ 28 w 55"/>
                <a:gd name="T79" fmla="*/ 64 h 92"/>
                <a:gd name="T80" fmla="*/ 32 w 55"/>
                <a:gd name="T81" fmla="*/ 63 h 92"/>
                <a:gd name="T82" fmla="*/ 37 w 55"/>
                <a:gd name="T83" fmla="*/ 62 h 92"/>
                <a:gd name="T84" fmla="*/ 42 w 55"/>
                <a:gd name="T85" fmla="*/ 58 h 92"/>
                <a:gd name="T86" fmla="*/ 44 w 55"/>
                <a:gd name="T87" fmla="*/ 52 h 92"/>
                <a:gd name="T88" fmla="*/ 43 w 55"/>
                <a:gd name="T89" fmla="*/ 49 h 92"/>
                <a:gd name="T90" fmla="*/ 40 w 55"/>
                <a:gd name="T91" fmla="*/ 45 h 92"/>
                <a:gd name="T92" fmla="*/ 42 w 55"/>
                <a:gd name="T93" fmla="*/ 41 h 92"/>
                <a:gd name="T94" fmla="*/ 41 w 55"/>
                <a:gd name="T95" fmla="*/ 37 h 92"/>
                <a:gd name="T96" fmla="*/ 45 w 55"/>
                <a:gd name="T97" fmla="*/ 35 h 92"/>
                <a:gd name="T98" fmla="*/ 46 w 55"/>
                <a:gd name="T99" fmla="*/ 29 h 92"/>
                <a:gd name="T100" fmla="*/ 45 w 55"/>
                <a:gd name="T101" fmla="*/ 21 h 92"/>
                <a:gd name="T102" fmla="*/ 41 w 55"/>
                <a:gd name="T103" fmla="*/ 13 h 92"/>
                <a:gd name="T104" fmla="*/ 43 w 55"/>
                <a:gd name="T105" fmla="*/ 8 h 92"/>
                <a:gd name="T106" fmla="*/ 38 w 55"/>
                <a:gd name="T107" fmla="*/ 3 h 92"/>
                <a:gd name="T108" fmla="*/ 44 w 55"/>
                <a:gd name="T109" fmla="*/ 84 h 92"/>
                <a:gd name="T110" fmla="*/ 40 w 55"/>
                <a:gd name="T111" fmla="*/ 78 h 92"/>
                <a:gd name="T112" fmla="*/ 35 w 55"/>
                <a:gd name="T113" fmla="*/ 3 h 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"/>
                <a:gd name="T172" fmla="*/ 0 h 92"/>
                <a:gd name="T173" fmla="*/ 55 w 55"/>
                <a:gd name="T174" fmla="*/ 92 h 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" h="92">
                  <a:moveTo>
                    <a:pt x="35" y="0"/>
                  </a:moveTo>
                  <a:cubicBezTo>
                    <a:pt x="34" y="0"/>
                    <a:pt x="34" y="1"/>
                    <a:pt x="34" y="1"/>
                  </a:cubicBezTo>
                  <a:cubicBezTo>
                    <a:pt x="33" y="1"/>
                    <a:pt x="34" y="2"/>
                    <a:pt x="33" y="2"/>
                  </a:cubicBezTo>
                  <a:cubicBezTo>
                    <a:pt x="32" y="2"/>
                    <a:pt x="31" y="3"/>
                    <a:pt x="31" y="3"/>
                  </a:cubicBezTo>
                  <a:cubicBezTo>
                    <a:pt x="30" y="4"/>
                    <a:pt x="30" y="3"/>
                    <a:pt x="29" y="3"/>
                  </a:cubicBezTo>
                  <a:cubicBezTo>
                    <a:pt x="29" y="3"/>
                    <a:pt x="28" y="2"/>
                    <a:pt x="28" y="3"/>
                  </a:cubicBezTo>
                  <a:cubicBezTo>
                    <a:pt x="28" y="4"/>
                    <a:pt x="26" y="5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1"/>
                    <a:pt x="24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1" y="12"/>
                    <a:pt x="22" y="12"/>
                    <a:pt x="23" y="12"/>
                  </a:cubicBezTo>
                  <a:cubicBezTo>
                    <a:pt x="24" y="12"/>
                    <a:pt x="23" y="13"/>
                    <a:pt x="23" y="14"/>
                  </a:cubicBezTo>
                  <a:cubicBezTo>
                    <a:pt x="23" y="14"/>
                    <a:pt x="22" y="14"/>
                    <a:pt x="22" y="15"/>
                  </a:cubicBezTo>
                  <a:cubicBezTo>
                    <a:pt x="23" y="15"/>
                    <a:pt x="22" y="16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0" y="18"/>
                    <a:pt x="18" y="18"/>
                    <a:pt x="17" y="19"/>
                  </a:cubicBezTo>
                  <a:cubicBezTo>
                    <a:pt x="17" y="20"/>
                    <a:pt x="18" y="19"/>
                    <a:pt x="18" y="19"/>
                  </a:cubicBezTo>
                  <a:cubicBezTo>
                    <a:pt x="19" y="18"/>
                    <a:pt x="21" y="18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3" y="20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19"/>
                    <a:pt x="24" y="20"/>
                    <a:pt x="25" y="20"/>
                  </a:cubicBezTo>
                  <a:cubicBezTo>
                    <a:pt x="26" y="21"/>
                    <a:pt x="26" y="21"/>
                    <a:pt x="27" y="22"/>
                  </a:cubicBezTo>
                  <a:cubicBezTo>
                    <a:pt x="26" y="22"/>
                    <a:pt x="27" y="22"/>
                    <a:pt x="27" y="22"/>
                  </a:cubicBezTo>
                  <a:cubicBezTo>
                    <a:pt x="27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4"/>
                    <a:pt x="25" y="23"/>
                    <a:pt x="25" y="24"/>
                  </a:cubicBezTo>
                  <a:cubicBezTo>
                    <a:pt x="25" y="24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5" y="26"/>
                    <a:pt x="23" y="26"/>
                    <a:pt x="24" y="27"/>
                  </a:cubicBezTo>
                  <a:cubicBezTo>
                    <a:pt x="23" y="27"/>
                    <a:pt x="23" y="26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2" y="28"/>
                    <a:pt x="22" y="29"/>
                  </a:cubicBezTo>
                  <a:cubicBezTo>
                    <a:pt x="22" y="29"/>
                    <a:pt x="21" y="29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3"/>
                    <a:pt x="20" y="32"/>
                  </a:cubicBezTo>
                  <a:cubicBezTo>
                    <a:pt x="22" y="32"/>
                    <a:pt x="21" y="33"/>
                    <a:pt x="21" y="34"/>
                  </a:cubicBezTo>
                  <a:cubicBezTo>
                    <a:pt x="21" y="34"/>
                    <a:pt x="22" y="34"/>
                    <a:pt x="22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1" y="36"/>
                    <a:pt x="21" y="37"/>
                  </a:cubicBezTo>
                  <a:cubicBezTo>
                    <a:pt x="21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20" y="38"/>
                    <a:pt x="20" y="39"/>
                  </a:cubicBezTo>
                  <a:cubicBezTo>
                    <a:pt x="20" y="39"/>
                    <a:pt x="20" y="40"/>
                    <a:pt x="21" y="40"/>
                  </a:cubicBezTo>
                  <a:cubicBezTo>
                    <a:pt x="21" y="41"/>
                    <a:pt x="22" y="40"/>
                    <a:pt x="22" y="40"/>
                  </a:cubicBezTo>
                  <a:cubicBezTo>
                    <a:pt x="23" y="41"/>
                    <a:pt x="24" y="40"/>
                    <a:pt x="24" y="39"/>
                  </a:cubicBezTo>
                  <a:cubicBezTo>
                    <a:pt x="25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7"/>
                    <a:pt x="24" y="37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9"/>
                    <a:pt x="25" y="39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6" y="41"/>
                    <a:pt x="26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25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3"/>
                    <a:pt x="23" y="44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4" y="45"/>
                    <a:pt x="23" y="45"/>
                    <a:pt x="23" y="44"/>
                  </a:cubicBezTo>
                  <a:cubicBezTo>
                    <a:pt x="22" y="45"/>
                    <a:pt x="23" y="45"/>
                    <a:pt x="23" y="46"/>
                  </a:cubicBezTo>
                  <a:cubicBezTo>
                    <a:pt x="23" y="46"/>
                    <a:pt x="22" y="46"/>
                    <a:pt x="22" y="46"/>
                  </a:cubicBezTo>
                  <a:cubicBezTo>
                    <a:pt x="21" y="46"/>
                    <a:pt x="21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ubicBezTo>
                    <a:pt x="20" y="48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19" y="51"/>
                    <a:pt x="20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8" y="51"/>
                    <a:pt x="18" y="50"/>
                    <a:pt x="17" y="49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5" y="50"/>
                    <a:pt x="15" y="50"/>
                    <a:pt x="14" y="50"/>
                  </a:cubicBez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2" y="50"/>
                    <a:pt x="12" y="50"/>
                  </a:cubicBezTo>
                  <a:cubicBezTo>
                    <a:pt x="12" y="51"/>
                    <a:pt x="11" y="50"/>
                    <a:pt x="11" y="50"/>
                  </a:cubicBezTo>
                  <a:cubicBezTo>
                    <a:pt x="10" y="51"/>
                    <a:pt x="10" y="50"/>
                    <a:pt x="10" y="51"/>
                  </a:cubicBezTo>
                  <a:cubicBezTo>
                    <a:pt x="9" y="51"/>
                    <a:pt x="9" y="51"/>
                    <a:pt x="8" y="51"/>
                  </a:cubicBezTo>
                  <a:cubicBezTo>
                    <a:pt x="8" y="51"/>
                    <a:pt x="8" y="51"/>
                    <a:pt x="8" y="52"/>
                  </a:cubicBezTo>
                  <a:cubicBezTo>
                    <a:pt x="7" y="52"/>
                    <a:pt x="7" y="53"/>
                    <a:pt x="6" y="53"/>
                  </a:cubicBezTo>
                  <a:cubicBezTo>
                    <a:pt x="6" y="53"/>
                    <a:pt x="6" y="53"/>
                    <a:pt x="5" y="54"/>
                  </a:cubicBezTo>
                  <a:cubicBezTo>
                    <a:pt x="5" y="54"/>
                    <a:pt x="4" y="54"/>
                    <a:pt x="5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4" y="55"/>
                    <a:pt x="3" y="56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3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8"/>
                    <a:pt x="2" y="58"/>
                  </a:cubicBezTo>
                  <a:cubicBezTo>
                    <a:pt x="1" y="58"/>
                    <a:pt x="1" y="59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1" y="61"/>
                    <a:pt x="1" y="61"/>
                  </a:cubicBezTo>
                  <a:cubicBezTo>
                    <a:pt x="1" y="62"/>
                    <a:pt x="2" y="62"/>
                    <a:pt x="1" y="62"/>
                  </a:cubicBezTo>
                  <a:cubicBezTo>
                    <a:pt x="2" y="63"/>
                    <a:pt x="1" y="62"/>
                    <a:pt x="1" y="62"/>
                  </a:cubicBezTo>
                  <a:cubicBezTo>
                    <a:pt x="0" y="63"/>
                    <a:pt x="2" y="63"/>
                    <a:pt x="2" y="63"/>
                  </a:cubicBezTo>
                  <a:cubicBezTo>
                    <a:pt x="1" y="64"/>
                    <a:pt x="0" y="64"/>
                    <a:pt x="0" y="64"/>
                  </a:cubicBezTo>
                  <a:cubicBezTo>
                    <a:pt x="0" y="64"/>
                    <a:pt x="0" y="64"/>
                    <a:pt x="1" y="65"/>
                  </a:cubicBezTo>
                  <a:cubicBezTo>
                    <a:pt x="1" y="65"/>
                    <a:pt x="0" y="65"/>
                    <a:pt x="0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7"/>
                    <a:pt x="3" y="67"/>
                    <a:pt x="3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4" y="68"/>
                    <a:pt x="3" y="69"/>
                    <a:pt x="3" y="69"/>
                  </a:cubicBezTo>
                  <a:cubicBezTo>
                    <a:pt x="4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71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0"/>
                    <a:pt x="5" y="71"/>
                    <a:pt x="6" y="72"/>
                  </a:cubicBezTo>
                  <a:cubicBezTo>
                    <a:pt x="6" y="72"/>
                    <a:pt x="5" y="73"/>
                    <a:pt x="6" y="73"/>
                  </a:cubicBezTo>
                  <a:cubicBezTo>
                    <a:pt x="6" y="73"/>
                    <a:pt x="6" y="72"/>
                    <a:pt x="6" y="72"/>
                  </a:cubicBezTo>
                  <a:cubicBezTo>
                    <a:pt x="7" y="72"/>
                    <a:pt x="7" y="73"/>
                    <a:pt x="8" y="73"/>
                  </a:cubicBezTo>
                  <a:cubicBezTo>
                    <a:pt x="8" y="73"/>
                    <a:pt x="9" y="73"/>
                    <a:pt x="9" y="73"/>
                  </a:cubicBezTo>
                  <a:cubicBezTo>
                    <a:pt x="9" y="74"/>
                    <a:pt x="10" y="73"/>
                    <a:pt x="10" y="73"/>
                  </a:cubicBezTo>
                  <a:cubicBezTo>
                    <a:pt x="10" y="73"/>
                    <a:pt x="11" y="74"/>
                    <a:pt x="11" y="74"/>
                  </a:cubicBezTo>
                  <a:cubicBezTo>
                    <a:pt x="12" y="74"/>
                    <a:pt x="11" y="75"/>
                    <a:pt x="11" y="76"/>
                  </a:cubicBezTo>
                  <a:cubicBezTo>
                    <a:pt x="12" y="77"/>
                    <a:pt x="12" y="74"/>
                    <a:pt x="13" y="75"/>
                  </a:cubicBezTo>
                  <a:cubicBezTo>
                    <a:pt x="14" y="77"/>
                    <a:pt x="15" y="75"/>
                    <a:pt x="16" y="76"/>
                  </a:cubicBezTo>
                  <a:cubicBezTo>
                    <a:pt x="16" y="76"/>
                    <a:pt x="16" y="77"/>
                    <a:pt x="17" y="77"/>
                  </a:cubicBezTo>
                  <a:cubicBezTo>
                    <a:pt x="17" y="77"/>
                    <a:pt x="17" y="76"/>
                    <a:pt x="17" y="76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6"/>
                    <a:pt x="19" y="76"/>
                    <a:pt x="19" y="75"/>
                  </a:cubicBezTo>
                  <a:cubicBezTo>
                    <a:pt x="20" y="74"/>
                    <a:pt x="21" y="75"/>
                    <a:pt x="21" y="75"/>
                  </a:cubicBezTo>
                  <a:cubicBezTo>
                    <a:pt x="22" y="75"/>
                    <a:pt x="23" y="74"/>
                    <a:pt x="23" y="74"/>
                  </a:cubicBezTo>
                  <a:cubicBezTo>
                    <a:pt x="23" y="73"/>
                    <a:pt x="23" y="73"/>
                    <a:pt x="24" y="73"/>
                  </a:cubicBezTo>
                  <a:cubicBezTo>
                    <a:pt x="24" y="73"/>
                    <a:pt x="24" y="73"/>
                    <a:pt x="24" y="72"/>
                  </a:cubicBezTo>
                  <a:cubicBezTo>
                    <a:pt x="25" y="72"/>
                    <a:pt x="25" y="73"/>
                    <a:pt x="26" y="72"/>
                  </a:cubicBezTo>
                  <a:cubicBezTo>
                    <a:pt x="26" y="72"/>
                    <a:pt x="26" y="72"/>
                    <a:pt x="27" y="72"/>
                  </a:cubicBezTo>
                  <a:cubicBezTo>
                    <a:pt x="27" y="73"/>
                    <a:pt x="26" y="74"/>
                    <a:pt x="27" y="75"/>
                  </a:cubicBezTo>
                  <a:cubicBezTo>
                    <a:pt x="27" y="75"/>
                    <a:pt x="27" y="76"/>
                    <a:pt x="26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7"/>
                    <a:pt x="27" y="77"/>
                    <a:pt x="28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79"/>
                    <a:pt x="29" y="78"/>
                    <a:pt x="29" y="79"/>
                  </a:cubicBezTo>
                  <a:cubicBezTo>
                    <a:pt x="29" y="79"/>
                    <a:pt x="30" y="80"/>
                    <a:pt x="29" y="80"/>
                  </a:cubicBezTo>
                  <a:cubicBezTo>
                    <a:pt x="29" y="80"/>
                    <a:pt x="30" y="80"/>
                    <a:pt x="30" y="80"/>
                  </a:cubicBezTo>
                  <a:cubicBezTo>
                    <a:pt x="31" y="81"/>
                    <a:pt x="29" y="81"/>
                    <a:pt x="29" y="82"/>
                  </a:cubicBezTo>
                  <a:cubicBezTo>
                    <a:pt x="30" y="82"/>
                    <a:pt x="31" y="81"/>
                    <a:pt x="32" y="82"/>
                  </a:cubicBezTo>
                  <a:cubicBezTo>
                    <a:pt x="31" y="82"/>
                    <a:pt x="32" y="83"/>
                    <a:pt x="32" y="83"/>
                  </a:cubicBezTo>
                  <a:cubicBezTo>
                    <a:pt x="33" y="84"/>
                    <a:pt x="33" y="82"/>
                    <a:pt x="34" y="83"/>
                  </a:cubicBezTo>
                  <a:cubicBezTo>
                    <a:pt x="34" y="82"/>
                    <a:pt x="33" y="82"/>
                    <a:pt x="33" y="81"/>
                  </a:cubicBezTo>
                  <a:cubicBezTo>
                    <a:pt x="33" y="82"/>
                    <a:pt x="34" y="81"/>
                    <a:pt x="34" y="82"/>
                  </a:cubicBezTo>
                  <a:cubicBezTo>
                    <a:pt x="36" y="83"/>
                    <a:pt x="37" y="81"/>
                    <a:pt x="38" y="81"/>
                  </a:cubicBezTo>
                  <a:cubicBezTo>
                    <a:pt x="38" y="81"/>
                    <a:pt x="39" y="81"/>
                    <a:pt x="39" y="81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1" y="80"/>
                    <a:pt x="40" y="80"/>
                    <a:pt x="40" y="80"/>
                  </a:cubicBezTo>
                  <a:cubicBezTo>
                    <a:pt x="41" y="81"/>
                    <a:pt x="40" y="82"/>
                    <a:pt x="41" y="82"/>
                  </a:cubicBezTo>
                  <a:cubicBezTo>
                    <a:pt x="41" y="83"/>
                    <a:pt x="42" y="83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4" y="84"/>
                    <a:pt x="43" y="84"/>
                    <a:pt x="43" y="84"/>
                  </a:cubicBezTo>
                  <a:cubicBezTo>
                    <a:pt x="44" y="84"/>
                    <a:pt x="44" y="85"/>
                    <a:pt x="44" y="85"/>
                  </a:cubicBezTo>
                  <a:cubicBezTo>
                    <a:pt x="44" y="85"/>
                    <a:pt x="45" y="85"/>
                    <a:pt x="45" y="85"/>
                  </a:cubicBezTo>
                  <a:cubicBezTo>
                    <a:pt x="45" y="85"/>
                    <a:pt x="45" y="86"/>
                    <a:pt x="44" y="86"/>
                  </a:cubicBezTo>
                  <a:cubicBezTo>
                    <a:pt x="44" y="86"/>
                    <a:pt x="45" y="87"/>
                    <a:pt x="44" y="87"/>
                  </a:cubicBezTo>
                  <a:cubicBezTo>
                    <a:pt x="44" y="88"/>
                    <a:pt x="45" y="88"/>
                    <a:pt x="45" y="88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90"/>
                    <a:pt x="46" y="90"/>
                    <a:pt x="46" y="91"/>
                  </a:cubicBezTo>
                  <a:cubicBezTo>
                    <a:pt x="47" y="90"/>
                    <a:pt x="47" y="91"/>
                    <a:pt x="48" y="91"/>
                  </a:cubicBezTo>
                  <a:cubicBezTo>
                    <a:pt x="49" y="91"/>
                    <a:pt x="49" y="91"/>
                    <a:pt x="50" y="91"/>
                  </a:cubicBezTo>
                  <a:cubicBezTo>
                    <a:pt x="50" y="91"/>
                    <a:pt x="50" y="92"/>
                    <a:pt x="51" y="91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2" y="91"/>
                    <a:pt x="52" y="90"/>
                    <a:pt x="53" y="90"/>
                  </a:cubicBezTo>
                  <a:cubicBezTo>
                    <a:pt x="54" y="90"/>
                    <a:pt x="53" y="90"/>
                    <a:pt x="54" y="89"/>
                  </a:cubicBezTo>
                  <a:cubicBezTo>
                    <a:pt x="55" y="90"/>
                    <a:pt x="54" y="89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7"/>
                    <a:pt x="55" y="87"/>
                    <a:pt x="55" y="86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2"/>
                    <a:pt x="53" y="83"/>
                    <a:pt x="53" y="82"/>
                  </a:cubicBezTo>
                  <a:cubicBezTo>
                    <a:pt x="52" y="82"/>
                    <a:pt x="52" y="81"/>
                    <a:pt x="51" y="82"/>
                  </a:cubicBezTo>
                  <a:cubicBezTo>
                    <a:pt x="50" y="82"/>
                    <a:pt x="50" y="81"/>
                    <a:pt x="50" y="81"/>
                  </a:cubicBezTo>
                  <a:cubicBezTo>
                    <a:pt x="50" y="81"/>
                    <a:pt x="50" y="81"/>
                    <a:pt x="49" y="81"/>
                  </a:cubicBezTo>
                  <a:cubicBezTo>
                    <a:pt x="49" y="81"/>
                    <a:pt x="49" y="81"/>
                    <a:pt x="48" y="81"/>
                  </a:cubicBezTo>
                  <a:cubicBezTo>
                    <a:pt x="48" y="80"/>
                    <a:pt x="50" y="80"/>
                    <a:pt x="49" y="79"/>
                  </a:cubicBezTo>
                  <a:cubicBezTo>
                    <a:pt x="49" y="78"/>
                    <a:pt x="48" y="78"/>
                    <a:pt x="48" y="78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6"/>
                    <a:pt x="48" y="77"/>
                    <a:pt x="47" y="77"/>
                  </a:cubicBezTo>
                  <a:cubicBezTo>
                    <a:pt x="47" y="75"/>
                    <a:pt x="46" y="77"/>
                    <a:pt x="45" y="76"/>
                  </a:cubicBezTo>
                  <a:cubicBezTo>
                    <a:pt x="44" y="76"/>
                    <a:pt x="44" y="75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5"/>
                    <a:pt x="43" y="76"/>
                    <a:pt x="43" y="76"/>
                  </a:cubicBezTo>
                  <a:cubicBezTo>
                    <a:pt x="42" y="77"/>
                    <a:pt x="41" y="77"/>
                    <a:pt x="41" y="77"/>
                  </a:cubicBezTo>
                  <a:cubicBezTo>
                    <a:pt x="40" y="77"/>
                    <a:pt x="40" y="76"/>
                    <a:pt x="40" y="76"/>
                  </a:cubicBezTo>
                  <a:cubicBezTo>
                    <a:pt x="40" y="76"/>
                    <a:pt x="41" y="76"/>
                    <a:pt x="41" y="76"/>
                  </a:cubicBezTo>
                  <a:cubicBezTo>
                    <a:pt x="41" y="75"/>
                    <a:pt x="40" y="76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4"/>
                    <a:pt x="40" y="74"/>
                  </a:cubicBezTo>
                  <a:cubicBezTo>
                    <a:pt x="41" y="73"/>
                    <a:pt x="40" y="73"/>
                    <a:pt x="40" y="73"/>
                  </a:cubicBezTo>
                  <a:cubicBezTo>
                    <a:pt x="40" y="72"/>
                    <a:pt x="41" y="73"/>
                    <a:pt x="42" y="72"/>
                  </a:cubicBezTo>
                  <a:cubicBezTo>
                    <a:pt x="43" y="73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1"/>
                    <a:pt x="44" y="71"/>
                  </a:cubicBezTo>
                  <a:cubicBezTo>
                    <a:pt x="43" y="70"/>
                    <a:pt x="45" y="70"/>
                    <a:pt x="44" y="69"/>
                  </a:cubicBezTo>
                  <a:cubicBezTo>
                    <a:pt x="45" y="69"/>
                    <a:pt x="44" y="69"/>
                    <a:pt x="44" y="68"/>
                  </a:cubicBezTo>
                  <a:cubicBezTo>
                    <a:pt x="44" y="68"/>
                    <a:pt x="44" y="68"/>
                    <a:pt x="43" y="67"/>
                  </a:cubicBezTo>
                  <a:cubicBezTo>
                    <a:pt x="44" y="66"/>
                    <a:pt x="43" y="66"/>
                    <a:pt x="42" y="66"/>
                  </a:cubicBezTo>
                  <a:cubicBezTo>
                    <a:pt x="42" y="65"/>
                    <a:pt x="41" y="66"/>
                    <a:pt x="41" y="66"/>
                  </a:cubicBezTo>
                  <a:cubicBezTo>
                    <a:pt x="40" y="65"/>
                    <a:pt x="40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7" y="67"/>
                    <a:pt x="38" y="68"/>
                    <a:pt x="37" y="69"/>
                  </a:cubicBezTo>
                  <a:cubicBezTo>
                    <a:pt x="37" y="69"/>
                    <a:pt x="38" y="69"/>
                    <a:pt x="37" y="69"/>
                  </a:cubicBezTo>
                  <a:cubicBezTo>
                    <a:pt x="37" y="70"/>
                    <a:pt x="38" y="70"/>
                    <a:pt x="38" y="70"/>
                  </a:cubicBezTo>
                  <a:cubicBezTo>
                    <a:pt x="37" y="70"/>
                    <a:pt x="37" y="70"/>
                    <a:pt x="36" y="70"/>
                  </a:cubicBezTo>
                  <a:cubicBezTo>
                    <a:pt x="37" y="69"/>
                    <a:pt x="36" y="69"/>
                    <a:pt x="36" y="69"/>
                  </a:cubicBezTo>
                  <a:cubicBezTo>
                    <a:pt x="35" y="69"/>
                    <a:pt x="35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2" y="67"/>
                    <a:pt x="31" y="68"/>
                  </a:cubicBezTo>
                  <a:cubicBezTo>
                    <a:pt x="31" y="68"/>
                    <a:pt x="31" y="68"/>
                    <a:pt x="30" y="68"/>
                  </a:cubicBezTo>
                  <a:cubicBezTo>
                    <a:pt x="29" y="68"/>
                    <a:pt x="30" y="70"/>
                    <a:pt x="29" y="69"/>
                  </a:cubicBezTo>
                  <a:cubicBezTo>
                    <a:pt x="28" y="69"/>
                    <a:pt x="29" y="70"/>
                    <a:pt x="28" y="70"/>
                  </a:cubicBezTo>
                  <a:cubicBezTo>
                    <a:pt x="28" y="70"/>
                    <a:pt x="28" y="69"/>
                    <a:pt x="28" y="69"/>
                  </a:cubicBezTo>
                  <a:cubicBezTo>
                    <a:pt x="28" y="68"/>
                    <a:pt x="29" y="68"/>
                    <a:pt x="30" y="66"/>
                  </a:cubicBezTo>
                  <a:cubicBezTo>
                    <a:pt x="29" y="66"/>
                    <a:pt x="29" y="65"/>
                    <a:pt x="28" y="65"/>
                  </a:cubicBezTo>
                  <a:cubicBezTo>
                    <a:pt x="28" y="65"/>
                    <a:pt x="27" y="64"/>
                    <a:pt x="28" y="64"/>
                  </a:cubicBezTo>
                  <a:cubicBezTo>
                    <a:pt x="29" y="63"/>
                    <a:pt x="30" y="63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2" y="64"/>
                    <a:pt x="31" y="64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3" y="63"/>
                    <a:pt x="33" y="64"/>
                  </a:cubicBezTo>
                  <a:cubicBezTo>
                    <a:pt x="34" y="64"/>
                    <a:pt x="33" y="63"/>
                    <a:pt x="34" y="63"/>
                  </a:cubicBezTo>
                  <a:cubicBezTo>
                    <a:pt x="34" y="63"/>
                    <a:pt x="34" y="63"/>
                    <a:pt x="35" y="63"/>
                  </a:cubicBezTo>
                  <a:cubicBezTo>
                    <a:pt x="35" y="63"/>
                    <a:pt x="35" y="63"/>
                    <a:pt x="35" y="62"/>
                  </a:cubicBezTo>
                  <a:cubicBezTo>
                    <a:pt x="35" y="62"/>
                    <a:pt x="36" y="62"/>
                    <a:pt x="36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39" y="61"/>
                    <a:pt x="38" y="61"/>
                  </a:cubicBezTo>
                  <a:cubicBezTo>
                    <a:pt x="38" y="60"/>
                    <a:pt x="39" y="61"/>
                    <a:pt x="40" y="60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1" y="58"/>
                    <a:pt x="41" y="59"/>
                    <a:pt x="42" y="59"/>
                  </a:cubicBezTo>
                  <a:cubicBezTo>
                    <a:pt x="42" y="59"/>
                    <a:pt x="42" y="59"/>
                    <a:pt x="42" y="58"/>
                  </a:cubicBezTo>
                  <a:cubicBezTo>
                    <a:pt x="41" y="58"/>
                    <a:pt x="42" y="57"/>
                    <a:pt x="42" y="56"/>
                  </a:cubicBez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3" y="54"/>
                    <a:pt x="43" y="54"/>
                    <a:pt x="43" y="53"/>
                  </a:cubicBezTo>
                  <a:cubicBezTo>
                    <a:pt x="43" y="52"/>
                    <a:pt x="43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2" y="51"/>
                    <a:pt x="43" y="50"/>
                  </a:cubicBezTo>
                  <a:cubicBezTo>
                    <a:pt x="42" y="50"/>
                    <a:pt x="43" y="50"/>
                    <a:pt x="43" y="49"/>
                  </a:cubicBezTo>
                  <a:cubicBezTo>
                    <a:pt x="43" y="49"/>
                    <a:pt x="42" y="49"/>
                    <a:pt x="42" y="48"/>
                  </a:cubicBezTo>
                  <a:cubicBezTo>
                    <a:pt x="42" y="48"/>
                    <a:pt x="42" y="48"/>
                    <a:pt x="43" y="47"/>
                  </a:cubicBezTo>
                  <a:cubicBezTo>
                    <a:pt x="42" y="46"/>
                    <a:pt x="42" y="47"/>
                    <a:pt x="41" y="47"/>
                  </a:cubicBezTo>
                  <a:cubicBezTo>
                    <a:pt x="40" y="47"/>
                    <a:pt x="41" y="46"/>
                    <a:pt x="41" y="46"/>
                  </a:cubicBezTo>
                  <a:cubicBezTo>
                    <a:pt x="41" y="45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4"/>
                    <a:pt x="39" y="44"/>
                    <a:pt x="39" y="43"/>
                  </a:cubicBezTo>
                  <a:cubicBezTo>
                    <a:pt x="39" y="43"/>
                    <a:pt x="39" y="42"/>
                    <a:pt x="39" y="42"/>
                  </a:cubicBezTo>
                  <a:cubicBezTo>
                    <a:pt x="40" y="41"/>
                    <a:pt x="40" y="40"/>
                    <a:pt x="42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40" y="40"/>
                    <a:pt x="39" y="39"/>
                    <a:pt x="40" y="39"/>
                  </a:cubicBezTo>
                  <a:cubicBezTo>
                    <a:pt x="40" y="38"/>
                    <a:pt x="41" y="38"/>
                    <a:pt x="41" y="38"/>
                  </a:cubicBezTo>
                  <a:cubicBezTo>
                    <a:pt x="41" y="37"/>
                    <a:pt x="40" y="38"/>
                    <a:pt x="40" y="38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3" y="35"/>
                  </a:cubicBezTo>
                  <a:cubicBezTo>
                    <a:pt x="43" y="35"/>
                    <a:pt x="44" y="36"/>
                    <a:pt x="45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6" y="36"/>
                    <a:pt x="45" y="35"/>
                    <a:pt x="45" y="35"/>
                  </a:cubicBezTo>
                  <a:cubicBezTo>
                    <a:pt x="45" y="34"/>
                    <a:pt x="44" y="34"/>
                    <a:pt x="45" y="33"/>
                  </a:cubicBezTo>
                  <a:cubicBezTo>
                    <a:pt x="45" y="33"/>
                    <a:pt x="46" y="33"/>
                    <a:pt x="46" y="33"/>
                  </a:cubicBezTo>
                  <a:cubicBezTo>
                    <a:pt x="46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5" y="31"/>
                    <a:pt x="46" y="31"/>
                    <a:pt x="46" y="31"/>
                  </a:cubicBezTo>
                  <a:cubicBezTo>
                    <a:pt x="47" y="30"/>
                    <a:pt x="46" y="30"/>
                    <a:pt x="46" y="29"/>
                  </a:cubicBezTo>
                  <a:cubicBezTo>
                    <a:pt x="47" y="29"/>
                    <a:pt x="46" y="28"/>
                    <a:pt x="46" y="28"/>
                  </a:cubicBezTo>
                  <a:cubicBezTo>
                    <a:pt x="46" y="27"/>
                    <a:pt x="46" y="26"/>
                    <a:pt x="47" y="26"/>
                  </a:cubicBezTo>
                  <a:cubicBezTo>
                    <a:pt x="46" y="25"/>
                    <a:pt x="47" y="24"/>
                    <a:pt x="46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2"/>
                    <a:pt x="45" y="22"/>
                    <a:pt x="45" y="22"/>
                  </a:cubicBezTo>
                  <a:cubicBezTo>
                    <a:pt x="45" y="22"/>
                    <a:pt x="44" y="21"/>
                    <a:pt x="45" y="21"/>
                  </a:cubicBezTo>
                  <a:cubicBezTo>
                    <a:pt x="45" y="19"/>
                    <a:pt x="44" y="21"/>
                    <a:pt x="43" y="20"/>
                  </a:cubicBezTo>
                  <a:cubicBezTo>
                    <a:pt x="43" y="20"/>
                    <a:pt x="42" y="19"/>
                    <a:pt x="43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1" y="19"/>
                    <a:pt x="42" y="17"/>
                    <a:pt x="41" y="17"/>
                  </a:cubicBezTo>
                  <a:cubicBezTo>
                    <a:pt x="41" y="16"/>
                    <a:pt x="40" y="16"/>
                    <a:pt x="40" y="15"/>
                  </a:cubicBezTo>
                  <a:cubicBezTo>
                    <a:pt x="40" y="14"/>
                    <a:pt x="40" y="13"/>
                    <a:pt x="41" y="13"/>
                  </a:cubicBezTo>
                  <a:cubicBezTo>
                    <a:pt x="41" y="13"/>
                    <a:pt x="41" y="13"/>
                    <a:pt x="41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3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0"/>
                    <a:pt x="44" y="10"/>
                    <a:pt x="43" y="9"/>
                  </a:cubicBezTo>
                  <a:cubicBezTo>
                    <a:pt x="44" y="8"/>
                    <a:pt x="43" y="9"/>
                    <a:pt x="43" y="8"/>
                  </a:cubicBezTo>
                  <a:cubicBezTo>
                    <a:pt x="43" y="7"/>
                    <a:pt x="43" y="8"/>
                    <a:pt x="43" y="7"/>
                  </a:cubicBezTo>
                  <a:cubicBezTo>
                    <a:pt x="43" y="7"/>
                    <a:pt x="43" y="6"/>
                    <a:pt x="43" y="6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7"/>
                    <a:pt x="40" y="6"/>
                    <a:pt x="39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7" y="2"/>
                  </a:cubicBezTo>
                  <a:cubicBezTo>
                    <a:pt x="37" y="2"/>
                    <a:pt x="37" y="2"/>
                    <a:pt x="36" y="1"/>
                  </a:cubicBezTo>
                  <a:cubicBezTo>
                    <a:pt x="36" y="1"/>
                    <a:pt x="35" y="2"/>
                    <a:pt x="35" y="2"/>
                  </a:cubicBezTo>
                  <a:cubicBezTo>
                    <a:pt x="34" y="1"/>
                    <a:pt x="35" y="1"/>
                    <a:pt x="35" y="0"/>
                  </a:cubicBezTo>
                  <a:moveTo>
                    <a:pt x="45" y="84"/>
                  </a:moveTo>
                  <a:cubicBezTo>
                    <a:pt x="45" y="84"/>
                    <a:pt x="44" y="84"/>
                    <a:pt x="44" y="84"/>
                  </a:cubicBezTo>
                  <a:cubicBezTo>
                    <a:pt x="44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moveTo>
                    <a:pt x="40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moveTo>
                    <a:pt x="27" y="62"/>
                  </a:moveTo>
                  <a:cubicBezTo>
                    <a:pt x="28" y="62"/>
                    <a:pt x="28" y="63"/>
                    <a:pt x="28" y="63"/>
                  </a:cubicBezTo>
                  <a:cubicBezTo>
                    <a:pt x="27" y="64"/>
                    <a:pt x="26" y="63"/>
                    <a:pt x="25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3"/>
                    <a:pt x="27" y="62"/>
                    <a:pt x="27" y="62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8199" name="组合 3"/>
            <p:cNvGrpSpPr/>
            <p:nvPr/>
          </p:nvGrpSpPr>
          <p:grpSpPr bwMode="auto">
            <a:xfrm>
              <a:off x="0" y="446572"/>
              <a:ext cx="2818895" cy="834055"/>
              <a:chOff x="0" y="0"/>
              <a:chExt cx="1695450" cy="501650"/>
            </a:xfrm>
          </p:grpSpPr>
          <p:sp>
            <p:nvSpPr>
              <p:cNvPr id="8200" name="Freeform 486"/>
              <p:cNvSpPr>
                <a:spLocks noChangeArrowheads="1"/>
              </p:cNvSpPr>
              <p:nvPr/>
            </p:nvSpPr>
            <p:spPr bwMode="auto">
              <a:xfrm>
                <a:off x="1304925" y="369887"/>
                <a:ext cx="38100" cy="26988"/>
              </a:xfrm>
              <a:custGeom>
                <a:avLst/>
                <a:gdLst>
                  <a:gd name="T0" fmla="*/ 10 w 10"/>
                  <a:gd name="T1" fmla="*/ 4 h 7"/>
                  <a:gd name="T2" fmla="*/ 8 w 10"/>
                  <a:gd name="T3" fmla="*/ 6 h 7"/>
                  <a:gd name="T4" fmla="*/ 8 w 10"/>
                  <a:gd name="T5" fmla="*/ 6 h 7"/>
                  <a:gd name="T6" fmla="*/ 6 w 10"/>
                  <a:gd name="T7" fmla="*/ 7 h 7"/>
                  <a:gd name="T8" fmla="*/ 3 w 10"/>
                  <a:gd name="T9" fmla="*/ 7 h 7"/>
                  <a:gd name="T10" fmla="*/ 2 w 10"/>
                  <a:gd name="T11" fmla="*/ 6 h 7"/>
                  <a:gd name="T12" fmla="*/ 1 w 10"/>
                  <a:gd name="T13" fmla="*/ 5 h 7"/>
                  <a:gd name="T14" fmla="*/ 2 w 10"/>
                  <a:gd name="T15" fmla="*/ 3 h 7"/>
                  <a:gd name="T16" fmla="*/ 0 w 10"/>
                  <a:gd name="T17" fmla="*/ 2 h 7"/>
                  <a:gd name="T18" fmla="*/ 0 w 10"/>
                  <a:gd name="T19" fmla="*/ 1 h 7"/>
                  <a:gd name="T20" fmla="*/ 2 w 10"/>
                  <a:gd name="T21" fmla="*/ 0 h 7"/>
                  <a:gd name="T22" fmla="*/ 4 w 10"/>
                  <a:gd name="T23" fmla="*/ 0 h 7"/>
                  <a:gd name="T24" fmla="*/ 4 w 10"/>
                  <a:gd name="T25" fmla="*/ 1 h 7"/>
                  <a:gd name="T26" fmla="*/ 8 w 10"/>
                  <a:gd name="T27" fmla="*/ 1 h 7"/>
                  <a:gd name="T28" fmla="*/ 10 w 10"/>
                  <a:gd name="T29" fmla="*/ 4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7"/>
                  <a:gd name="T47" fmla="*/ 10 w 10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7">
                    <a:moveTo>
                      <a:pt x="10" y="4"/>
                    </a:moveTo>
                    <a:cubicBezTo>
                      <a:pt x="9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9" y="2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1" name="Freeform 487"/>
              <p:cNvSpPr>
                <a:spLocks noChangeArrowheads="1"/>
              </p:cNvSpPr>
              <p:nvPr/>
            </p:nvSpPr>
            <p:spPr bwMode="auto">
              <a:xfrm>
                <a:off x="1233488" y="233362"/>
                <a:ext cx="38100" cy="19050"/>
              </a:xfrm>
              <a:custGeom>
                <a:avLst/>
                <a:gdLst>
                  <a:gd name="T0" fmla="*/ 8 w 10"/>
                  <a:gd name="T1" fmla="*/ 2 h 5"/>
                  <a:gd name="T2" fmla="*/ 5 w 10"/>
                  <a:gd name="T3" fmla="*/ 4 h 5"/>
                  <a:gd name="T4" fmla="*/ 3 w 10"/>
                  <a:gd name="T5" fmla="*/ 5 h 5"/>
                  <a:gd name="T6" fmla="*/ 2 w 10"/>
                  <a:gd name="T7" fmla="*/ 4 h 5"/>
                  <a:gd name="T8" fmla="*/ 1 w 10"/>
                  <a:gd name="T9" fmla="*/ 4 h 5"/>
                  <a:gd name="T10" fmla="*/ 0 w 10"/>
                  <a:gd name="T11" fmla="*/ 3 h 5"/>
                  <a:gd name="T12" fmla="*/ 0 w 10"/>
                  <a:gd name="T13" fmla="*/ 2 h 5"/>
                  <a:gd name="T14" fmla="*/ 4 w 10"/>
                  <a:gd name="T15" fmla="*/ 0 h 5"/>
                  <a:gd name="T16" fmla="*/ 8 w 10"/>
                  <a:gd name="T17" fmla="*/ 1 h 5"/>
                  <a:gd name="T18" fmla="*/ 8 w 10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5"/>
                  <a:gd name="T32" fmla="*/ 10 w 10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5">
                    <a:moveTo>
                      <a:pt x="8" y="2"/>
                    </a:moveTo>
                    <a:cubicBezTo>
                      <a:pt x="7" y="3"/>
                      <a:pt x="7" y="4"/>
                      <a:pt x="5" y="4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0" y="3"/>
                    </a:cubicBezTo>
                    <a:cubicBezTo>
                      <a:pt x="0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10" y="1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2" name="Freeform 488"/>
              <p:cNvSpPr>
                <a:spLocks noChangeArrowheads="1"/>
              </p:cNvSpPr>
              <p:nvPr/>
            </p:nvSpPr>
            <p:spPr bwMode="auto">
              <a:xfrm>
                <a:off x="1195388" y="238125"/>
                <a:ext cx="22225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0 w 6"/>
                  <a:gd name="T9" fmla="*/ 3 h 4"/>
                  <a:gd name="T10" fmla="*/ 0 w 6"/>
                  <a:gd name="T11" fmla="*/ 2 h 4"/>
                  <a:gd name="T12" fmla="*/ 3 w 6"/>
                  <a:gd name="T13" fmla="*/ 0 h 4"/>
                  <a:gd name="T14" fmla="*/ 6 w 6"/>
                  <a:gd name="T15" fmla="*/ 0 h 4"/>
                  <a:gd name="T16" fmla="*/ 6 w 6"/>
                  <a:gd name="T17" fmla="*/ 1 h 4"/>
                  <a:gd name="T18" fmla="*/ 6 w 6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3" name="Freeform 489"/>
              <p:cNvSpPr>
                <a:spLocks noChangeArrowheads="1"/>
              </p:cNvSpPr>
              <p:nvPr/>
            </p:nvSpPr>
            <p:spPr bwMode="auto">
              <a:xfrm>
                <a:off x="1162050" y="400050"/>
                <a:ext cx="41275" cy="22225"/>
              </a:xfrm>
              <a:custGeom>
                <a:avLst/>
                <a:gdLst>
                  <a:gd name="T0" fmla="*/ 11 w 11"/>
                  <a:gd name="T1" fmla="*/ 3 h 6"/>
                  <a:gd name="T2" fmla="*/ 10 w 11"/>
                  <a:gd name="T3" fmla="*/ 4 h 6"/>
                  <a:gd name="T4" fmla="*/ 7 w 11"/>
                  <a:gd name="T5" fmla="*/ 5 h 6"/>
                  <a:gd name="T6" fmla="*/ 5 w 11"/>
                  <a:gd name="T7" fmla="*/ 5 h 6"/>
                  <a:gd name="T8" fmla="*/ 4 w 11"/>
                  <a:gd name="T9" fmla="*/ 4 h 6"/>
                  <a:gd name="T10" fmla="*/ 1 w 11"/>
                  <a:gd name="T11" fmla="*/ 4 h 6"/>
                  <a:gd name="T12" fmla="*/ 1 w 11"/>
                  <a:gd name="T13" fmla="*/ 2 h 6"/>
                  <a:gd name="T14" fmla="*/ 3 w 11"/>
                  <a:gd name="T15" fmla="*/ 0 h 6"/>
                  <a:gd name="T16" fmla="*/ 5 w 11"/>
                  <a:gd name="T17" fmla="*/ 1 h 6"/>
                  <a:gd name="T18" fmla="*/ 6 w 11"/>
                  <a:gd name="T19" fmla="*/ 2 h 6"/>
                  <a:gd name="T20" fmla="*/ 9 w 11"/>
                  <a:gd name="T21" fmla="*/ 1 h 6"/>
                  <a:gd name="T22" fmla="*/ 11 w 11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6"/>
                  <a:gd name="T38" fmla="*/ 11 w 1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6">
                    <a:moveTo>
                      <a:pt x="11" y="3"/>
                    </a:moveTo>
                    <a:cubicBezTo>
                      <a:pt x="11" y="3"/>
                      <a:pt x="11" y="4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1" y="1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4" name="Freeform 490"/>
              <p:cNvSpPr>
                <a:spLocks noChangeArrowheads="1"/>
              </p:cNvSpPr>
              <p:nvPr/>
            </p:nvSpPr>
            <p:spPr bwMode="auto">
              <a:xfrm>
                <a:off x="1143000" y="298450"/>
                <a:ext cx="11113" cy="3175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5" name="Freeform 491"/>
              <p:cNvSpPr>
                <a:spLocks noChangeArrowheads="1"/>
              </p:cNvSpPr>
              <p:nvPr/>
            </p:nvSpPr>
            <p:spPr bwMode="auto">
              <a:xfrm>
                <a:off x="1101725" y="271462"/>
                <a:ext cx="14288" cy="1111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3 h 3"/>
                  <a:gd name="T4" fmla="*/ 0 w 4"/>
                  <a:gd name="T5" fmla="*/ 1 h 3"/>
                  <a:gd name="T6" fmla="*/ 2 w 4"/>
                  <a:gd name="T7" fmla="*/ 0 h 3"/>
                  <a:gd name="T8" fmla="*/ 4 w 4"/>
                  <a:gd name="T9" fmla="*/ 0 h 3"/>
                  <a:gd name="T10" fmla="*/ 3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6" name="Freeform 492"/>
              <p:cNvSpPr>
                <a:spLocks noChangeArrowheads="1"/>
              </p:cNvSpPr>
              <p:nvPr/>
            </p:nvSpPr>
            <p:spPr bwMode="auto">
              <a:xfrm>
                <a:off x="1071563" y="287337"/>
                <a:ext cx="33338" cy="14288"/>
              </a:xfrm>
              <a:custGeom>
                <a:avLst/>
                <a:gdLst>
                  <a:gd name="T0" fmla="*/ 9 w 9"/>
                  <a:gd name="T1" fmla="*/ 3 h 4"/>
                  <a:gd name="T2" fmla="*/ 7 w 9"/>
                  <a:gd name="T3" fmla="*/ 4 h 4"/>
                  <a:gd name="T4" fmla="*/ 6 w 9"/>
                  <a:gd name="T5" fmla="*/ 4 h 4"/>
                  <a:gd name="T6" fmla="*/ 5 w 9"/>
                  <a:gd name="T7" fmla="*/ 3 h 4"/>
                  <a:gd name="T8" fmla="*/ 3 w 9"/>
                  <a:gd name="T9" fmla="*/ 4 h 4"/>
                  <a:gd name="T10" fmla="*/ 2 w 9"/>
                  <a:gd name="T11" fmla="*/ 4 h 4"/>
                  <a:gd name="T12" fmla="*/ 1 w 9"/>
                  <a:gd name="T13" fmla="*/ 4 h 4"/>
                  <a:gd name="T14" fmla="*/ 0 w 9"/>
                  <a:gd name="T15" fmla="*/ 3 h 4"/>
                  <a:gd name="T16" fmla="*/ 1 w 9"/>
                  <a:gd name="T17" fmla="*/ 2 h 4"/>
                  <a:gd name="T18" fmla="*/ 3 w 9"/>
                  <a:gd name="T19" fmla="*/ 1 h 4"/>
                  <a:gd name="T20" fmla="*/ 3 w 9"/>
                  <a:gd name="T21" fmla="*/ 0 h 4"/>
                  <a:gd name="T22" fmla="*/ 4 w 9"/>
                  <a:gd name="T23" fmla="*/ 0 h 4"/>
                  <a:gd name="T24" fmla="*/ 4 w 9"/>
                  <a:gd name="T25" fmla="*/ 1 h 4"/>
                  <a:gd name="T26" fmla="*/ 6 w 9"/>
                  <a:gd name="T27" fmla="*/ 1 h 4"/>
                  <a:gd name="T28" fmla="*/ 6 w 9"/>
                  <a:gd name="T29" fmla="*/ 2 h 4"/>
                  <a:gd name="T30" fmla="*/ 8 w 9"/>
                  <a:gd name="T31" fmla="*/ 1 h 4"/>
                  <a:gd name="T32" fmla="*/ 9 w 9"/>
                  <a:gd name="T33" fmla="*/ 3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9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1" y="3"/>
                      <a:pt x="2" y="3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7" name="Freeform 493"/>
              <p:cNvSpPr>
                <a:spLocks noChangeArrowheads="1"/>
              </p:cNvSpPr>
              <p:nvPr/>
            </p:nvSpPr>
            <p:spPr bwMode="auto">
              <a:xfrm>
                <a:off x="969963" y="131762"/>
                <a:ext cx="71438" cy="41275"/>
              </a:xfrm>
              <a:custGeom>
                <a:avLst/>
                <a:gdLst>
                  <a:gd name="T0" fmla="*/ 19 w 19"/>
                  <a:gd name="T1" fmla="*/ 8 h 11"/>
                  <a:gd name="T2" fmla="*/ 17 w 19"/>
                  <a:gd name="T3" fmla="*/ 9 h 11"/>
                  <a:gd name="T4" fmla="*/ 16 w 19"/>
                  <a:gd name="T5" fmla="*/ 9 h 11"/>
                  <a:gd name="T6" fmla="*/ 13 w 19"/>
                  <a:gd name="T7" fmla="*/ 8 h 11"/>
                  <a:gd name="T8" fmla="*/ 11 w 19"/>
                  <a:gd name="T9" fmla="*/ 9 h 11"/>
                  <a:gd name="T10" fmla="*/ 10 w 19"/>
                  <a:gd name="T11" fmla="*/ 10 h 11"/>
                  <a:gd name="T12" fmla="*/ 9 w 19"/>
                  <a:gd name="T13" fmla="*/ 10 h 11"/>
                  <a:gd name="T14" fmla="*/ 9 w 19"/>
                  <a:gd name="T15" fmla="*/ 11 h 11"/>
                  <a:gd name="T16" fmla="*/ 8 w 19"/>
                  <a:gd name="T17" fmla="*/ 10 h 11"/>
                  <a:gd name="T18" fmla="*/ 4 w 19"/>
                  <a:gd name="T19" fmla="*/ 10 h 11"/>
                  <a:gd name="T20" fmla="*/ 3 w 19"/>
                  <a:gd name="T21" fmla="*/ 10 h 11"/>
                  <a:gd name="T22" fmla="*/ 2 w 19"/>
                  <a:gd name="T23" fmla="*/ 10 h 11"/>
                  <a:gd name="T24" fmla="*/ 2 w 19"/>
                  <a:gd name="T25" fmla="*/ 10 h 11"/>
                  <a:gd name="T26" fmla="*/ 2 w 19"/>
                  <a:gd name="T27" fmla="*/ 9 h 11"/>
                  <a:gd name="T28" fmla="*/ 1 w 19"/>
                  <a:gd name="T29" fmla="*/ 9 h 11"/>
                  <a:gd name="T30" fmla="*/ 1 w 19"/>
                  <a:gd name="T31" fmla="*/ 8 h 11"/>
                  <a:gd name="T32" fmla="*/ 0 w 19"/>
                  <a:gd name="T33" fmla="*/ 8 h 11"/>
                  <a:gd name="T34" fmla="*/ 1 w 19"/>
                  <a:gd name="T35" fmla="*/ 7 h 11"/>
                  <a:gd name="T36" fmla="*/ 1 w 19"/>
                  <a:gd name="T37" fmla="*/ 6 h 11"/>
                  <a:gd name="T38" fmla="*/ 2 w 19"/>
                  <a:gd name="T39" fmla="*/ 4 h 11"/>
                  <a:gd name="T40" fmla="*/ 4 w 19"/>
                  <a:gd name="T41" fmla="*/ 3 h 11"/>
                  <a:gd name="T42" fmla="*/ 6 w 19"/>
                  <a:gd name="T43" fmla="*/ 3 h 11"/>
                  <a:gd name="T44" fmla="*/ 7 w 19"/>
                  <a:gd name="T45" fmla="*/ 3 h 11"/>
                  <a:gd name="T46" fmla="*/ 8 w 19"/>
                  <a:gd name="T47" fmla="*/ 3 h 11"/>
                  <a:gd name="T48" fmla="*/ 8 w 19"/>
                  <a:gd name="T49" fmla="*/ 3 h 11"/>
                  <a:gd name="T50" fmla="*/ 9 w 19"/>
                  <a:gd name="T51" fmla="*/ 2 h 11"/>
                  <a:gd name="T52" fmla="*/ 9 w 19"/>
                  <a:gd name="T53" fmla="*/ 1 h 11"/>
                  <a:gd name="T54" fmla="*/ 9 w 19"/>
                  <a:gd name="T55" fmla="*/ 0 h 11"/>
                  <a:gd name="T56" fmla="*/ 9 w 19"/>
                  <a:gd name="T57" fmla="*/ 3 h 11"/>
                  <a:gd name="T58" fmla="*/ 9 w 19"/>
                  <a:gd name="T59" fmla="*/ 3 h 11"/>
                  <a:gd name="T60" fmla="*/ 11 w 19"/>
                  <a:gd name="T61" fmla="*/ 3 h 11"/>
                  <a:gd name="T62" fmla="*/ 11 w 19"/>
                  <a:gd name="T63" fmla="*/ 2 h 11"/>
                  <a:gd name="T64" fmla="*/ 11 w 19"/>
                  <a:gd name="T65" fmla="*/ 3 h 11"/>
                  <a:gd name="T66" fmla="*/ 13 w 19"/>
                  <a:gd name="T67" fmla="*/ 3 h 11"/>
                  <a:gd name="T68" fmla="*/ 14 w 19"/>
                  <a:gd name="T69" fmla="*/ 5 h 11"/>
                  <a:gd name="T70" fmla="*/ 14 w 19"/>
                  <a:gd name="T71" fmla="*/ 6 h 11"/>
                  <a:gd name="T72" fmla="*/ 16 w 19"/>
                  <a:gd name="T73" fmla="*/ 6 h 11"/>
                  <a:gd name="T74" fmla="*/ 19 w 19"/>
                  <a:gd name="T75" fmla="*/ 6 h 11"/>
                  <a:gd name="T76" fmla="*/ 19 w 19"/>
                  <a:gd name="T77" fmla="*/ 8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"/>
                  <a:gd name="T118" fmla="*/ 0 h 11"/>
                  <a:gd name="T119" fmla="*/ 19 w 19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" h="11">
                    <a:moveTo>
                      <a:pt x="19" y="8"/>
                    </a:moveTo>
                    <a:cubicBezTo>
                      <a:pt x="18" y="8"/>
                      <a:pt x="18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10" y="11"/>
                      <a:pt x="9" y="11"/>
                    </a:cubicBezTo>
                    <a:cubicBezTo>
                      <a:pt x="8" y="11"/>
                      <a:pt x="9" y="10"/>
                      <a:pt x="8" y="10"/>
                    </a:cubicBezTo>
                    <a:cubicBezTo>
                      <a:pt x="7" y="10"/>
                      <a:pt x="5" y="11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2" y="3"/>
                      <a:pt x="12" y="4"/>
                      <a:pt x="13" y="3"/>
                    </a:cubicBezTo>
                    <a:cubicBezTo>
                      <a:pt x="14" y="4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6" y="6"/>
                    </a:cubicBezTo>
                    <a:cubicBezTo>
                      <a:pt x="17" y="6"/>
                      <a:pt x="18" y="6"/>
                      <a:pt x="19" y="6"/>
                    </a:cubicBezTo>
                    <a:cubicBezTo>
                      <a:pt x="19" y="7"/>
                      <a:pt x="19" y="7"/>
                      <a:pt x="19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8" name="Freeform 494"/>
              <p:cNvSpPr>
                <a:spLocks noChangeArrowheads="1"/>
              </p:cNvSpPr>
              <p:nvPr/>
            </p:nvSpPr>
            <p:spPr bwMode="auto">
              <a:xfrm>
                <a:off x="1041400" y="287337"/>
                <a:ext cx="33338" cy="17463"/>
              </a:xfrm>
              <a:custGeom>
                <a:avLst/>
                <a:gdLst>
                  <a:gd name="T0" fmla="*/ 8 w 9"/>
                  <a:gd name="T1" fmla="*/ 3 h 5"/>
                  <a:gd name="T2" fmla="*/ 6 w 9"/>
                  <a:gd name="T3" fmla="*/ 4 h 5"/>
                  <a:gd name="T4" fmla="*/ 3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2 h 5"/>
                  <a:gd name="T12" fmla="*/ 3 w 9"/>
                  <a:gd name="T13" fmla="*/ 1 h 5"/>
                  <a:gd name="T14" fmla="*/ 4 w 9"/>
                  <a:gd name="T15" fmla="*/ 1 h 5"/>
                  <a:gd name="T16" fmla="*/ 7 w 9"/>
                  <a:gd name="T17" fmla="*/ 0 h 5"/>
                  <a:gd name="T18" fmla="*/ 8 w 9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5"/>
                  <a:gd name="T32" fmla="*/ 9 w 9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5">
                    <a:moveTo>
                      <a:pt x="8" y="3"/>
                    </a:moveTo>
                    <a:cubicBezTo>
                      <a:pt x="7" y="3"/>
                      <a:pt x="7" y="4"/>
                      <a:pt x="6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1"/>
                      <a:pt x="9" y="2"/>
                      <a:pt x="8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09" name="Freeform 495"/>
              <p:cNvSpPr>
                <a:spLocks noChangeArrowheads="1"/>
              </p:cNvSpPr>
              <p:nvPr/>
            </p:nvSpPr>
            <p:spPr bwMode="auto">
              <a:xfrm>
                <a:off x="1060450" y="301625"/>
                <a:ext cx="14288" cy="1111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3 h 3"/>
                  <a:gd name="T4" fmla="*/ 0 w 4"/>
                  <a:gd name="T5" fmla="*/ 2 h 3"/>
                  <a:gd name="T6" fmla="*/ 0 w 4"/>
                  <a:gd name="T7" fmla="*/ 1 h 3"/>
                  <a:gd name="T8" fmla="*/ 1 w 4"/>
                  <a:gd name="T9" fmla="*/ 0 h 3"/>
                  <a:gd name="T10" fmla="*/ 3 w 4"/>
                  <a:gd name="T11" fmla="*/ 1 h 3"/>
                  <a:gd name="T12" fmla="*/ 3 w 4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0" name="Freeform 496"/>
              <p:cNvSpPr>
                <a:spLocks noChangeArrowheads="1"/>
              </p:cNvSpPr>
              <p:nvPr/>
            </p:nvSpPr>
            <p:spPr bwMode="auto">
              <a:xfrm>
                <a:off x="909638" y="41275"/>
                <a:ext cx="66675" cy="49213"/>
              </a:xfrm>
              <a:custGeom>
                <a:avLst/>
                <a:gdLst>
                  <a:gd name="T0" fmla="*/ 18 w 18"/>
                  <a:gd name="T1" fmla="*/ 5 h 13"/>
                  <a:gd name="T2" fmla="*/ 18 w 18"/>
                  <a:gd name="T3" fmla="*/ 7 h 13"/>
                  <a:gd name="T4" fmla="*/ 17 w 18"/>
                  <a:gd name="T5" fmla="*/ 8 h 13"/>
                  <a:gd name="T6" fmla="*/ 15 w 18"/>
                  <a:gd name="T7" fmla="*/ 10 h 13"/>
                  <a:gd name="T8" fmla="*/ 12 w 18"/>
                  <a:gd name="T9" fmla="*/ 11 h 13"/>
                  <a:gd name="T10" fmla="*/ 10 w 18"/>
                  <a:gd name="T11" fmla="*/ 12 h 13"/>
                  <a:gd name="T12" fmla="*/ 9 w 18"/>
                  <a:gd name="T13" fmla="*/ 12 h 13"/>
                  <a:gd name="T14" fmla="*/ 7 w 18"/>
                  <a:gd name="T15" fmla="*/ 12 h 13"/>
                  <a:gd name="T16" fmla="*/ 5 w 18"/>
                  <a:gd name="T17" fmla="*/ 13 h 13"/>
                  <a:gd name="T18" fmla="*/ 5 w 18"/>
                  <a:gd name="T19" fmla="*/ 12 h 13"/>
                  <a:gd name="T20" fmla="*/ 3 w 18"/>
                  <a:gd name="T21" fmla="*/ 12 h 13"/>
                  <a:gd name="T22" fmla="*/ 2 w 18"/>
                  <a:gd name="T23" fmla="*/ 11 h 13"/>
                  <a:gd name="T24" fmla="*/ 2 w 18"/>
                  <a:gd name="T25" fmla="*/ 11 h 13"/>
                  <a:gd name="T26" fmla="*/ 0 w 18"/>
                  <a:gd name="T27" fmla="*/ 10 h 13"/>
                  <a:gd name="T28" fmla="*/ 1 w 18"/>
                  <a:gd name="T29" fmla="*/ 9 h 13"/>
                  <a:gd name="T30" fmla="*/ 1 w 18"/>
                  <a:gd name="T31" fmla="*/ 7 h 13"/>
                  <a:gd name="T32" fmla="*/ 1 w 18"/>
                  <a:gd name="T33" fmla="*/ 6 h 13"/>
                  <a:gd name="T34" fmla="*/ 2 w 18"/>
                  <a:gd name="T35" fmla="*/ 6 h 13"/>
                  <a:gd name="T36" fmla="*/ 2 w 18"/>
                  <a:gd name="T37" fmla="*/ 5 h 13"/>
                  <a:gd name="T38" fmla="*/ 2 w 18"/>
                  <a:gd name="T39" fmla="*/ 5 h 13"/>
                  <a:gd name="T40" fmla="*/ 3 w 18"/>
                  <a:gd name="T41" fmla="*/ 4 h 13"/>
                  <a:gd name="T42" fmla="*/ 4 w 18"/>
                  <a:gd name="T43" fmla="*/ 3 h 13"/>
                  <a:gd name="T44" fmla="*/ 4 w 18"/>
                  <a:gd name="T45" fmla="*/ 3 h 13"/>
                  <a:gd name="T46" fmla="*/ 4 w 18"/>
                  <a:gd name="T47" fmla="*/ 3 h 13"/>
                  <a:gd name="T48" fmla="*/ 4 w 18"/>
                  <a:gd name="T49" fmla="*/ 3 h 13"/>
                  <a:gd name="T50" fmla="*/ 4 w 18"/>
                  <a:gd name="T51" fmla="*/ 3 h 13"/>
                  <a:gd name="T52" fmla="*/ 5 w 18"/>
                  <a:gd name="T53" fmla="*/ 2 h 13"/>
                  <a:gd name="T54" fmla="*/ 7 w 18"/>
                  <a:gd name="T55" fmla="*/ 2 h 13"/>
                  <a:gd name="T56" fmla="*/ 7 w 18"/>
                  <a:gd name="T57" fmla="*/ 2 h 13"/>
                  <a:gd name="T58" fmla="*/ 7 w 18"/>
                  <a:gd name="T59" fmla="*/ 1 h 13"/>
                  <a:gd name="T60" fmla="*/ 7 w 18"/>
                  <a:gd name="T61" fmla="*/ 2 h 13"/>
                  <a:gd name="T62" fmla="*/ 7 w 18"/>
                  <a:gd name="T63" fmla="*/ 1 h 13"/>
                  <a:gd name="T64" fmla="*/ 8 w 18"/>
                  <a:gd name="T65" fmla="*/ 1 h 13"/>
                  <a:gd name="T66" fmla="*/ 8 w 18"/>
                  <a:gd name="T67" fmla="*/ 1 h 13"/>
                  <a:gd name="T68" fmla="*/ 8 w 18"/>
                  <a:gd name="T69" fmla="*/ 1 h 13"/>
                  <a:gd name="T70" fmla="*/ 9 w 18"/>
                  <a:gd name="T71" fmla="*/ 0 h 13"/>
                  <a:gd name="T72" fmla="*/ 10 w 18"/>
                  <a:gd name="T73" fmla="*/ 0 h 13"/>
                  <a:gd name="T74" fmla="*/ 12 w 18"/>
                  <a:gd name="T75" fmla="*/ 0 h 13"/>
                  <a:gd name="T76" fmla="*/ 13 w 18"/>
                  <a:gd name="T77" fmla="*/ 0 h 13"/>
                  <a:gd name="T78" fmla="*/ 13 w 18"/>
                  <a:gd name="T79" fmla="*/ 1 h 13"/>
                  <a:gd name="T80" fmla="*/ 14 w 18"/>
                  <a:gd name="T81" fmla="*/ 0 h 13"/>
                  <a:gd name="T82" fmla="*/ 15 w 18"/>
                  <a:gd name="T83" fmla="*/ 1 h 13"/>
                  <a:gd name="T84" fmla="*/ 15 w 18"/>
                  <a:gd name="T85" fmla="*/ 0 h 13"/>
                  <a:gd name="T86" fmla="*/ 15 w 18"/>
                  <a:gd name="T87" fmla="*/ 2 h 13"/>
                  <a:gd name="T88" fmla="*/ 16 w 18"/>
                  <a:gd name="T89" fmla="*/ 2 h 13"/>
                  <a:gd name="T90" fmla="*/ 17 w 18"/>
                  <a:gd name="T91" fmla="*/ 2 h 13"/>
                  <a:gd name="T92" fmla="*/ 18 w 18"/>
                  <a:gd name="T93" fmla="*/ 3 h 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"/>
                  <a:gd name="T142" fmla="*/ 0 h 13"/>
                  <a:gd name="T143" fmla="*/ 18 w 18"/>
                  <a:gd name="T144" fmla="*/ 13 h 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" h="13">
                    <a:moveTo>
                      <a:pt x="17" y="4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7"/>
                    </a:cubicBezTo>
                    <a:cubicBezTo>
                      <a:pt x="17" y="7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2" y="11"/>
                      <a:pt x="12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6" y="12"/>
                      <a:pt x="5" y="12"/>
                    </a:cubicBezTo>
                    <a:cubicBezTo>
                      <a:pt x="5" y="11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3" y="11"/>
                      <a:pt x="2" y="12"/>
                      <a:pt x="2" y="11"/>
                    </a:cubicBezTo>
                    <a:cubicBezTo>
                      <a:pt x="2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10"/>
                      <a:pt x="1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7"/>
                      <a:pt x="2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1" y="0"/>
                      <a:pt x="11" y="1"/>
                      <a:pt x="12" y="0"/>
                    </a:cubicBezTo>
                    <a:cubicBezTo>
                      <a:pt x="12" y="0"/>
                      <a:pt x="12" y="1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6" y="3"/>
                      <a:pt x="17" y="3"/>
                    </a:cubicBezTo>
                    <a:cubicBezTo>
                      <a:pt x="16" y="4"/>
                      <a:pt x="17" y="3"/>
                      <a:pt x="18" y="3"/>
                    </a:cubicBezTo>
                    <a:cubicBezTo>
                      <a:pt x="18" y="4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1" name="Freeform 497"/>
              <p:cNvSpPr>
                <a:spLocks noChangeArrowheads="1"/>
              </p:cNvSpPr>
              <p:nvPr/>
            </p:nvSpPr>
            <p:spPr bwMode="auto">
              <a:xfrm>
                <a:off x="981075" y="274637"/>
                <a:ext cx="60325" cy="34925"/>
              </a:xfrm>
              <a:custGeom>
                <a:avLst/>
                <a:gdLst>
                  <a:gd name="T0" fmla="*/ 14 w 16"/>
                  <a:gd name="T1" fmla="*/ 4 h 9"/>
                  <a:gd name="T2" fmla="*/ 10 w 16"/>
                  <a:gd name="T3" fmla="*/ 8 h 9"/>
                  <a:gd name="T4" fmla="*/ 7 w 16"/>
                  <a:gd name="T5" fmla="*/ 9 h 9"/>
                  <a:gd name="T6" fmla="*/ 3 w 16"/>
                  <a:gd name="T7" fmla="*/ 8 h 9"/>
                  <a:gd name="T8" fmla="*/ 2 w 16"/>
                  <a:gd name="T9" fmla="*/ 5 h 9"/>
                  <a:gd name="T10" fmla="*/ 1 w 16"/>
                  <a:gd name="T11" fmla="*/ 5 h 9"/>
                  <a:gd name="T12" fmla="*/ 3 w 16"/>
                  <a:gd name="T13" fmla="*/ 4 h 9"/>
                  <a:gd name="T14" fmla="*/ 4 w 16"/>
                  <a:gd name="T15" fmla="*/ 3 h 9"/>
                  <a:gd name="T16" fmla="*/ 5 w 16"/>
                  <a:gd name="T17" fmla="*/ 2 h 9"/>
                  <a:gd name="T18" fmla="*/ 7 w 16"/>
                  <a:gd name="T19" fmla="*/ 1 h 9"/>
                  <a:gd name="T20" fmla="*/ 7 w 16"/>
                  <a:gd name="T21" fmla="*/ 0 h 9"/>
                  <a:gd name="T22" fmla="*/ 8 w 16"/>
                  <a:gd name="T23" fmla="*/ 1 h 9"/>
                  <a:gd name="T24" fmla="*/ 12 w 16"/>
                  <a:gd name="T25" fmla="*/ 1 h 9"/>
                  <a:gd name="T26" fmla="*/ 15 w 16"/>
                  <a:gd name="T27" fmla="*/ 2 h 9"/>
                  <a:gd name="T28" fmla="*/ 16 w 16"/>
                  <a:gd name="T29" fmla="*/ 2 h 9"/>
                  <a:gd name="T30" fmla="*/ 14 w 16"/>
                  <a:gd name="T31" fmla="*/ 4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9"/>
                  <a:gd name="T50" fmla="*/ 16 w 16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9">
                    <a:moveTo>
                      <a:pt x="14" y="4"/>
                    </a:moveTo>
                    <a:cubicBezTo>
                      <a:pt x="13" y="6"/>
                      <a:pt x="12" y="7"/>
                      <a:pt x="10" y="8"/>
                    </a:cubicBezTo>
                    <a:cubicBezTo>
                      <a:pt x="9" y="8"/>
                      <a:pt x="7" y="8"/>
                      <a:pt x="7" y="9"/>
                    </a:cubicBezTo>
                    <a:cubicBezTo>
                      <a:pt x="5" y="9"/>
                      <a:pt x="4" y="8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0" y="6"/>
                      <a:pt x="1" y="5"/>
                    </a:cubicBezTo>
                    <a:cubicBezTo>
                      <a:pt x="1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1"/>
                      <a:pt x="14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3"/>
                      <a:pt x="15" y="4"/>
                      <a:pt x="14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2" name="Freeform 498"/>
              <p:cNvSpPr>
                <a:spLocks noChangeArrowheads="1"/>
              </p:cNvSpPr>
              <p:nvPr/>
            </p:nvSpPr>
            <p:spPr bwMode="auto">
              <a:xfrm>
                <a:off x="1017588" y="334962"/>
                <a:ext cx="42863" cy="30163"/>
              </a:xfrm>
              <a:custGeom>
                <a:avLst/>
                <a:gdLst>
                  <a:gd name="T0" fmla="*/ 10 w 11"/>
                  <a:gd name="T1" fmla="*/ 4 h 8"/>
                  <a:gd name="T2" fmla="*/ 9 w 11"/>
                  <a:gd name="T3" fmla="*/ 5 h 8"/>
                  <a:gd name="T4" fmla="*/ 6 w 11"/>
                  <a:gd name="T5" fmla="*/ 7 h 8"/>
                  <a:gd name="T6" fmla="*/ 3 w 11"/>
                  <a:gd name="T7" fmla="*/ 7 h 8"/>
                  <a:gd name="T8" fmla="*/ 2 w 11"/>
                  <a:gd name="T9" fmla="*/ 7 h 8"/>
                  <a:gd name="T10" fmla="*/ 1 w 11"/>
                  <a:gd name="T11" fmla="*/ 5 h 8"/>
                  <a:gd name="T12" fmla="*/ 1 w 11"/>
                  <a:gd name="T13" fmla="*/ 4 h 8"/>
                  <a:gd name="T14" fmla="*/ 2 w 11"/>
                  <a:gd name="T15" fmla="*/ 1 h 8"/>
                  <a:gd name="T16" fmla="*/ 1 w 11"/>
                  <a:gd name="T17" fmla="*/ 1 h 8"/>
                  <a:gd name="T18" fmla="*/ 1 w 11"/>
                  <a:gd name="T19" fmla="*/ 0 h 8"/>
                  <a:gd name="T20" fmla="*/ 2 w 11"/>
                  <a:gd name="T21" fmla="*/ 0 h 8"/>
                  <a:gd name="T22" fmla="*/ 3 w 11"/>
                  <a:gd name="T23" fmla="*/ 0 h 8"/>
                  <a:gd name="T24" fmla="*/ 3 w 11"/>
                  <a:gd name="T25" fmla="*/ 1 h 8"/>
                  <a:gd name="T26" fmla="*/ 7 w 11"/>
                  <a:gd name="T27" fmla="*/ 0 h 8"/>
                  <a:gd name="T28" fmla="*/ 8 w 11"/>
                  <a:gd name="T29" fmla="*/ 0 h 8"/>
                  <a:gd name="T30" fmla="*/ 10 w 11"/>
                  <a:gd name="T31" fmla="*/ 2 h 8"/>
                  <a:gd name="T32" fmla="*/ 10 w 11"/>
                  <a:gd name="T33" fmla="*/ 4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8"/>
                  <a:gd name="T53" fmla="*/ 11 w 1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8">
                    <a:moveTo>
                      <a:pt x="10" y="4"/>
                    </a:moveTo>
                    <a:cubicBezTo>
                      <a:pt x="10" y="5"/>
                      <a:pt x="10" y="5"/>
                      <a:pt x="9" y="5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5" y="8"/>
                      <a:pt x="4" y="6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2"/>
                    </a:cubicBezTo>
                    <a:cubicBezTo>
                      <a:pt x="10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3" name="Freeform 499"/>
              <p:cNvSpPr>
                <a:spLocks noChangeArrowheads="1"/>
              </p:cNvSpPr>
              <p:nvPr/>
            </p:nvSpPr>
            <p:spPr bwMode="auto">
              <a:xfrm>
                <a:off x="1044575" y="411162"/>
                <a:ext cx="30163" cy="30163"/>
              </a:xfrm>
              <a:custGeom>
                <a:avLst/>
                <a:gdLst>
                  <a:gd name="T0" fmla="*/ 7 w 8"/>
                  <a:gd name="T1" fmla="*/ 3 h 8"/>
                  <a:gd name="T2" fmla="*/ 7 w 8"/>
                  <a:gd name="T3" fmla="*/ 5 h 8"/>
                  <a:gd name="T4" fmla="*/ 5 w 8"/>
                  <a:gd name="T5" fmla="*/ 7 h 8"/>
                  <a:gd name="T6" fmla="*/ 2 w 8"/>
                  <a:gd name="T7" fmla="*/ 7 h 8"/>
                  <a:gd name="T8" fmla="*/ 0 w 8"/>
                  <a:gd name="T9" fmla="*/ 5 h 8"/>
                  <a:gd name="T10" fmla="*/ 1 w 8"/>
                  <a:gd name="T11" fmla="*/ 3 h 8"/>
                  <a:gd name="T12" fmla="*/ 2 w 8"/>
                  <a:gd name="T13" fmla="*/ 2 h 8"/>
                  <a:gd name="T14" fmla="*/ 4 w 8"/>
                  <a:gd name="T15" fmla="*/ 1 h 8"/>
                  <a:gd name="T16" fmla="*/ 6 w 8"/>
                  <a:gd name="T17" fmla="*/ 0 h 8"/>
                  <a:gd name="T18" fmla="*/ 7 w 8"/>
                  <a:gd name="T19" fmla="*/ 1 h 8"/>
                  <a:gd name="T20" fmla="*/ 7 w 8"/>
                  <a:gd name="T21" fmla="*/ 2 h 8"/>
                  <a:gd name="T22" fmla="*/ 7 w 8"/>
                  <a:gd name="T23" fmla="*/ 3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7" y="3"/>
                    </a:moveTo>
                    <a:cubicBezTo>
                      <a:pt x="8" y="3"/>
                      <a:pt x="7" y="4"/>
                      <a:pt x="7" y="5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4" name="Freeform 500"/>
              <p:cNvSpPr>
                <a:spLocks noChangeArrowheads="1"/>
              </p:cNvSpPr>
              <p:nvPr/>
            </p:nvSpPr>
            <p:spPr bwMode="auto">
              <a:xfrm>
                <a:off x="901700" y="123825"/>
                <a:ext cx="68263" cy="68263"/>
              </a:xfrm>
              <a:custGeom>
                <a:avLst/>
                <a:gdLst>
                  <a:gd name="T0" fmla="*/ 17 w 18"/>
                  <a:gd name="T1" fmla="*/ 4 h 18"/>
                  <a:gd name="T2" fmla="*/ 18 w 18"/>
                  <a:gd name="T3" fmla="*/ 4 h 18"/>
                  <a:gd name="T4" fmla="*/ 17 w 18"/>
                  <a:gd name="T5" fmla="*/ 5 h 18"/>
                  <a:gd name="T6" fmla="*/ 17 w 18"/>
                  <a:gd name="T7" fmla="*/ 7 h 18"/>
                  <a:gd name="T8" fmla="*/ 16 w 18"/>
                  <a:gd name="T9" fmla="*/ 7 h 18"/>
                  <a:gd name="T10" fmla="*/ 14 w 18"/>
                  <a:gd name="T11" fmla="*/ 9 h 18"/>
                  <a:gd name="T12" fmla="*/ 13 w 18"/>
                  <a:gd name="T13" fmla="*/ 9 h 18"/>
                  <a:gd name="T14" fmla="*/ 12 w 18"/>
                  <a:gd name="T15" fmla="*/ 10 h 18"/>
                  <a:gd name="T16" fmla="*/ 10 w 18"/>
                  <a:gd name="T17" fmla="*/ 10 h 18"/>
                  <a:gd name="T18" fmla="*/ 10 w 18"/>
                  <a:gd name="T19" fmla="*/ 11 h 18"/>
                  <a:gd name="T20" fmla="*/ 11 w 18"/>
                  <a:gd name="T21" fmla="*/ 13 h 18"/>
                  <a:gd name="T22" fmla="*/ 10 w 18"/>
                  <a:gd name="T23" fmla="*/ 15 h 18"/>
                  <a:gd name="T24" fmla="*/ 5 w 18"/>
                  <a:gd name="T25" fmla="*/ 18 h 18"/>
                  <a:gd name="T26" fmla="*/ 3 w 18"/>
                  <a:gd name="T27" fmla="*/ 18 h 18"/>
                  <a:gd name="T28" fmla="*/ 1 w 18"/>
                  <a:gd name="T29" fmla="*/ 17 h 18"/>
                  <a:gd name="T30" fmla="*/ 0 w 18"/>
                  <a:gd name="T31" fmla="*/ 16 h 18"/>
                  <a:gd name="T32" fmla="*/ 0 w 18"/>
                  <a:gd name="T33" fmla="*/ 14 h 18"/>
                  <a:gd name="T34" fmla="*/ 3 w 18"/>
                  <a:gd name="T35" fmla="*/ 11 h 18"/>
                  <a:gd name="T36" fmla="*/ 4 w 18"/>
                  <a:gd name="T37" fmla="*/ 11 h 18"/>
                  <a:gd name="T38" fmla="*/ 3 w 18"/>
                  <a:gd name="T39" fmla="*/ 10 h 18"/>
                  <a:gd name="T40" fmla="*/ 3 w 18"/>
                  <a:gd name="T41" fmla="*/ 10 h 18"/>
                  <a:gd name="T42" fmla="*/ 1 w 18"/>
                  <a:gd name="T43" fmla="*/ 10 h 18"/>
                  <a:gd name="T44" fmla="*/ 1 w 18"/>
                  <a:gd name="T45" fmla="*/ 10 h 18"/>
                  <a:gd name="T46" fmla="*/ 3 w 18"/>
                  <a:gd name="T47" fmla="*/ 9 h 18"/>
                  <a:gd name="T48" fmla="*/ 1 w 18"/>
                  <a:gd name="T49" fmla="*/ 8 h 18"/>
                  <a:gd name="T50" fmla="*/ 2 w 18"/>
                  <a:gd name="T51" fmla="*/ 6 h 18"/>
                  <a:gd name="T52" fmla="*/ 2 w 18"/>
                  <a:gd name="T53" fmla="*/ 4 h 18"/>
                  <a:gd name="T54" fmla="*/ 3 w 18"/>
                  <a:gd name="T55" fmla="*/ 4 h 18"/>
                  <a:gd name="T56" fmla="*/ 4 w 18"/>
                  <a:gd name="T57" fmla="*/ 3 h 18"/>
                  <a:gd name="T58" fmla="*/ 5 w 18"/>
                  <a:gd name="T59" fmla="*/ 3 h 18"/>
                  <a:gd name="T60" fmla="*/ 5 w 18"/>
                  <a:gd name="T61" fmla="*/ 2 h 18"/>
                  <a:gd name="T62" fmla="*/ 6 w 18"/>
                  <a:gd name="T63" fmla="*/ 2 h 18"/>
                  <a:gd name="T64" fmla="*/ 6 w 18"/>
                  <a:gd name="T65" fmla="*/ 2 h 18"/>
                  <a:gd name="T66" fmla="*/ 8 w 18"/>
                  <a:gd name="T67" fmla="*/ 1 h 18"/>
                  <a:gd name="T68" fmla="*/ 9 w 18"/>
                  <a:gd name="T69" fmla="*/ 1 h 18"/>
                  <a:gd name="T70" fmla="*/ 10 w 18"/>
                  <a:gd name="T71" fmla="*/ 1 h 18"/>
                  <a:gd name="T72" fmla="*/ 11 w 18"/>
                  <a:gd name="T73" fmla="*/ 0 h 18"/>
                  <a:gd name="T74" fmla="*/ 13 w 18"/>
                  <a:gd name="T75" fmla="*/ 0 h 18"/>
                  <a:gd name="T76" fmla="*/ 13 w 18"/>
                  <a:gd name="T77" fmla="*/ 0 h 18"/>
                  <a:gd name="T78" fmla="*/ 14 w 18"/>
                  <a:gd name="T79" fmla="*/ 1 h 18"/>
                  <a:gd name="T80" fmla="*/ 15 w 18"/>
                  <a:gd name="T81" fmla="*/ 1 h 18"/>
                  <a:gd name="T82" fmla="*/ 16 w 18"/>
                  <a:gd name="T83" fmla="*/ 2 h 18"/>
                  <a:gd name="T84" fmla="*/ 16 w 18"/>
                  <a:gd name="T85" fmla="*/ 2 h 18"/>
                  <a:gd name="T86" fmla="*/ 17 w 18"/>
                  <a:gd name="T87" fmla="*/ 3 h 18"/>
                  <a:gd name="T88" fmla="*/ 17 w 18"/>
                  <a:gd name="T89" fmla="*/ 4 h 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18"/>
                  <a:gd name="T137" fmla="*/ 18 w 18"/>
                  <a:gd name="T138" fmla="*/ 18 h 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18">
                    <a:moveTo>
                      <a:pt x="17" y="4"/>
                    </a:moveTo>
                    <a:cubicBezTo>
                      <a:pt x="17" y="4"/>
                      <a:pt x="18" y="4"/>
                      <a:pt x="18" y="4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2" y="10"/>
                      <a:pt x="12" y="10"/>
                    </a:cubicBezTo>
                    <a:cubicBezTo>
                      <a:pt x="12" y="11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1" y="11"/>
                      <a:pt x="11" y="12"/>
                      <a:pt x="11" y="13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7"/>
                      <a:pt x="7" y="17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2" y="18"/>
                      <a:pt x="2" y="17"/>
                      <a:pt x="1" y="17"/>
                    </a:cubicBezTo>
                    <a:cubicBezTo>
                      <a:pt x="0" y="17"/>
                      <a:pt x="1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2"/>
                      <a:pt x="2" y="12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2" y="8"/>
                      <a:pt x="2" y="8"/>
                      <a:pt x="1" y="8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2" y="1"/>
                      <a:pt x="12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0"/>
                      <a:pt x="15" y="1"/>
                    </a:cubicBezTo>
                    <a:cubicBezTo>
                      <a:pt x="15" y="1"/>
                      <a:pt x="15" y="1"/>
                      <a:pt x="16" y="2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7" y="3"/>
                      <a:pt x="18" y="3"/>
                      <a:pt x="17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5" name="Freeform 501"/>
              <p:cNvSpPr>
                <a:spLocks noChangeArrowheads="1"/>
              </p:cNvSpPr>
              <p:nvPr/>
            </p:nvSpPr>
            <p:spPr bwMode="auto">
              <a:xfrm>
                <a:off x="984250" y="268287"/>
                <a:ext cx="22225" cy="14288"/>
              </a:xfrm>
              <a:custGeom>
                <a:avLst/>
                <a:gdLst>
                  <a:gd name="T0" fmla="*/ 4 w 6"/>
                  <a:gd name="T1" fmla="*/ 3 h 4"/>
                  <a:gd name="T2" fmla="*/ 2 w 6"/>
                  <a:gd name="T3" fmla="*/ 4 h 4"/>
                  <a:gd name="T4" fmla="*/ 1 w 6"/>
                  <a:gd name="T5" fmla="*/ 3 h 4"/>
                  <a:gd name="T6" fmla="*/ 2 w 6"/>
                  <a:gd name="T7" fmla="*/ 1 h 4"/>
                  <a:gd name="T8" fmla="*/ 5 w 6"/>
                  <a:gd name="T9" fmla="*/ 1 h 4"/>
                  <a:gd name="T10" fmla="*/ 5 w 6"/>
                  <a:gd name="T11" fmla="*/ 2 h 4"/>
                  <a:gd name="T12" fmla="*/ 4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6" name="Freeform 502"/>
              <p:cNvSpPr>
                <a:spLocks noChangeArrowheads="1"/>
              </p:cNvSpPr>
              <p:nvPr/>
            </p:nvSpPr>
            <p:spPr bwMode="auto">
              <a:xfrm>
                <a:off x="981075" y="255587"/>
                <a:ext cx="11113" cy="12700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0 w 3"/>
                  <a:gd name="T5" fmla="*/ 2 h 3"/>
                  <a:gd name="T6" fmla="*/ 0 w 3"/>
                  <a:gd name="T7" fmla="*/ 1 h 3"/>
                  <a:gd name="T8" fmla="*/ 1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7" name="Freeform 503"/>
              <p:cNvSpPr>
                <a:spLocks noChangeArrowheads="1"/>
              </p:cNvSpPr>
              <p:nvPr/>
            </p:nvSpPr>
            <p:spPr bwMode="auto">
              <a:xfrm>
                <a:off x="1000125" y="323850"/>
                <a:ext cx="17463" cy="11113"/>
              </a:xfrm>
              <a:custGeom>
                <a:avLst/>
                <a:gdLst>
                  <a:gd name="T0" fmla="*/ 4 w 5"/>
                  <a:gd name="T1" fmla="*/ 3 h 3"/>
                  <a:gd name="T2" fmla="*/ 3 w 5"/>
                  <a:gd name="T3" fmla="*/ 3 h 3"/>
                  <a:gd name="T4" fmla="*/ 1 w 5"/>
                  <a:gd name="T5" fmla="*/ 3 h 3"/>
                  <a:gd name="T6" fmla="*/ 1 w 5"/>
                  <a:gd name="T7" fmla="*/ 2 h 3"/>
                  <a:gd name="T8" fmla="*/ 2 w 5"/>
                  <a:gd name="T9" fmla="*/ 1 h 3"/>
                  <a:gd name="T10" fmla="*/ 4 w 5"/>
                  <a:gd name="T11" fmla="*/ 1 h 3"/>
                  <a:gd name="T12" fmla="*/ 4 w 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8" name="Freeform 504"/>
              <p:cNvSpPr>
                <a:spLocks noChangeArrowheads="1"/>
              </p:cNvSpPr>
              <p:nvPr/>
            </p:nvSpPr>
            <p:spPr bwMode="auto">
              <a:xfrm>
                <a:off x="962025" y="241300"/>
                <a:ext cx="19050" cy="11113"/>
              </a:xfrm>
              <a:custGeom>
                <a:avLst/>
                <a:gdLst>
                  <a:gd name="T0" fmla="*/ 4 w 5"/>
                  <a:gd name="T1" fmla="*/ 3 h 3"/>
                  <a:gd name="T2" fmla="*/ 2 w 5"/>
                  <a:gd name="T3" fmla="*/ 3 h 3"/>
                  <a:gd name="T4" fmla="*/ 1 w 5"/>
                  <a:gd name="T5" fmla="*/ 3 h 3"/>
                  <a:gd name="T6" fmla="*/ 1 w 5"/>
                  <a:gd name="T7" fmla="*/ 3 h 3"/>
                  <a:gd name="T8" fmla="*/ 1 w 5"/>
                  <a:gd name="T9" fmla="*/ 3 h 3"/>
                  <a:gd name="T10" fmla="*/ 0 w 5"/>
                  <a:gd name="T11" fmla="*/ 1 h 3"/>
                  <a:gd name="T12" fmla="*/ 3 w 5"/>
                  <a:gd name="T13" fmla="*/ 0 h 3"/>
                  <a:gd name="T14" fmla="*/ 4 w 5"/>
                  <a:gd name="T15" fmla="*/ 0 h 3"/>
                  <a:gd name="T16" fmla="*/ 4 w 5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9" name="Freeform 505"/>
              <p:cNvSpPr>
                <a:spLocks noChangeArrowheads="1"/>
              </p:cNvSpPr>
              <p:nvPr/>
            </p:nvSpPr>
            <p:spPr bwMode="auto">
              <a:xfrm>
                <a:off x="928688" y="200025"/>
                <a:ext cx="41275" cy="33338"/>
              </a:xfrm>
              <a:custGeom>
                <a:avLst/>
                <a:gdLst>
                  <a:gd name="T0" fmla="*/ 9 w 11"/>
                  <a:gd name="T1" fmla="*/ 4 h 9"/>
                  <a:gd name="T2" fmla="*/ 9 w 11"/>
                  <a:gd name="T3" fmla="*/ 6 h 9"/>
                  <a:gd name="T4" fmla="*/ 11 w 11"/>
                  <a:gd name="T5" fmla="*/ 7 h 9"/>
                  <a:gd name="T6" fmla="*/ 9 w 11"/>
                  <a:gd name="T7" fmla="*/ 9 h 9"/>
                  <a:gd name="T8" fmla="*/ 7 w 11"/>
                  <a:gd name="T9" fmla="*/ 9 h 9"/>
                  <a:gd name="T10" fmla="*/ 6 w 11"/>
                  <a:gd name="T11" fmla="*/ 8 h 9"/>
                  <a:gd name="T12" fmla="*/ 6 w 11"/>
                  <a:gd name="T13" fmla="*/ 6 h 9"/>
                  <a:gd name="T14" fmla="*/ 5 w 11"/>
                  <a:gd name="T15" fmla="*/ 6 h 9"/>
                  <a:gd name="T16" fmla="*/ 3 w 11"/>
                  <a:gd name="T17" fmla="*/ 7 h 9"/>
                  <a:gd name="T18" fmla="*/ 2 w 11"/>
                  <a:gd name="T19" fmla="*/ 8 h 9"/>
                  <a:gd name="T20" fmla="*/ 2 w 11"/>
                  <a:gd name="T21" fmla="*/ 7 h 9"/>
                  <a:gd name="T22" fmla="*/ 1 w 11"/>
                  <a:gd name="T23" fmla="*/ 3 h 9"/>
                  <a:gd name="T24" fmla="*/ 1 w 11"/>
                  <a:gd name="T25" fmla="*/ 2 h 9"/>
                  <a:gd name="T26" fmla="*/ 1 w 11"/>
                  <a:gd name="T27" fmla="*/ 2 h 9"/>
                  <a:gd name="T28" fmla="*/ 1 w 11"/>
                  <a:gd name="T29" fmla="*/ 2 h 9"/>
                  <a:gd name="T30" fmla="*/ 2 w 11"/>
                  <a:gd name="T31" fmla="*/ 1 h 9"/>
                  <a:gd name="T32" fmla="*/ 5 w 11"/>
                  <a:gd name="T33" fmla="*/ 0 h 9"/>
                  <a:gd name="T34" fmla="*/ 8 w 11"/>
                  <a:gd name="T35" fmla="*/ 0 h 9"/>
                  <a:gd name="T36" fmla="*/ 9 w 11"/>
                  <a:gd name="T37" fmla="*/ 2 h 9"/>
                  <a:gd name="T38" fmla="*/ 9 w 11"/>
                  <a:gd name="T39" fmla="*/ 4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9"/>
                  <a:gd name="T62" fmla="*/ 11 w 11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9">
                    <a:moveTo>
                      <a:pt x="9" y="4"/>
                    </a:moveTo>
                    <a:cubicBezTo>
                      <a:pt x="10" y="4"/>
                      <a:pt x="9" y="5"/>
                      <a:pt x="9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1" y="6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7" y="1"/>
                      <a:pt x="8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0" name="Freeform 506"/>
              <p:cNvSpPr>
                <a:spLocks noChangeArrowheads="1"/>
              </p:cNvSpPr>
              <p:nvPr/>
            </p:nvSpPr>
            <p:spPr bwMode="auto">
              <a:xfrm>
                <a:off x="912813" y="252412"/>
                <a:ext cx="63500" cy="30163"/>
              </a:xfrm>
              <a:custGeom>
                <a:avLst/>
                <a:gdLst>
                  <a:gd name="T0" fmla="*/ 14 w 17"/>
                  <a:gd name="T1" fmla="*/ 7 h 8"/>
                  <a:gd name="T2" fmla="*/ 11 w 17"/>
                  <a:gd name="T3" fmla="*/ 8 h 8"/>
                  <a:gd name="T4" fmla="*/ 10 w 17"/>
                  <a:gd name="T5" fmla="*/ 8 h 8"/>
                  <a:gd name="T6" fmla="*/ 9 w 17"/>
                  <a:gd name="T7" fmla="*/ 7 h 8"/>
                  <a:gd name="T8" fmla="*/ 8 w 17"/>
                  <a:gd name="T9" fmla="*/ 7 h 8"/>
                  <a:gd name="T10" fmla="*/ 5 w 17"/>
                  <a:gd name="T11" fmla="*/ 7 h 8"/>
                  <a:gd name="T12" fmla="*/ 4 w 17"/>
                  <a:gd name="T13" fmla="*/ 7 h 8"/>
                  <a:gd name="T14" fmla="*/ 2 w 17"/>
                  <a:gd name="T15" fmla="*/ 5 h 8"/>
                  <a:gd name="T16" fmla="*/ 1 w 17"/>
                  <a:gd name="T17" fmla="*/ 4 h 8"/>
                  <a:gd name="T18" fmla="*/ 1 w 17"/>
                  <a:gd name="T19" fmla="*/ 3 h 8"/>
                  <a:gd name="T20" fmla="*/ 0 w 17"/>
                  <a:gd name="T21" fmla="*/ 2 h 8"/>
                  <a:gd name="T22" fmla="*/ 2 w 17"/>
                  <a:gd name="T23" fmla="*/ 2 h 8"/>
                  <a:gd name="T24" fmla="*/ 6 w 17"/>
                  <a:gd name="T25" fmla="*/ 0 h 8"/>
                  <a:gd name="T26" fmla="*/ 8 w 17"/>
                  <a:gd name="T27" fmla="*/ 0 h 8"/>
                  <a:gd name="T28" fmla="*/ 11 w 17"/>
                  <a:gd name="T29" fmla="*/ 2 h 8"/>
                  <a:gd name="T30" fmla="*/ 12 w 17"/>
                  <a:gd name="T31" fmla="*/ 3 h 8"/>
                  <a:gd name="T32" fmla="*/ 16 w 17"/>
                  <a:gd name="T33" fmla="*/ 3 h 8"/>
                  <a:gd name="T34" fmla="*/ 16 w 17"/>
                  <a:gd name="T35" fmla="*/ 5 h 8"/>
                  <a:gd name="T36" fmla="*/ 14 w 17"/>
                  <a:gd name="T37" fmla="*/ 7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8"/>
                  <a:gd name="T59" fmla="*/ 17 w 17"/>
                  <a:gd name="T60" fmla="*/ 8 h 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8">
                    <a:moveTo>
                      <a:pt x="14" y="7"/>
                    </a:moveTo>
                    <a:cubicBezTo>
                      <a:pt x="13" y="8"/>
                      <a:pt x="12" y="8"/>
                      <a:pt x="11" y="8"/>
                    </a:cubicBezTo>
                    <a:cubicBezTo>
                      <a:pt x="11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1" y="1"/>
                      <a:pt x="11" y="2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13" y="2"/>
                      <a:pt x="15" y="3"/>
                      <a:pt x="16" y="3"/>
                    </a:cubicBezTo>
                    <a:cubicBezTo>
                      <a:pt x="16" y="4"/>
                      <a:pt x="17" y="4"/>
                      <a:pt x="16" y="5"/>
                    </a:cubicBezTo>
                    <a:cubicBezTo>
                      <a:pt x="16" y="6"/>
                      <a:pt x="15" y="7"/>
                      <a:pt x="14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1" name="Freeform 507"/>
              <p:cNvSpPr>
                <a:spLocks noChangeArrowheads="1"/>
              </p:cNvSpPr>
              <p:nvPr/>
            </p:nvSpPr>
            <p:spPr bwMode="auto">
              <a:xfrm>
                <a:off x="969963" y="331787"/>
                <a:ext cx="25400" cy="19050"/>
              </a:xfrm>
              <a:custGeom>
                <a:avLst/>
                <a:gdLst>
                  <a:gd name="T0" fmla="*/ 6 w 7"/>
                  <a:gd name="T1" fmla="*/ 3 h 5"/>
                  <a:gd name="T2" fmla="*/ 4 w 7"/>
                  <a:gd name="T3" fmla="*/ 4 h 5"/>
                  <a:gd name="T4" fmla="*/ 3 w 7"/>
                  <a:gd name="T5" fmla="*/ 4 h 5"/>
                  <a:gd name="T6" fmla="*/ 0 w 7"/>
                  <a:gd name="T7" fmla="*/ 3 h 5"/>
                  <a:gd name="T8" fmla="*/ 1 w 7"/>
                  <a:gd name="T9" fmla="*/ 2 h 5"/>
                  <a:gd name="T10" fmla="*/ 3 w 7"/>
                  <a:gd name="T11" fmla="*/ 1 h 5"/>
                  <a:gd name="T12" fmla="*/ 6 w 7"/>
                  <a:gd name="T13" fmla="*/ 1 h 5"/>
                  <a:gd name="T14" fmla="*/ 6 w 7"/>
                  <a:gd name="T15" fmla="*/ 2 h 5"/>
                  <a:gd name="T16" fmla="*/ 6 w 7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6" y="3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1"/>
                      <a:pt x="7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2" name="Freeform 508"/>
              <p:cNvSpPr>
                <a:spLocks noChangeArrowheads="1"/>
              </p:cNvSpPr>
              <p:nvPr/>
            </p:nvSpPr>
            <p:spPr bwMode="auto">
              <a:xfrm>
                <a:off x="608013" y="63500"/>
                <a:ext cx="290513" cy="180975"/>
              </a:xfrm>
              <a:custGeom>
                <a:avLst/>
                <a:gdLst>
                  <a:gd name="T0" fmla="*/ 75 w 77"/>
                  <a:gd name="T1" fmla="*/ 11 h 48"/>
                  <a:gd name="T2" fmla="*/ 70 w 77"/>
                  <a:gd name="T3" fmla="*/ 14 h 48"/>
                  <a:gd name="T4" fmla="*/ 69 w 77"/>
                  <a:gd name="T5" fmla="*/ 18 h 48"/>
                  <a:gd name="T6" fmla="*/ 67 w 77"/>
                  <a:gd name="T7" fmla="*/ 15 h 48"/>
                  <a:gd name="T8" fmla="*/ 56 w 77"/>
                  <a:gd name="T9" fmla="*/ 19 h 48"/>
                  <a:gd name="T10" fmla="*/ 52 w 77"/>
                  <a:gd name="T11" fmla="*/ 27 h 48"/>
                  <a:gd name="T12" fmla="*/ 49 w 77"/>
                  <a:gd name="T13" fmla="*/ 29 h 48"/>
                  <a:gd name="T14" fmla="*/ 41 w 77"/>
                  <a:gd name="T15" fmla="*/ 36 h 48"/>
                  <a:gd name="T16" fmla="*/ 40 w 77"/>
                  <a:gd name="T17" fmla="*/ 41 h 48"/>
                  <a:gd name="T18" fmla="*/ 41 w 77"/>
                  <a:gd name="T19" fmla="*/ 44 h 48"/>
                  <a:gd name="T20" fmla="*/ 35 w 77"/>
                  <a:gd name="T21" fmla="*/ 46 h 48"/>
                  <a:gd name="T22" fmla="*/ 29 w 77"/>
                  <a:gd name="T23" fmla="*/ 45 h 48"/>
                  <a:gd name="T24" fmla="*/ 31 w 77"/>
                  <a:gd name="T25" fmla="*/ 42 h 48"/>
                  <a:gd name="T26" fmla="*/ 25 w 77"/>
                  <a:gd name="T27" fmla="*/ 43 h 48"/>
                  <a:gd name="T28" fmla="*/ 26 w 77"/>
                  <a:gd name="T29" fmla="*/ 41 h 48"/>
                  <a:gd name="T30" fmla="*/ 26 w 77"/>
                  <a:gd name="T31" fmla="*/ 40 h 48"/>
                  <a:gd name="T32" fmla="*/ 27 w 77"/>
                  <a:gd name="T33" fmla="*/ 36 h 48"/>
                  <a:gd name="T34" fmla="*/ 27 w 77"/>
                  <a:gd name="T35" fmla="*/ 34 h 48"/>
                  <a:gd name="T36" fmla="*/ 19 w 77"/>
                  <a:gd name="T37" fmla="*/ 34 h 48"/>
                  <a:gd name="T38" fmla="*/ 14 w 77"/>
                  <a:gd name="T39" fmla="*/ 38 h 48"/>
                  <a:gd name="T40" fmla="*/ 10 w 77"/>
                  <a:gd name="T41" fmla="*/ 39 h 48"/>
                  <a:gd name="T42" fmla="*/ 0 w 77"/>
                  <a:gd name="T43" fmla="*/ 43 h 48"/>
                  <a:gd name="T44" fmla="*/ 2 w 77"/>
                  <a:gd name="T45" fmla="*/ 39 h 48"/>
                  <a:gd name="T46" fmla="*/ 2 w 77"/>
                  <a:gd name="T47" fmla="*/ 34 h 48"/>
                  <a:gd name="T48" fmla="*/ 2 w 77"/>
                  <a:gd name="T49" fmla="*/ 33 h 48"/>
                  <a:gd name="T50" fmla="*/ 1 w 77"/>
                  <a:gd name="T51" fmla="*/ 34 h 48"/>
                  <a:gd name="T52" fmla="*/ 1 w 77"/>
                  <a:gd name="T53" fmla="*/ 34 h 48"/>
                  <a:gd name="T54" fmla="*/ 2 w 77"/>
                  <a:gd name="T55" fmla="*/ 30 h 48"/>
                  <a:gd name="T56" fmla="*/ 3 w 77"/>
                  <a:gd name="T57" fmla="*/ 30 h 48"/>
                  <a:gd name="T58" fmla="*/ 4 w 77"/>
                  <a:gd name="T59" fmla="*/ 31 h 48"/>
                  <a:gd name="T60" fmla="*/ 4 w 77"/>
                  <a:gd name="T61" fmla="*/ 31 h 48"/>
                  <a:gd name="T62" fmla="*/ 3 w 77"/>
                  <a:gd name="T63" fmla="*/ 31 h 48"/>
                  <a:gd name="T64" fmla="*/ 7 w 77"/>
                  <a:gd name="T65" fmla="*/ 30 h 48"/>
                  <a:gd name="T66" fmla="*/ 13 w 77"/>
                  <a:gd name="T67" fmla="*/ 27 h 48"/>
                  <a:gd name="T68" fmla="*/ 15 w 77"/>
                  <a:gd name="T69" fmla="*/ 26 h 48"/>
                  <a:gd name="T70" fmla="*/ 21 w 77"/>
                  <a:gd name="T71" fmla="*/ 22 h 48"/>
                  <a:gd name="T72" fmla="*/ 22 w 77"/>
                  <a:gd name="T73" fmla="*/ 22 h 48"/>
                  <a:gd name="T74" fmla="*/ 28 w 77"/>
                  <a:gd name="T75" fmla="*/ 18 h 48"/>
                  <a:gd name="T76" fmla="*/ 24 w 77"/>
                  <a:gd name="T77" fmla="*/ 14 h 48"/>
                  <a:gd name="T78" fmla="*/ 31 w 77"/>
                  <a:gd name="T79" fmla="*/ 16 h 48"/>
                  <a:gd name="T80" fmla="*/ 37 w 77"/>
                  <a:gd name="T81" fmla="*/ 14 h 48"/>
                  <a:gd name="T82" fmla="*/ 36 w 77"/>
                  <a:gd name="T83" fmla="*/ 9 h 48"/>
                  <a:gd name="T84" fmla="*/ 39 w 77"/>
                  <a:gd name="T85" fmla="*/ 11 h 48"/>
                  <a:gd name="T86" fmla="*/ 41 w 77"/>
                  <a:gd name="T87" fmla="*/ 12 h 48"/>
                  <a:gd name="T88" fmla="*/ 39 w 77"/>
                  <a:gd name="T89" fmla="*/ 8 h 48"/>
                  <a:gd name="T90" fmla="*/ 37 w 77"/>
                  <a:gd name="T91" fmla="*/ 6 h 48"/>
                  <a:gd name="T92" fmla="*/ 48 w 77"/>
                  <a:gd name="T93" fmla="*/ 13 h 48"/>
                  <a:gd name="T94" fmla="*/ 47 w 77"/>
                  <a:gd name="T95" fmla="*/ 10 h 48"/>
                  <a:gd name="T96" fmla="*/ 62 w 77"/>
                  <a:gd name="T97" fmla="*/ 9 h 48"/>
                  <a:gd name="T98" fmla="*/ 64 w 77"/>
                  <a:gd name="T99" fmla="*/ 6 h 48"/>
                  <a:gd name="T100" fmla="*/ 62 w 77"/>
                  <a:gd name="T101" fmla="*/ 0 h 48"/>
                  <a:gd name="T102" fmla="*/ 68 w 77"/>
                  <a:gd name="T103" fmla="*/ 5 h 48"/>
                  <a:gd name="T104" fmla="*/ 71 w 77"/>
                  <a:gd name="T105" fmla="*/ 5 h 48"/>
                  <a:gd name="T106" fmla="*/ 76 w 77"/>
                  <a:gd name="T107" fmla="*/ 6 h 48"/>
                  <a:gd name="T108" fmla="*/ 76 w 77"/>
                  <a:gd name="T109" fmla="*/ 8 h 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7"/>
                  <a:gd name="T166" fmla="*/ 0 h 48"/>
                  <a:gd name="T167" fmla="*/ 77 w 77"/>
                  <a:gd name="T168" fmla="*/ 48 h 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7" h="48">
                    <a:moveTo>
                      <a:pt x="76" y="8"/>
                    </a:moveTo>
                    <a:cubicBezTo>
                      <a:pt x="76" y="9"/>
                      <a:pt x="76" y="9"/>
                      <a:pt x="76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5" y="10"/>
                      <a:pt x="75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76" y="11"/>
                      <a:pt x="75" y="11"/>
                    </a:cubicBezTo>
                    <a:cubicBezTo>
                      <a:pt x="75" y="11"/>
                      <a:pt x="75" y="11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3" y="13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1" y="13"/>
                      <a:pt x="71" y="13"/>
                    </a:cubicBezTo>
                    <a:cubicBezTo>
                      <a:pt x="71" y="13"/>
                      <a:pt x="71" y="14"/>
                      <a:pt x="70" y="14"/>
                    </a:cubicBezTo>
                    <a:cubicBezTo>
                      <a:pt x="70" y="15"/>
                      <a:pt x="71" y="15"/>
                      <a:pt x="69" y="16"/>
                    </a:cubicBezTo>
                    <a:cubicBezTo>
                      <a:pt x="69" y="16"/>
                      <a:pt x="69" y="17"/>
                      <a:pt x="69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8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69" y="19"/>
                      <a:pt x="70" y="18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69" y="16"/>
                      <a:pt x="68" y="16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8" y="16"/>
                      <a:pt x="67" y="16"/>
                    </a:cubicBezTo>
                    <a:cubicBezTo>
                      <a:pt x="67" y="16"/>
                      <a:pt x="67" y="16"/>
                      <a:pt x="67" y="15"/>
                    </a:cubicBezTo>
                    <a:cubicBezTo>
                      <a:pt x="67" y="15"/>
                      <a:pt x="67" y="14"/>
                      <a:pt x="67" y="14"/>
                    </a:cubicBezTo>
                    <a:cubicBezTo>
                      <a:pt x="65" y="15"/>
                      <a:pt x="63" y="15"/>
                      <a:pt x="62" y="15"/>
                    </a:cubicBezTo>
                    <a:cubicBezTo>
                      <a:pt x="61" y="15"/>
                      <a:pt x="61" y="15"/>
                      <a:pt x="61" y="16"/>
                    </a:cubicBezTo>
                    <a:cubicBezTo>
                      <a:pt x="60" y="16"/>
                      <a:pt x="59" y="16"/>
                      <a:pt x="59" y="17"/>
                    </a:cubicBezTo>
                    <a:cubicBezTo>
                      <a:pt x="58" y="17"/>
                      <a:pt x="58" y="18"/>
                      <a:pt x="57" y="18"/>
                    </a:cubicBezTo>
                    <a:cubicBezTo>
                      <a:pt x="56" y="18"/>
                      <a:pt x="57" y="19"/>
                      <a:pt x="56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2"/>
                      <a:pt x="55" y="22"/>
                    </a:cubicBezTo>
                    <a:cubicBezTo>
                      <a:pt x="55" y="22"/>
                      <a:pt x="54" y="22"/>
                      <a:pt x="54" y="23"/>
                    </a:cubicBezTo>
                    <a:cubicBezTo>
                      <a:pt x="53" y="24"/>
                      <a:pt x="52" y="25"/>
                      <a:pt x="52" y="26"/>
                    </a:cubicBezTo>
                    <a:cubicBezTo>
                      <a:pt x="51" y="26"/>
                      <a:pt x="52" y="26"/>
                      <a:pt x="52" y="27"/>
                    </a:cubicBezTo>
                    <a:cubicBezTo>
                      <a:pt x="51" y="27"/>
                      <a:pt x="50" y="27"/>
                      <a:pt x="50" y="26"/>
                    </a:cubicBezTo>
                    <a:cubicBezTo>
                      <a:pt x="50" y="26"/>
                      <a:pt x="49" y="26"/>
                      <a:pt x="49" y="27"/>
                    </a:cubicBezTo>
                    <a:cubicBezTo>
                      <a:pt x="49" y="27"/>
                      <a:pt x="49" y="27"/>
                      <a:pt x="49" y="28"/>
                    </a:cubicBezTo>
                    <a:cubicBezTo>
                      <a:pt x="49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9"/>
                      <a:pt x="49" y="29"/>
                      <a:pt x="49" y="29"/>
                    </a:cubicBezTo>
                    <a:cubicBezTo>
                      <a:pt x="48" y="30"/>
                      <a:pt x="47" y="30"/>
                      <a:pt x="46" y="31"/>
                    </a:cubicBezTo>
                    <a:cubicBezTo>
                      <a:pt x="46" y="32"/>
                      <a:pt x="44" y="32"/>
                      <a:pt x="44" y="33"/>
                    </a:cubicBezTo>
                    <a:cubicBezTo>
                      <a:pt x="43" y="34"/>
                      <a:pt x="43" y="34"/>
                      <a:pt x="42" y="35"/>
                    </a:cubicBezTo>
                    <a:cubicBezTo>
                      <a:pt x="42" y="35"/>
                      <a:pt x="42" y="35"/>
                      <a:pt x="41" y="35"/>
                    </a:cubicBezTo>
                    <a:cubicBezTo>
                      <a:pt x="42" y="35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7"/>
                      <a:pt x="41" y="37"/>
                      <a:pt x="41" y="38"/>
                    </a:cubicBezTo>
                    <a:cubicBezTo>
                      <a:pt x="40" y="39"/>
                      <a:pt x="41" y="40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1"/>
                      <a:pt x="41" y="40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1"/>
                      <a:pt x="40" y="42"/>
                      <a:pt x="41" y="42"/>
                    </a:cubicBezTo>
                    <a:cubicBezTo>
                      <a:pt x="41" y="43"/>
                      <a:pt x="40" y="42"/>
                      <a:pt x="40" y="43"/>
                    </a:cubicBezTo>
                    <a:cubicBezTo>
                      <a:pt x="40" y="43"/>
                      <a:pt x="41" y="43"/>
                      <a:pt x="41" y="43"/>
                    </a:cubicBezTo>
                    <a:cubicBezTo>
                      <a:pt x="41" y="43"/>
                      <a:pt x="40" y="43"/>
                      <a:pt x="40" y="44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6"/>
                      <a:pt x="41" y="46"/>
                      <a:pt x="40" y="47"/>
                    </a:cubicBezTo>
                    <a:cubicBezTo>
                      <a:pt x="40" y="47"/>
                      <a:pt x="39" y="47"/>
                      <a:pt x="38" y="48"/>
                    </a:cubicBezTo>
                    <a:cubicBezTo>
                      <a:pt x="37" y="47"/>
                      <a:pt x="36" y="47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6"/>
                      <a:pt x="33" y="46"/>
                      <a:pt x="31" y="46"/>
                    </a:cubicBezTo>
                    <a:cubicBezTo>
                      <a:pt x="31" y="46"/>
                      <a:pt x="31" y="46"/>
                      <a:pt x="31" y="47"/>
                    </a:cubicBezTo>
                    <a:cubicBezTo>
                      <a:pt x="31" y="47"/>
                      <a:pt x="31" y="46"/>
                      <a:pt x="31" y="46"/>
                    </a:cubicBezTo>
                    <a:cubicBezTo>
                      <a:pt x="30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7" y="45"/>
                      <a:pt x="28" y="45"/>
                      <a:pt x="29" y="45"/>
                    </a:cubicBezTo>
                    <a:cubicBezTo>
                      <a:pt x="29" y="44"/>
                      <a:pt x="28" y="44"/>
                      <a:pt x="28" y="44"/>
                    </a:cubicBezTo>
                    <a:cubicBezTo>
                      <a:pt x="28" y="44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3"/>
                      <a:pt x="31" y="43"/>
                      <a:pt x="31" y="42"/>
                    </a:cubicBezTo>
                    <a:cubicBezTo>
                      <a:pt x="31" y="42"/>
                      <a:pt x="31" y="41"/>
                      <a:pt x="31" y="42"/>
                    </a:cubicBezTo>
                    <a:cubicBezTo>
                      <a:pt x="30" y="42"/>
                      <a:pt x="29" y="42"/>
                      <a:pt x="28" y="43"/>
                    </a:cubicBezTo>
                    <a:cubicBezTo>
                      <a:pt x="28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2"/>
                      <a:pt x="27" y="43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4"/>
                      <a:pt x="25" y="43"/>
                      <a:pt x="25" y="43"/>
                    </a:cubicBezTo>
                    <a:cubicBezTo>
                      <a:pt x="26" y="43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1"/>
                      <a:pt x="25" y="42"/>
                      <a:pt x="24" y="42"/>
                    </a:cubicBezTo>
                    <a:cubicBezTo>
                      <a:pt x="25" y="42"/>
                      <a:pt x="26" y="41"/>
                      <a:pt x="26" y="41"/>
                    </a:cubicBezTo>
                    <a:cubicBezTo>
                      <a:pt x="27" y="41"/>
                      <a:pt x="26" y="41"/>
                      <a:pt x="26" y="41"/>
                    </a:cubicBezTo>
                    <a:cubicBezTo>
                      <a:pt x="25" y="40"/>
                      <a:pt x="24" y="41"/>
                      <a:pt x="24" y="41"/>
                    </a:cubicBezTo>
                    <a:cubicBezTo>
                      <a:pt x="23" y="41"/>
                      <a:pt x="22" y="42"/>
                      <a:pt x="21" y="42"/>
                    </a:cubicBezTo>
                    <a:cubicBezTo>
                      <a:pt x="22" y="42"/>
                      <a:pt x="23" y="42"/>
                      <a:pt x="23" y="41"/>
                    </a:cubicBezTo>
                    <a:cubicBezTo>
                      <a:pt x="24" y="41"/>
                      <a:pt x="25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5" y="40"/>
                    </a:cubicBezTo>
                    <a:cubicBezTo>
                      <a:pt x="25" y="39"/>
                      <a:pt x="27" y="39"/>
                      <a:pt x="27" y="39"/>
                    </a:cubicBezTo>
                    <a:cubicBezTo>
                      <a:pt x="28" y="38"/>
                      <a:pt x="27" y="38"/>
                      <a:pt x="27" y="38"/>
                    </a:cubicBezTo>
                    <a:cubicBezTo>
                      <a:pt x="26" y="37"/>
                      <a:pt x="25" y="38"/>
                      <a:pt x="25" y="38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26" y="37"/>
                      <a:pt x="27" y="36"/>
                      <a:pt x="27" y="36"/>
                    </a:cubicBezTo>
                    <a:cubicBezTo>
                      <a:pt x="26" y="36"/>
                      <a:pt x="25" y="36"/>
                      <a:pt x="25" y="36"/>
                    </a:cubicBezTo>
                    <a:cubicBezTo>
                      <a:pt x="26" y="35"/>
                      <a:pt x="27" y="36"/>
                      <a:pt x="27" y="35"/>
                    </a:cubicBezTo>
                    <a:cubicBezTo>
                      <a:pt x="27" y="35"/>
                      <a:pt x="26" y="36"/>
                      <a:pt x="25" y="35"/>
                    </a:cubicBezTo>
                    <a:cubicBezTo>
                      <a:pt x="25" y="35"/>
                      <a:pt x="24" y="35"/>
                      <a:pt x="25" y="35"/>
                    </a:cubicBezTo>
                    <a:cubicBezTo>
                      <a:pt x="25" y="34"/>
                      <a:pt x="25" y="34"/>
                      <a:pt x="26" y="34"/>
                    </a:cubicBezTo>
                    <a:cubicBezTo>
                      <a:pt x="26" y="34"/>
                      <a:pt x="26" y="34"/>
                      <a:pt x="27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29" y="32"/>
                      <a:pt x="28" y="32"/>
                      <a:pt x="28" y="31"/>
                    </a:cubicBezTo>
                    <a:cubicBezTo>
                      <a:pt x="27" y="32"/>
                      <a:pt x="25" y="32"/>
                      <a:pt x="23" y="33"/>
                    </a:cubicBezTo>
                    <a:cubicBezTo>
                      <a:pt x="22" y="33"/>
                      <a:pt x="21" y="33"/>
                      <a:pt x="20" y="33"/>
                    </a:cubicBezTo>
                    <a:cubicBezTo>
                      <a:pt x="20" y="33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8" y="34"/>
                      <a:pt x="19" y="35"/>
                      <a:pt x="18" y="35"/>
                    </a:cubicBezTo>
                    <a:cubicBezTo>
                      <a:pt x="18" y="35"/>
                      <a:pt x="17" y="35"/>
                      <a:pt x="17" y="36"/>
                    </a:cubicBezTo>
                    <a:cubicBezTo>
                      <a:pt x="16" y="36"/>
                      <a:pt x="17" y="37"/>
                      <a:pt x="16" y="37"/>
                    </a:cubicBezTo>
                    <a:cubicBezTo>
                      <a:pt x="15" y="37"/>
                      <a:pt x="15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8"/>
                      <a:pt x="12" y="39"/>
                      <a:pt x="11" y="39"/>
                    </a:cubicBezTo>
                    <a:cubicBezTo>
                      <a:pt x="11" y="40"/>
                      <a:pt x="11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10" y="40"/>
                      <a:pt x="10" y="39"/>
                    </a:cubicBezTo>
                    <a:cubicBezTo>
                      <a:pt x="9" y="40"/>
                      <a:pt x="7" y="40"/>
                      <a:pt x="6" y="40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4" y="40"/>
                      <a:pt x="4" y="40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2" y="42"/>
                      <a:pt x="1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1" y="43"/>
                    </a:cubicBezTo>
                    <a:cubicBezTo>
                      <a:pt x="2" y="42"/>
                      <a:pt x="3" y="41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0"/>
                      <a:pt x="3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3" y="40"/>
                      <a:pt x="2" y="39"/>
                    </a:cubicBezTo>
                    <a:cubicBezTo>
                      <a:pt x="2" y="39"/>
                      <a:pt x="2" y="39"/>
                      <a:pt x="2" y="38"/>
                    </a:cubicBezTo>
                    <a:cubicBezTo>
                      <a:pt x="2" y="38"/>
                      <a:pt x="2" y="37"/>
                      <a:pt x="2" y="37"/>
                    </a:cubicBezTo>
                    <a:cubicBezTo>
                      <a:pt x="1" y="37"/>
                      <a:pt x="2" y="36"/>
                      <a:pt x="2" y="36"/>
                    </a:cubicBezTo>
                    <a:cubicBezTo>
                      <a:pt x="2" y="36"/>
                      <a:pt x="2" y="35"/>
                      <a:pt x="2" y="34"/>
                    </a:cubicBezTo>
                    <a:cubicBezTo>
                      <a:pt x="2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4"/>
                      <a:pt x="1" y="34"/>
                    </a:cubicBezTo>
                    <a:cubicBezTo>
                      <a:pt x="1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3"/>
                      <a:pt x="1" y="33"/>
                    </a:cubicBezTo>
                    <a:cubicBezTo>
                      <a:pt x="1" y="34"/>
                      <a:pt x="2" y="33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3"/>
                      <a:pt x="0" y="33"/>
                      <a:pt x="0" y="33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2" y="31"/>
                      <a:pt x="1" y="31"/>
                    </a:cubicBezTo>
                    <a:cubicBezTo>
                      <a:pt x="1" y="31"/>
                      <a:pt x="2" y="30"/>
                      <a:pt x="2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4" y="29"/>
                      <a:pt x="4" y="30"/>
                      <a:pt x="4" y="30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3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3"/>
                      <a:pt x="3" y="33"/>
                    </a:cubicBezTo>
                    <a:cubicBezTo>
                      <a:pt x="4" y="33"/>
                      <a:pt x="4" y="32"/>
                      <a:pt x="5" y="32"/>
                    </a:cubicBezTo>
                    <a:cubicBezTo>
                      <a:pt x="6" y="32"/>
                      <a:pt x="4" y="31"/>
                      <a:pt x="5" y="31"/>
                    </a:cubicBezTo>
                    <a:cubicBezTo>
                      <a:pt x="6" y="31"/>
                      <a:pt x="6" y="31"/>
                      <a:pt x="6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7" y="29"/>
                      <a:pt x="8" y="30"/>
                      <a:pt x="9" y="29"/>
                    </a:cubicBezTo>
                    <a:cubicBezTo>
                      <a:pt x="9" y="29"/>
                      <a:pt x="10" y="29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28"/>
                    </a:cubicBezTo>
                    <a:cubicBezTo>
                      <a:pt x="12" y="28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4" y="26"/>
                      <a:pt x="13" y="27"/>
                      <a:pt x="12" y="26"/>
                    </a:cubicBezTo>
                    <a:cubicBezTo>
                      <a:pt x="12" y="26"/>
                      <a:pt x="13" y="26"/>
                      <a:pt x="13" y="26"/>
                    </a:cubicBezTo>
                    <a:cubicBezTo>
                      <a:pt x="14" y="26"/>
                      <a:pt x="14" y="27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4" y="25"/>
                      <a:pt x="15" y="26"/>
                      <a:pt x="16" y="25"/>
                    </a:cubicBezTo>
                    <a:cubicBezTo>
                      <a:pt x="17" y="25"/>
                      <a:pt x="17" y="25"/>
                      <a:pt x="18" y="24"/>
                    </a:cubicBezTo>
                    <a:cubicBezTo>
                      <a:pt x="18" y="24"/>
                      <a:pt x="17" y="24"/>
                      <a:pt x="17" y="23"/>
                    </a:cubicBezTo>
                    <a:cubicBezTo>
                      <a:pt x="18" y="22"/>
                      <a:pt x="18" y="21"/>
                      <a:pt x="19" y="21"/>
                    </a:cubicBezTo>
                    <a:cubicBezTo>
                      <a:pt x="20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0"/>
                      <a:pt x="20" y="20"/>
                      <a:pt x="20" y="19"/>
                    </a:cubicBezTo>
                    <a:cubicBezTo>
                      <a:pt x="20" y="19"/>
                      <a:pt x="21" y="20"/>
                      <a:pt x="21" y="20"/>
                    </a:cubicBezTo>
                    <a:cubicBezTo>
                      <a:pt x="21" y="21"/>
                      <a:pt x="21" y="20"/>
                      <a:pt x="21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3" y="22"/>
                      <a:pt x="23" y="21"/>
                      <a:pt x="24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0"/>
                      <a:pt x="28" y="20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7" y="19"/>
                      <a:pt x="28" y="18"/>
                    </a:cubicBezTo>
                    <a:cubicBezTo>
                      <a:pt x="29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1" y="17"/>
                      <a:pt x="30" y="17"/>
                      <a:pt x="29" y="16"/>
                    </a:cubicBezTo>
                    <a:cubicBezTo>
                      <a:pt x="28" y="16"/>
                      <a:pt x="26" y="15"/>
                      <a:pt x="26" y="14"/>
                    </a:cubicBezTo>
                    <a:cubicBezTo>
                      <a:pt x="25" y="14"/>
                      <a:pt x="25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3" y="13"/>
                      <a:pt x="24" y="13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6" y="14"/>
                      <a:pt x="27" y="14"/>
                      <a:pt x="28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6"/>
                      <a:pt x="29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2" y="16"/>
                      <a:pt x="32" y="17"/>
                      <a:pt x="32" y="17"/>
                    </a:cubicBezTo>
                    <a:cubicBezTo>
                      <a:pt x="33" y="16"/>
                      <a:pt x="33" y="16"/>
                      <a:pt x="34" y="15"/>
                    </a:cubicBezTo>
                    <a:cubicBezTo>
                      <a:pt x="34" y="15"/>
                      <a:pt x="35" y="16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4"/>
                    </a:cubicBezTo>
                    <a:cubicBezTo>
                      <a:pt x="36" y="13"/>
                      <a:pt x="36" y="14"/>
                      <a:pt x="37" y="14"/>
                    </a:cubicBezTo>
                    <a:cubicBezTo>
                      <a:pt x="37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7" y="13"/>
                      <a:pt x="38" y="12"/>
                    </a:cubicBezTo>
                    <a:cubicBezTo>
                      <a:pt x="38" y="12"/>
                      <a:pt x="37" y="12"/>
                      <a:pt x="37" y="12"/>
                    </a:cubicBezTo>
                    <a:cubicBezTo>
                      <a:pt x="37" y="11"/>
                      <a:pt x="37" y="10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9"/>
                      <a:pt x="37" y="9"/>
                    </a:cubicBezTo>
                    <a:cubicBezTo>
                      <a:pt x="37" y="10"/>
                      <a:pt x="38" y="10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9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1"/>
                      <a:pt x="40" y="12"/>
                      <a:pt x="41" y="12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3" y="11"/>
                      <a:pt x="42" y="10"/>
                      <a:pt x="42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9" y="8"/>
                      <a:pt x="39" y="8"/>
                    </a:cubicBezTo>
                    <a:cubicBezTo>
                      <a:pt x="38" y="8"/>
                      <a:pt x="37" y="7"/>
                      <a:pt x="37" y="7"/>
                    </a:cubicBezTo>
                    <a:cubicBezTo>
                      <a:pt x="35" y="6"/>
                      <a:pt x="34" y="5"/>
                      <a:pt x="33" y="4"/>
                    </a:cubicBezTo>
                    <a:cubicBezTo>
                      <a:pt x="33" y="3"/>
                      <a:pt x="31" y="3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2"/>
                      <a:pt x="33" y="2"/>
                      <a:pt x="33" y="3"/>
                    </a:cubicBezTo>
                    <a:cubicBezTo>
                      <a:pt x="34" y="4"/>
                      <a:pt x="36" y="5"/>
                      <a:pt x="37" y="6"/>
                    </a:cubicBezTo>
                    <a:cubicBezTo>
                      <a:pt x="38" y="6"/>
                      <a:pt x="38" y="7"/>
                      <a:pt x="39" y="7"/>
                    </a:cubicBezTo>
                    <a:cubicBezTo>
                      <a:pt x="40" y="7"/>
                      <a:pt x="42" y="7"/>
                      <a:pt x="42" y="8"/>
                    </a:cubicBezTo>
                    <a:cubicBezTo>
                      <a:pt x="43" y="9"/>
                      <a:pt x="44" y="9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7" y="11"/>
                      <a:pt x="47" y="12"/>
                      <a:pt x="48" y="12"/>
                    </a:cubicBezTo>
                    <a:cubicBezTo>
                      <a:pt x="48" y="12"/>
                      <a:pt x="48" y="13"/>
                      <a:pt x="48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1" y="12"/>
                      <a:pt x="51" y="12"/>
                    </a:cubicBezTo>
                    <a:cubicBezTo>
                      <a:pt x="49" y="12"/>
                      <a:pt x="49" y="11"/>
                      <a:pt x="48" y="11"/>
                    </a:cubicBezTo>
                    <a:cubicBezTo>
                      <a:pt x="47" y="11"/>
                      <a:pt x="47" y="11"/>
                      <a:pt x="47" y="10"/>
                    </a:cubicBezTo>
                    <a:cubicBezTo>
                      <a:pt x="48" y="10"/>
                      <a:pt x="49" y="10"/>
                      <a:pt x="50" y="10"/>
                    </a:cubicBezTo>
                    <a:cubicBezTo>
                      <a:pt x="51" y="10"/>
                      <a:pt x="52" y="11"/>
                      <a:pt x="53" y="11"/>
                    </a:cubicBezTo>
                    <a:cubicBezTo>
                      <a:pt x="54" y="11"/>
                      <a:pt x="55" y="12"/>
                      <a:pt x="57" y="11"/>
                    </a:cubicBezTo>
                    <a:cubicBezTo>
                      <a:pt x="58" y="11"/>
                      <a:pt x="59" y="11"/>
                      <a:pt x="60" y="10"/>
                    </a:cubicBezTo>
                    <a:cubicBezTo>
                      <a:pt x="60" y="10"/>
                      <a:pt x="58" y="10"/>
                      <a:pt x="59" y="10"/>
                    </a:cubicBezTo>
                    <a:cubicBezTo>
                      <a:pt x="60" y="9"/>
                      <a:pt x="61" y="9"/>
                      <a:pt x="62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3" y="8"/>
                      <a:pt x="63" y="8"/>
                    </a:cubicBezTo>
                    <a:cubicBezTo>
                      <a:pt x="64" y="7"/>
                      <a:pt x="63" y="7"/>
                      <a:pt x="64" y="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5"/>
                      <a:pt x="65" y="5"/>
                      <a:pt x="64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3"/>
                      <a:pt x="64" y="3"/>
                      <a:pt x="63" y="3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2" y="1"/>
                      <a:pt x="62" y="1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2" y="0"/>
                      <a:pt x="63" y="1"/>
                    </a:cubicBezTo>
                    <a:cubicBezTo>
                      <a:pt x="63" y="1"/>
                      <a:pt x="63" y="1"/>
                      <a:pt x="64" y="1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5" y="2"/>
                      <a:pt x="65" y="2"/>
                      <a:pt x="66" y="3"/>
                    </a:cubicBezTo>
                    <a:cubicBezTo>
                      <a:pt x="66" y="3"/>
                      <a:pt x="66" y="4"/>
                      <a:pt x="66" y="4"/>
                    </a:cubicBezTo>
                    <a:cubicBezTo>
                      <a:pt x="67" y="5"/>
                      <a:pt x="67" y="5"/>
                      <a:pt x="68" y="5"/>
                    </a:cubicBezTo>
                    <a:cubicBezTo>
                      <a:pt x="68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5"/>
                      <a:pt x="70" y="5"/>
                      <a:pt x="70" y="5"/>
                    </a:cubicBezTo>
                    <a:cubicBezTo>
                      <a:pt x="70" y="5"/>
                      <a:pt x="71" y="5"/>
                      <a:pt x="71" y="5"/>
                    </a:cubicBezTo>
                    <a:cubicBezTo>
                      <a:pt x="72" y="5"/>
                      <a:pt x="72" y="5"/>
                      <a:pt x="73" y="5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2" y="6"/>
                      <a:pt x="74" y="5"/>
                    </a:cubicBezTo>
                    <a:cubicBezTo>
                      <a:pt x="74" y="5"/>
                      <a:pt x="74" y="6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7"/>
                      <a:pt x="75" y="7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7"/>
                      <a:pt x="76" y="8"/>
                      <a:pt x="76" y="8"/>
                    </a:cubicBezTo>
                    <a:cubicBezTo>
                      <a:pt x="76" y="8"/>
                      <a:pt x="77" y="8"/>
                      <a:pt x="77" y="8"/>
                    </a:cubicBezTo>
                    <a:cubicBezTo>
                      <a:pt x="77" y="8"/>
                      <a:pt x="76" y="8"/>
                      <a:pt x="76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3" name="Freeform 509"/>
              <p:cNvSpPr>
                <a:spLocks noChangeArrowheads="1"/>
              </p:cNvSpPr>
              <p:nvPr/>
            </p:nvSpPr>
            <p:spPr bwMode="auto">
              <a:xfrm>
                <a:off x="965200" y="422275"/>
                <a:ext cx="22225" cy="19050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5 h 5"/>
                  <a:gd name="T4" fmla="*/ 0 w 6"/>
                  <a:gd name="T5" fmla="*/ 3 h 5"/>
                  <a:gd name="T6" fmla="*/ 1 w 6"/>
                  <a:gd name="T7" fmla="*/ 1 h 5"/>
                  <a:gd name="T8" fmla="*/ 5 w 6"/>
                  <a:gd name="T9" fmla="*/ 0 h 5"/>
                  <a:gd name="T10" fmla="*/ 6 w 6"/>
                  <a:gd name="T11" fmla="*/ 2 h 5"/>
                  <a:gd name="T12" fmla="*/ 5 w 6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4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4" name="Freeform 510"/>
              <p:cNvSpPr>
                <a:spLocks noChangeArrowheads="1"/>
              </p:cNvSpPr>
              <p:nvPr/>
            </p:nvSpPr>
            <p:spPr bwMode="auto">
              <a:xfrm>
                <a:off x="923925" y="304800"/>
                <a:ext cx="11113" cy="7938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3 w 3"/>
                  <a:gd name="T9" fmla="*/ 0 h 2"/>
                  <a:gd name="T10" fmla="*/ 2 w 3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Freeform 511"/>
              <p:cNvSpPr>
                <a:spLocks noChangeArrowheads="1"/>
              </p:cNvSpPr>
              <p:nvPr/>
            </p:nvSpPr>
            <p:spPr bwMode="auto">
              <a:xfrm>
                <a:off x="915988" y="293687"/>
                <a:ext cx="12700" cy="7938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6" name="Freeform 512"/>
              <p:cNvSpPr>
                <a:spLocks noChangeArrowheads="1"/>
              </p:cNvSpPr>
              <p:nvPr/>
            </p:nvSpPr>
            <p:spPr bwMode="auto">
              <a:xfrm>
                <a:off x="915988" y="323850"/>
                <a:ext cx="23813" cy="15875"/>
              </a:xfrm>
              <a:custGeom>
                <a:avLst/>
                <a:gdLst>
                  <a:gd name="T0" fmla="*/ 4 w 6"/>
                  <a:gd name="T1" fmla="*/ 3 h 4"/>
                  <a:gd name="T2" fmla="*/ 2 w 6"/>
                  <a:gd name="T3" fmla="*/ 4 h 4"/>
                  <a:gd name="T4" fmla="*/ 0 w 6"/>
                  <a:gd name="T5" fmla="*/ 3 h 4"/>
                  <a:gd name="T6" fmla="*/ 2 w 6"/>
                  <a:gd name="T7" fmla="*/ 1 h 4"/>
                  <a:gd name="T8" fmla="*/ 4 w 6"/>
                  <a:gd name="T9" fmla="*/ 0 h 4"/>
                  <a:gd name="T10" fmla="*/ 4 w 6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6" y="2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7" name="Freeform 513"/>
              <p:cNvSpPr>
                <a:spLocks noChangeArrowheads="1"/>
              </p:cNvSpPr>
              <p:nvPr/>
            </p:nvSpPr>
            <p:spPr bwMode="auto">
              <a:xfrm>
                <a:off x="819150" y="41275"/>
                <a:ext cx="25400" cy="30163"/>
              </a:xfrm>
              <a:custGeom>
                <a:avLst/>
                <a:gdLst>
                  <a:gd name="T0" fmla="*/ 6 w 7"/>
                  <a:gd name="T1" fmla="*/ 8 h 8"/>
                  <a:gd name="T2" fmla="*/ 5 w 7"/>
                  <a:gd name="T3" fmla="*/ 6 h 8"/>
                  <a:gd name="T4" fmla="*/ 3 w 7"/>
                  <a:gd name="T5" fmla="*/ 5 h 8"/>
                  <a:gd name="T6" fmla="*/ 1 w 7"/>
                  <a:gd name="T7" fmla="*/ 1 h 8"/>
                  <a:gd name="T8" fmla="*/ 0 w 7"/>
                  <a:gd name="T9" fmla="*/ 0 h 8"/>
                  <a:gd name="T10" fmla="*/ 1 w 7"/>
                  <a:gd name="T11" fmla="*/ 0 h 8"/>
                  <a:gd name="T12" fmla="*/ 1 w 7"/>
                  <a:gd name="T13" fmla="*/ 0 h 8"/>
                  <a:gd name="T14" fmla="*/ 3 w 7"/>
                  <a:gd name="T15" fmla="*/ 3 h 8"/>
                  <a:gd name="T16" fmla="*/ 3 w 7"/>
                  <a:gd name="T17" fmla="*/ 3 h 8"/>
                  <a:gd name="T18" fmla="*/ 5 w 7"/>
                  <a:gd name="T19" fmla="*/ 5 h 8"/>
                  <a:gd name="T20" fmla="*/ 6 w 7"/>
                  <a:gd name="T21" fmla="*/ 8 h 8"/>
                  <a:gd name="T22" fmla="*/ 6 w 7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8"/>
                  <a:gd name="T38" fmla="*/ 7 w 7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8">
                    <a:moveTo>
                      <a:pt x="6" y="8"/>
                    </a:moveTo>
                    <a:cubicBezTo>
                      <a:pt x="5" y="8"/>
                      <a:pt x="5" y="7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8" name="Freeform 514"/>
              <p:cNvSpPr>
                <a:spLocks noChangeArrowheads="1"/>
              </p:cNvSpPr>
              <p:nvPr/>
            </p:nvSpPr>
            <p:spPr bwMode="auto">
              <a:xfrm>
                <a:off x="819150" y="244475"/>
                <a:ext cx="85725" cy="38100"/>
              </a:xfrm>
              <a:custGeom>
                <a:avLst/>
                <a:gdLst>
                  <a:gd name="T0" fmla="*/ 22 w 23"/>
                  <a:gd name="T1" fmla="*/ 7 h 10"/>
                  <a:gd name="T2" fmla="*/ 19 w 23"/>
                  <a:gd name="T3" fmla="*/ 9 h 10"/>
                  <a:gd name="T4" fmla="*/ 17 w 23"/>
                  <a:gd name="T5" fmla="*/ 10 h 10"/>
                  <a:gd name="T6" fmla="*/ 15 w 23"/>
                  <a:gd name="T7" fmla="*/ 10 h 10"/>
                  <a:gd name="T8" fmla="*/ 13 w 23"/>
                  <a:gd name="T9" fmla="*/ 9 h 10"/>
                  <a:gd name="T10" fmla="*/ 12 w 23"/>
                  <a:gd name="T11" fmla="*/ 8 h 10"/>
                  <a:gd name="T12" fmla="*/ 12 w 23"/>
                  <a:gd name="T13" fmla="*/ 8 h 10"/>
                  <a:gd name="T14" fmla="*/ 11 w 23"/>
                  <a:gd name="T15" fmla="*/ 9 h 10"/>
                  <a:gd name="T16" fmla="*/ 10 w 23"/>
                  <a:gd name="T17" fmla="*/ 8 h 10"/>
                  <a:gd name="T18" fmla="*/ 10 w 23"/>
                  <a:gd name="T19" fmla="*/ 9 h 10"/>
                  <a:gd name="T20" fmla="*/ 9 w 23"/>
                  <a:gd name="T21" fmla="*/ 9 h 10"/>
                  <a:gd name="T22" fmla="*/ 7 w 23"/>
                  <a:gd name="T23" fmla="*/ 10 h 10"/>
                  <a:gd name="T24" fmla="*/ 6 w 23"/>
                  <a:gd name="T25" fmla="*/ 10 h 10"/>
                  <a:gd name="T26" fmla="*/ 7 w 23"/>
                  <a:gd name="T27" fmla="*/ 8 h 10"/>
                  <a:gd name="T28" fmla="*/ 7 w 23"/>
                  <a:gd name="T29" fmla="*/ 8 h 10"/>
                  <a:gd name="T30" fmla="*/ 7 w 23"/>
                  <a:gd name="T31" fmla="*/ 8 h 10"/>
                  <a:gd name="T32" fmla="*/ 7 w 23"/>
                  <a:gd name="T33" fmla="*/ 7 h 10"/>
                  <a:gd name="T34" fmla="*/ 6 w 23"/>
                  <a:gd name="T35" fmla="*/ 6 h 10"/>
                  <a:gd name="T36" fmla="*/ 4 w 23"/>
                  <a:gd name="T37" fmla="*/ 6 h 10"/>
                  <a:gd name="T38" fmla="*/ 3 w 23"/>
                  <a:gd name="T39" fmla="*/ 7 h 10"/>
                  <a:gd name="T40" fmla="*/ 2 w 23"/>
                  <a:gd name="T41" fmla="*/ 7 h 10"/>
                  <a:gd name="T42" fmla="*/ 1 w 23"/>
                  <a:gd name="T43" fmla="*/ 6 h 10"/>
                  <a:gd name="T44" fmla="*/ 1 w 23"/>
                  <a:gd name="T45" fmla="*/ 5 h 10"/>
                  <a:gd name="T46" fmla="*/ 4 w 23"/>
                  <a:gd name="T47" fmla="*/ 4 h 10"/>
                  <a:gd name="T48" fmla="*/ 6 w 23"/>
                  <a:gd name="T49" fmla="*/ 4 h 10"/>
                  <a:gd name="T50" fmla="*/ 7 w 23"/>
                  <a:gd name="T51" fmla="*/ 4 h 10"/>
                  <a:gd name="T52" fmla="*/ 6 w 23"/>
                  <a:gd name="T53" fmla="*/ 5 h 10"/>
                  <a:gd name="T54" fmla="*/ 10 w 23"/>
                  <a:gd name="T55" fmla="*/ 4 h 10"/>
                  <a:gd name="T56" fmla="*/ 13 w 23"/>
                  <a:gd name="T57" fmla="*/ 4 h 10"/>
                  <a:gd name="T58" fmla="*/ 13 w 23"/>
                  <a:gd name="T59" fmla="*/ 4 h 10"/>
                  <a:gd name="T60" fmla="*/ 12 w 23"/>
                  <a:gd name="T61" fmla="*/ 4 h 10"/>
                  <a:gd name="T62" fmla="*/ 11 w 23"/>
                  <a:gd name="T63" fmla="*/ 2 h 10"/>
                  <a:gd name="T64" fmla="*/ 11 w 23"/>
                  <a:gd name="T65" fmla="*/ 1 h 10"/>
                  <a:gd name="T66" fmla="*/ 14 w 23"/>
                  <a:gd name="T67" fmla="*/ 1 h 10"/>
                  <a:gd name="T68" fmla="*/ 15 w 23"/>
                  <a:gd name="T69" fmla="*/ 2 h 10"/>
                  <a:gd name="T70" fmla="*/ 15 w 23"/>
                  <a:gd name="T71" fmla="*/ 3 h 10"/>
                  <a:gd name="T72" fmla="*/ 17 w 23"/>
                  <a:gd name="T73" fmla="*/ 2 h 10"/>
                  <a:gd name="T74" fmla="*/ 21 w 23"/>
                  <a:gd name="T75" fmla="*/ 3 h 10"/>
                  <a:gd name="T76" fmla="*/ 22 w 23"/>
                  <a:gd name="T77" fmla="*/ 7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"/>
                  <a:gd name="T118" fmla="*/ 0 h 10"/>
                  <a:gd name="T119" fmla="*/ 23 w 23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" h="10">
                    <a:moveTo>
                      <a:pt x="22" y="7"/>
                    </a:moveTo>
                    <a:cubicBezTo>
                      <a:pt x="21" y="7"/>
                      <a:pt x="21" y="9"/>
                      <a:pt x="19" y="9"/>
                    </a:cubicBezTo>
                    <a:cubicBezTo>
                      <a:pt x="18" y="9"/>
                      <a:pt x="18" y="10"/>
                      <a:pt x="17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10" y="8"/>
                      <a:pt x="9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7" y="9"/>
                      <a:pt x="6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6" y="7"/>
                      <a:pt x="7" y="7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1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2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4"/>
                      <a:pt x="10" y="4"/>
                    </a:cubicBezTo>
                    <a:cubicBezTo>
                      <a:pt x="11" y="3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2"/>
                      <a:pt x="17" y="2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3" y="5"/>
                      <a:pt x="22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9" name="Freeform 515"/>
              <p:cNvSpPr>
                <a:spLocks noChangeArrowheads="1"/>
              </p:cNvSpPr>
              <p:nvPr/>
            </p:nvSpPr>
            <p:spPr bwMode="auto">
              <a:xfrm>
                <a:off x="890588" y="320675"/>
                <a:ext cx="22225" cy="14288"/>
              </a:xfrm>
              <a:custGeom>
                <a:avLst/>
                <a:gdLst>
                  <a:gd name="T0" fmla="*/ 6 w 6"/>
                  <a:gd name="T1" fmla="*/ 1 h 4"/>
                  <a:gd name="T2" fmla="*/ 5 w 6"/>
                  <a:gd name="T3" fmla="*/ 2 h 4"/>
                  <a:gd name="T4" fmla="*/ 4 w 6"/>
                  <a:gd name="T5" fmla="*/ 3 h 4"/>
                  <a:gd name="T6" fmla="*/ 1 w 6"/>
                  <a:gd name="T7" fmla="*/ 4 h 4"/>
                  <a:gd name="T8" fmla="*/ 0 w 6"/>
                  <a:gd name="T9" fmla="*/ 3 h 4"/>
                  <a:gd name="T10" fmla="*/ 0 w 6"/>
                  <a:gd name="T11" fmla="*/ 1 h 4"/>
                  <a:gd name="T12" fmla="*/ 3 w 6"/>
                  <a:gd name="T13" fmla="*/ 0 h 4"/>
                  <a:gd name="T14" fmla="*/ 4 w 6"/>
                  <a:gd name="T15" fmla="*/ 0 h 4"/>
                  <a:gd name="T16" fmla="*/ 6 w 6"/>
                  <a:gd name="T17" fmla="*/ 0 h 4"/>
                  <a:gd name="T18" fmla="*/ 6 w 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0" name="Freeform 516"/>
              <p:cNvSpPr>
                <a:spLocks noChangeArrowheads="1"/>
              </p:cNvSpPr>
              <p:nvPr/>
            </p:nvSpPr>
            <p:spPr bwMode="auto">
              <a:xfrm>
                <a:off x="811213" y="214312"/>
                <a:ext cx="52388" cy="30163"/>
              </a:xfrm>
              <a:custGeom>
                <a:avLst/>
                <a:gdLst>
                  <a:gd name="T0" fmla="*/ 12 w 14"/>
                  <a:gd name="T1" fmla="*/ 4 h 8"/>
                  <a:gd name="T2" fmla="*/ 11 w 14"/>
                  <a:gd name="T3" fmla="*/ 6 h 8"/>
                  <a:gd name="T4" fmla="*/ 8 w 14"/>
                  <a:gd name="T5" fmla="*/ 8 h 8"/>
                  <a:gd name="T6" fmla="*/ 5 w 14"/>
                  <a:gd name="T7" fmla="*/ 7 h 8"/>
                  <a:gd name="T8" fmla="*/ 3 w 14"/>
                  <a:gd name="T9" fmla="*/ 5 h 8"/>
                  <a:gd name="T10" fmla="*/ 0 w 14"/>
                  <a:gd name="T11" fmla="*/ 5 h 8"/>
                  <a:gd name="T12" fmla="*/ 0 w 14"/>
                  <a:gd name="T13" fmla="*/ 4 h 8"/>
                  <a:gd name="T14" fmla="*/ 1 w 14"/>
                  <a:gd name="T15" fmla="*/ 2 h 8"/>
                  <a:gd name="T16" fmla="*/ 4 w 14"/>
                  <a:gd name="T17" fmla="*/ 3 h 8"/>
                  <a:gd name="T18" fmla="*/ 5 w 14"/>
                  <a:gd name="T19" fmla="*/ 3 h 8"/>
                  <a:gd name="T20" fmla="*/ 5 w 14"/>
                  <a:gd name="T21" fmla="*/ 2 h 8"/>
                  <a:gd name="T22" fmla="*/ 6 w 14"/>
                  <a:gd name="T23" fmla="*/ 1 h 8"/>
                  <a:gd name="T24" fmla="*/ 7 w 14"/>
                  <a:gd name="T25" fmla="*/ 1 h 8"/>
                  <a:gd name="T26" fmla="*/ 8 w 14"/>
                  <a:gd name="T27" fmla="*/ 2 h 8"/>
                  <a:gd name="T28" fmla="*/ 13 w 14"/>
                  <a:gd name="T29" fmla="*/ 2 h 8"/>
                  <a:gd name="T30" fmla="*/ 12 w 14"/>
                  <a:gd name="T31" fmla="*/ 4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8"/>
                  <a:gd name="T50" fmla="*/ 14 w 14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8">
                    <a:moveTo>
                      <a:pt x="12" y="4"/>
                    </a:moveTo>
                    <a:cubicBezTo>
                      <a:pt x="12" y="5"/>
                      <a:pt x="12" y="5"/>
                      <a:pt x="11" y="6"/>
                    </a:cubicBezTo>
                    <a:cubicBezTo>
                      <a:pt x="10" y="6"/>
                      <a:pt x="10" y="7"/>
                      <a:pt x="8" y="8"/>
                    </a:cubicBezTo>
                    <a:cubicBezTo>
                      <a:pt x="7" y="7"/>
                      <a:pt x="6" y="8"/>
                      <a:pt x="5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5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0" y="2"/>
                      <a:pt x="12" y="0"/>
                      <a:pt x="13" y="2"/>
                    </a:cubicBezTo>
                    <a:cubicBezTo>
                      <a:pt x="14" y="2"/>
                      <a:pt x="12" y="3"/>
                      <a:pt x="12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1" name="Freeform 517"/>
              <p:cNvSpPr>
                <a:spLocks noChangeArrowheads="1"/>
              </p:cNvSpPr>
              <p:nvPr/>
            </p:nvSpPr>
            <p:spPr bwMode="auto">
              <a:xfrm>
                <a:off x="874713" y="358775"/>
                <a:ext cx="23813" cy="14288"/>
              </a:xfrm>
              <a:custGeom>
                <a:avLst/>
                <a:gdLst>
                  <a:gd name="T0" fmla="*/ 6 w 6"/>
                  <a:gd name="T1" fmla="*/ 3 h 4"/>
                  <a:gd name="T2" fmla="*/ 2 w 6"/>
                  <a:gd name="T3" fmla="*/ 4 h 4"/>
                  <a:gd name="T4" fmla="*/ 0 w 6"/>
                  <a:gd name="T5" fmla="*/ 3 h 4"/>
                  <a:gd name="T6" fmla="*/ 1 w 6"/>
                  <a:gd name="T7" fmla="*/ 1 h 4"/>
                  <a:gd name="T8" fmla="*/ 2 w 6"/>
                  <a:gd name="T9" fmla="*/ 0 h 4"/>
                  <a:gd name="T10" fmla="*/ 6 w 6"/>
                  <a:gd name="T11" fmla="*/ 1 h 4"/>
                  <a:gd name="T12" fmla="*/ 6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6" y="3"/>
                    </a:move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2" name="Freeform 518"/>
              <p:cNvSpPr>
                <a:spLocks noChangeArrowheads="1"/>
              </p:cNvSpPr>
              <p:nvPr/>
            </p:nvSpPr>
            <p:spPr bwMode="auto">
              <a:xfrm>
                <a:off x="879475" y="331787"/>
                <a:ext cx="6350" cy="79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2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3" name="Freeform 519"/>
              <p:cNvSpPr>
                <a:spLocks noChangeArrowheads="1"/>
              </p:cNvSpPr>
              <p:nvPr/>
            </p:nvSpPr>
            <p:spPr bwMode="auto">
              <a:xfrm>
                <a:off x="825500" y="203200"/>
                <a:ext cx="15875" cy="11113"/>
              </a:xfrm>
              <a:custGeom>
                <a:avLst/>
                <a:gdLst>
                  <a:gd name="T0" fmla="*/ 3 w 4"/>
                  <a:gd name="T1" fmla="*/ 3 h 3"/>
                  <a:gd name="T2" fmla="*/ 1 w 4"/>
                  <a:gd name="T3" fmla="*/ 3 h 3"/>
                  <a:gd name="T4" fmla="*/ 0 w 4"/>
                  <a:gd name="T5" fmla="*/ 2 h 3"/>
                  <a:gd name="T6" fmla="*/ 3 w 4"/>
                  <a:gd name="T7" fmla="*/ 0 h 3"/>
                  <a:gd name="T8" fmla="*/ 4 w 4"/>
                  <a:gd name="T9" fmla="*/ 1 h 3"/>
                  <a:gd name="T10" fmla="*/ 3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3"/>
                    </a:move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4" name="Freeform 520"/>
              <p:cNvSpPr>
                <a:spLocks noChangeArrowheads="1"/>
              </p:cNvSpPr>
              <p:nvPr/>
            </p:nvSpPr>
            <p:spPr bwMode="auto">
              <a:xfrm>
                <a:off x="855663" y="312737"/>
                <a:ext cx="19050" cy="15875"/>
              </a:xfrm>
              <a:custGeom>
                <a:avLst/>
                <a:gdLst>
                  <a:gd name="T0" fmla="*/ 5 w 5"/>
                  <a:gd name="T1" fmla="*/ 3 h 4"/>
                  <a:gd name="T2" fmla="*/ 3 w 5"/>
                  <a:gd name="T3" fmla="*/ 4 h 4"/>
                  <a:gd name="T4" fmla="*/ 1 w 5"/>
                  <a:gd name="T5" fmla="*/ 4 h 4"/>
                  <a:gd name="T6" fmla="*/ 0 w 5"/>
                  <a:gd name="T7" fmla="*/ 2 h 4"/>
                  <a:gd name="T8" fmla="*/ 2 w 5"/>
                  <a:gd name="T9" fmla="*/ 1 h 4"/>
                  <a:gd name="T10" fmla="*/ 5 w 5"/>
                  <a:gd name="T11" fmla="*/ 1 h 4"/>
                  <a:gd name="T12" fmla="*/ 5 w 5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5" name="Freeform 521"/>
              <p:cNvSpPr>
                <a:spLocks noChangeArrowheads="1"/>
              </p:cNvSpPr>
              <p:nvPr/>
            </p:nvSpPr>
            <p:spPr bwMode="auto">
              <a:xfrm>
                <a:off x="879475" y="414337"/>
                <a:ext cx="22225" cy="23813"/>
              </a:xfrm>
              <a:custGeom>
                <a:avLst/>
                <a:gdLst>
                  <a:gd name="T0" fmla="*/ 5 w 6"/>
                  <a:gd name="T1" fmla="*/ 2 h 6"/>
                  <a:gd name="T2" fmla="*/ 4 w 6"/>
                  <a:gd name="T3" fmla="*/ 2 h 6"/>
                  <a:gd name="T4" fmla="*/ 6 w 6"/>
                  <a:gd name="T5" fmla="*/ 4 h 6"/>
                  <a:gd name="T6" fmla="*/ 4 w 6"/>
                  <a:gd name="T7" fmla="*/ 6 h 6"/>
                  <a:gd name="T8" fmla="*/ 2 w 6"/>
                  <a:gd name="T9" fmla="*/ 6 h 6"/>
                  <a:gd name="T10" fmla="*/ 1 w 6"/>
                  <a:gd name="T11" fmla="*/ 5 h 6"/>
                  <a:gd name="T12" fmla="*/ 1 w 6"/>
                  <a:gd name="T13" fmla="*/ 3 h 6"/>
                  <a:gd name="T14" fmla="*/ 2 w 6"/>
                  <a:gd name="T15" fmla="*/ 2 h 6"/>
                  <a:gd name="T16" fmla="*/ 3 w 6"/>
                  <a:gd name="T17" fmla="*/ 1 h 6"/>
                  <a:gd name="T18" fmla="*/ 4 w 6"/>
                  <a:gd name="T19" fmla="*/ 0 h 6"/>
                  <a:gd name="T20" fmla="*/ 5 w 6"/>
                  <a:gd name="T21" fmla="*/ 1 h 6"/>
                  <a:gd name="T22" fmla="*/ 5 w 6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5" y="2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5" y="5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3"/>
                      <a:pt x="4" y="3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6" name="Freeform 522"/>
              <p:cNvSpPr>
                <a:spLocks noChangeArrowheads="1"/>
              </p:cNvSpPr>
              <p:nvPr/>
            </p:nvSpPr>
            <p:spPr bwMode="auto">
              <a:xfrm>
                <a:off x="800100" y="165100"/>
                <a:ext cx="11113" cy="23813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6 h 6"/>
                  <a:gd name="T4" fmla="*/ 1 w 3"/>
                  <a:gd name="T5" fmla="*/ 6 h 6"/>
                  <a:gd name="T6" fmla="*/ 1 w 3"/>
                  <a:gd name="T7" fmla="*/ 5 h 6"/>
                  <a:gd name="T8" fmla="*/ 1 w 3"/>
                  <a:gd name="T9" fmla="*/ 4 h 6"/>
                  <a:gd name="T10" fmla="*/ 1 w 3"/>
                  <a:gd name="T11" fmla="*/ 4 h 6"/>
                  <a:gd name="T12" fmla="*/ 2 w 3"/>
                  <a:gd name="T13" fmla="*/ 3 h 6"/>
                  <a:gd name="T14" fmla="*/ 2 w 3"/>
                  <a:gd name="T15" fmla="*/ 2 h 6"/>
                  <a:gd name="T16" fmla="*/ 1 w 3"/>
                  <a:gd name="T17" fmla="*/ 0 h 6"/>
                  <a:gd name="T18" fmla="*/ 1 w 3"/>
                  <a:gd name="T19" fmla="*/ 0 h 6"/>
                  <a:gd name="T20" fmla="*/ 3 w 3"/>
                  <a:gd name="T21" fmla="*/ 4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4"/>
                    </a:moveTo>
                    <a:cubicBezTo>
                      <a:pt x="2" y="4"/>
                      <a:pt x="2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7" name="Freeform 523"/>
              <p:cNvSpPr>
                <a:spLocks noChangeArrowheads="1"/>
              </p:cNvSpPr>
              <p:nvPr/>
            </p:nvSpPr>
            <p:spPr bwMode="auto">
              <a:xfrm>
                <a:off x="830263" y="312737"/>
                <a:ext cx="22225" cy="15875"/>
              </a:xfrm>
              <a:custGeom>
                <a:avLst/>
                <a:gdLst>
                  <a:gd name="T0" fmla="*/ 4 w 6"/>
                  <a:gd name="T1" fmla="*/ 3 h 4"/>
                  <a:gd name="T2" fmla="*/ 3 w 6"/>
                  <a:gd name="T3" fmla="*/ 4 h 4"/>
                  <a:gd name="T4" fmla="*/ 0 w 6"/>
                  <a:gd name="T5" fmla="*/ 3 h 4"/>
                  <a:gd name="T6" fmla="*/ 1 w 6"/>
                  <a:gd name="T7" fmla="*/ 1 h 4"/>
                  <a:gd name="T8" fmla="*/ 4 w 6"/>
                  <a:gd name="T9" fmla="*/ 0 h 4"/>
                  <a:gd name="T10" fmla="*/ 6 w 6"/>
                  <a:gd name="T11" fmla="*/ 1 h 4"/>
                  <a:gd name="T12" fmla="*/ 4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8" name="Freeform 524"/>
              <p:cNvSpPr>
                <a:spLocks noChangeArrowheads="1"/>
              </p:cNvSpPr>
              <p:nvPr/>
            </p:nvSpPr>
            <p:spPr bwMode="auto">
              <a:xfrm>
                <a:off x="765175" y="200025"/>
                <a:ext cx="42863" cy="22225"/>
              </a:xfrm>
              <a:custGeom>
                <a:avLst/>
                <a:gdLst>
                  <a:gd name="T0" fmla="*/ 10 w 11"/>
                  <a:gd name="T1" fmla="*/ 5 h 6"/>
                  <a:gd name="T2" fmla="*/ 7 w 11"/>
                  <a:gd name="T3" fmla="*/ 6 h 6"/>
                  <a:gd name="T4" fmla="*/ 4 w 11"/>
                  <a:gd name="T5" fmla="*/ 6 h 6"/>
                  <a:gd name="T6" fmla="*/ 2 w 11"/>
                  <a:gd name="T7" fmla="*/ 5 h 6"/>
                  <a:gd name="T8" fmla="*/ 0 w 11"/>
                  <a:gd name="T9" fmla="*/ 4 h 6"/>
                  <a:gd name="T10" fmla="*/ 4 w 11"/>
                  <a:gd name="T11" fmla="*/ 0 h 6"/>
                  <a:gd name="T12" fmla="*/ 9 w 11"/>
                  <a:gd name="T13" fmla="*/ 1 h 6"/>
                  <a:gd name="T14" fmla="*/ 11 w 11"/>
                  <a:gd name="T15" fmla="*/ 3 h 6"/>
                  <a:gd name="T16" fmla="*/ 10 w 11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6"/>
                  <a:gd name="T29" fmla="*/ 11 w 1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6">
                    <a:moveTo>
                      <a:pt x="10" y="5"/>
                    </a:moveTo>
                    <a:cubicBezTo>
                      <a:pt x="9" y="5"/>
                      <a:pt x="8" y="6"/>
                      <a:pt x="7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6" y="0"/>
                      <a:pt x="8" y="0"/>
                      <a:pt x="9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1" y="3"/>
                      <a:pt x="10" y="4"/>
                      <a:pt x="10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9" name="Freeform 525"/>
              <p:cNvSpPr>
                <a:spLocks noChangeArrowheads="1"/>
              </p:cNvSpPr>
              <p:nvPr/>
            </p:nvSpPr>
            <p:spPr bwMode="auto">
              <a:xfrm>
                <a:off x="852488" y="377825"/>
                <a:ext cx="11113" cy="19050"/>
              </a:xfrm>
              <a:custGeom>
                <a:avLst/>
                <a:gdLst>
                  <a:gd name="T0" fmla="*/ 2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1 w 3"/>
                  <a:gd name="T9" fmla="*/ 0 h 5"/>
                  <a:gd name="T10" fmla="*/ 2 w 3"/>
                  <a:gd name="T11" fmla="*/ 4 h 5"/>
                  <a:gd name="T12" fmla="*/ 2 w 3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2" y="4"/>
                    </a:move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0" name="Freeform 526"/>
              <p:cNvSpPr>
                <a:spLocks noChangeArrowheads="1"/>
              </p:cNvSpPr>
              <p:nvPr/>
            </p:nvSpPr>
            <p:spPr bwMode="auto">
              <a:xfrm>
                <a:off x="731838" y="233362"/>
                <a:ext cx="79375" cy="41275"/>
              </a:xfrm>
              <a:custGeom>
                <a:avLst/>
                <a:gdLst>
                  <a:gd name="T0" fmla="*/ 19 w 21"/>
                  <a:gd name="T1" fmla="*/ 9 h 11"/>
                  <a:gd name="T2" fmla="*/ 15 w 21"/>
                  <a:gd name="T3" fmla="*/ 10 h 11"/>
                  <a:gd name="T4" fmla="*/ 15 w 21"/>
                  <a:gd name="T5" fmla="*/ 10 h 11"/>
                  <a:gd name="T6" fmla="*/ 14 w 21"/>
                  <a:gd name="T7" fmla="*/ 10 h 11"/>
                  <a:gd name="T8" fmla="*/ 14 w 21"/>
                  <a:gd name="T9" fmla="*/ 10 h 11"/>
                  <a:gd name="T10" fmla="*/ 12 w 21"/>
                  <a:gd name="T11" fmla="*/ 10 h 11"/>
                  <a:gd name="T12" fmla="*/ 10 w 21"/>
                  <a:gd name="T13" fmla="*/ 10 h 11"/>
                  <a:gd name="T14" fmla="*/ 9 w 21"/>
                  <a:gd name="T15" fmla="*/ 10 h 11"/>
                  <a:gd name="T16" fmla="*/ 7 w 21"/>
                  <a:gd name="T17" fmla="*/ 10 h 11"/>
                  <a:gd name="T18" fmla="*/ 6 w 21"/>
                  <a:gd name="T19" fmla="*/ 9 h 11"/>
                  <a:gd name="T20" fmla="*/ 6 w 21"/>
                  <a:gd name="T21" fmla="*/ 9 h 11"/>
                  <a:gd name="T22" fmla="*/ 6 w 21"/>
                  <a:gd name="T23" fmla="*/ 9 h 11"/>
                  <a:gd name="T24" fmla="*/ 2 w 21"/>
                  <a:gd name="T25" fmla="*/ 10 h 11"/>
                  <a:gd name="T26" fmla="*/ 2 w 21"/>
                  <a:gd name="T27" fmla="*/ 10 h 11"/>
                  <a:gd name="T28" fmla="*/ 2 w 21"/>
                  <a:gd name="T29" fmla="*/ 10 h 11"/>
                  <a:gd name="T30" fmla="*/ 5 w 21"/>
                  <a:gd name="T31" fmla="*/ 9 h 11"/>
                  <a:gd name="T32" fmla="*/ 5 w 21"/>
                  <a:gd name="T33" fmla="*/ 8 h 11"/>
                  <a:gd name="T34" fmla="*/ 4 w 21"/>
                  <a:gd name="T35" fmla="*/ 8 h 11"/>
                  <a:gd name="T36" fmla="*/ 4 w 21"/>
                  <a:gd name="T37" fmla="*/ 8 h 11"/>
                  <a:gd name="T38" fmla="*/ 1 w 21"/>
                  <a:gd name="T39" fmla="*/ 10 h 11"/>
                  <a:gd name="T40" fmla="*/ 0 w 21"/>
                  <a:gd name="T41" fmla="*/ 10 h 11"/>
                  <a:gd name="T42" fmla="*/ 2 w 21"/>
                  <a:gd name="T43" fmla="*/ 9 h 11"/>
                  <a:gd name="T44" fmla="*/ 4 w 21"/>
                  <a:gd name="T45" fmla="*/ 6 h 11"/>
                  <a:gd name="T46" fmla="*/ 5 w 21"/>
                  <a:gd name="T47" fmla="*/ 5 h 11"/>
                  <a:gd name="T48" fmla="*/ 6 w 21"/>
                  <a:gd name="T49" fmla="*/ 4 h 11"/>
                  <a:gd name="T50" fmla="*/ 8 w 21"/>
                  <a:gd name="T51" fmla="*/ 3 h 11"/>
                  <a:gd name="T52" fmla="*/ 10 w 21"/>
                  <a:gd name="T53" fmla="*/ 2 h 11"/>
                  <a:gd name="T54" fmla="*/ 12 w 21"/>
                  <a:gd name="T55" fmla="*/ 2 h 11"/>
                  <a:gd name="T56" fmla="*/ 12 w 21"/>
                  <a:gd name="T57" fmla="*/ 2 h 11"/>
                  <a:gd name="T58" fmla="*/ 12 w 21"/>
                  <a:gd name="T59" fmla="*/ 1 h 11"/>
                  <a:gd name="T60" fmla="*/ 13 w 21"/>
                  <a:gd name="T61" fmla="*/ 1 h 11"/>
                  <a:gd name="T62" fmla="*/ 13 w 21"/>
                  <a:gd name="T63" fmla="*/ 1 h 11"/>
                  <a:gd name="T64" fmla="*/ 12 w 21"/>
                  <a:gd name="T65" fmla="*/ 2 h 11"/>
                  <a:gd name="T66" fmla="*/ 13 w 21"/>
                  <a:gd name="T67" fmla="*/ 3 h 11"/>
                  <a:gd name="T68" fmla="*/ 16 w 21"/>
                  <a:gd name="T69" fmla="*/ 6 h 11"/>
                  <a:gd name="T70" fmla="*/ 17 w 21"/>
                  <a:gd name="T71" fmla="*/ 5 h 11"/>
                  <a:gd name="T72" fmla="*/ 18 w 21"/>
                  <a:gd name="T73" fmla="*/ 5 h 11"/>
                  <a:gd name="T74" fmla="*/ 19 w 21"/>
                  <a:gd name="T75" fmla="*/ 5 h 11"/>
                  <a:gd name="T76" fmla="*/ 21 w 21"/>
                  <a:gd name="T77" fmla="*/ 7 h 11"/>
                  <a:gd name="T78" fmla="*/ 19 w 21"/>
                  <a:gd name="T79" fmla="*/ 9 h 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11"/>
                  <a:gd name="T122" fmla="*/ 21 w 21"/>
                  <a:gd name="T123" fmla="*/ 11 h 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11">
                    <a:moveTo>
                      <a:pt x="19" y="9"/>
                    </a:moveTo>
                    <a:cubicBezTo>
                      <a:pt x="18" y="10"/>
                      <a:pt x="17" y="11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1"/>
                      <a:pt x="12" y="10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3" y="10"/>
                      <a:pt x="2" y="10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8"/>
                      <a:pt x="5" y="7"/>
                      <a:pt x="4" y="6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1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3" y="1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6"/>
                      <a:pt x="21" y="7"/>
                    </a:cubicBezTo>
                    <a:cubicBezTo>
                      <a:pt x="21" y="7"/>
                      <a:pt x="20" y="8"/>
                      <a:pt x="19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1" name="Freeform 527"/>
              <p:cNvSpPr>
                <a:spLocks noChangeArrowheads="1"/>
              </p:cNvSpPr>
              <p:nvPr/>
            </p:nvSpPr>
            <p:spPr bwMode="auto">
              <a:xfrm>
                <a:off x="717550" y="38100"/>
                <a:ext cx="25400" cy="33338"/>
              </a:xfrm>
              <a:custGeom>
                <a:avLst/>
                <a:gdLst>
                  <a:gd name="T0" fmla="*/ 6 w 7"/>
                  <a:gd name="T1" fmla="*/ 9 h 9"/>
                  <a:gd name="T2" fmla="*/ 2 w 7"/>
                  <a:gd name="T3" fmla="*/ 4 h 9"/>
                  <a:gd name="T4" fmla="*/ 1 w 7"/>
                  <a:gd name="T5" fmla="*/ 2 h 9"/>
                  <a:gd name="T6" fmla="*/ 0 w 7"/>
                  <a:gd name="T7" fmla="*/ 0 h 9"/>
                  <a:gd name="T8" fmla="*/ 1 w 7"/>
                  <a:gd name="T9" fmla="*/ 0 h 9"/>
                  <a:gd name="T10" fmla="*/ 4 w 7"/>
                  <a:gd name="T11" fmla="*/ 3 h 9"/>
                  <a:gd name="T12" fmla="*/ 6 w 7"/>
                  <a:gd name="T13" fmla="*/ 7 h 9"/>
                  <a:gd name="T14" fmla="*/ 6 w 7"/>
                  <a:gd name="T15" fmla="*/ 9 h 9"/>
                  <a:gd name="T16" fmla="*/ 6 w 7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9"/>
                  <a:gd name="T29" fmla="*/ 7 w 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9">
                    <a:moveTo>
                      <a:pt x="6" y="9"/>
                    </a:moveTo>
                    <a:cubicBezTo>
                      <a:pt x="4" y="8"/>
                      <a:pt x="3" y="6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8"/>
                      <a:pt x="7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2" name="Freeform 528"/>
              <p:cNvSpPr>
                <a:spLocks noChangeArrowheads="1"/>
              </p:cNvSpPr>
              <p:nvPr/>
            </p:nvSpPr>
            <p:spPr bwMode="auto">
              <a:xfrm>
                <a:off x="788988" y="342900"/>
                <a:ext cx="49213" cy="30163"/>
              </a:xfrm>
              <a:custGeom>
                <a:avLst/>
                <a:gdLst>
                  <a:gd name="T0" fmla="*/ 12 w 13"/>
                  <a:gd name="T1" fmla="*/ 5 h 8"/>
                  <a:gd name="T2" fmla="*/ 11 w 13"/>
                  <a:gd name="T3" fmla="*/ 6 h 8"/>
                  <a:gd name="T4" fmla="*/ 7 w 13"/>
                  <a:gd name="T5" fmla="*/ 8 h 8"/>
                  <a:gd name="T6" fmla="*/ 5 w 13"/>
                  <a:gd name="T7" fmla="*/ 8 h 8"/>
                  <a:gd name="T8" fmla="*/ 4 w 13"/>
                  <a:gd name="T9" fmla="*/ 8 h 8"/>
                  <a:gd name="T10" fmla="*/ 2 w 13"/>
                  <a:gd name="T11" fmla="*/ 7 h 8"/>
                  <a:gd name="T12" fmla="*/ 0 w 13"/>
                  <a:gd name="T13" fmla="*/ 6 h 8"/>
                  <a:gd name="T14" fmla="*/ 1 w 13"/>
                  <a:gd name="T15" fmla="*/ 5 h 8"/>
                  <a:gd name="T16" fmla="*/ 3 w 13"/>
                  <a:gd name="T17" fmla="*/ 3 h 8"/>
                  <a:gd name="T18" fmla="*/ 4 w 13"/>
                  <a:gd name="T19" fmla="*/ 2 h 8"/>
                  <a:gd name="T20" fmla="*/ 7 w 13"/>
                  <a:gd name="T21" fmla="*/ 1 h 8"/>
                  <a:gd name="T22" fmla="*/ 12 w 13"/>
                  <a:gd name="T23" fmla="*/ 1 h 8"/>
                  <a:gd name="T24" fmla="*/ 13 w 13"/>
                  <a:gd name="T25" fmla="*/ 5 h 8"/>
                  <a:gd name="T26" fmla="*/ 12 w 13"/>
                  <a:gd name="T27" fmla="*/ 5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8"/>
                  <a:gd name="T44" fmla="*/ 13 w 13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8">
                    <a:moveTo>
                      <a:pt x="12" y="5"/>
                    </a:moveTo>
                    <a:cubicBezTo>
                      <a:pt x="12" y="6"/>
                      <a:pt x="12" y="6"/>
                      <a:pt x="11" y="6"/>
                    </a:cubicBezTo>
                    <a:cubicBezTo>
                      <a:pt x="10" y="7"/>
                      <a:pt x="9" y="7"/>
                      <a:pt x="7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5" y="1"/>
                      <a:pt x="6" y="2"/>
                      <a:pt x="7" y="1"/>
                    </a:cubicBezTo>
                    <a:cubicBezTo>
                      <a:pt x="8" y="1"/>
                      <a:pt x="10" y="0"/>
                      <a:pt x="12" y="1"/>
                    </a:cubicBezTo>
                    <a:cubicBezTo>
                      <a:pt x="12" y="2"/>
                      <a:pt x="12" y="3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3" name="Freeform 529"/>
              <p:cNvSpPr>
                <a:spLocks noChangeArrowheads="1"/>
              </p:cNvSpPr>
              <p:nvPr/>
            </p:nvSpPr>
            <p:spPr bwMode="auto">
              <a:xfrm>
                <a:off x="622300" y="298450"/>
                <a:ext cx="230188" cy="188913"/>
              </a:xfrm>
              <a:custGeom>
                <a:avLst/>
                <a:gdLst>
                  <a:gd name="T0" fmla="*/ 55 w 61"/>
                  <a:gd name="T1" fmla="*/ 31 h 50"/>
                  <a:gd name="T2" fmla="*/ 54 w 61"/>
                  <a:gd name="T3" fmla="*/ 35 h 50"/>
                  <a:gd name="T4" fmla="*/ 48 w 61"/>
                  <a:gd name="T5" fmla="*/ 33 h 50"/>
                  <a:gd name="T6" fmla="*/ 45 w 61"/>
                  <a:gd name="T7" fmla="*/ 36 h 50"/>
                  <a:gd name="T8" fmla="*/ 47 w 61"/>
                  <a:gd name="T9" fmla="*/ 36 h 50"/>
                  <a:gd name="T10" fmla="*/ 52 w 61"/>
                  <a:gd name="T11" fmla="*/ 37 h 50"/>
                  <a:gd name="T12" fmla="*/ 50 w 61"/>
                  <a:gd name="T13" fmla="*/ 41 h 50"/>
                  <a:gd name="T14" fmla="*/ 46 w 61"/>
                  <a:gd name="T15" fmla="*/ 45 h 50"/>
                  <a:gd name="T16" fmla="*/ 41 w 61"/>
                  <a:gd name="T17" fmla="*/ 50 h 50"/>
                  <a:gd name="T18" fmla="*/ 38 w 61"/>
                  <a:gd name="T19" fmla="*/ 49 h 50"/>
                  <a:gd name="T20" fmla="*/ 35 w 61"/>
                  <a:gd name="T21" fmla="*/ 50 h 50"/>
                  <a:gd name="T22" fmla="*/ 32 w 61"/>
                  <a:gd name="T23" fmla="*/ 47 h 50"/>
                  <a:gd name="T24" fmla="*/ 28 w 61"/>
                  <a:gd name="T25" fmla="*/ 44 h 50"/>
                  <a:gd name="T26" fmla="*/ 26 w 61"/>
                  <a:gd name="T27" fmla="*/ 36 h 50"/>
                  <a:gd name="T28" fmla="*/ 26 w 61"/>
                  <a:gd name="T29" fmla="*/ 29 h 50"/>
                  <a:gd name="T30" fmla="*/ 25 w 61"/>
                  <a:gd name="T31" fmla="*/ 27 h 50"/>
                  <a:gd name="T32" fmla="*/ 17 w 61"/>
                  <a:gd name="T33" fmla="*/ 25 h 50"/>
                  <a:gd name="T34" fmla="*/ 11 w 61"/>
                  <a:gd name="T35" fmla="*/ 24 h 50"/>
                  <a:gd name="T36" fmla="*/ 3 w 61"/>
                  <a:gd name="T37" fmla="*/ 21 h 50"/>
                  <a:gd name="T38" fmla="*/ 6 w 61"/>
                  <a:gd name="T39" fmla="*/ 12 h 50"/>
                  <a:gd name="T40" fmla="*/ 5 w 61"/>
                  <a:gd name="T41" fmla="*/ 10 h 50"/>
                  <a:gd name="T42" fmla="*/ 3 w 61"/>
                  <a:gd name="T43" fmla="*/ 8 h 50"/>
                  <a:gd name="T44" fmla="*/ 6 w 61"/>
                  <a:gd name="T45" fmla="*/ 3 h 50"/>
                  <a:gd name="T46" fmla="*/ 16 w 61"/>
                  <a:gd name="T47" fmla="*/ 0 h 50"/>
                  <a:gd name="T48" fmla="*/ 20 w 61"/>
                  <a:gd name="T49" fmla="*/ 6 h 50"/>
                  <a:gd name="T50" fmla="*/ 15 w 61"/>
                  <a:gd name="T51" fmla="*/ 10 h 50"/>
                  <a:gd name="T52" fmla="*/ 20 w 61"/>
                  <a:gd name="T53" fmla="*/ 12 h 50"/>
                  <a:gd name="T54" fmla="*/ 26 w 61"/>
                  <a:gd name="T55" fmla="*/ 8 h 50"/>
                  <a:gd name="T56" fmla="*/ 26 w 61"/>
                  <a:gd name="T57" fmla="*/ 3 h 50"/>
                  <a:gd name="T58" fmla="*/ 32 w 61"/>
                  <a:gd name="T59" fmla="*/ 9 h 50"/>
                  <a:gd name="T60" fmla="*/ 35 w 61"/>
                  <a:gd name="T61" fmla="*/ 11 h 50"/>
                  <a:gd name="T62" fmla="*/ 41 w 61"/>
                  <a:gd name="T63" fmla="*/ 11 h 50"/>
                  <a:gd name="T64" fmla="*/ 43 w 61"/>
                  <a:gd name="T65" fmla="*/ 11 h 50"/>
                  <a:gd name="T66" fmla="*/ 45 w 61"/>
                  <a:gd name="T67" fmla="*/ 14 h 50"/>
                  <a:gd name="T68" fmla="*/ 37 w 61"/>
                  <a:gd name="T69" fmla="*/ 18 h 50"/>
                  <a:gd name="T70" fmla="*/ 33 w 61"/>
                  <a:gd name="T71" fmla="*/ 14 h 50"/>
                  <a:gd name="T72" fmla="*/ 25 w 61"/>
                  <a:gd name="T73" fmla="*/ 18 h 50"/>
                  <a:gd name="T74" fmla="*/ 24 w 61"/>
                  <a:gd name="T75" fmla="*/ 15 h 50"/>
                  <a:gd name="T76" fmla="*/ 21 w 61"/>
                  <a:gd name="T77" fmla="*/ 14 h 50"/>
                  <a:gd name="T78" fmla="*/ 22 w 61"/>
                  <a:gd name="T79" fmla="*/ 19 h 50"/>
                  <a:gd name="T80" fmla="*/ 26 w 61"/>
                  <a:gd name="T81" fmla="*/ 23 h 50"/>
                  <a:gd name="T82" fmla="*/ 32 w 61"/>
                  <a:gd name="T83" fmla="*/ 23 h 50"/>
                  <a:gd name="T84" fmla="*/ 40 w 61"/>
                  <a:gd name="T85" fmla="*/ 19 h 50"/>
                  <a:gd name="T86" fmla="*/ 48 w 61"/>
                  <a:gd name="T87" fmla="*/ 21 h 50"/>
                  <a:gd name="T88" fmla="*/ 50 w 61"/>
                  <a:gd name="T89" fmla="*/ 23 h 50"/>
                  <a:gd name="T90" fmla="*/ 49 w 61"/>
                  <a:gd name="T91" fmla="*/ 28 h 50"/>
                  <a:gd name="T92" fmla="*/ 51 w 61"/>
                  <a:gd name="T93" fmla="*/ 29 h 50"/>
                  <a:gd name="T94" fmla="*/ 56 w 61"/>
                  <a:gd name="T95" fmla="*/ 26 h 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"/>
                  <a:gd name="T145" fmla="*/ 0 h 50"/>
                  <a:gd name="T146" fmla="*/ 61 w 61"/>
                  <a:gd name="T147" fmla="*/ 50 h 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" h="50">
                    <a:moveTo>
                      <a:pt x="60" y="28"/>
                    </a:moveTo>
                    <a:cubicBezTo>
                      <a:pt x="59" y="28"/>
                      <a:pt x="59" y="29"/>
                      <a:pt x="58" y="29"/>
                    </a:cubicBezTo>
                    <a:cubicBezTo>
                      <a:pt x="57" y="29"/>
                      <a:pt x="57" y="29"/>
                      <a:pt x="57" y="30"/>
                    </a:cubicBezTo>
                    <a:cubicBezTo>
                      <a:pt x="57" y="31"/>
                      <a:pt x="56" y="31"/>
                      <a:pt x="55" y="31"/>
                    </a:cubicBezTo>
                    <a:cubicBezTo>
                      <a:pt x="55" y="31"/>
                      <a:pt x="54" y="31"/>
                      <a:pt x="54" y="31"/>
                    </a:cubicBezTo>
                    <a:cubicBezTo>
                      <a:pt x="54" y="31"/>
                      <a:pt x="55" y="32"/>
                      <a:pt x="54" y="32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4" y="34"/>
                      <a:pt x="54" y="35"/>
                      <a:pt x="54" y="35"/>
                    </a:cubicBezTo>
                    <a:cubicBezTo>
                      <a:pt x="53" y="35"/>
                      <a:pt x="52" y="34"/>
                      <a:pt x="51" y="34"/>
                    </a:cubicBezTo>
                    <a:cubicBezTo>
                      <a:pt x="50" y="34"/>
                      <a:pt x="50" y="34"/>
                      <a:pt x="49" y="33"/>
                    </a:cubicBezTo>
                    <a:cubicBezTo>
                      <a:pt x="49" y="33"/>
                      <a:pt x="50" y="33"/>
                      <a:pt x="49" y="32"/>
                    </a:cubicBezTo>
                    <a:cubicBezTo>
                      <a:pt x="49" y="33"/>
                      <a:pt x="49" y="33"/>
                      <a:pt x="48" y="33"/>
                    </a:cubicBezTo>
                    <a:cubicBezTo>
                      <a:pt x="48" y="33"/>
                      <a:pt x="47" y="33"/>
                      <a:pt x="47" y="33"/>
                    </a:cubicBezTo>
                    <a:cubicBezTo>
                      <a:pt x="47" y="33"/>
                      <a:pt x="47" y="32"/>
                      <a:pt x="47" y="33"/>
                    </a:cubicBezTo>
                    <a:cubicBezTo>
                      <a:pt x="46" y="34"/>
                      <a:pt x="45" y="34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7"/>
                    </a:cubicBezTo>
                    <a:cubicBezTo>
                      <a:pt x="52" y="37"/>
                      <a:pt x="51" y="37"/>
                      <a:pt x="51" y="38"/>
                    </a:cubicBezTo>
                    <a:cubicBezTo>
                      <a:pt x="51" y="38"/>
                      <a:pt x="50" y="38"/>
                      <a:pt x="50" y="38"/>
                    </a:cubicBezTo>
                    <a:cubicBezTo>
                      <a:pt x="50" y="39"/>
                      <a:pt x="50" y="40"/>
                      <a:pt x="50" y="40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49" y="42"/>
                      <a:pt x="52" y="42"/>
                      <a:pt x="50" y="43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4"/>
                      <a:pt x="48" y="44"/>
                      <a:pt x="48" y="45"/>
                    </a:cubicBezTo>
                    <a:cubicBezTo>
                      <a:pt x="48" y="46"/>
                      <a:pt x="47" y="45"/>
                      <a:pt x="46" y="45"/>
                    </a:cubicBezTo>
                    <a:cubicBezTo>
                      <a:pt x="45" y="46"/>
                      <a:pt x="45" y="46"/>
                      <a:pt x="44" y="46"/>
                    </a:cubicBezTo>
                    <a:cubicBezTo>
                      <a:pt x="44" y="47"/>
                      <a:pt x="43" y="47"/>
                      <a:pt x="43" y="48"/>
                    </a:cubicBezTo>
                    <a:cubicBezTo>
                      <a:pt x="42" y="48"/>
                      <a:pt x="43" y="49"/>
                      <a:pt x="42" y="49"/>
                    </a:cubicBezTo>
                    <a:cubicBezTo>
                      <a:pt x="42" y="50"/>
                      <a:pt x="41" y="50"/>
                      <a:pt x="41" y="50"/>
                    </a:cubicBezTo>
                    <a:cubicBezTo>
                      <a:pt x="41" y="49"/>
                      <a:pt x="40" y="49"/>
                      <a:pt x="40" y="49"/>
                    </a:cubicBezTo>
                    <a:cubicBezTo>
                      <a:pt x="40" y="48"/>
                      <a:pt x="41" y="48"/>
                      <a:pt x="40" y="48"/>
                    </a:cubicBezTo>
                    <a:cubicBezTo>
                      <a:pt x="39" y="48"/>
                      <a:pt x="39" y="49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9"/>
                      <a:pt x="38" y="48"/>
                      <a:pt x="38" y="48"/>
                    </a:cubicBezTo>
                    <a:cubicBezTo>
                      <a:pt x="38" y="48"/>
                      <a:pt x="37" y="48"/>
                      <a:pt x="37" y="48"/>
                    </a:cubicBezTo>
                    <a:cubicBezTo>
                      <a:pt x="36" y="48"/>
                      <a:pt x="36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3" y="49"/>
                      <a:pt x="37" y="48"/>
                      <a:pt x="34" y="48"/>
                    </a:cubicBezTo>
                    <a:cubicBezTo>
                      <a:pt x="33" y="48"/>
                      <a:pt x="33" y="49"/>
                      <a:pt x="32" y="49"/>
                    </a:cubicBezTo>
                    <a:cubicBezTo>
                      <a:pt x="31" y="48"/>
                      <a:pt x="33" y="48"/>
                      <a:pt x="32" y="47"/>
                    </a:cubicBezTo>
                    <a:cubicBezTo>
                      <a:pt x="32" y="47"/>
                      <a:pt x="31" y="47"/>
                      <a:pt x="30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30" y="46"/>
                      <a:pt x="29" y="45"/>
                      <a:pt x="30" y="45"/>
                    </a:cubicBezTo>
                    <a:cubicBezTo>
                      <a:pt x="29" y="45"/>
                      <a:pt x="28" y="45"/>
                      <a:pt x="28" y="44"/>
                    </a:cubicBezTo>
                    <a:cubicBezTo>
                      <a:pt x="28" y="43"/>
                      <a:pt x="27" y="43"/>
                      <a:pt x="28" y="42"/>
                    </a:cubicBezTo>
                    <a:cubicBezTo>
                      <a:pt x="28" y="42"/>
                      <a:pt x="27" y="41"/>
                      <a:pt x="28" y="41"/>
                    </a:cubicBezTo>
                    <a:cubicBezTo>
                      <a:pt x="27" y="40"/>
                      <a:pt x="25" y="39"/>
                      <a:pt x="25" y="38"/>
                    </a:cubicBezTo>
                    <a:cubicBezTo>
                      <a:pt x="25" y="37"/>
                      <a:pt x="26" y="37"/>
                      <a:pt x="26" y="36"/>
                    </a:cubicBezTo>
                    <a:cubicBezTo>
                      <a:pt x="25" y="35"/>
                      <a:pt x="27" y="34"/>
                      <a:pt x="27" y="33"/>
                    </a:cubicBezTo>
                    <a:cubicBezTo>
                      <a:pt x="27" y="32"/>
                      <a:pt x="26" y="32"/>
                      <a:pt x="26" y="31"/>
                    </a:cubicBezTo>
                    <a:cubicBezTo>
                      <a:pt x="26" y="31"/>
                      <a:pt x="27" y="31"/>
                      <a:pt x="27" y="30"/>
                    </a:cubicBezTo>
                    <a:cubicBezTo>
                      <a:pt x="26" y="30"/>
                      <a:pt x="28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6"/>
                      <a:pt x="22" y="27"/>
                      <a:pt x="22" y="27"/>
                    </a:cubicBezTo>
                    <a:cubicBezTo>
                      <a:pt x="22" y="26"/>
                      <a:pt x="21" y="26"/>
                      <a:pt x="20" y="26"/>
                    </a:cubicBezTo>
                    <a:cubicBezTo>
                      <a:pt x="19" y="26"/>
                      <a:pt x="19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4"/>
                      <a:pt x="14" y="25"/>
                      <a:pt x="14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2" y="23"/>
                      <a:pt x="11" y="22"/>
                    </a:cubicBezTo>
                    <a:cubicBezTo>
                      <a:pt x="10" y="22"/>
                      <a:pt x="9" y="22"/>
                      <a:pt x="8" y="22"/>
                    </a:cubicBezTo>
                    <a:cubicBezTo>
                      <a:pt x="6" y="22"/>
                      <a:pt x="4" y="22"/>
                      <a:pt x="3" y="21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1" y="20"/>
                      <a:pt x="1" y="18"/>
                      <a:pt x="1" y="17"/>
                    </a:cubicBezTo>
                    <a:cubicBezTo>
                      <a:pt x="0" y="16"/>
                      <a:pt x="3" y="15"/>
                      <a:pt x="2" y="14"/>
                    </a:cubicBezTo>
                    <a:cubicBezTo>
                      <a:pt x="3" y="13"/>
                      <a:pt x="5" y="13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6" y="11"/>
                      <a:pt x="7" y="11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1"/>
                      <a:pt x="6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4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4" y="8"/>
                      <a:pt x="3" y="9"/>
                      <a:pt x="3" y="8"/>
                    </a:cubicBezTo>
                    <a:cubicBezTo>
                      <a:pt x="3" y="8"/>
                      <a:pt x="4" y="8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1"/>
                      <a:pt x="10" y="2"/>
                      <a:pt x="11" y="1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6" y="0"/>
                      <a:pt x="16" y="1"/>
                      <a:pt x="17" y="1"/>
                    </a:cubicBezTo>
                    <a:cubicBezTo>
                      <a:pt x="17" y="1"/>
                      <a:pt x="19" y="1"/>
                      <a:pt x="19" y="2"/>
                    </a:cubicBezTo>
                    <a:cubicBezTo>
                      <a:pt x="19" y="2"/>
                      <a:pt x="19" y="3"/>
                      <a:pt x="20" y="3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20" y="6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9"/>
                    </a:cubicBezTo>
                    <a:cubicBezTo>
                      <a:pt x="17" y="9"/>
                      <a:pt x="16" y="9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7" y="11"/>
                      <a:pt x="18" y="12"/>
                      <a:pt x="19" y="13"/>
                    </a:cubicBezTo>
                    <a:cubicBezTo>
                      <a:pt x="19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13"/>
                      <a:pt x="20" y="13"/>
                      <a:pt x="20" y="12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2" y="9"/>
                      <a:pt x="24" y="9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6" y="7"/>
                      <a:pt x="26" y="7"/>
                      <a:pt x="26" y="6"/>
                    </a:cubicBezTo>
                    <a:cubicBezTo>
                      <a:pt x="26" y="6"/>
                      <a:pt x="26" y="5"/>
                      <a:pt x="26" y="5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5" y="3"/>
                      <a:pt x="25" y="3"/>
                      <a:pt x="26" y="3"/>
                    </a:cubicBezTo>
                    <a:cubicBezTo>
                      <a:pt x="27" y="3"/>
                      <a:pt x="26" y="5"/>
                      <a:pt x="27" y="5"/>
                    </a:cubicBezTo>
                    <a:cubicBezTo>
                      <a:pt x="27" y="6"/>
                      <a:pt x="27" y="7"/>
                      <a:pt x="28" y="8"/>
                    </a:cubicBezTo>
                    <a:cubicBezTo>
                      <a:pt x="29" y="7"/>
                      <a:pt x="30" y="8"/>
                      <a:pt x="30" y="8"/>
                    </a:cubicBezTo>
                    <a:cubicBezTo>
                      <a:pt x="32" y="8"/>
                      <a:pt x="32" y="9"/>
                      <a:pt x="32" y="9"/>
                    </a:cubicBezTo>
                    <a:cubicBezTo>
                      <a:pt x="32" y="10"/>
                      <a:pt x="33" y="11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2" y="13"/>
                      <a:pt x="34" y="13"/>
                    </a:cubicBezTo>
                    <a:cubicBezTo>
                      <a:pt x="34" y="12"/>
                      <a:pt x="34" y="12"/>
                      <a:pt x="35" y="11"/>
                    </a:cubicBezTo>
                    <a:cubicBezTo>
                      <a:pt x="35" y="11"/>
                      <a:pt x="34" y="11"/>
                      <a:pt x="35" y="10"/>
                    </a:cubicBezTo>
                    <a:cubicBezTo>
                      <a:pt x="35" y="10"/>
                      <a:pt x="36" y="10"/>
                      <a:pt x="36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9" y="10"/>
                      <a:pt x="40" y="10"/>
                      <a:pt x="41" y="11"/>
                    </a:cubicBezTo>
                    <a:cubicBezTo>
                      <a:pt x="41" y="11"/>
                      <a:pt x="41" y="12"/>
                      <a:pt x="42" y="11"/>
                    </a:cubicBezTo>
                    <a:cubicBezTo>
                      <a:pt x="42" y="11"/>
                      <a:pt x="42" y="12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4" y="12"/>
                    </a:cubicBezTo>
                    <a:cubicBezTo>
                      <a:pt x="44" y="13"/>
                      <a:pt x="45" y="13"/>
                      <a:pt x="45" y="14"/>
                    </a:cubicBezTo>
                    <a:cubicBezTo>
                      <a:pt x="45" y="14"/>
                      <a:pt x="44" y="15"/>
                      <a:pt x="44" y="15"/>
                    </a:cubicBezTo>
                    <a:cubicBezTo>
                      <a:pt x="43" y="16"/>
                      <a:pt x="42" y="16"/>
                      <a:pt x="40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39" y="18"/>
                      <a:pt x="37" y="19"/>
                      <a:pt x="37" y="18"/>
                    </a:cubicBezTo>
                    <a:cubicBezTo>
                      <a:pt x="36" y="18"/>
                      <a:pt x="36" y="17"/>
                      <a:pt x="37" y="16"/>
                    </a:cubicBezTo>
                    <a:cubicBezTo>
                      <a:pt x="36" y="16"/>
                      <a:pt x="35" y="16"/>
                      <a:pt x="35" y="15"/>
                    </a:cubicBezTo>
                    <a:cubicBezTo>
                      <a:pt x="34" y="15"/>
                      <a:pt x="33" y="16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8" y="14"/>
                      <a:pt x="27" y="15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cubicBezTo>
                      <a:pt x="25" y="19"/>
                      <a:pt x="25" y="19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8"/>
                      <a:pt x="25" y="16"/>
                    </a:cubicBezTo>
                    <a:cubicBezTo>
                      <a:pt x="25" y="16"/>
                      <a:pt x="23" y="16"/>
                      <a:pt x="24" y="15"/>
                    </a:cubicBezTo>
                    <a:cubicBezTo>
                      <a:pt x="24" y="15"/>
                      <a:pt x="23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5"/>
                      <a:pt x="23" y="15"/>
                      <a:pt x="22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0" y="14"/>
                      <a:pt x="19" y="15"/>
                      <a:pt x="19" y="15"/>
                    </a:cubicBezTo>
                    <a:cubicBezTo>
                      <a:pt x="20" y="16"/>
                      <a:pt x="19" y="17"/>
                      <a:pt x="19" y="17"/>
                    </a:cubicBezTo>
                    <a:cubicBezTo>
                      <a:pt x="18" y="18"/>
                      <a:pt x="19" y="18"/>
                      <a:pt x="20" y="18"/>
                    </a:cubicBezTo>
                    <a:cubicBezTo>
                      <a:pt x="21" y="18"/>
                      <a:pt x="21" y="18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1"/>
                      <a:pt x="24" y="20"/>
                    </a:cubicBezTo>
                    <a:cubicBezTo>
                      <a:pt x="24" y="21"/>
                      <a:pt x="25" y="21"/>
                      <a:pt x="25" y="21"/>
                    </a:cubicBezTo>
                    <a:cubicBezTo>
                      <a:pt x="26" y="22"/>
                      <a:pt x="26" y="22"/>
                      <a:pt x="26" y="23"/>
                    </a:cubicBezTo>
                    <a:cubicBezTo>
                      <a:pt x="28" y="23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1" y="24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3" y="22"/>
                      <a:pt x="35" y="22"/>
                      <a:pt x="35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7" y="20"/>
                      <a:pt x="39" y="20"/>
                      <a:pt x="40" y="19"/>
                    </a:cubicBezTo>
                    <a:cubicBezTo>
                      <a:pt x="41" y="19"/>
                      <a:pt x="42" y="19"/>
                      <a:pt x="42" y="20"/>
                    </a:cubicBezTo>
                    <a:cubicBezTo>
                      <a:pt x="43" y="20"/>
                      <a:pt x="44" y="20"/>
                      <a:pt x="45" y="20"/>
                    </a:cubicBezTo>
                    <a:cubicBezTo>
                      <a:pt x="45" y="21"/>
                      <a:pt x="46" y="21"/>
                      <a:pt x="46" y="21"/>
                    </a:cubicBezTo>
                    <a:cubicBezTo>
                      <a:pt x="47" y="22"/>
                      <a:pt x="47" y="20"/>
                      <a:pt x="48" y="21"/>
                    </a:cubicBezTo>
                    <a:cubicBezTo>
                      <a:pt x="47" y="22"/>
                      <a:pt x="47" y="22"/>
                      <a:pt x="48" y="22"/>
                    </a:cubicBezTo>
                    <a:cubicBezTo>
                      <a:pt x="48" y="22"/>
                      <a:pt x="48" y="22"/>
                      <a:pt x="49" y="22"/>
                    </a:cubicBezTo>
                    <a:cubicBezTo>
                      <a:pt x="49" y="23"/>
                      <a:pt x="48" y="23"/>
                      <a:pt x="49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49" y="24"/>
                      <a:pt x="49" y="24"/>
                    </a:cubicBezTo>
                    <a:cubicBezTo>
                      <a:pt x="49" y="25"/>
                      <a:pt x="50" y="25"/>
                      <a:pt x="50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50" y="28"/>
                      <a:pt x="49" y="28"/>
                    </a:cubicBezTo>
                    <a:cubicBezTo>
                      <a:pt x="48" y="29"/>
                      <a:pt x="50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1"/>
                      <a:pt x="49" y="30"/>
                      <a:pt x="49" y="30"/>
                    </a:cubicBezTo>
                    <a:cubicBezTo>
                      <a:pt x="49" y="30"/>
                      <a:pt x="50" y="29"/>
                      <a:pt x="51" y="29"/>
                    </a:cubicBezTo>
                    <a:cubicBezTo>
                      <a:pt x="52" y="29"/>
                      <a:pt x="52" y="29"/>
                      <a:pt x="53" y="30"/>
                    </a:cubicBezTo>
                    <a:cubicBezTo>
                      <a:pt x="53" y="29"/>
                      <a:pt x="53" y="29"/>
                      <a:pt x="54" y="28"/>
                    </a:cubicBezTo>
                    <a:cubicBezTo>
                      <a:pt x="54" y="28"/>
                      <a:pt x="55" y="28"/>
                      <a:pt x="56" y="28"/>
                    </a:cubicBezTo>
                    <a:cubicBezTo>
                      <a:pt x="56" y="27"/>
                      <a:pt x="56" y="27"/>
                      <a:pt x="56" y="26"/>
                    </a:cubicBezTo>
                    <a:cubicBezTo>
                      <a:pt x="57" y="26"/>
                      <a:pt x="58" y="25"/>
                      <a:pt x="59" y="25"/>
                    </a:cubicBezTo>
                    <a:cubicBezTo>
                      <a:pt x="60" y="25"/>
                      <a:pt x="60" y="26"/>
                      <a:pt x="60" y="26"/>
                    </a:cubicBezTo>
                    <a:cubicBezTo>
                      <a:pt x="61" y="26"/>
                      <a:pt x="60" y="27"/>
                      <a:pt x="60" y="2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4" name="Freeform 530"/>
              <p:cNvSpPr>
                <a:spLocks noChangeArrowheads="1"/>
              </p:cNvSpPr>
              <p:nvPr/>
            </p:nvSpPr>
            <p:spPr bwMode="auto">
              <a:xfrm>
                <a:off x="795338" y="309562"/>
                <a:ext cx="23813" cy="19050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5 h 5"/>
                  <a:gd name="T4" fmla="*/ 1 w 6"/>
                  <a:gd name="T5" fmla="*/ 5 h 5"/>
                  <a:gd name="T6" fmla="*/ 1 w 6"/>
                  <a:gd name="T7" fmla="*/ 2 h 5"/>
                  <a:gd name="T8" fmla="*/ 4 w 6"/>
                  <a:gd name="T9" fmla="*/ 1 h 5"/>
                  <a:gd name="T10" fmla="*/ 6 w 6"/>
                  <a:gd name="T11" fmla="*/ 2 h 5"/>
                  <a:gd name="T12" fmla="*/ 5 w 6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4"/>
                    </a:moveTo>
                    <a:cubicBezTo>
                      <a:pt x="5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5" name="Freeform 531"/>
              <p:cNvSpPr>
                <a:spLocks noChangeArrowheads="1"/>
              </p:cNvSpPr>
              <p:nvPr/>
            </p:nvSpPr>
            <p:spPr bwMode="auto">
              <a:xfrm>
                <a:off x="758825" y="282575"/>
                <a:ext cx="49213" cy="38100"/>
              </a:xfrm>
              <a:custGeom>
                <a:avLst/>
                <a:gdLst>
                  <a:gd name="T0" fmla="*/ 12 w 13"/>
                  <a:gd name="T1" fmla="*/ 7 h 10"/>
                  <a:gd name="T2" fmla="*/ 12 w 13"/>
                  <a:gd name="T3" fmla="*/ 7 h 10"/>
                  <a:gd name="T4" fmla="*/ 8 w 13"/>
                  <a:gd name="T5" fmla="*/ 9 h 10"/>
                  <a:gd name="T6" fmla="*/ 8 w 13"/>
                  <a:gd name="T7" fmla="*/ 10 h 10"/>
                  <a:gd name="T8" fmla="*/ 7 w 13"/>
                  <a:gd name="T9" fmla="*/ 9 h 10"/>
                  <a:gd name="T10" fmla="*/ 4 w 13"/>
                  <a:gd name="T11" fmla="*/ 10 h 10"/>
                  <a:gd name="T12" fmla="*/ 3 w 13"/>
                  <a:gd name="T13" fmla="*/ 10 h 10"/>
                  <a:gd name="T14" fmla="*/ 2 w 13"/>
                  <a:gd name="T15" fmla="*/ 9 h 10"/>
                  <a:gd name="T16" fmla="*/ 1 w 13"/>
                  <a:gd name="T17" fmla="*/ 7 h 10"/>
                  <a:gd name="T18" fmla="*/ 2 w 13"/>
                  <a:gd name="T19" fmla="*/ 3 h 10"/>
                  <a:gd name="T20" fmla="*/ 6 w 13"/>
                  <a:gd name="T21" fmla="*/ 1 h 10"/>
                  <a:gd name="T22" fmla="*/ 10 w 13"/>
                  <a:gd name="T23" fmla="*/ 1 h 10"/>
                  <a:gd name="T24" fmla="*/ 11 w 13"/>
                  <a:gd name="T25" fmla="*/ 2 h 10"/>
                  <a:gd name="T26" fmla="*/ 13 w 13"/>
                  <a:gd name="T27" fmla="*/ 4 h 10"/>
                  <a:gd name="T28" fmla="*/ 12 w 13"/>
                  <a:gd name="T29" fmla="*/ 7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10"/>
                  <a:gd name="T47" fmla="*/ 13 w 1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10"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0" y="8"/>
                      <a:pt x="9" y="8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6" y="9"/>
                      <a:pt x="5" y="9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3" y="2"/>
                      <a:pt x="4" y="1"/>
                      <a:pt x="6" y="1"/>
                    </a:cubicBezTo>
                    <a:cubicBezTo>
                      <a:pt x="7" y="0"/>
                      <a:pt x="9" y="1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2" y="5"/>
                      <a:pt x="13" y="6"/>
                      <a:pt x="12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6" name="Freeform 532"/>
              <p:cNvSpPr>
                <a:spLocks noChangeArrowheads="1"/>
              </p:cNvSpPr>
              <p:nvPr/>
            </p:nvSpPr>
            <p:spPr bwMode="auto">
              <a:xfrm>
                <a:off x="674688" y="109537"/>
                <a:ext cx="15875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0 h 1"/>
                  <a:gd name="T4" fmla="*/ 1 w 4"/>
                  <a:gd name="T5" fmla="*/ 0 h 1"/>
                  <a:gd name="T6" fmla="*/ 4 w 4"/>
                  <a:gd name="T7" fmla="*/ 0 h 1"/>
                  <a:gd name="T8" fmla="*/ 4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7" name="Freeform 533"/>
              <p:cNvSpPr>
                <a:spLocks noChangeArrowheads="1"/>
              </p:cNvSpPr>
              <p:nvPr/>
            </p:nvSpPr>
            <p:spPr bwMode="auto">
              <a:xfrm>
                <a:off x="712788" y="268287"/>
                <a:ext cx="26988" cy="14288"/>
              </a:xfrm>
              <a:custGeom>
                <a:avLst/>
                <a:gdLst>
                  <a:gd name="T0" fmla="*/ 7 w 7"/>
                  <a:gd name="T1" fmla="*/ 1 h 4"/>
                  <a:gd name="T2" fmla="*/ 5 w 7"/>
                  <a:gd name="T3" fmla="*/ 2 h 4"/>
                  <a:gd name="T4" fmla="*/ 2 w 7"/>
                  <a:gd name="T5" fmla="*/ 3 h 4"/>
                  <a:gd name="T6" fmla="*/ 1 w 7"/>
                  <a:gd name="T7" fmla="*/ 4 h 4"/>
                  <a:gd name="T8" fmla="*/ 0 w 7"/>
                  <a:gd name="T9" fmla="*/ 4 h 4"/>
                  <a:gd name="T10" fmla="*/ 2 w 7"/>
                  <a:gd name="T11" fmla="*/ 3 h 4"/>
                  <a:gd name="T12" fmla="*/ 7 w 7"/>
                  <a:gd name="T13" fmla="*/ 0 h 4"/>
                  <a:gd name="T14" fmla="*/ 7 w 7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4"/>
                  <a:gd name="T26" fmla="*/ 7 w 7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4">
                    <a:moveTo>
                      <a:pt x="7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8" name="Freeform 534"/>
              <p:cNvSpPr>
                <a:spLocks noChangeArrowheads="1"/>
              </p:cNvSpPr>
              <p:nvPr/>
            </p:nvSpPr>
            <p:spPr bwMode="auto">
              <a:xfrm>
                <a:off x="792163" y="490537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1 h 3"/>
                  <a:gd name="T4" fmla="*/ 1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0" y="3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49" name="Freeform 535"/>
              <p:cNvSpPr>
                <a:spLocks noChangeArrowheads="1"/>
              </p:cNvSpPr>
              <p:nvPr/>
            </p:nvSpPr>
            <p:spPr bwMode="auto">
              <a:xfrm>
                <a:off x="709613" y="282575"/>
                <a:ext cx="11113" cy="793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0" name="Freeform 536"/>
              <p:cNvSpPr>
                <a:spLocks noChangeArrowheads="1"/>
              </p:cNvSpPr>
              <p:nvPr/>
            </p:nvSpPr>
            <p:spPr bwMode="auto">
              <a:xfrm>
                <a:off x="660400" y="128587"/>
                <a:ext cx="3175" cy="1111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3 h 3"/>
                  <a:gd name="T4" fmla="*/ 0 w 1"/>
                  <a:gd name="T5" fmla="*/ 1 h 3"/>
                  <a:gd name="T6" fmla="*/ 0 w 1"/>
                  <a:gd name="T7" fmla="*/ 0 h 3"/>
                  <a:gd name="T8" fmla="*/ 1 w 1"/>
                  <a:gd name="T9" fmla="*/ 2 h 3"/>
                  <a:gd name="T10" fmla="*/ 1 w 1"/>
                  <a:gd name="T11" fmla="*/ 2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1" name="Freeform 537"/>
              <p:cNvSpPr>
                <a:spLocks noChangeArrowheads="1"/>
              </p:cNvSpPr>
              <p:nvPr/>
            </p:nvSpPr>
            <p:spPr bwMode="auto">
              <a:xfrm>
                <a:off x="690563" y="238125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2" name="Freeform 538"/>
              <p:cNvSpPr>
                <a:spLocks noChangeArrowheads="1"/>
              </p:cNvSpPr>
              <p:nvPr/>
            </p:nvSpPr>
            <p:spPr bwMode="auto">
              <a:xfrm>
                <a:off x="622300" y="214312"/>
                <a:ext cx="15875" cy="19050"/>
              </a:xfrm>
              <a:custGeom>
                <a:avLst/>
                <a:gdLst>
                  <a:gd name="T0" fmla="*/ 2 w 4"/>
                  <a:gd name="T1" fmla="*/ 3 h 5"/>
                  <a:gd name="T2" fmla="*/ 1 w 4"/>
                  <a:gd name="T3" fmla="*/ 4 h 5"/>
                  <a:gd name="T4" fmla="*/ 0 w 4"/>
                  <a:gd name="T5" fmla="*/ 5 h 5"/>
                  <a:gd name="T6" fmla="*/ 1 w 4"/>
                  <a:gd name="T7" fmla="*/ 4 h 5"/>
                  <a:gd name="T8" fmla="*/ 3 w 4"/>
                  <a:gd name="T9" fmla="*/ 1 h 5"/>
                  <a:gd name="T10" fmla="*/ 2 w 4"/>
                  <a:gd name="T11" fmla="*/ 1 h 5"/>
                  <a:gd name="T12" fmla="*/ 2 w 4"/>
                  <a:gd name="T13" fmla="*/ 1 h 5"/>
                  <a:gd name="T14" fmla="*/ 1 w 4"/>
                  <a:gd name="T15" fmla="*/ 1 h 5"/>
                  <a:gd name="T16" fmla="*/ 1 w 4"/>
                  <a:gd name="T17" fmla="*/ 1 h 5"/>
                  <a:gd name="T18" fmla="*/ 1 w 4"/>
                  <a:gd name="T19" fmla="*/ 1 h 5"/>
                  <a:gd name="T20" fmla="*/ 1 w 4"/>
                  <a:gd name="T21" fmla="*/ 1 h 5"/>
                  <a:gd name="T22" fmla="*/ 1 w 4"/>
                  <a:gd name="T23" fmla="*/ 0 h 5"/>
                  <a:gd name="T24" fmla="*/ 2 w 4"/>
                  <a:gd name="T25" fmla="*/ 0 h 5"/>
                  <a:gd name="T26" fmla="*/ 4 w 4"/>
                  <a:gd name="T27" fmla="*/ 0 h 5"/>
                  <a:gd name="T28" fmla="*/ 2 w 4"/>
                  <a:gd name="T29" fmla="*/ 3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5"/>
                  <a:gd name="T47" fmla="*/ 4 w 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5">
                    <a:moveTo>
                      <a:pt x="2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3" name="Freeform 539"/>
              <p:cNvSpPr>
                <a:spLocks noChangeArrowheads="1"/>
              </p:cNvSpPr>
              <p:nvPr/>
            </p:nvSpPr>
            <p:spPr bwMode="auto">
              <a:xfrm>
                <a:off x="509588" y="203200"/>
                <a:ext cx="98425" cy="68263"/>
              </a:xfrm>
              <a:custGeom>
                <a:avLst/>
                <a:gdLst>
                  <a:gd name="T0" fmla="*/ 25 w 26"/>
                  <a:gd name="T1" fmla="*/ 5 h 18"/>
                  <a:gd name="T2" fmla="*/ 25 w 26"/>
                  <a:gd name="T3" fmla="*/ 7 h 18"/>
                  <a:gd name="T4" fmla="*/ 24 w 26"/>
                  <a:gd name="T5" fmla="*/ 8 h 18"/>
                  <a:gd name="T6" fmla="*/ 24 w 26"/>
                  <a:gd name="T7" fmla="*/ 9 h 18"/>
                  <a:gd name="T8" fmla="*/ 22 w 26"/>
                  <a:gd name="T9" fmla="*/ 11 h 18"/>
                  <a:gd name="T10" fmla="*/ 17 w 26"/>
                  <a:gd name="T11" fmla="*/ 13 h 18"/>
                  <a:gd name="T12" fmla="*/ 15 w 26"/>
                  <a:gd name="T13" fmla="*/ 16 h 18"/>
                  <a:gd name="T14" fmla="*/ 10 w 26"/>
                  <a:gd name="T15" fmla="*/ 18 h 18"/>
                  <a:gd name="T16" fmla="*/ 7 w 26"/>
                  <a:gd name="T17" fmla="*/ 18 h 18"/>
                  <a:gd name="T18" fmla="*/ 7 w 26"/>
                  <a:gd name="T19" fmla="*/ 17 h 18"/>
                  <a:gd name="T20" fmla="*/ 4 w 26"/>
                  <a:gd name="T21" fmla="*/ 18 h 18"/>
                  <a:gd name="T22" fmla="*/ 6 w 26"/>
                  <a:gd name="T23" fmla="*/ 17 h 18"/>
                  <a:gd name="T24" fmla="*/ 6 w 26"/>
                  <a:gd name="T25" fmla="*/ 16 h 18"/>
                  <a:gd name="T26" fmla="*/ 4 w 26"/>
                  <a:gd name="T27" fmla="*/ 16 h 18"/>
                  <a:gd name="T28" fmla="*/ 3 w 26"/>
                  <a:gd name="T29" fmla="*/ 17 h 18"/>
                  <a:gd name="T30" fmla="*/ 0 w 26"/>
                  <a:gd name="T31" fmla="*/ 17 h 18"/>
                  <a:gd name="T32" fmla="*/ 0 w 26"/>
                  <a:gd name="T33" fmla="*/ 16 h 18"/>
                  <a:gd name="T34" fmla="*/ 2 w 26"/>
                  <a:gd name="T35" fmla="*/ 15 h 18"/>
                  <a:gd name="T36" fmla="*/ 6 w 26"/>
                  <a:gd name="T37" fmla="*/ 15 h 18"/>
                  <a:gd name="T38" fmla="*/ 6 w 26"/>
                  <a:gd name="T39" fmla="*/ 13 h 18"/>
                  <a:gd name="T40" fmla="*/ 9 w 26"/>
                  <a:gd name="T41" fmla="*/ 12 h 18"/>
                  <a:gd name="T42" fmla="*/ 9 w 26"/>
                  <a:gd name="T43" fmla="*/ 10 h 18"/>
                  <a:gd name="T44" fmla="*/ 9 w 26"/>
                  <a:gd name="T45" fmla="*/ 9 h 18"/>
                  <a:gd name="T46" fmla="*/ 10 w 26"/>
                  <a:gd name="T47" fmla="*/ 7 h 18"/>
                  <a:gd name="T48" fmla="*/ 11 w 26"/>
                  <a:gd name="T49" fmla="*/ 5 h 18"/>
                  <a:gd name="T50" fmla="*/ 14 w 26"/>
                  <a:gd name="T51" fmla="*/ 3 h 18"/>
                  <a:gd name="T52" fmla="*/ 15 w 26"/>
                  <a:gd name="T53" fmla="*/ 2 h 18"/>
                  <a:gd name="T54" fmla="*/ 15 w 26"/>
                  <a:gd name="T55" fmla="*/ 0 h 18"/>
                  <a:gd name="T56" fmla="*/ 16 w 26"/>
                  <a:gd name="T57" fmla="*/ 2 h 18"/>
                  <a:gd name="T58" fmla="*/ 17 w 26"/>
                  <a:gd name="T59" fmla="*/ 1 h 18"/>
                  <a:gd name="T60" fmla="*/ 23 w 26"/>
                  <a:gd name="T61" fmla="*/ 0 h 18"/>
                  <a:gd name="T62" fmla="*/ 19 w 26"/>
                  <a:gd name="T63" fmla="*/ 1 h 18"/>
                  <a:gd name="T64" fmla="*/ 20 w 26"/>
                  <a:gd name="T65" fmla="*/ 1 h 18"/>
                  <a:gd name="T66" fmla="*/ 23 w 26"/>
                  <a:gd name="T67" fmla="*/ 3 h 18"/>
                  <a:gd name="T68" fmla="*/ 24 w 26"/>
                  <a:gd name="T69" fmla="*/ 4 h 18"/>
                  <a:gd name="T70" fmla="*/ 24 w 26"/>
                  <a:gd name="T71" fmla="*/ 4 h 18"/>
                  <a:gd name="T72" fmla="*/ 25 w 26"/>
                  <a:gd name="T73" fmla="*/ 4 h 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18"/>
                  <a:gd name="T113" fmla="*/ 26 w 26"/>
                  <a:gd name="T114" fmla="*/ 18 h 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18">
                    <a:moveTo>
                      <a:pt x="25" y="4"/>
                    </a:moveTo>
                    <a:cubicBezTo>
                      <a:pt x="25" y="5"/>
                      <a:pt x="26" y="5"/>
                      <a:pt x="25" y="5"/>
                    </a:cubicBezTo>
                    <a:cubicBezTo>
                      <a:pt x="26" y="5"/>
                      <a:pt x="25" y="6"/>
                      <a:pt x="25" y="6"/>
                    </a:cubicBezTo>
                    <a:cubicBezTo>
                      <a:pt x="25" y="6"/>
                      <a:pt x="24" y="7"/>
                      <a:pt x="25" y="7"/>
                    </a:cubicBezTo>
                    <a:cubicBezTo>
                      <a:pt x="24" y="7"/>
                      <a:pt x="24" y="8"/>
                      <a:pt x="24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3" y="9"/>
                      <a:pt x="23" y="10"/>
                    </a:cubicBezTo>
                    <a:cubicBezTo>
                      <a:pt x="22" y="10"/>
                      <a:pt x="22" y="10"/>
                      <a:pt x="22" y="11"/>
                    </a:cubicBezTo>
                    <a:cubicBezTo>
                      <a:pt x="21" y="11"/>
                      <a:pt x="20" y="11"/>
                      <a:pt x="19" y="12"/>
                    </a:cubicBezTo>
                    <a:cubicBezTo>
                      <a:pt x="18" y="12"/>
                      <a:pt x="17" y="12"/>
                      <a:pt x="17" y="13"/>
                    </a:cubicBezTo>
                    <a:cubicBezTo>
                      <a:pt x="17" y="13"/>
                      <a:pt x="16" y="14"/>
                      <a:pt x="17" y="14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5" y="17"/>
                      <a:pt x="13" y="17"/>
                      <a:pt x="12" y="17"/>
                    </a:cubicBezTo>
                    <a:cubicBezTo>
                      <a:pt x="11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8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6" y="17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3" y="17"/>
                    </a:cubicBezTo>
                    <a:cubicBezTo>
                      <a:pt x="3" y="17"/>
                      <a:pt x="2" y="18"/>
                      <a:pt x="1" y="18"/>
                    </a:cubicBezTo>
                    <a:cubicBezTo>
                      <a:pt x="1" y="18"/>
                      <a:pt x="1" y="17"/>
                      <a:pt x="0" y="17"/>
                    </a:cubicBezTo>
                    <a:cubicBezTo>
                      <a:pt x="0" y="17"/>
                      <a:pt x="1" y="17"/>
                      <a:pt x="0" y="17"/>
                    </a:cubicBezTo>
                    <a:cubicBezTo>
                      <a:pt x="1" y="17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7" y="15"/>
                      <a:pt x="7" y="14"/>
                      <a:pt x="7" y="13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9"/>
                      <a:pt x="10" y="8"/>
                    </a:cubicBezTo>
                    <a:cubicBezTo>
                      <a:pt x="10" y="8"/>
                      <a:pt x="9" y="8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6" y="2"/>
                      <a:pt x="15" y="2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7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9" y="2"/>
                      <a:pt x="19" y="2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1" y="2"/>
                      <a:pt x="22" y="2"/>
                    </a:cubicBezTo>
                    <a:cubicBezTo>
                      <a:pt x="22" y="2"/>
                      <a:pt x="22" y="3"/>
                      <a:pt x="23" y="3"/>
                    </a:cubicBezTo>
                    <a:cubicBezTo>
                      <a:pt x="24" y="3"/>
                      <a:pt x="24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4" name="Freeform 540"/>
              <p:cNvSpPr>
                <a:spLocks noChangeArrowheads="1"/>
              </p:cNvSpPr>
              <p:nvPr/>
            </p:nvSpPr>
            <p:spPr bwMode="auto">
              <a:xfrm>
                <a:off x="608013" y="411162"/>
                <a:ext cx="25400" cy="22225"/>
              </a:xfrm>
              <a:custGeom>
                <a:avLst/>
                <a:gdLst>
                  <a:gd name="T0" fmla="*/ 6 w 7"/>
                  <a:gd name="T1" fmla="*/ 5 h 6"/>
                  <a:gd name="T2" fmla="*/ 2 w 7"/>
                  <a:gd name="T3" fmla="*/ 6 h 6"/>
                  <a:gd name="T4" fmla="*/ 0 w 7"/>
                  <a:gd name="T5" fmla="*/ 5 h 6"/>
                  <a:gd name="T6" fmla="*/ 0 w 7"/>
                  <a:gd name="T7" fmla="*/ 4 h 6"/>
                  <a:gd name="T8" fmla="*/ 1 w 7"/>
                  <a:gd name="T9" fmla="*/ 3 h 6"/>
                  <a:gd name="T10" fmla="*/ 0 w 7"/>
                  <a:gd name="T11" fmla="*/ 2 h 6"/>
                  <a:gd name="T12" fmla="*/ 1 w 7"/>
                  <a:gd name="T13" fmla="*/ 1 h 6"/>
                  <a:gd name="T14" fmla="*/ 2 w 7"/>
                  <a:gd name="T15" fmla="*/ 0 h 6"/>
                  <a:gd name="T16" fmla="*/ 4 w 7"/>
                  <a:gd name="T17" fmla="*/ 0 h 6"/>
                  <a:gd name="T18" fmla="*/ 3 w 7"/>
                  <a:gd name="T19" fmla="*/ 2 h 6"/>
                  <a:gd name="T20" fmla="*/ 6 w 7"/>
                  <a:gd name="T21" fmla="*/ 2 h 6"/>
                  <a:gd name="T22" fmla="*/ 7 w 7"/>
                  <a:gd name="T23" fmla="*/ 3 h 6"/>
                  <a:gd name="T24" fmla="*/ 6 w 7"/>
                  <a:gd name="T25" fmla="*/ 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6" y="5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4" y="1"/>
                      <a:pt x="5" y="1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5" name="Freeform 541"/>
              <p:cNvSpPr>
                <a:spLocks noChangeArrowheads="1"/>
              </p:cNvSpPr>
              <p:nvPr/>
            </p:nvSpPr>
            <p:spPr bwMode="auto">
              <a:xfrm>
                <a:off x="463550" y="255587"/>
                <a:ext cx="68263" cy="61913"/>
              </a:xfrm>
              <a:custGeom>
                <a:avLst/>
                <a:gdLst>
                  <a:gd name="T0" fmla="*/ 17 w 18"/>
                  <a:gd name="T1" fmla="*/ 10 h 16"/>
                  <a:gd name="T2" fmla="*/ 14 w 18"/>
                  <a:gd name="T3" fmla="*/ 11 h 16"/>
                  <a:gd name="T4" fmla="*/ 14 w 18"/>
                  <a:gd name="T5" fmla="*/ 12 h 16"/>
                  <a:gd name="T6" fmla="*/ 13 w 18"/>
                  <a:gd name="T7" fmla="*/ 12 h 16"/>
                  <a:gd name="T8" fmla="*/ 13 w 18"/>
                  <a:gd name="T9" fmla="*/ 12 h 16"/>
                  <a:gd name="T10" fmla="*/ 12 w 18"/>
                  <a:gd name="T11" fmla="*/ 13 h 16"/>
                  <a:gd name="T12" fmla="*/ 12 w 18"/>
                  <a:gd name="T13" fmla="*/ 13 h 16"/>
                  <a:gd name="T14" fmla="*/ 12 w 18"/>
                  <a:gd name="T15" fmla="*/ 13 h 16"/>
                  <a:gd name="T16" fmla="*/ 12 w 18"/>
                  <a:gd name="T17" fmla="*/ 13 h 16"/>
                  <a:gd name="T18" fmla="*/ 9 w 18"/>
                  <a:gd name="T19" fmla="*/ 14 h 16"/>
                  <a:gd name="T20" fmla="*/ 5 w 18"/>
                  <a:gd name="T21" fmla="*/ 15 h 16"/>
                  <a:gd name="T22" fmla="*/ 3 w 18"/>
                  <a:gd name="T23" fmla="*/ 15 h 16"/>
                  <a:gd name="T24" fmla="*/ 2 w 18"/>
                  <a:gd name="T25" fmla="*/ 15 h 16"/>
                  <a:gd name="T26" fmla="*/ 2 w 18"/>
                  <a:gd name="T27" fmla="*/ 15 h 16"/>
                  <a:gd name="T28" fmla="*/ 2 w 18"/>
                  <a:gd name="T29" fmla="*/ 15 h 16"/>
                  <a:gd name="T30" fmla="*/ 2 w 18"/>
                  <a:gd name="T31" fmla="*/ 14 h 16"/>
                  <a:gd name="T32" fmla="*/ 1 w 18"/>
                  <a:gd name="T33" fmla="*/ 13 h 16"/>
                  <a:gd name="T34" fmla="*/ 1 w 18"/>
                  <a:gd name="T35" fmla="*/ 11 h 16"/>
                  <a:gd name="T36" fmla="*/ 0 w 18"/>
                  <a:gd name="T37" fmla="*/ 11 h 16"/>
                  <a:gd name="T38" fmla="*/ 2 w 18"/>
                  <a:gd name="T39" fmla="*/ 10 h 16"/>
                  <a:gd name="T40" fmla="*/ 2 w 18"/>
                  <a:gd name="T41" fmla="*/ 9 h 16"/>
                  <a:gd name="T42" fmla="*/ 2 w 18"/>
                  <a:gd name="T43" fmla="*/ 8 h 16"/>
                  <a:gd name="T44" fmla="*/ 3 w 18"/>
                  <a:gd name="T45" fmla="*/ 8 h 16"/>
                  <a:gd name="T46" fmla="*/ 3 w 18"/>
                  <a:gd name="T47" fmla="*/ 8 h 16"/>
                  <a:gd name="T48" fmla="*/ 4 w 18"/>
                  <a:gd name="T49" fmla="*/ 8 h 16"/>
                  <a:gd name="T50" fmla="*/ 4 w 18"/>
                  <a:gd name="T51" fmla="*/ 7 h 16"/>
                  <a:gd name="T52" fmla="*/ 4 w 18"/>
                  <a:gd name="T53" fmla="*/ 7 h 16"/>
                  <a:gd name="T54" fmla="*/ 3 w 18"/>
                  <a:gd name="T55" fmla="*/ 7 h 16"/>
                  <a:gd name="T56" fmla="*/ 4 w 18"/>
                  <a:gd name="T57" fmla="*/ 6 h 16"/>
                  <a:gd name="T58" fmla="*/ 3 w 18"/>
                  <a:gd name="T59" fmla="*/ 6 h 16"/>
                  <a:gd name="T60" fmla="*/ 4 w 18"/>
                  <a:gd name="T61" fmla="*/ 5 h 16"/>
                  <a:gd name="T62" fmla="*/ 4 w 18"/>
                  <a:gd name="T63" fmla="*/ 4 h 16"/>
                  <a:gd name="T64" fmla="*/ 4 w 18"/>
                  <a:gd name="T65" fmla="*/ 4 h 16"/>
                  <a:gd name="T66" fmla="*/ 5 w 18"/>
                  <a:gd name="T67" fmla="*/ 3 h 16"/>
                  <a:gd name="T68" fmla="*/ 5 w 18"/>
                  <a:gd name="T69" fmla="*/ 2 h 16"/>
                  <a:gd name="T70" fmla="*/ 4 w 18"/>
                  <a:gd name="T71" fmla="*/ 3 h 16"/>
                  <a:gd name="T72" fmla="*/ 4 w 18"/>
                  <a:gd name="T73" fmla="*/ 3 h 16"/>
                  <a:gd name="T74" fmla="*/ 5 w 18"/>
                  <a:gd name="T75" fmla="*/ 2 h 16"/>
                  <a:gd name="T76" fmla="*/ 5 w 18"/>
                  <a:gd name="T77" fmla="*/ 2 h 16"/>
                  <a:gd name="T78" fmla="*/ 7 w 18"/>
                  <a:gd name="T79" fmla="*/ 0 h 16"/>
                  <a:gd name="T80" fmla="*/ 9 w 18"/>
                  <a:gd name="T81" fmla="*/ 1 h 16"/>
                  <a:gd name="T82" fmla="*/ 9 w 18"/>
                  <a:gd name="T83" fmla="*/ 2 h 16"/>
                  <a:gd name="T84" fmla="*/ 11 w 18"/>
                  <a:gd name="T85" fmla="*/ 3 h 16"/>
                  <a:gd name="T86" fmla="*/ 11 w 18"/>
                  <a:gd name="T87" fmla="*/ 4 h 16"/>
                  <a:gd name="T88" fmla="*/ 10 w 18"/>
                  <a:gd name="T89" fmla="*/ 6 h 16"/>
                  <a:gd name="T90" fmla="*/ 11 w 18"/>
                  <a:gd name="T91" fmla="*/ 7 h 16"/>
                  <a:gd name="T92" fmla="*/ 13 w 18"/>
                  <a:gd name="T93" fmla="*/ 8 h 16"/>
                  <a:gd name="T94" fmla="*/ 15 w 18"/>
                  <a:gd name="T95" fmla="*/ 7 h 16"/>
                  <a:gd name="T96" fmla="*/ 17 w 18"/>
                  <a:gd name="T97" fmla="*/ 7 h 16"/>
                  <a:gd name="T98" fmla="*/ 18 w 18"/>
                  <a:gd name="T99" fmla="*/ 8 h 16"/>
                  <a:gd name="T100" fmla="*/ 18 w 18"/>
                  <a:gd name="T101" fmla="*/ 9 h 16"/>
                  <a:gd name="T102" fmla="*/ 17 w 18"/>
                  <a:gd name="T103" fmla="*/ 10 h 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"/>
                  <a:gd name="T157" fmla="*/ 0 h 16"/>
                  <a:gd name="T158" fmla="*/ 18 w 18"/>
                  <a:gd name="T159" fmla="*/ 16 h 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" h="16">
                    <a:moveTo>
                      <a:pt x="17" y="10"/>
                    </a:moveTo>
                    <a:cubicBezTo>
                      <a:pt x="16" y="11"/>
                      <a:pt x="15" y="11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4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2"/>
                      <a:pt x="10" y="14"/>
                      <a:pt x="9" y="14"/>
                    </a:cubicBezTo>
                    <a:cubicBezTo>
                      <a:pt x="8" y="14"/>
                      <a:pt x="6" y="15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3" y="15"/>
                      <a:pt x="2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3"/>
                      <a:pt x="1" y="14"/>
                      <a:pt x="1" y="13"/>
                    </a:cubicBezTo>
                    <a:cubicBezTo>
                      <a:pt x="2" y="13"/>
                      <a:pt x="1" y="12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1" y="10"/>
                      <a:pt x="2" y="11"/>
                      <a:pt x="2" y="10"/>
                    </a:cubicBezTo>
                    <a:cubicBezTo>
                      <a:pt x="2" y="10"/>
                      <a:pt x="3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8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5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8" y="1"/>
                      <a:pt x="9" y="0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7"/>
                      <a:pt x="13" y="8"/>
                      <a:pt x="13" y="8"/>
                    </a:cubicBezTo>
                    <a:cubicBezTo>
                      <a:pt x="14" y="7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6" name="Freeform 542"/>
              <p:cNvSpPr>
                <a:spLocks noChangeArrowheads="1"/>
              </p:cNvSpPr>
              <p:nvPr/>
            </p:nvSpPr>
            <p:spPr bwMode="auto">
              <a:xfrm>
                <a:off x="523875" y="427037"/>
                <a:ext cx="42863" cy="22225"/>
              </a:xfrm>
              <a:custGeom>
                <a:avLst/>
                <a:gdLst>
                  <a:gd name="T0" fmla="*/ 10 w 11"/>
                  <a:gd name="T1" fmla="*/ 3 h 6"/>
                  <a:gd name="T2" fmla="*/ 8 w 11"/>
                  <a:gd name="T3" fmla="*/ 5 h 6"/>
                  <a:gd name="T4" fmla="*/ 6 w 11"/>
                  <a:gd name="T5" fmla="*/ 6 h 6"/>
                  <a:gd name="T6" fmla="*/ 4 w 11"/>
                  <a:gd name="T7" fmla="*/ 6 h 6"/>
                  <a:gd name="T8" fmla="*/ 2 w 11"/>
                  <a:gd name="T9" fmla="*/ 6 h 6"/>
                  <a:gd name="T10" fmla="*/ 2 w 11"/>
                  <a:gd name="T11" fmla="*/ 5 h 6"/>
                  <a:gd name="T12" fmla="*/ 0 w 11"/>
                  <a:gd name="T13" fmla="*/ 4 h 6"/>
                  <a:gd name="T14" fmla="*/ 1 w 11"/>
                  <a:gd name="T15" fmla="*/ 3 h 6"/>
                  <a:gd name="T16" fmla="*/ 1 w 11"/>
                  <a:gd name="T17" fmla="*/ 2 h 6"/>
                  <a:gd name="T18" fmla="*/ 3 w 11"/>
                  <a:gd name="T19" fmla="*/ 1 h 6"/>
                  <a:gd name="T20" fmla="*/ 9 w 11"/>
                  <a:gd name="T21" fmla="*/ 0 h 6"/>
                  <a:gd name="T22" fmla="*/ 10 w 11"/>
                  <a:gd name="T23" fmla="*/ 0 h 6"/>
                  <a:gd name="T24" fmla="*/ 10 w 11"/>
                  <a:gd name="T25" fmla="*/ 1 h 6"/>
                  <a:gd name="T26" fmla="*/ 10 w 11"/>
                  <a:gd name="T27" fmla="*/ 3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6"/>
                  <a:gd name="T44" fmla="*/ 11 w 11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6">
                    <a:moveTo>
                      <a:pt x="10" y="3"/>
                    </a:move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7" name="Freeform 543"/>
              <p:cNvSpPr>
                <a:spLocks noChangeArrowheads="1"/>
              </p:cNvSpPr>
              <p:nvPr/>
            </p:nvSpPr>
            <p:spPr bwMode="auto">
              <a:xfrm>
                <a:off x="517525" y="400050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1 h 2"/>
                  <a:gd name="T10" fmla="*/ 0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1"/>
                    </a:move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8" name="Freeform 544"/>
              <p:cNvSpPr>
                <a:spLocks noChangeArrowheads="1"/>
              </p:cNvSpPr>
              <p:nvPr/>
            </p:nvSpPr>
            <p:spPr bwMode="auto">
              <a:xfrm>
                <a:off x="419100" y="320675"/>
                <a:ext cx="60325" cy="33338"/>
              </a:xfrm>
              <a:custGeom>
                <a:avLst/>
                <a:gdLst>
                  <a:gd name="T0" fmla="*/ 16 w 16"/>
                  <a:gd name="T1" fmla="*/ 1 h 9"/>
                  <a:gd name="T2" fmla="*/ 13 w 16"/>
                  <a:gd name="T3" fmla="*/ 4 h 9"/>
                  <a:gd name="T4" fmla="*/ 10 w 16"/>
                  <a:gd name="T5" fmla="*/ 4 h 9"/>
                  <a:gd name="T6" fmla="*/ 10 w 16"/>
                  <a:gd name="T7" fmla="*/ 6 h 9"/>
                  <a:gd name="T8" fmla="*/ 6 w 16"/>
                  <a:gd name="T9" fmla="*/ 8 h 9"/>
                  <a:gd name="T10" fmla="*/ 4 w 16"/>
                  <a:gd name="T11" fmla="*/ 9 h 9"/>
                  <a:gd name="T12" fmla="*/ 4 w 16"/>
                  <a:gd name="T13" fmla="*/ 9 h 9"/>
                  <a:gd name="T14" fmla="*/ 2 w 16"/>
                  <a:gd name="T15" fmla="*/ 9 h 9"/>
                  <a:gd name="T16" fmla="*/ 2 w 16"/>
                  <a:gd name="T17" fmla="*/ 8 h 9"/>
                  <a:gd name="T18" fmla="*/ 1 w 16"/>
                  <a:gd name="T19" fmla="*/ 8 h 9"/>
                  <a:gd name="T20" fmla="*/ 1 w 16"/>
                  <a:gd name="T21" fmla="*/ 7 h 9"/>
                  <a:gd name="T22" fmla="*/ 0 w 16"/>
                  <a:gd name="T23" fmla="*/ 8 h 9"/>
                  <a:gd name="T24" fmla="*/ 0 w 16"/>
                  <a:gd name="T25" fmla="*/ 7 h 9"/>
                  <a:gd name="T26" fmla="*/ 1 w 16"/>
                  <a:gd name="T27" fmla="*/ 7 h 9"/>
                  <a:gd name="T28" fmla="*/ 0 w 16"/>
                  <a:gd name="T29" fmla="*/ 6 h 9"/>
                  <a:gd name="T30" fmla="*/ 0 w 16"/>
                  <a:gd name="T31" fmla="*/ 6 h 9"/>
                  <a:gd name="T32" fmla="*/ 1 w 16"/>
                  <a:gd name="T33" fmla="*/ 5 h 9"/>
                  <a:gd name="T34" fmla="*/ 1 w 16"/>
                  <a:gd name="T35" fmla="*/ 5 h 9"/>
                  <a:gd name="T36" fmla="*/ 2 w 16"/>
                  <a:gd name="T37" fmla="*/ 4 h 9"/>
                  <a:gd name="T38" fmla="*/ 4 w 16"/>
                  <a:gd name="T39" fmla="*/ 3 h 9"/>
                  <a:gd name="T40" fmla="*/ 7 w 16"/>
                  <a:gd name="T41" fmla="*/ 2 h 9"/>
                  <a:gd name="T42" fmla="*/ 7 w 16"/>
                  <a:gd name="T43" fmla="*/ 2 h 9"/>
                  <a:gd name="T44" fmla="*/ 8 w 16"/>
                  <a:gd name="T45" fmla="*/ 2 h 9"/>
                  <a:gd name="T46" fmla="*/ 9 w 16"/>
                  <a:gd name="T47" fmla="*/ 2 h 9"/>
                  <a:gd name="T48" fmla="*/ 10 w 16"/>
                  <a:gd name="T49" fmla="*/ 1 h 9"/>
                  <a:gd name="T50" fmla="*/ 10 w 16"/>
                  <a:gd name="T51" fmla="*/ 0 h 9"/>
                  <a:gd name="T52" fmla="*/ 12 w 16"/>
                  <a:gd name="T53" fmla="*/ 0 h 9"/>
                  <a:gd name="T54" fmla="*/ 15 w 16"/>
                  <a:gd name="T55" fmla="*/ 0 h 9"/>
                  <a:gd name="T56" fmla="*/ 16 w 16"/>
                  <a:gd name="T57" fmla="*/ 1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9"/>
                  <a:gd name="T89" fmla="*/ 16 w 16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9">
                    <a:moveTo>
                      <a:pt x="16" y="1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3" y="8"/>
                      <a:pt x="2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6" y="1"/>
                      <a:pt x="15" y="1"/>
                      <a:pt x="16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59" name="Freeform 545"/>
              <p:cNvSpPr>
                <a:spLocks noChangeArrowheads="1"/>
              </p:cNvSpPr>
              <p:nvPr/>
            </p:nvSpPr>
            <p:spPr bwMode="auto">
              <a:xfrm>
                <a:off x="468313" y="361950"/>
                <a:ext cx="7938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0" name="Freeform 546"/>
              <p:cNvSpPr>
                <a:spLocks noChangeArrowheads="1"/>
              </p:cNvSpPr>
              <p:nvPr/>
            </p:nvSpPr>
            <p:spPr bwMode="auto">
              <a:xfrm>
                <a:off x="404813" y="369887"/>
                <a:ext cx="71438" cy="30163"/>
              </a:xfrm>
              <a:custGeom>
                <a:avLst/>
                <a:gdLst>
                  <a:gd name="T0" fmla="*/ 18 w 19"/>
                  <a:gd name="T1" fmla="*/ 5 h 8"/>
                  <a:gd name="T2" fmla="*/ 14 w 19"/>
                  <a:gd name="T3" fmla="*/ 7 h 8"/>
                  <a:gd name="T4" fmla="*/ 10 w 19"/>
                  <a:gd name="T5" fmla="*/ 6 h 8"/>
                  <a:gd name="T6" fmla="*/ 10 w 19"/>
                  <a:gd name="T7" fmla="*/ 6 h 8"/>
                  <a:gd name="T8" fmla="*/ 9 w 19"/>
                  <a:gd name="T9" fmla="*/ 6 h 8"/>
                  <a:gd name="T10" fmla="*/ 9 w 19"/>
                  <a:gd name="T11" fmla="*/ 5 h 8"/>
                  <a:gd name="T12" fmla="*/ 2 w 19"/>
                  <a:gd name="T13" fmla="*/ 7 h 8"/>
                  <a:gd name="T14" fmla="*/ 1 w 19"/>
                  <a:gd name="T15" fmla="*/ 7 h 8"/>
                  <a:gd name="T16" fmla="*/ 1 w 19"/>
                  <a:gd name="T17" fmla="*/ 6 h 8"/>
                  <a:gd name="T18" fmla="*/ 0 w 19"/>
                  <a:gd name="T19" fmla="*/ 7 h 8"/>
                  <a:gd name="T20" fmla="*/ 0 w 19"/>
                  <a:gd name="T21" fmla="*/ 6 h 8"/>
                  <a:gd name="T22" fmla="*/ 1 w 19"/>
                  <a:gd name="T23" fmla="*/ 6 h 8"/>
                  <a:gd name="T24" fmla="*/ 0 w 19"/>
                  <a:gd name="T25" fmla="*/ 5 h 8"/>
                  <a:gd name="T26" fmla="*/ 1 w 19"/>
                  <a:gd name="T27" fmla="*/ 5 h 8"/>
                  <a:gd name="T28" fmla="*/ 0 w 19"/>
                  <a:gd name="T29" fmla="*/ 4 h 8"/>
                  <a:gd name="T30" fmla="*/ 1 w 19"/>
                  <a:gd name="T31" fmla="*/ 3 h 8"/>
                  <a:gd name="T32" fmla="*/ 2 w 19"/>
                  <a:gd name="T33" fmla="*/ 3 h 8"/>
                  <a:gd name="T34" fmla="*/ 2 w 19"/>
                  <a:gd name="T35" fmla="*/ 2 h 8"/>
                  <a:gd name="T36" fmla="*/ 2 w 19"/>
                  <a:gd name="T37" fmla="*/ 2 h 8"/>
                  <a:gd name="T38" fmla="*/ 3 w 19"/>
                  <a:gd name="T39" fmla="*/ 1 h 8"/>
                  <a:gd name="T40" fmla="*/ 5 w 19"/>
                  <a:gd name="T41" fmla="*/ 0 h 8"/>
                  <a:gd name="T42" fmla="*/ 8 w 19"/>
                  <a:gd name="T43" fmla="*/ 0 h 8"/>
                  <a:gd name="T44" fmla="*/ 9 w 19"/>
                  <a:gd name="T45" fmla="*/ 0 h 8"/>
                  <a:gd name="T46" fmla="*/ 11 w 19"/>
                  <a:gd name="T47" fmla="*/ 2 h 8"/>
                  <a:gd name="T48" fmla="*/ 17 w 19"/>
                  <a:gd name="T49" fmla="*/ 1 h 8"/>
                  <a:gd name="T50" fmla="*/ 19 w 19"/>
                  <a:gd name="T51" fmla="*/ 1 h 8"/>
                  <a:gd name="T52" fmla="*/ 19 w 19"/>
                  <a:gd name="T53" fmla="*/ 2 h 8"/>
                  <a:gd name="T54" fmla="*/ 18 w 19"/>
                  <a:gd name="T55" fmla="*/ 5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8"/>
                  <a:gd name="T86" fmla="*/ 19 w 1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8">
                    <a:moveTo>
                      <a:pt x="18" y="5"/>
                    </a:moveTo>
                    <a:cubicBezTo>
                      <a:pt x="16" y="6"/>
                      <a:pt x="15" y="7"/>
                      <a:pt x="14" y="7"/>
                    </a:cubicBezTo>
                    <a:cubicBezTo>
                      <a:pt x="13" y="7"/>
                      <a:pt x="11" y="8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5"/>
                      <a:pt x="9" y="5"/>
                    </a:cubicBezTo>
                    <a:cubicBezTo>
                      <a:pt x="7" y="6"/>
                      <a:pt x="5" y="7"/>
                      <a:pt x="2" y="7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7"/>
                      <a:pt x="2" y="7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11" y="1"/>
                      <a:pt x="11" y="2"/>
                    </a:cubicBezTo>
                    <a:cubicBezTo>
                      <a:pt x="13" y="1"/>
                      <a:pt x="15" y="1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4"/>
                      <a:pt x="18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1" name="Freeform 547"/>
              <p:cNvSpPr>
                <a:spLocks noChangeArrowheads="1"/>
              </p:cNvSpPr>
              <p:nvPr/>
            </p:nvSpPr>
            <p:spPr bwMode="auto">
              <a:xfrm>
                <a:off x="415925" y="403225"/>
                <a:ext cx="47625" cy="26988"/>
              </a:xfrm>
              <a:custGeom>
                <a:avLst/>
                <a:gdLst>
                  <a:gd name="T0" fmla="*/ 10 w 13"/>
                  <a:gd name="T1" fmla="*/ 6 h 7"/>
                  <a:gd name="T2" fmla="*/ 6 w 13"/>
                  <a:gd name="T3" fmla="*/ 7 h 7"/>
                  <a:gd name="T4" fmla="*/ 4 w 13"/>
                  <a:gd name="T5" fmla="*/ 7 h 7"/>
                  <a:gd name="T6" fmla="*/ 4 w 13"/>
                  <a:gd name="T7" fmla="*/ 7 h 7"/>
                  <a:gd name="T8" fmla="*/ 2 w 13"/>
                  <a:gd name="T9" fmla="*/ 5 h 7"/>
                  <a:gd name="T10" fmla="*/ 3 w 13"/>
                  <a:gd name="T11" fmla="*/ 4 h 7"/>
                  <a:gd name="T12" fmla="*/ 1 w 13"/>
                  <a:gd name="T13" fmla="*/ 3 h 7"/>
                  <a:gd name="T14" fmla="*/ 0 w 13"/>
                  <a:gd name="T15" fmla="*/ 3 h 7"/>
                  <a:gd name="T16" fmla="*/ 1 w 13"/>
                  <a:gd name="T17" fmla="*/ 3 h 7"/>
                  <a:gd name="T18" fmla="*/ 2 w 13"/>
                  <a:gd name="T19" fmla="*/ 3 h 7"/>
                  <a:gd name="T20" fmla="*/ 3 w 13"/>
                  <a:gd name="T21" fmla="*/ 2 h 7"/>
                  <a:gd name="T22" fmla="*/ 6 w 13"/>
                  <a:gd name="T23" fmla="*/ 1 h 7"/>
                  <a:gd name="T24" fmla="*/ 10 w 13"/>
                  <a:gd name="T25" fmla="*/ 1 h 7"/>
                  <a:gd name="T26" fmla="*/ 12 w 13"/>
                  <a:gd name="T27" fmla="*/ 1 h 7"/>
                  <a:gd name="T28" fmla="*/ 12 w 13"/>
                  <a:gd name="T29" fmla="*/ 2 h 7"/>
                  <a:gd name="T30" fmla="*/ 10 w 13"/>
                  <a:gd name="T31" fmla="*/ 6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7"/>
                  <a:gd name="T50" fmla="*/ 13 w 13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7">
                    <a:moveTo>
                      <a:pt x="10" y="6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2" y="7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3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2" name="Freeform 548"/>
              <p:cNvSpPr>
                <a:spLocks noChangeArrowheads="1"/>
              </p:cNvSpPr>
              <p:nvPr/>
            </p:nvSpPr>
            <p:spPr bwMode="auto">
              <a:xfrm>
                <a:off x="0" y="282575"/>
                <a:ext cx="7938" cy="476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3" name="Freeform 550"/>
              <p:cNvSpPr>
                <a:spLocks noChangeArrowheads="1"/>
              </p:cNvSpPr>
              <p:nvPr/>
            </p:nvSpPr>
            <p:spPr bwMode="auto">
              <a:xfrm>
                <a:off x="46038" y="169862"/>
                <a:ext cx="11113" cy="3175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3" y="1"/>
                      <a:pt x="2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4" name="Freeform 551"/>
              <p:cNvSpPr>
                <a:spLocks noChangeArrowheads="1"/>
              </p:cNvSpPr>
              <p:nvPr/>
            </p:nvSpPr>
            <p:spPr bwMode="auto">
              <a:xfrm>
                <a:off x="68263" y="153987"/>
                <a:ext cx="4763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5" name="Freeform 560"/>
              <p:cNvSpPr>
                <a:spLocks noChangeArrowheads="1"/>
              </p:cNvSpPr>
              <p:nvPr/>
            </p:nvSpPr>
            <p:spPr bwMode="auto">
              <a:xfrm>
                <a:off x="1681163" y="98425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6" name="Freeform 561"/>
              <p:cNvSpPr>
                <a:spLocks noChangeArrowheads="1"/>
              </p:cNvSpPr>
              <p:nvPr/>
            </p:nvSpPr>
            <p:spPr bwMode="auto">
              <a:xfrm>
                <a:off x="1677988" y="98425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7" name="Freeform 563"/>
              <p:cNvSpPr>
                <a:spLocks noChangeArrowheads="1"/>
              </p:cNvSpPr>
              <p:nvPr/>
            </p:nvSpPr>
            <p:spPr bwMode="auto">
              <a:xfrm>
                <a:off x="57150" y="3175"/>
                <a:ext cx="3175" cy="793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8" name="Freeform 564"/>
              <p:cNvSpPr>
                <a:spLocks noChangeArrowheads="1"/>
              </p:cNvSpPr>
              <p:nvPr/>
            </p:nvSpPr>
            <p:spPr bwMode="auto">
              <a:xfrm>
                <a:off x="53975" y="3175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69" name="Freeform 568"/>
              <p:cNvSpPr>
                <a:spLocks noChangeArrowheads="1"/>
              </p:cNvSpPr>
              <p:nvPr/>
            </p:nvSpPr>
            <p:spPr bwMode="auto">
              <a:xfrm>
                <a:off x="57150" y="0"/>
                <a:ext cx="7938" cy="3175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0" name="Freeform 575"/>
              <p:cNvSpPr>
                <a:spLocks noChangeArrowheads="1"/>
              </p:cNvSpPr>
              <p:nvPr/>
            </p:nvSpPr>
            <p:spPr bwMode="auto">
              <a:xfrm>
                <a:off x="68263" y="3175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1" name="Freeform 578"/>
              <p:cNvSpPr>
                <a:spLocks noChangeArrowheads="1"/>
              </p:cNvSpPr>
              <p:nvPr/>
            </p:nvSpPr>
            <p:spPr bwMode="auto">
              <a:xfrm>
                <a:off x="84138" y="233362"/>
                <a:ext cx="41275" cy="7938"/>
              </a:xfrm>
              <a:custGeom>
                <a:avLst/>
                <a:gdLst>
                  <a:gd name="T0" fmla="*/ 4 w 11"/>
                  <a:gd name="T1" fmla="*/ 0 h 2"/>
                  <a:gd name="T2" fmla="*/ 4 w 11"/>
                  <a:gd name="T3" fmla="*/ 0 h 2"/>
                  <a:gd name="T4" fmla="*/ 0 60000 65536"/>
                  <a:gd name="T5" fmla="*/ 0 60000 65536"/>
                  <a:gd name="T6" fmla="*/ 0 w 11"/>
                  <a:gd name="T7" fmla="*/ 0 h 2"/>
                  <a:gd name="T8" fmla="*/ 11 w 1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">
                    <a:moveTo>
                      <a:pt x="4" y="0"/>
                    </a:moveTo>
                    <a:cubicBezTo>
                      <a:pt x="0" y="2"/>
                      <a:pt x="11" y="1"/>
                      <a:pt x="4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2" name="Freeform 579"/>
              <p:cNvSpPr>
                <a:spLocks noChangeArrowheads="1"/>
              </p:cNvSpPr>
              <p:nvPr/>
            </p:nvSpPr>
            <p:spPr bwMode="auto">
              <a:xfrm>
                <a:off x="106363" y="230187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3 w 3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1" y="2"/>
                      <a:pt x="3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3" name="Freeform 580"/>
              <p:cNvSpPr>
                <a:spLocks noChangeArrowheads="1"/>
              </p:cNvSpPr>
              <p:nvPr/>
            </p:nvSpPr>
            <p:spPr bwMode="auto">
              <a:xfrm>
                <a:off x="128588" y="230187"/>
                <a:ext cx="490538" cy="19050"/>
              </a:xfrm>
              <a:custGeom>
                <a:avLst/>
                <a:gdLst>
                  <a:gd name="T0" fmla="*/ 130 w 130"/>
                  <a:gd name="T1" fmla="*/ 4 h 5"/>
                  <a:gd name="T2" fmla="*/ 124 w 130"/>
                  <a:gd name="T3" fmla="*/ 3 h 5"/>
                  <a:gd name="T4" fmla="*/ 117 w 130"/>
                  <a:gd name="T5" fmla="*/ 1 h 5"/>
                  <a:gd name="T6" fmla="*/ 103 w 130"/>
                  <a:gd name="T7" fmla="*/ 1 h 5"/>
                  <a:gd name="T8" fmla="*/ 91 w 130"/>
                  <a:gd name="T9" fmla="*/ 2 h 5"/>
                  <a:gd name="T10" fmla="*/ 92 w 130"/>
                  <a:gd name="T11" fmla="*/ 2 h 5"/>
                  <a:gd name="T12" fmla="*/ 56 w 130"/>
                  <a:gd name="T13" fmla="*/ 2 h 5"/>
                  <a:gd name="T14" fmla="*/ 64 w 130"/>
                  <a:gd name="T15" fmla="*/ 1 h 5"/>
                  <a:gd name="T16" fmla="*/ 49 w 130"/>
                  <a:gd name="T17" fmla="*/ 1 h 5"/>
                  <a:gd name="T18" fmla="*/ 49 w 130"/>
                  <a:gd name="T19" fmla="*/ 3 h 5"/>
                  <a:gd name="T20" fmla="*/ 33 w 130"/>
                  <a:gd name="T21" fmla="*/ 2 h 5"/>
                  <a:gd name="T22" fmla="*/ 35 w 130"/>
                  <a:gd name="T23" fmla="*/ 3 h 5"/>
                  <a:gd name="T24" fmla="*/ 0 w 130"/>
                  <a:gd name="T25" fmla="*/ 3 h 5"/>
                  <a:gd name="T26" fmla="*/ 130 w 130"/>
                  <a:gd name="T27" fmla="*/ 4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5"/>
                  <a:gd name="T44" fmla="*/ 130 w 130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5">
                    <a:moveTo>
                      <a:pt x="130" y="4"/>
                    </a:moveTo>
                    <a:cubicBezTo>
                      <a:pt x="128" y="3"/>
                      <a:pt x="124" y="1"/>
                      <a:pt x="124" y="3"/>
                    </a:cubicBezTo>
                    <a:cubicBezTo>
                      <a:pt x="122" y="4"/>
                      <a:pt x="118" y="1"/>
                      <a:pt x="117" y="1"/>
                    </a:cubicBezTo>
                    <a:cubicBezTo>
                      <a:pt x="121" y="4"/>
                      <a:pt x="102" y="1"/>
                      <a:pt x="103" y="1"/>
                    </a:cubicBezTo>
                    <a:cubicBezTo>
                      <a:pt x="110" y="5"/>
                      <a:pt x="93" y="1"/>
                      <a:pt x="91" y="2"/>
                    </a:cubicBezTo>
                    <a:cubicBezTo>
                      <a:pt x="92" y="3"/>
                      <a:pt x="92" y="3"/>
                      <a:pt x="92" y="2"/>
                    </a:cubicBezTo>
                    <a:cubicBezTo>
                      <a:pt x="89" y="2"/>
                      <a:pt x="56" y="2"/>
                      <a:pt x="56" y="2"/>
                    </a:cubicBezTo>
                    <a:cubicBezTo>
                      <a:pt x="57" y="1"/>
                      <a:pt x="65" y="1"/>
                      <a:pt x="64" y="1"/>
                    </a:cubicBezTo>
                    <a:cubicBezTo>
                      <a:pt x="62" y="1"/>
                      <a:pt x="51" y="1"/>
                      <a:pt x="49" y="1"/>
                    </a:cubicBezTo>
                    <a:cubicBezTo>
                      <a:pt x="48" y="1"/>
                      <a:pt x="51" y="3"/>
                      <a:pt x="49" y="3"/>
                    </a:cubicBezTo>
                    <a:cubicBezTo>
                      <a:pt x="46" y="3"/>
                      <a:pt x="36" y="0"/>
                      <a:pt x="33" y="2"/>
                    </a:cubicBezTo>
                    <a:cubicBezTo>
                      <a:pt x="35" y="1"/>
                      <a:pt x="36" y="2"/>
                      <a:pt x="35" y="3"/>
                    </a:cubicBezTo>
                    <a:cubicBezTo>
                      <a:pt x="28" y="1"/>
                      <a:pt x="4" y="2"/>
                      <a:pt x="0" y="3"/>
                    </a:cubicBezTo>
                    <a:cubicBezTo>
                      <a:pt x="43" y="5"/>
                      <a:pt x="87" y="4"/>
                      <a:pt x="130" y="4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4" name="Freeform 582"/>
              <p:cNvSpPr>
                <a:spLocks noChangeArrowheads="1"/>
              </p:cNvSpPr>
              <p:nvPr/>
            </p:nvSpPr>
            <p:spPr bwMode="auto">
              <a:xfrm>
                <a:off x="136525" y="230187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5" name="Freeform 583"/>
              <p:cNvSpPr>
                <a:spLocks noChangeArrowheads="1"/>
              </p:cNvSpPr>
              <p:nvPr/>
            </p:nvSpPr>
            <p:spPr bwMode="auto">
              <a:xfrm>
                <a:off x="144463" y="2301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6" name="Freeform 584"/>
              <p:cNvSpPr>
                <a:spLocks noChangeArrowheads="1"/>
              </p:cNvSpPr>
              <p:nvPr/>
            </p:nvSpPr>
            <p:spPr bwMode="auto">
              <a:xfrm>
                <a:off x="144463" y="225425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7" name="Freeform 585"/>
              <p:cNvSpPr>
                <a:spLocks noChangeArrowheads="1"/>
              </p:cNvSpPr>
              <p:nvPr/>
            </p:nvSpPr>
            <p:spPr bwMode="auto">
              <a:xfrm>
                <a:off x="144463" y="230187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8" name="Freeform 586"/>
              <p:cNvSpPr>
                <a:spLocks noChangeArrowheads="1"/>
              </p:cNvSpPr>
              <p:nvPr/>
            </p:nvSpPr>
            <p:spPr bwMode="auto">
              <a:xfrm>
                <a:off x="139700" y="225425"/>
                <a:ext cx="7938" cy="476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2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79" name="Freeform 588"/>
              <p:cNvSpPr>
                <a:spLocks noChangeArrowheads="1"/>
              </p:cNvSpPr>
              <p:nvPr/>
            </p:nvSpPr>
            <p:spPr bwMode="auto">
              <a:xfrm>
                <a:off x="147638" y="230187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0" name="Freeform 589"/>
              <p:cNvSpPr>
                <a:spLocks noChangeArrowheads="1"/>
              </p:cNvSpPr>
              <p:nvPr/>
            </p:nvSpPr>
            <p:spPr bwMode="auto">
              <a:xfrm>
                <a:off x="166688" y="230187"/>
                <a:ext cx="11113" cy="3175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3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1" name="Freeform 591"/>
              <p:cNvSpPr>
                <a:spLocks noChangeArrowheads="1"/>
              </p:cNvSpPr>
              <p:nvPr/>
            </p:nvSpPr>
            <p:spPr bwMode="auto">
              <a:xfrm>
                <a:off x="185738" y="233362"/>
                <a:ext cx="7938" cy="476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2" name="Freeform 592"/>
              <p:cNvSpPr>
                <a:spLocks noChangeArrowheads="1"/>
              </p:cNvSpPr>
              <p:nvPr/>
            </p:nvSpPr>
            <p:spPr bwMode="auto">
              <a:xfrm>
                <a:off x="193675" y="222250"/>
                <a:ext cx="6350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3" name="Freeform 593"/>
              <p:cNvSpPr>
                <a:spLocks noChangeArrowheads="1"/>
              </p:cNvSpPr>
              <p:nvPr/>
            </p:nvSpPr>
            <p:spPr bwMode="auto">
              <a:xfrm>
                <a:off x="193675" y="225425"/>
                <a:ext cx="14288" cy="15875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0 60000 65536"/>
                  <a:gd name="T5" fmla="*/ 0 60000 65536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">
                    <a:moveTo>
                      <a:pt x="4" y="2"/>
                    </a:moveTo>
                    <a:cubicBezTo>
                      <a:pt x="0" y="0"/>
                      <a:pt x="1" y="4"/>
                      <a:pt x="4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4" name="Freeform 594"/>
              <p:cNvSpPr>
                <a:spLocks noChangeArrowheads="1"/>
              </p:cNvSpPr>
              <p:nvPr/>
            </p:nvSpPr>
            <p:spPr bwMode="auto">
              <a:xfrm>
                <a:off x="211138" y="233362"/>
                <a:ext cx="15875" cy="476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3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5" name="Freeform 595"/>
              <p:cNvSpPr>
                <a:spLocks noChangeArrowheads="1"/>
              </p:cNvSpPr>
              <p:nvPr/>
            </p:nvSpPr>
            <p:spPr bwMode="auto">
              <a:xfrm>
                <a:off x="227013" y="233362"/>
                <a:ext cx="7938" cy="476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6" name="Freeform 596"/>
              <p:cNvSpPr>
                <a:spLocks noChangeArrowheads="1"/>
              </p:cNvSpPr>
              <p:nvPr/>
            </p:nvSpPr>
            <p:spPr bwMode="auto">
              <a:xfrm>
                <a:off x="238125" y="238125"/>
                <a:ext cx="1111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7" name="Freeform 598"/>
              <p:cNvSpPr>
                <a:spLocks noChangeArrowheads="1"/>
              </p:cNvSpPr>
              <p:nvPr/>
            </p:nvSpPr>
            <p:spPr bwMode="auto">
              <a:xfrm>
                <a:off x="314325" y="222250"/>
                <a:ext cx="1111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8" name="Freeform 599"/>
              <p:cNvSpPr>
                <a:spLocks noChangeArrowheads="1"/>
              </p:cNvSpPr>
              <p:nvPr/>
            </p:nvSpPr>
            <p:spPr bwMode="auto">
              <a:xfrm>
                <a:off x="344488" y="22225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89" name="Freeform 600"/>
              <p:cNvSpPr>
                <a:spLocks noChangeArrowheads="1"/>
              </p:cNvSpPr>
              <p:nvPr/>
            </p:nvSpPr>
            <p:spPr bwMode="auto">
              <a:xfrm>
                <a:off x="411163" y="219075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0" name="Freeform 601"/>
              <p:cNvSpPr>
                <a:spLocks noChangeArrowheads="1"/>
              </p:cNvSpPr>
              <p:nvPr/>
            </p:nvSpPr>
            <p:spPr bwMode="auto">
              <a:xfrm>
                <a:off x="422275" y="225425"/>
                <a:ext cx="7938" cy="476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1" name="Freeform 602"/>
              <p:cNvSpPr>
                <a:spLocks noChangeArrowheads="1"/>
              </p:cNvSpPr>
              <p:nvPr/>
            </p:nvSpPr>
            <p:spPr bwMode="auto">
              <a:xfrm>
                <a:off x="457200" y="230187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2" name="Freeform 603"/>
              <p:cNvSpPr>
                <a:spLocks noChangeArrowheads="1"/>
              </p:cNvSpPr>
              <p:nvPr/>
            </p:nvSpPr>
            <p:spPr bwMode="auto">
              <a:xfrm>
                <a:off x="460375" y="222250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3" name="Freeform 604"/>
              <p:cNvSpPr>
                <a:spLocks noChangeArrowheads="1"/>
              </p:cNvSpPr>
              <p:nvPr/>
            </p:nvSpPr>
            <p:spPr bwMode="auto">
              <a:xfrm>
                <a:off x="460375" y="207962"/>
                <a:ext cx="15875" cy="17463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0" y="3"/>
                    </a:moveTo>
                    <a:cubicBezTo>
                      <a:pt x="4" y="5"/>
                      <a:pt x="0" y="0"/>
                      <a:pt x="0" y="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4" name="Freeform 605"/>
              <p:cNvSpPr>
                <a:spLocks noChangeArrowheads="1"/>
              </p:cNvSpPr>
              <p:nvPr/>
            </p:nvSpPr>
            <p:spPr bwMode="auto">
              <a:xfrm>
                <a:off x="528638" y="222250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5" name="Freeform 606"/>
              <p:cNvSpPr>
                <a:spLocks noChangeArrowheads="1"/>
              </p:cNvSpPr>
              <p:nvPr/>
            </p:nvSpPr>
            <p:spPr bwMode="auto">
              <a:xfrm>
                <a:off x="608013" y="233362"/>
                <a:ext cx="6350" cy="476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0" y="0"/>
                      <a:pt x="2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6" name="Freeform 607"/>
              <p:cNvSpPr>
                <a:spLocks noChangeArrowheads="1"/>
              </p:cNvSpPr>
              <p:nvPr/>
            </p:nvSpPr>
            <p:spPr bwMode="auto">
              <a:xfrm>
                <a:off x="622300" y="230187"/>
                <a:ext cx="101600" cy="14288"/>
              </a:xfrm>
              <a:custGeom>
                <a:avLst/>
                <a:gdLst>
                  <a:gd name="T0" fmla="*/ 27 w 27"/>
                  <a:gd name="T1" fmla="*/ 4 h 4"/>
                  <a:gd name="T2" fmla="*/ 11 w 27"/>
                  <a:gd name="T3" fmla="*/ 4 h 4"/>
                  <a:gd name="T4" fmla="*/ 0 w 27"/>
                  <a:gd name="T5" fmla="*/ 4 h 4"/>
                  <a:gd name="T6" fmla="*/ 27 w 27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4"/>
                  <a:gd name="T14" fmla="*/ 27 w 2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4">
                    <a:moveTo>
                      <a:pt x="27" y="4"/>
                    </a:moveTo>
                    <a:cubicBezTo>
                      <a:pt x="27" y="2"/>
                      <a:pt x="11" y="3"/>
                      <a:pt x="11" y="4"/>
                    </a:cubicBezTo>
                    <a:cubicBezTo>
                      <a:pt x="8" y="3"/>
                      <a:pt x="0" y="0"/>
                      <a:pt x="0" y="4"/>
                    </a:cubicBezTo>
                    <a:cubicBezTo>
                      <a:pt x="9" y="4"/>
                      <a:pt x="18" y="4"/>
                      <a:pt x="27" y="4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7" name="Freeform 608"/>
              <p:cNvSpPr>
                <a:spLocks noChangeArrowheads="1"/>
              </p:cNvSpPr>
              <p:nvPr/>
            </p:nvSpPr>
            <p:spPr bwMode="auto">
              <a:xfrm>
                <a:off x="627063" y="222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8" name="Freeform 609"/>
              <p:cNvSpPr>
                <a:spLocks noChangeArrowheads="1"/>
              </p:cNvSpPr>
              <p:nvPr/>
            </p:nvSpPr>
            <p:spPr bwMode="auto">
              <a:xfrm>
                <a:off x="630238" y="219075"/>
                <a:ext cx="14288" cy="3175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0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2" y="0"/>
                    </a:moveTo>
                    <a:cubicBezTo>
                      <a:pt x="0" y="1"/>
                      <a:pt x="4" y="0"/>
                      <a:pt x="2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99" name="Freeform 610"/>
              <p:cNvSpPr>
                <a:spLocks noChangeArrowheads="1"/>
              </p:cNvSpPr>
              <p:nvPr/>
            </p:nvSpPr>
            <p:spPr bwMode="auto">
              <a:xfrm>
                <a:off x="660400" y="214312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0" name="Freeform 611"/>
              <p:cNvSpPr>
                <a:spLocks noChangeArrowheads="1"/>
              </p:cNvSpPr>
              <p:nvPr/>
            </p:nvSpPr>
            <p:spPr bwMode="auto">
              <a:xfrm>
                <a:off x="660400" y="225425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1" name="Freeform 612"/>
              <p:cNvSpPr>
                <a:spLocks noChangeArrowheads="1"/>
              </p:cNvSpPr>
              <p:nvPr/>
            </p:nvSpPr>
            <p:spPr bwMode="auto">
              <a:xfrm>
                <a:off x="728663" y="225425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2" name="Freeform 613"/>
              <p:cNvSpPr>
                <a:spLocks noChangeArrowheads="1"/>
              </p:cNvSpPr>
              <p:nvPr/>
            </p:nvSpPr>
            <p:spPr bwMode="auto">
              <a:xfrm>
                <a:off x="735013" y="233362"/>
                <a:ext cx="125413" cy="22225"/>
              </a:xfrm>
              <a:custGeom>
                <a:avLst/>
                <a:gdLst>
                  <a:gd name="T0" fmla="*/ 31 w 33"/>
                  <a:gd name="T1" fmla="*/ 3 h 6"/>
                  <a:gd name="T2" fmla="*/ 24 w 33"/>
                  <a:gd name="T3" fmla="*/ 0 h 6"/>
                  <a:gd name="T4" fmla="*/ 20 w 33"/>
                  <a:gd name="T5" fmla="*/ 0 h 6"/>
                  <a:gd name="T6" fmla="*/ 13 w 33"/>
                  <a:gd name="T7" fmla="*/ 0 h 6"/>
                  <a:gd name="T8" fmla="*/ 10 w 33"/>
                  <a:gd name="T9" fmla="*/ 0 h 6"/>
                  <a:gd name="T10" fmla="*/ 14 w 33"/>
                  <a:gd name="T11" fmla="*/ 3 h 6"/>
                  <a:gd name="T12" fmla="*/ 8 w 33"/>
                  <a:gd name="T13" fmla="*/ 1 h 6"/>
                  <a:gd name="T14" fmla="*/ 10 w 33"/>
                  <a:gd name="T15" fmla="*/ 3 h 6"/>
                  <a:gd name="T16" fmla="*/ 7 w 33"/>
                  <a:gd name="T17" fmla="*/ 1 h 6"/>
                  <a:gd name="T18" fmla="*/ 1 w 33"/>
                  <a:gd name="T19" fmla="*/ 3 h 6"/>
                  <a:gd name="T20" fmla="*/ 31 w 33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6"/>
                  <a:gd name="T35" fmla="*/ 33 w 3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6">
                    <a:moveTo>
                      <a:pt x="31" y="3"/>
                    </a:moveTo>
                    <a:cubicBezTo>
                      <a:pt x="33" y="4"/>
                      <a:pt x="24" y="0"/>
                      <a:pt x="24" y="0"/>
                    </a:cubicBezTo>
                    <a:cubicBezTo>
                      <a:pt x="22" y="2"/>
                      <a:pt x="22" y="2"/>
                      <a:pt x="20" y="0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17" y="0"/>
                      <a:pt x="27" y="6"/>
                      <a:pt x="10" y="0"/>
                    </a:cubicBezTo>
                    <a:cubicBezTo>
                      <a:pt x="12" y="0"/>
                      <a:pt x="13" y="2"/>
                      <a:pt x="14" y="3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0"/>
                      <a:pt x="0" y="1"/>
                      <a:pt x="1" y="3"/>
                    </a:cubicBezTo>
                    <a:cubicBezTo>
                      <a:pt x="10" y="3"/>
                      <a:pt x="22" y="4"/>
                      <a:pt x="31" y="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3" name="Freeform 614"/>
              <p:cNvSpPr>
                <a:spLocks noChangeArrowheads="1"/>
              </p:cNvSpPr>
              <p:nvPr/>
            </p:nvSpPr>
            <p:spPr bwMode="auto">
              <a:xfrm>
                <a:off x="769938" y="230187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4" name="Freeform 615"/>
              <p:cNvSpPr>
                <a:spLocks noChangeArrowheads="1"/>
              </p:cNvSpPr>
              <p:nvPr/>
            </p:nvSpPr>
            <p:spPr bwMode="auto">
              <a:xfrm>
                <a:off x="773113" y="2254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5" name="Freeform 616"/>
              <p:cNvSpPr>
                <a:spLocks noChangeArrowheads="1"/>
              </p:cNvSpPr>
              <p:nvPr/>
            </p:nvSpPr>
            <p:spPr bwMode="auto">
              <a:xfrm>
                <a:off x="811213" y="238125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6" name="Freeform 617"/>
              <p:cNvSpPr>
                <a:spLocks noChangeArrowheads="1"/>
              </p:cNvSpPr>
              <p:nvPr/>
            </p:nvSpPr>
            <p:spPr bwMode="auto">
              <a:xfrm>
                <a:off x="822325" y="225425"/>
                <a:ext cx="11113" cy="4763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1"/>
                    </a:moveTo>
                    <a:cubicBezTo>
                      <a:pt x="0" y="0"/>
                      <a:pt x="3" y="1"/>
                      <a:pt x="3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7" name="Freeform 618"/>
              <p:cNvSpPr>
                <a:spLocks noChangeArrowheads="1"/>
              </p:cNvSpPr>
              <p:nvPr/>
            </p:nvSpPr>
            <p:spPr bwMode="auto">
              <a:xfrm>
                <a:off x="844550" y="233362"/>
                <a:ext cx="15875" cy="7938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8" name="Freeform 619"/>
              <p:cNvSpPr>
                <a:spLocks noChangeArrowheads="1"/>
              </p:cNvSpPr>
              <p:nvPr/>
            </p:nvSpPr>
            <p:spPr bwMode="auto">
              <a:xfrm>
                <a:off x="879475" y="214312"/>
                <a:ext cx="19050" cy="7938"/>
              </a:xfrm>
              <a:custGeom>
                <a:avLst/>
                <a:gdLst>
                  <a:gd name="T0" fmla="*/ 3 w 5"/>
                  <a:gd name="T1" fmla="*/ 0 h 2"/>
                  <a:gd name="T2" fmla="*/ 1 w 5"/>
                  <a:gd name="T3" fmla="*/ 2 h 2"/>
                  <a:gd name="T4" fmla="*/ 4 w 5"/>
                  <a:gd name="T5" fmla="*/ 2 h 2"/>
                  <a:gd name="T6" fmla="*/ 3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3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4" y="2"/>
                      <a:pt x="4" y="2"/>
                    </a:cubicBezTo>
                    <a:cubicBezTo>
                      <a:pt x="5" y="0"/>
                      <a:pt x="4" y="1"/>
                      <a:pt x="3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9" name="Freeform 620"/>
              <p:cNvSpPr>
                <a:spLocks noChangeArrowheads="1"/>
              </p:cNvSpPr>
              <p:nvPr/>
            </p:nvSpPr>
            <p:spPr bwMode="auto">
              <a:xfrm>
                <a:off x="885825" y="225425"/>
                <a:ext cx="12700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2" y="0"/>
                      <a:pt x="3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0" name="Freeform 621"/>
              <p:cNvSpPr>
                <a:spLocks noChangeArrowheads="1"/>
              </p:cNvSpPr>
              <p:nvPr/>
            </p:nvSpPr>
            <p:spPr bwMode="auto">
              <a:xfrm>
                <a:off x="890588" y="233362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0 60000 65536"/>
                  <a:gd name="T5" fmla="*/ 0 60000 65536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0" y="2"/>
                      <a:pt x="3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1" name="Freeform 622"/>
              <p:cNvSpPr>
                <a:spLocks noChangeArrowheads="1"/>
              </p:cNvSpPr>
              <p:nvPr/>
            </p:nvSpPr>
            <p:spPr bwMode="auto">
              <a:xfrm>
                <a:off x="893763" y="222250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2" name="Freeform 623"/>
              <p:cNvSpPr>
                <a:spLocks noChangeArrowheads="1"/>
              </p:cNvSpPr>
              <p:nvPr/>
            </p:nvSpPr>
            <p:spPr bwMode="auto">
              <a:xfrm>
                <a:off x="901700" y="222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3" name="Freeform 624"/>
              <p:cNvSpPr>
                <a:spLocks noChangeArrowheads="1"/>
              </p:cNvSpPr>
              <p:nvPr/>
            </p:nvSpPr>
            <p:spPr bwMode="auto">
              <a:xfrm>
                <a:off x="1033463" y="214312"/>
                <a:ext cx="7938" cy="476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4" name="Freeform 625"/>
              <p:cNvSpPr>
                <a:spLocks noChangeArrowheads="1"/>
              </p:cNvSpPr>
              <p:nvPr/>
            </p:nvSpPr>
            <p:spPr bwMode="auto">
              <a:xfrm>
                <a:off x="1055688" y="238125"/>
                <a:ext cx="1111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0" y="0"/>
                      <a:pt x="3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5" name="Freeform 626"/>
              <p:cNvSpPr>
                <a:spLocks noChangeArrowheads="1"/>
              </p:cNvSpPr>
              <p:nvPr/>
            </p:nvSpPr>
            <p:spPr bwMode="auto">
              <a:xfrm>
                <a:off x="1077913" y="219075"/>
                <a:ext cx="53975" cy="14288"/>
              </a:xfrm>
              <a:custGeom>
                <a:avLst/>
                <a:gdLst>
                  <a:gd name="T0" fmla="*/ 14 w 14"/>
                  <a:gd name="T1" fmla="*/ 2 h 4"/>
                  <a:gd name="T2" fmla="*/ 0 w 14"/>
                  <a:gd name="T3" fmla="*/ 2 h 4"/>
                  <a:gd name="T4" fmla="*/ 14 w 14"/>
                  <a:gd name="T5" fmla="*/ 2 h 4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"/>
                  <a:gd name="T11" fmla="*/ 14 w 1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">
                    <a:moveTo>
                      <a:pt x="14" y="2"/>
                    </a:moveTo>
                    <a:cubicBezTo>
                      <a:pt x="10" y="1"/>
                      <a:pt x="5" y="0"/>
                      <a:pt x="0" y="2"/>
                    </a:cubicBezTo>
                    <a:cubicBezTo>
                      <a:pt x="3" y="2"/>
                      <a:pt x="11" y="4"/>
                      <a:pt x="14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6" name="Freeform 627"/>
              <p:cNvSpPr>
                <a:spLocks noChangeArrowheads="1"/>
              </p:cNvSpPr>
              <p:nvPr/>
            </p:nvSpPr>
            <p:spPr bwMode="auto">
              <a:xfrm>
                <a:off x="1085850" y="233362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7" name="Freeform 628"/>
              <p:cNvSpPr>
                <a:spLocks noChangeArrowheads="1"/>
              </p:cNvSpPr>
              <p:nvPr/>
            </p:nvSpPr>
            <p:spPr bwMode="auto">
              <a:xfrm>
                <a:off x="1157288" y="214312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8" name="Freeform 629"/>
              <p:cNvSpPr>
                <a:spLocks noChangeArrowheads="1"/>
              </p:cNvSpPr>
              <p:nvPr/>
            </p:nvSpPr>
            <p:spPr bwMode="auto">
              <a:xfrm>
                <a:off x="1500188" y="287337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9" name="Freeform 631"/>
              <p:cNvSpPr>
                <a:spLocks noChangeArrowheads="1"/>
              </p:cNvSpPr>
              <p:nvPr/>
            </p:nvSpPr>
            <p:spPr bwMode="auto">
              <a:xfrm>
                <a:off x="1601788" y="225425"/>
                <a:ext cx="4763" cy="793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0" name="Freeform 634"/>
              <p:cNvSpPr>
                <a:spLocks noChangeArrowheads="1"/>
              </p:cNvSpPr>
              <p:nvPr/>
            </p:nvSpPr>
            <p:spPr bwMode="auto">
              <a:xfrm>
                <a:off x="1625600" y="222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1" name="Freeform 638"/>
              <p:cNvSpPr>
                <a:spLocks noChangeArrowheads="1"/>
              </p:cNvSpPr>
              <p:nvPr/>
            </p:nvSpPr>
            <p:spPr bwMode="auto">
              <a:xfrm>
                <a:off x="1644650" y="238125"/>
                <a:ext cx="44450" cy="44450"/>
              </a:xfrm>
              <a:custGeom>
                <a:avLst/>
                <a:gdLst>
                  <a:gd name="T0" fmla="*/ 0 w 12"/>
                  <a:gd name="T1" fmla="*/ 3 h 12"/>
                  <a:gd name="T2" fmla="*/ 8 w 12"/>
                  <a:gd name="T3" fmla="*/ 12 h 12"/>
                  <a:gd name="T4" fmla="*/ 0 w 12"/>
                  <a:gd name="T5" fmla="*/ 3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3"/>
                    </a:moveTo>
                    <a:cubicBezTo>
                      <a:pt x="8" y="5"/>
                      <a:pt x="11" y="5"/>
                      <a:pt x="8" y="12"/>
                    </a:cubicBezTo>
                    <a:cubicBezTo>
                      <a:pt x="10" y="8"/>
                      <a:pt x="12" y="0"/>
                      <a:pt x="0" y="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2" name="Freeform 644"/>
              <p:cNvSpPr>
                <a:spLocks noChangeArrowheads="1"/>
              </p:cNvSpPr>
              <p:nvPr/>
            </p:nvSpPr>
            <p:spPr bwMode="auto">
              <a:xfrm>
                <a:off x="1658938" y="241300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3" name="Freeform 646"/>
              <p:cNvSpPr>
                <a:spLocks noChangeArrowheads="1"/>
              </p:cNvSpPr>
              <p:nvPr/>
            </p:nvSpPr>
            <p:spPr bwMode="auto">
              <a:xfrm>
                <a:off x="1662113" y="238125"/>
                <a:ext cx="19050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60000 65536"/>
                  <a:gd name="T5" fmla="*/ 0 60000 65536"/>
                  <a:gd name="T6" fmla="*/ 0 w 5"/>
                  <a:gd name="T7" fmla="*/ 0 h 1"/>
                  <a:gd name="T8" fmla="*/ 5 w 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">
                    <a:moveTo>
                      <a:pt x="0" y="0"/>
                    </a:moveTo>
                    <a:cubicBezTo>
                      <a:pt x="5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4" name="Freeform 647"/>
              <p:cNvSpPr>
                <a:spLocks noChangeArrowheads="1"/>
              </p:cNvSpPr>
              <p:nvPr/>
            </p:nvSpPr>
            <p:spPr bwMode="auto">
              <a:xfrm>
                <a:off x="1662113" y="142875"/>
                <a:ext cx="4763" cy="793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5" name="Freeform 649"/>
              <p:cNvSpPr>
                <a:spLocks noChangeArrowheads="1"/>
              </p:cNvSpPr>
              <p:nvPr/>
            </p:nvSpPr>
            <p:spPr bwMode="auto">
              <a:xfrm>
                <a:off x="1662113" y="147637"/>
                <a:ext cx="4763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6" name="Freeform 650"/>
              <p:cNvSpPr>
                <a:spLocks noChangeArrowheads="1"/>
              </p:cNvSpPr>
              <p:nvPr/>
            </p:nvSpPr>
            <p:spPr bwMode="auto">
              <a:xfrm>
                <a:off x="1666875" y="165100"/>
                <a:ext cx="3175" cy="7938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1"/>
                      <a:pt x="1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7" name="Freeform 651"/>
              <p:cNvSpPr>
                <a:spLocks noChangeArrowheads="1"/>
              </p:cNvSpPr>
              <p:nvPr/>
            </p:nvSpPr>
            <p:spPr bwMode="auto">
              <a:xfrm>
                <a:off x="1666875" y="158750"/>
                <a:ext cx="7938" cy="317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8" name="Freeform 652"/>
              <p:cNvSpPr>
                <a:spLocks noChangeArrowheads="1"/>
              </p:cNvSpPr>
              <p:nvPr/>
            </p:nvSpPr>
            <p:spPr bwMode="auto">
              <a:xfrm>
                <a:off x="1666875" y="169862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29" name="Freeform 653"/>
              <p:cNvSpPr>
                <a:spLocks noChangeArrowheads="1"/>
              </p:cNvSpPr>
              <p:nvPr/>
            </p:nvSpPr>
            <p:spPr bwMode="auto">
              <a:xfrm>
                <a:off x="1666875" y="173037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30" name="Freeform 665"/>
              <p:cNvSpPr>
                <a:spLocks noChangeArrowheads="1"/>
              </p:cNvSpPr>
              <p:nvPr/>
            </p:nvSpPr>
            <p:spPr bwMode="auto">
              <a:xfrm>
                <a:off x="1695450" y="273048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331" name="Freeform 304"/>
            <p:cNvSpPr>
              <a:spLocks noChangeArrowheads="1"/>
            </p:cNvSpPr>
            <p:nvPr/>
          </p:nvSpPr>
          <p:spPr bwMode="auto">
            <a:xfrm>
              <a:off x="3334577" y="2174388"/>
              <a:ext cx="177009" cy="177009"/>
            </a:xfrm>
            <a:custGeom>
              <a:avLst/>
              <a:gdLst>
                <a:gd name="T0" fmla="*/ 23 w 29"/>
                <a:gd name="T1" fmla="*/ 23 h 29"/>
                <a:gd name="T2" fmla="*/ 24 w 29"/>
                <a:gd name="T3" fmla="*/ 22 h 29"/>
                <a:gd name="T4" fmla="*/ 26 w 29"/>
                <a:gd name="T5" fmla="*/ 20 h 29"/>
                <a:gd name="T6" fmla="*/ 27 w 29"/>
                <a:gd name="T7" fmla="*/ 18 h 29"/>
                <a:gd name="T8" fmla="*/ 28 w 29"/>
                <a:gd name="T9" fmla="*/ 17 h 29"/>
                <a:gd name="T10" fmla="*/ 29 w 29"/>
                <a:gd name="T11" fmla="*/ 14 h 29"/>
                <a:gd name="T12" fmla="*/ 28 w 29"/>
                <a:gd name="T13" fmla="*/ 12 h 29"/>
                <a:gd name="T14" fmla="*/ 28 w 29"/>
                <a:gd name="T15" fmla="*/ 10 h 29"/>
                <a:gd name="T16" fmla="*/ 27 w 29"/>
                <a:gd name="T17" fmla="*/ 8 h 29"/>
                <a:gd name="T18" fmla="*/ 26 w 29"/>
                <a:gd name="T19" fmla="*/ 7 h 29"/>
                <a:gd name="T20" fmla="*/ 25 w 29"/>
                <a:gd name="T21" fmla="*/ 5 h 29"/>
                <a:gd name="T22" fmla="*/ 24 w 29"/>
                <a:gd name="T23" fmla="*/ 3 h 29"/>
                <a:gd name="T24" fmla="*/ 22 w 29"/>
                <a:gd name="T25" fmla="*/ 2 h 29"/>
                <a:gd name="T26" fmla="*/ 20 w 29"/>
                <a:gd name="T27" fmla="*/ 1 h 29"/>
                <a:gd name="T28" fmla="*/ 16 w 29"/>
                <a:gd name="T29" fmla="*/ 0 h 29"/>
                <a:gd name="T30" fmla="*/ 14 w 29"/>
                <a:gd name="T31" fmla="*/ 0 h 29"/>
                <a:gd name="T32" fmla="*/ 12 w 29"/>
                <a:gd name="T33" fmla="*/ 0 h 29"/>
                <a:gd name="T34" fmla="*/ 10 w 29"/>
                <a:gd name="T35" fmla="*/ 1 h 29"/>
                <a:gd name="T36" fmla="*/ 8 w 29"/>
                <a:gd name="T37" fmla="*/ 1 h 29"/>
                <a:gd name="T38" fmla="*/ 6 w 29"/>
                <a:gd name="T39" fmla="*/ 3 h 29"/>
                <a:gd name="T40" fmla="*/ 4 w 29"/>
                <a:gd name="T41" fmla="*/ 5 h 29"/>
                <a:gd name="T42" fmla="*/ 3 w 29"/>
                <a:gd name="T43" fmla="*/ 6 h 29"/>
                <a:gd name="T44" fmla="*/ 2 w 29"/>
                <a:gd name="T45" fmla="*/ 10 h 29"/>
                <a:gd name="T46" fmla="*/ 2 w 29"/>
                <a:gd name="T47" fmla="*/ 11 h 29"/>
                <a:gd name="T48" fmla="*/ 1 w 29"/>
                <a:gd name="T49" fmla="*/ 14 h 29"/>
                <a:gd name="T50" fmla="*/ 1 w 29"/>
                <a:gd name="T51" fmla="*/ 17 h 29"/>
                <a:gd name="T52" fmla="*/ 1 w 29"/>
                <a:gd name="T53" fmla="*/ 19 h 29"/>
                <a:gd name="T54" fmla="*/ 3 w 29"/>
                <a:gd name="T55" fmla="*/ 20 h 29"/>
                <a:gd name="T56" fmla="*/ 3 w 29"/>
                <a:gd name="T57" fmla="*/ 22 h 29"/>
                <a:gd name="T58" fmla="*/ 6 w 29"/>
                <a:gd name="T59" fmla="*/ 23 h 29"/>
                <a:gd name="T60" fmla="*/ 7 w 29"/>
                <a:gd name="T61" fmla="*/ 24 h 29"/>
                <a:gd name="T62" fmla="*/ 6 w 29"/>
                <a:gd name="T63" fmla="*/ 25 h 29"/>
                <a:gd name="T64" fmla="*/ 8 w 29"/>
                <a:gd name="T65" fmla="*/ 26 h 29"/>
                <a:gd name="T66" fmla="*/ 12 w 29"/>
                <a:gd name="T67" fmla="*/ 27 h 29"/>
                <a:gd name="T68" fmla="*/ 13 w 29"/>
                <a:gd name="T69" fmla="*/ 29 h 29"/>
                <a:gd name="T70" fmla="*/ 15 w 29"/>
                <a:gd name="T71" fmla="*/ 26 h 29"/>
                <a:gd name="T72" fmla="*/ 17 w 29"/>
                <a:gd name="T73" fmla="*/ 26 h 29"/>
                <a:gd name="T74" fmla="*/ 19 w 29"/>
                <a:gd name="T75" fmla="*/ 25 h 29"/>
                <a:gd name="T76" fmla="*/ 22 w 29"/>
                <a:gd name="T77" fmla="*/ 26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"/>
                <a:gd name="T118" fmla="*/ 0 h 29"/>
                <a:gd name="T119" fmla="*/ 29 w 29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" h="29">
                  <a:moveTo>
                    <a:pt x="22" y="25"/>
                  </a:moveTo>
                  <a:cubicBezTo>
                    <a:pt x="22" y="24"/>
                    <a:pt x="22" y="24"/>
                    <a:pt x="23" y="23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5" y="23"/>
                    <a:pt x="25" y="22"/>
                  </a:cubicBezTo>
                  <a:cubicBezTo>
                    <a:pt x="25" y="21"/>
                    <a:pt x="26" y="21"/>
                    <a:pt x="26" y="20"/>
                  </a:cubicBezTo>
                  <a:cubicBezTo>
                    <a:pt x="26" y="19"/>
                    <a:pt x="27" y="20"/>
                    <a:pt x="27" y="20"/>
                  </a:cubicBezTo>
                  <a:cubicBezTo>
                    <a:pt x="28" y="19"/>
                    <a:pt x="27" y="19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8" y="17"/>
                    <a:pt x="28" y="17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3"/>
                    <a:pt x="28" y="14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7" y="12"/>
                    <a:pt x="27" y="11"/>
                  </a:cubicBezTo>
                  <a:cubicBezTo>
                    <a:pt x="27" y="10"/>
                    <a:pt x="28" y="10"/>
                    <a:pt x="28" y="10"/>
                  </a:cubicBezTo>
                  <a:cubicBezTo>
                    <a:pt x="28" y="9"/>
                    <a:pt x="28" y="10"/>
                    <a:pt x="27" y="10"/>
                  </a:cubicBezTo>
                  <a:cubicBezTo>
                    <a:pt x="27" y="9"/>
                    <a:pt x="27" y="9"/>
                    <a:pt x="27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7"/>
                    <a:pt x="26" y="6"/>
                    <a:pt x="26" y="5"/>
                  </a:cubicBezTo>
                  <a:cubicBezTo>
                    <a:pt x="26" y="5"/>
                    <a:pt x="25" y="6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0"/>
                    <a:pt x="17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0" y="9"/>
                    <a:pt x="0" y="10"/>
                  </a:cubicBezTo>
                  <a:cubicBezTo>
                    <a:pt x="0" y="11"/>
                    <a:pt x="1" y="10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0" y="16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8"/>
                    <a:pt x="1" y="18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3" y="20"/>
                    <a:pt x="4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5" y="22"/>
                    <a:pt x="6" y="23"/>
                  </a:cubicBezTo>
                  <a:cubicBezTo>
                    <a:pt x="6" y="23"/>
                    <a:pt x="5" y="23"/>
                    <a:pt x="5" y="24"/>
                  </a:cubicBezTo>
                  <a:cubicBezTo>
                    <a:pt x="5" y="25"/>
                    <a:pt x="6" y="23"/>
                    <a:pt x="7" y="24"/>
                  </a:cubicBezTo>
                  <a:cubicBezTo>
                    <a:pt x="7" y="24"/>
                    <a:pt x="7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9" y="25"/>
                    <a:pt x="10" y="25"/>
                    <a:pt x="11" y="25"/>
                  </a:cubicBezTo>
                  <a:cubicBezTo>
                    <a:pt x="12" y="26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6"/>
                    <a:pt x="12" y="28"/>
                    <a:pt x="13" y="29"/>
                  </a:cubicBezTo>
                  <a:cubicBezTo>
                    <a:pt x="13" y="28"/>
                    <a:pt x="13" y="27"/>
                    <a:pt x="14" y="27"/>
                  </a:cubicBezTo>
                  <a:cubicBezTo>
                    <a:pt x="14" y="26"/>
                    <a:pt x="15" y="26"/>
                    <a:pt x="15" y="26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7" y="27"/>
                    <a:pt x="17" y="26"/>
                    <a:pt x="17" y="26"/>
                  </a:cubicBezTo>
                  <a:cubicBezTo>
                    <a:pt x="18" y="25"/>
                    <a:pt x="18" y="27"/>
                    <a:pt x="18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1" y="25"/>
                    <a:pt x="21" y="26"/>
                    <a:pt x="22" y="26"/>
                  </a:cubicBezTo>
                  <a:cubicBezTo>
                    <a:pt x="22" y="26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332" name="Freeform 283"/>
          <p:cNvSpPr>
            <a:spLocks noEditPoints="1" noChangeArrowheads="1"/>
          </p:cNvSpPr>
          <p:nvPr/>
        </p:nvSpPr>
        <p:spPr bwMode="auto">
          <a:xfrm>
            <a:off x="10242550" y="2257425"/>
            <a:ext cx="142875" cy="168275"/>
          </a:xfrm>
          <a:custGeom>
            <a:avLst/>
            <a:gdLst>
              <a:gd name="T0" fmla="*/ 35 w 48"/>
              <a:gd name="T1" fmla="*/ 1 h 57"/>
              <a:gd name="T2" fmla="*/ 32 w 48"/>
              <a:gd name="T3" fmla="*/ 1 h 57"/>
              <a:gd name="T4" fmla="*/ 29 w 48"/>
              <a:gd name="T5" fmla="*/ 2 h 57"/>
              <a:gd name="T6" fmla="*/ 26 w 48"/>
              <a:gd name="T7" fmla="*/ 4 h 57"/>
              <a:gd name="T8" fmla="*/ 26 w 48"/>
              <a:gd name="T9" fmla="*/ 7 h 57"/>
              <a:gd name="T10" fmla="*/ 26 w 48"/>
              <a:gd name="T11" fmla="*/ 10 h 57"/>
              <a:gd name="T12" fmla="*/ 24 w 48"/>
              <a:gd name="T13" fmla="*/ 12 h 57"/>
              <a:gd name="T14" fmla="*/ 21 w 48"/>
              <a:gd name="T15" fmla="*/ 15 h 57"/>
              <a:gd name="T16" fmla="*/ 20 w 48"/>
              <a:gd name="T17" fmla="*/ 21 h 57"/>
              <a:gd name="T18" fmla="*/ 17 w 48"/>
              <a:gd name="T19" fmla="*/ 23 h 57"/>
              <a:gd name="T20" fmla="*/ 14 w 48"/>
              <a:gd name="T21" fmla="*/ 24 h 57"/>
              <a:gd name="T22" fmla="*/ 11 w 48"/>
              <a:gd name="T23" fmla="*/ 27 h 57"/>
              <a:gd name="T24" fmla="*/ 10 w 48"/>
              <a:gd name="T25" fmla="*/ 29 h 57"/>
              <a:gd name="T26" fmla="*/ 8 w 48"/>
              <a:gd name="T27" fmla="*/ 30 h 57"/>
              <a:gd name="T28" fmla="*/ 7 w 48"/>
              <a:gd name="T29" fmla="*/ 31 h 57"/>
              <a:gd name="T30" fmla="*/ 8 w 48"/>
              <a:gd name="T31" fmla="*/ 33 h 57"/>
              <a:gd name="T32" fmla="*/ 8 w 48"/>
              <a:gd name="T33" fmla="*/ 34 h 57"/>
              <a:gd name="T34" fmla="*/ 7 w 48"/>
              <a:gd name="T35" fmla="*/ 37 h 57"/>
              <a:gd name="T36" fmla="*/ 1 w 48"/>
              <a:gd name="T37" fmla="*/ 39 h 57"/>
              <a:gd name="T38" fmla="*/ 0 w 48"/>
              <a:gd name="T39" fmla="*/ 41 h 57"/>
              <a:gd name="T40" fmla="*/ 1 w 48"/>
              <a:gd name="T41" fmla="*/ 46 h 57"/>
              <a:gd name="T42" fmla="*/ 4 w 48"/>
              <a:gd name="T43" fmla="*/ 49 h 57"/>
              <a:gd name="T44" fmla="*/ 11 w 48"/>
              <a:gd name="T45" fmla="*/ 50 h 57"/>
              <a:gd name="T46" fmla="*/ 15 w 48"/>
              <a:gd name="T47" fmla="*/ 47 h 57"/>
              <a:gd name="T48" fmla="*/ 20 w 48"/>
              <a:gd name="T49" fmla="*/ 47 h 57"/>
              <a:gd name="T50" fmla="*/ 20 w 48"/>
              <a:gd name="T51" fmla="*/ 48 h 57"/>
              <a:gd name="T52" fmla="*/ 21 w 48"/>
              <a:gd name="T53" fmla="*/ 54 h 57"/>
              <a:gd name="T54" fmla="*/ 24 w 48"/>
              <a:gd name="T55" fmla="*/ 56 h 57"/>
              <a:gd name="T56" fmla="*/ 27 w 48"/>
              <a:gd name="T57" fmla="*/ 56 h 57"/>
              <a:gd name="T58" fmla="*/ 31 w 48"/>
              <a:gd name="T59" fmla="*/ 56 h 57"/>
              <a:gd name="T60" fmla="*/ 34 w 48"/>
              <a:gd name="T61" fmla="*/ 55 h 57"/>
              <a:gd name="T62" fmla="*/ 39 w 48"/>
              <a:gd name="T63" fmla="*/ 55 h 57"/>
              <a:gd name="T64" fmla="*/ 40 w 48"/>
              <a:gd name="T65" fmla="*/ 45 h 57"/>
              <a:gd name="T66" fmla="*/ 37 w 48"/>
              <a:gd name="T67" fmla="*/ 43 h 57"/>
              <a:gd name="T68" fmla="*/ 33 w 48"/>
              <a:gd name="T69" fmla="*/ 45 h 57"/>
              <a:gd name="T70" fmla="*/ 31 w 48"/>
              <a:gd name="T71" fmla="*/ 45 h 57"/>
              <a:gd name="T72" fmla="*/ 30 w 48"/>
              <a:gd name="T73" fmla="*/ 45 h 57"/>
              <a:gd name="T74" fmla="*/ 31 w 48"/>
              <a:gd name="T75" fmla="*/ 43 h 57"/>
              <a:gd name="T76" fmla="*/ 35 w 48"/>
              <a:gd name="T77" fmla="*/ 42 h 57"/>
              <a:gd name="T78" fmla="*/ 34 w 48"/>
              <a:gd name="T79" fmla="*/ 40 h 57"/>
              <a:gd name="T80" fmla="*/ 36 w 48"/>
              <a:gd name="T81" fmla="*/ 41 h 57"/>
              <a:gd name="T82" fmla="*/ 35 w 48"/>
              <a:gd name="T83" fmla="*/ 35 h 57"/>
              <a:gd name="T84" fmla="*/ 37 w 48"/>
              <a:gd name="T85" fmla="*/ 35 h 57"/>
              <a:gd name="T86" fmla="*/ 40 w 48"/>
              <a:gd name="T87" fmla="*/ 35 h 57"/>
              <a:gd name="T88" fmla="*/ 43 w 48"/>
              <a:gd name="T89" fmla="*/ 32 h 57"/>
              <a:gd name="T90" fmla="*/ 43 w 48"/>
              <a:gd name="T91" fmla="*/ 27 h 57"/>
              <a:gd name="T92" fmla="*/ 39 w 48"/>
              <a:gd name="T93" fmla="*/ 21 h 57"/>
              <a:gd name="T94" fmla="*/ 39 w 48"/>
              <a:gd name="T95" fmla="*/ 19 h 57"/>
              <a:gd name="T96" fmla="*/ 37 w 48"/>
              <a:gd name="T97" fmla="*/ 16 h 57"/>
              <a:gd name="T98" fmla="*/ 40 w 48"/>
              <a:gd name="T99" fmla="*/ 17 h 57"/>
              <a:gd name="T100" fmla="*/ 46 w 48"/>
              <a:gd name="T101" fmla="*/ 11 h 57"/>
              <a:gd name="T102" fmla="*/ 45 w 48"/>
              <a:gd name="T103" fmla="*/ 3 h 57"/>
              <a:gd name="T104" fmla="*/ 40 w 48"/>
              <a:gd name="T105" fmla="*/ 0 h 57"/>
              <a:gd name="T106" fmla="*/ 37 w 48"/>
              <a:gd name="T107" fmla="*/ 0 h 57"/>
              <a:gd name="T108" fmla="*/ 34 w 48"/>
              <a:gd name="T109" fmla="*/ 41 h 57"/>
              <a:gd name="T110" fmla="*/ 34 w 48"/>
              <a:gd name="T111" fmla="*/ 41 h 57"/>
              <a:gd name="T112" fmla="*/ 35 w 48"/>
              <a:gd name="T113" fmla="*/ 42 h 57"/>
              <a:gd name="T114" fmla="*/ 35 w 48"/>
              <a:gd name="T115" fmla="*/ 42 h 57"/>
              <a:gd name="T116" fmla="*/ 34 w 48"/>
              <a:gd name="T117" fmla="*/ 41 h 57"/>
              <a:gd name="T118" fmla="*/ 34 w 48"/>
              <a:gd name="T119" fmla="*/ 41 h 57"/>
              <a:gd name="T120" fmla="*/ 37 w 48"/>
              <a:gd name="T121" fmla="*/ 32 h 57"/>
              <a:gd name="T122" fmla="*/ 36 w 48"/>
              <a:gd name="T123" fmla="*/ 32 h 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"/>
              <a:gd name="T187" fmla="*/ 0 h 57"/>
              <a:gd name="T188" fmla="*/ 48 w 48"/>
              <a:gd name="T189" fmla="*/ 57 h 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" h="57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4" y="1"/>
                  <a:pt x="33" y="0"/>
                  <a:pt x="32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2"/>
                  <a:pt x="31" y="2"/>
                  <a:pt x="30" y="2"/>
                </a:cubicBezTo>
                <a:cubicBezTo>
                  <a:pt x="30" y="2"/>
                  <a:pt x="30" y="1"/>
                  <a:pt x="29" y="2"/>
                </a:cubicBezTo>
                <a:cubicBezTo>
                  <a:pt x="29" y="2"/>
                  <a:pt x="29" y="2"/>
                  <a:pt x="28" y="3"/>
                </a:cubicBezTo>
                <a:cubicBezTo>
                  <a:pt x="28" y="4"/>
                  <a:pt x="26" y="3"/>
                  <a:pt x="26" y="4"/>
                </a:cubicBezTo>
                <a:cubicBezTo>
                  <a:pt x="26" y="5"/>
                  <a:pt x="27" y="6"/>
                  <a:pt x="27" y="6"/>
                </a:cubicBezTo>
                <a:cubicBezTo>
                  <a:pt x="27" y="6"/>
                  <a:pt x="26" y="7"/>
                  <a:pt x="26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8"/>
                  <a:pt x="26" y="9"/>
                  <a:pt x="26" y="10"/>
                </a:cubicBezTo>
                <a:cubicBezTo>
                  <a:pt x="26" y="11"/>
                  <a:pt x="27" y="11"/>
                  <a:pt x="27" y="12"/>
                </a:cubicBezTo>
                <a:cubicBezTo>
                  <a:pt x="26" y="12"/>
                  <a:pt x="25" y="11"/>
                  <a:pt x="24" y="12"/>
                </a:cubicBezTo>
                <a:cubicBezTo>
                  <a:pt x="23" y="13"/>
                  <a:pt x="22" y="13"/>
                  <a:pt x="21" y="14"/>
                </a:cubicBezTo>
                <a:cubicBezTo>
                  <a:pt x="21" y="14"/>
                  <a:pt x="20" y="15"/>
                  <a:pt x="21" y="15"/>
                </a:cubicBezTo>
                <a:cubicBezTo>
                  <a:pt x="20" y="16"/>
                  <a:pt x="21" y="17"/>
                  <a:pt x="20" y="18"/>
                </a:cubicBezTo>
                <a:cubicBezTo>
                  <a:pt x="19" y="19"/>
                  <a:pt x="20" y="20"/>
                  <a:pt x="20" y="21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4"/>
                  <a:pt x="18" y="24"/>
                  <a:pt x="17" y="23"/>
                </a:cubicBezTo>
                <a:cubicBezTo>
                  <a:pt x="16" y="23"/>
                  <a:pt x="16" y="24"/>
                  <a:pt x="15" y="24"/>
                </a:cubicBezTo>
                <a:cubicBezTo>
                  <a:pt x="15" y="24"/>
                  <a:pt x="14" y="24"/>
                  <a:pt x="14" y="24"/>
                </a:cubicBezTo>
                <a:cubicBezTo>
                  <a:pt x="13" y="25"/>
                  <a:pt x="13" y="26"/>
                  <a:pt x="12" y="26"/>
                </a:cubicBezTo>
                <a:cubicBezTo>
                  <a:pt x="12" y="26"/>
                  <a:pt x="11" y="27"/>
                  <a:pt x="11" y="27"/>
                </a:cubicBezTo>
                <a:cubicBezTo>
                  <a:pt x="11" y="29"/>
                  <a:pt x="10" y="27"/>
                  <a:pt x="9" y="28"/>
                </a:cubicBezTo>
                <a:cubicBezTo>
                  <a:pt x="8" y="29"/>
                  <a:pt x="9" y="29"/>
                  <a:pt x="10" y="29"/>
                </a:cubicBezTo>
                <a:cubicBezTo>
                  <a:pt x="10" y="30"/>
                  <a:pt x="9" y="30"/>
                  <a:pt x="9" y="30"/>
                </a:cubicBezTo>
                <a:cubicBezTo>
                  <a:pt x="9" y="31"/>
                  <a:pt x="8" y="30"/>
                  <a:pt x="8" y="30"/>
                </a:cubicBezTo>
                <a:cubicBezTo>
                  <a:pt x="7" y="30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9" y="32"/>
                  <a:pt x="8" y="32"/>
                  <a:pt x="8" y="33"/>
                </a:cubicBezTo>
                <a:cubicBezTo>
                  <a:pt x="8" y="34"/>
                  <a:pt x="7" y="33"/>
                  <a:pt x="6" y="34"/>
                </a:cubicBezTo>
                <a:cubicBezTo>
                  <a:pt x="6" y="34"/>
                  <a:pt x="7" y="34"/>
                  <a:pt x="8" y="34"/>
                </a:cubicBezTo>
                <a:cubicBezTo>
                  <a:pt x="8" y="34"/>
                  <a:pt x="8" y="35"/>
                  <a:pt x="8" y="36"/>
                </a:cubicBezTo>
                <a:cubicBezTo>
                  <a:pt x="8" y="36"/>
                  <a:pt x="7" y="36"/>
                  <a:pt x="7" y="37"/>
                </a:cubicBezTo>
                <a:cubicBezTo>
                  <a:pt x="7" y="38"/>
                  <a:pt x="6" y="37"/>
                  <a:pt x="5" y="37"/>
                </a:cubicBezTo>
                <a:cubicBezTo>
                  <a:pt x="4" y="38"/>
                  <a:pt x="3" y="38"/>
                  <a:pt x="1" y="39"/>
                </a:cubicBezTo>
                <a:cubicBezTo>
                  <a:pt x="1" y="39"/>
                  <a:pt x="1" y="40"/>
                  <a:pt x="1" y="4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2"/>
                  <a:pt x="0" y="43"/>
                </a:cubicBezTo>
                <a:cubicBezTo>
                  <a:pt x="0" y="44"/>
                  <a:pt x="0" y="45"/>
                  <a:pt x="1" y="46"/>
                </a:cubicBezTo>
                <a:cubicBezTo>
                  <a:pt x="1" y="46"/>
                  <a:pt x="1" y="47"/>
                  <a:pt x="2" y="47"/>
                </a:cubicBezTo>
                <a:cubicBezTo>
                  <a:pt x="2" y="48"/>
                  <a:pt x="4" y="48"/>
                  <a:pt x="4" y="49"/>
                </a:cubicBezTo>
                <a:cubicBezTo>
                  <a:pt x="5" y="50"/>
                  <a:pt x="7" y="50"/>
                  <a:pt x="8" y="50"/>
                </a:cubicBezTo>
                <a:cubicBezTo>
                  <a:pt x="9" y="50"/>
                  <a:pt x="10" y="49"/>
                  <a:pt x="11" y="50"/>
                </a:cubicBezTo>
                <a:cubicBezTo>
                  <a:pt x="12" y="50"/>
                  <a:pt x="12" y="49"/>
                  <a:pt x="12" y="49"/>
                </a:cubicBezTo>
                <a:cubicBezTo>
                  <a:pt x="14" y="48"/>
                  <a:pt x="14" y="47"/>
                  <a:pt x="15" y="47"/>
                </a:cubicBezTo>
                <a:cubicBezTo>
                  <a:pt x="16" y="47"/>
                  <a:pt x="18" y="47"/>
                  <a:pt x="19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0" y="48"/>
                  <a:pt x="20" y="48"/>
                </a:cubicBezTo>
                <a:cubicBezTo>
                  <a:pt x="20" y="49"/>
                  <a:pt x="19" y="50"/>
                  <a:pt x="20" y="51"/>
                </a:cubicBezTo>
                <a:cubicBezTo>
                  <a:pt x="19" y="52"/>
                  <a:pt x="21" y="53"/>
                  <a:pt x="21" y="54"/>
                </a:cubicBezTo>
                <a:cubicBezTo>
                  <a:pt x="21" y="54"/>
                  <a:pt x="21" y="55"/>
                  <a:pt x="21" y="55"/>
                </a:cubicBezTo>
                <a:cubicBezTo>
                  <a:pt x="22" y="55"/>
                  <a:pt x="23" y="56"/>
                  <a:pt x="24" y="56"/>
                </a:cubicBezTo>
                <a:cubicBezTo>
                  <a:pt x="24" y="56"/>
                  <a:pt x="25" y="56"/>
                  <a:pt x="25" y="56"/>
                </a:cubicBezTo>
                <a:cubicBezTo>
                  <a:pt x="26" y="57"/>
                  <a:pt x="27" y="56"/>
                  <a:pt x="27" y="56"/>
                </a:cubicBezTo>
                <a:cubicBezTo>
                  <a:pt x="28" y="57"/>
                  <a:pt x="29" y="56"/>
                  <a:pt x="30" y="56"/>
                </a:cubicBezTo>
                <a:cubicBezTo>
                  <a:pt x="30" y="56"/>
                  <a:pt x="30" y="56"/>
                  <a:pt x="31" y="56"/>
                </a:cubicBezTo>
                <a:cubicBezTo>
                  <a:pt x="32" y="56"/>
                  <a:pt x="31" y="55"/>
                  <a:pt x="32" y="54"/>
                </a:cubicBezTo>
                <a:cubicBezTo>
                  <a:pt x="33" y="54"/>
                  <a:pt x="34" y="55"/>
                  <a:pt x="34" y="55"/>
                </a:cubicBezTo>
                <a:cubicBezTo>
                  <a:pt x="35" y="55"/>
                  <a:pt x="36" y="56"/>
                  <a:pt x="37" y="55"/>
                </a:cubicBezTo>
                <a:cubicBezTo>
                  <a:pt x="38" y="56"/>
                  <a:pt x="38" y="55"/>
                  <a:pt x="39" y="55"/>
                </a:cubicBezTo>
                <a:cubicBezTo>
                  <a:pt x="41" y="54"/>
                  <a:pt x="42" y="52"/>
                  <a:pt x="43" y="50"/>
                </a:cubicBezTo>
                <a:cubicBezTo>
                  <a:pt x="43" y="48"/>
                  <a:pt x="42" y="46"/>
                  <a:pt x="40" y="45"/>
                </a:cubicBezTo>
                <a:cubicBezTo>
                  <a:pt x="39" y="45"/>
                  <a:pt x="38" y="45"/>
                  <a:pt x="37" y="44"/>
                </a:cubicBezTo>
                <a:cubicBezTo>
                  <a:pt x="36" y="44"/>
                  <a:pt x="37" y="44"/>
                  <a:pt x="37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5" y="44"/>
                  <a:pt x="34" y="44"/>
                  <a:pt x="33" y="45"/>
                </a:cubicBezTo>
                <a:cubicBezTo>
                  <a:pt x="32" y="45"/>
                  <a:pt x="32" y="46"/>
                  <a:pt x="32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1" y="44"/>
                  <a:pt x="31" y="43"/>
                </a:cubicBezTo>
                <a:cubicBezTo>
                  <a:pt x="32" y="42"/>
                  <a:pt x="32" y="42"/>
                  <a:pt x="33" y="41"/>
                </a:cubicBezTo>
                <a:cubicBezTo>
                  <a:pt x="34" y="41"/>
                  <a:pt x="34" y="42"/>
                  <a:pt x="35" y="42"/>
                </a:cubicBezTo>
                <a:cubicBezTo>
                  <a:pt x="35" y="41"/>
                  <a:pt x="34" y="41"/>
                  <a:pt x="33" y="41"/>
                </a:cubicBezTo>
                <a:cubicBezTo>
                  <a:pt x="33" y="40"/>
                  <a:pt x="34" y="40"/>
                  <a:pt x="34" y="40"/>
                </a:cubicBezTo>
                <a:cubicBezTo>
                  <a:pt x="34" y="39"/>
                  <a:pt x="34" y="39"/>
                  <a:pt x="34" y="39"/>
                </a:cubicBezTo>
                <a:cubicBezTo>
                  <a:pt x="35" y="40"/>
                  <a:pt x="36" y="40"/>
                  <a:pt x="36" y="41"/>
                </a:cubicBezTo>
                <a:cubicBezTo>
                  <a:pt x="38" y="40"/>
                  <a:pt x="35" y="39"/>
                  <a:pt x="36" y="38"/>
                </a:cubicBezTo>
                <a:cubicBezTo>
                  <a:pt x="36" y="37"/>
                  <a:pt x="34" y="37"/>
                  <a:pt x="35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7" y="35"/>
                  <a:pt x="37" y="35"/>
                </a:cubicBezTo>
                <a:cubicBezTo>
                  <a:pt x="38" y="35"/>
                  <a:pt x="38" y="35"/>
                  <a:pt x="39" y="36"/>
                </a:cubicBezTo>
                <a:cubicBezTo>
                  <a:pt x="39" y="36"/>
                  <a:pt x="40" y="35"/>
                  <a:pt x="40" y="35"/>
                </a:cubicBezTo>
                <a:cubicBezTo>
                  <a:pt x="42" y="34"/>
                  <a:pt x="42" y="34"/>
                  <a:pt x="42" y="34"/>
                </a:cubicBezTo>
                <a:cubicBezTo>
                  <a:pt x="43" y="34"/>
                  <a:pt x="43" y="33"/>
                  <a:pt x="43" y="32"/>
                </a:cubicBezTo>
                <a:cubicBezTo>
                  <a:pt x="43" y="31"/>
                  <a:pt x="41" y="30"/>
                  <a:pt x="43" y="29"/>
                </a:cubicBezTo>
                <a:cubicBezTo>
                  <a:pt x="43" y="28"/>
                  <a:pt x="43" y="27"/>
                  <a:pt x="43" y="27"/>
                </a:cubicBezTo>
                <a:cubicBezTo>
                  <a:pt x="43" y="26"/>
                  <a:pt x="44" y="24"/>
                  <a:pt x="42" y="23"/>
                </a:cubicBezTo>
                <a:cubicBezTo>
                  <a:pt x="42" y="21"/>
                  <a:pt x="40" y="22"/>
                  <a:pt x="39" y="21"/>
                </a:cubicBezTo>
                <a:cubicBezTo>
                  <a:pt x="39" y="21"/>
                  <a:pt x="40" y="20"/>
                  <a:pt x="40" y="20"/>
                </a:cubicBezTo>
                <a:cubicBezTo>
                  <a:pt x="40" y="19"/>
                  <a:pt x="39" y="19"/>
                  <a:pt x="39" y="19"/>
                </a:cubicBezTo>
                <a:cubicBezTo>
                  <a:pt x="39" y="19"/>
                  <a:pt x="38" y="19"/>
                  <a:pt x="38" y="19"/>
                </a:cubicBezTo>
                <a:cubicBezTo>
                  <a:pt x="38" y="18"/>
                  <a:pt x="37" y="17"/>
                  <a:pt x="37" y="16"/>
                </a:cubicBezTo>
                <a:cubicBezTo>
                  <a:pt x="37" y="16"/>
                  <a:pt x="38" y="16"/>
                  <a:pt x="38" y="17"/>
                </a:cubicBezTo>
                <a:cubicBezTo>
                  <a:pt x="38" y="17"/>
                  <a:pt x="39" y="17"/>
                  <a:pt x="40" y="17"/>
                </a:cubicBezTo>
                <a:cubicBezTo>
                  <a:pt x="41" y="17"/>
                  <a:pt x="42" y="16"/>
                  <a:pt x="43" y="15"/>
                </a:cubicBezTo>
                <a:cubicBezTo>
                  <a:pt x="45" y="15"/>
                  <a:pt x="46" y="13"/>
                  <a:pt x="46" y="11"/>
                </a:cubicBezTo>
                <a:cubicBezTo>
                  <a:pt x="46" y="10"/>
                  <a:pt x="48" y="9"/>
                  <a:pt x="47" y="7"/>
                </a:cubicBezTo>
                <a:cubicBezTo>
                  <a:pt x="47" y="6"/>
                  <a:pt x="47" y="4"/>
                  <a:pt x="45" y="3"/>
                </a:cubicBezTo>
                <a:cubicBezTo>
                  <a:pt x="45" y="3"/>
                  <a:pt x="45" y="2"/>
                  <a:pt x="44" y="2"/>
                </a:cubicBezTo>
                <a:cubicBezTo>
                  <a:pt x="43" y="1"/>
                  <a:pt x="41" y="2"/>
                  <a:pt x="40" y="0"/>
                </a:cubicBezTo>
                <a:cubicBezTo>
                  <a:pt x="40" y="0"/>
                  <a:pt x="39" y="1"/>
                  <a:pt x="39" y="0"/>
                </a:cubicBezTo>
                <a:cubicBezTo>
                  <a:pt x="38" y="1"/>
                  <a:pt x="38" y="0"/>
                  <a:pt x="37" y="0"/>
                </a:cubicBezTo>
                <a:moveTo>
                  <a:pt x="34" y="41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4" y="41"/>
                  <a:pt x="34" y="41"/>
                </a:cubicBezTo>
                <a:moveTo>
                  <a:pt x="35" y="42"/>
                </a:moveTo>
                <a:cubicBezTo>
                  <a:pt x="35" y="42"/>
                  <a:pt x="35" y="42"/>
                  <a:pt x="35" y="42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2"/>
                  <a:pt x="35" y="42"/>
                  <a:pt x="35" y="42"/>
                </a:cubicBezTo>
                <a:moveTo>
                  <a:pt x="34" y="41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moveTo>
                  <a:pt x="36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6" y="33"/>
                  <a:pt x="36" y="33"/>
                </a:cubicBezTo>
                <a:cubicBezTo>
                  <a:pt x="36" y="33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333" name="Freeform 304"/>
          <p:cNvSpPr>
            <a:spLocks noChangeArrowheads="1"/>
          </p:cNvSpPr>
          <p:nvPr/>
        </p:nvSpPr>
        <p:spPr bwMode="auto">
          <a:xfrm>
            <a:off x="6692900" y="2230438"/>
            <a:ext cx="87313" cy="87312"/>
          </a:xfrm>
          <a:custGeom>
            <a:avLst/>
            <a:gdLst>
              <a:gd name="T0" fmla="*/ 23 w 29"/>
              <a:gd name="T1" fmla="*/ 23 h 29"/>
              <a:gd name="T2" fmla="*/ 24 w 29"/>
              <a:gd name="T3" fmla="*/ 22 h 29"/>
              <a:gd name="T4" fmla="*/ 26 w 29"/>
              <a:gd name="T5" fmla="*/ 20 h 29"/>
              <a:gd name="T6" fmla="*/ 27 w 29"/>
              <a:gd name="T7" fmla="*/ 18 h 29"/>
              <a:gd name="T8" fmla="*/ 28 w 29"/>
              <a:gd name="T9" fmla="*/ 17 h 29"/>
              <a:gd name="T10" fmla="*/ 29 w 29"/>
              <a:gd name="T11" fmla="*/ 14 h 29"/>
              <a:gd name="T12" fmla="*/ 28 w 29"/>
              <a:gd name="T13" fmla="*/ 12 h 29"/>
              <a:gd name="T14" fmla="*/ 28 w 29"/>
              <a:gd name="T15" fmla="*/ 10 h 29"/>
              <a:gd name="T16" fmla="*/ 27 w 29"/>
              <a:gd name="T17" fmla="*/ 8 h 29"/>
              <a:gd name="T18" fmla="*/ 26 w 29"/>
              <a:gd name="T19" fmla="*/ 7 h 29"/>
              <a:gd name="T20" fmla="*/ 25 w 29"/>
              <a:gd name="T21" fmla="*/ 5 h 29"/>
              <a:gd name="T22" fmla="*/ 24 w 29"/>
              <a:gd name="T23" fmla="*/ 3 h 29"/>
              <a:gd name="T24" fmla="*/ 22 w 29"/>
              <a:gd name="T25" fmla="*/ 2 h 29"/>
              <a:gd name="T26" fmla="*/ 20 w 29"/>
              <a:gd name="T27" fmla="*/ 1 h 29"/>
              <a:gd name="T28" fmla="*/ 16 w 29"/>
              <a:gd name="T29" fmla="*/ 0 h 29"/>
              <a:gd name="T30" fmla="*/ 14 w 29"/>
              <a:gd name="T31" fmla="*/ 0 h 29"/>
              <a:gd name="T32" fmla="*/ 12 w 29"/>
              <a:gd name="T33" fmla="*/ 0 h 29"/>
              <a:gd name="T34" fmla="*/ 10 w 29"/>
              <a:gd name="T35" fmla="*/ 1 h 29"/>
              <a:gd name="T36" fmla="*/ 8 w 29"/>
              <a:gd name="T37" fmla="*/ 1 h 29"/>
              <a:gd name="T38" fmla="*/ 6 w 29"/>
              <a:gd name="T39" fmla="*/ 3 h 29"/>
              <a:gd name="T40" fmla="*/ 4 w 29"/>
              <a:gd name="T41" fmla="*/ 5 h 29"/>
              <a:gd name="T42" fmla="*/ 3 w 29"/>
              <a:gd name="T43" fmla="*/ 6 h 29"/>
              <a:gd name="T44" fmla="*/ 2 w 29"/>
              <a:gd name="T45" fmla="*/ 10 h 29"/>
              <a:gd name="T46" fmla="*/ 2 w 29"/>
              <a:gd name="T47" fmla="*/ 11 h 29"/>
              <a:gd name="T48" fmla="*/ 1 w 29"/>
              <a:gd name="T49" fmla="*/ 14 h 29"/>
              <a:gd name="T50" fmla="*/ 1 w 29"/>
              <a:gd name="T51" fmla="*/ 17 h 29"/>
              <a:gd name="T52" fmla="*/ 1 w 29"/>
              <a:gd name="T53" fmla="*/ 19 h 29"/>
              <a:gd name="T54" fmla="*/ 3 w 29"/>
              <a:gd name="T55" fmla="*/ 20 h 29"/>
              <a:gd name="T56" fmla="*/ 3 w 29"/>
              <a:gd name="T57" fmla="*/ 22 h 29"/>
              <a:gd name="T58" fmla="*/ 6 w 29"/>
              <a:gd name="T59" fmla="*/ 23 h 29"/>
              <a:gd name="T60" fmla="*/ 7 w 29"/>
              <a:gd name="T61" fmla="*/ 24 h 29"/>
              <a:gd name="T62" fmla="*/ 6 w 29"/>
              <a:gd name="T63" fmla="*/ 25 h 29"/>
              <a:gd name="T64" fmla="*/ 8 w 29"/>
              <a:gd name="T65" fmla="*/ 26 h 29"/>
              <a:gd name="T66" fmla="*/ 12 w 29"/>
              <a:gd name="T67" fmla="*/ 27 h 29"/>
              <a:gd name="T68" fmla="*/ 13 w 29"/>
              <a:gd name="T69" fmla="*/ 29 h 29"/>
              <a:gd name="T70" fmla="*/ 15 w 29"/>
              <a:gd name="T71" fmla="*/ 26 h 29"/>
              <a:gd name="T72" fmla="*/ 17 w 29"/>
              <a:gd name="T73" fmla="*/ 26 h 29"/>
              <a:gd name="T74" fmla="*/ 19 w 29"/>
              <a:gd name="T75" fmla="*/ 25 h 29"/>
              <a:gd name="T76" fmla="*/ 22 w 29"/>
              <a:gd name="T77" fmla="*/ 26 h 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"/>
              <a:gd name="T118" fmla="*/ 0 h 29"/>
              <a:gd name="T119" fmla="*/ 29 w 29"/>
              <a:gd name="T120" fmla="*/ 29 h 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" h="29">
                <a:moveTo>
                  <a:pt x="22" y="25"/>
                </a:moveTo>
                <a:cubicBezTo>
                  <a:pt x="22" y="24"/>
                  <a:pt x="22" y="24"/>
                  <a:pt x="23" y="23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3"/>
                  <a:pt x="24" y="23"/>
                  <a:pt x="24" y="22"/>
                </a:cubicBezTo>
                <a:cubicBezTo>
                  <a:pt x="24" y="22"/>
                  <a:pt x="25" y="23"/>
                  <a:pt x="25" y="22"/>
                </a:cubicBezTo>
                <a:cubicBezTo>
                  <a:pt x="25" y="21"/>
                  <a:pt x="26" y="21"/>
                  <a:pt x="26" y="20"/>
                </a:cubicBezTo>
                <a:cubicBezTo>
                  <a:pt x="26" y="19"/>
                  <a:pt x="27" y="20"/>
                  <a:pt x="27" y="20"/>
                </a:cubicBezTo>
                <a:cubicBezTo>
                  <a:pt x="28" y="19"/>
                  <a:pt x="27" y="19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6"/>
                  <a:pt x="28" y="17"/>
                  <a:pt x="28" y="17"/>
                </a:cubicBezTo>
                <a:cubicBezTo>
                  <a:pt x="28" y="16"/>
                  <a:pt x="28" y="15"/>
                  <a:pt x="28" y="15"/>
                </a:cubicBezTo>
                <a:cubicBezTo>
                  <a:pt x="28" y="14"/>
                  <a:pt x="29" y="14"/>
                  <a:pt x="29" y="14"/>
                </a:cubicBezTo>
                <a:cubicBezTo>
                  <a:pt x="29" y="13"/>
                  <a:pt x="28" y="14"/>
                  <a:pt x="28" y="13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7" y="12"/>
                  <a:pt x="27" y="11"/>
                </a:cubicBezTo>
                <a:cubicBezTo>
                  <a:pt x="27" y="10"/>
                  <a:pt x="28" y="10"/>
                  <a:pt x="28" y="10"/>
                </a:cubicBezTo>
                <a:cubicBezTo>
                  <a:pt x="28" y="9"/>
                  <a:pt x="28" y="10"/>
                  <a:pt x="27" y="10"/>
                </a:cubicBezTo>
                <a:cubicBezTo>
                  <a:pt x="27" y="9"/>
                  <a:pt x="27" y="9"/>
                  <a:pt x="27" y="8"/>
                </a:cubicBezTo>
                <a:cubicBezTo>
                  <a:pt x="27" y="8"/>
                  <a:pt x="27" y="8"/>
                  <a:pt x="27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6" y="7"/>
                  <a:pt x="26" y="6"/>
                  <a:pt x="26" y="5"/>
                </a:cubicBezTo>
                <a:cubicBezTo>
                  <a:pt x="26" y="5"/>
                  <a:pt x="25" y="6"/>
                  <a:pt x="25" y="5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0" y="2"/>
                  <a:pt x="20" y="1"/>
                  <a:pt x="20" y="1"/>
                </a:cubicBezTo>
                <a:cubicBezTo>
                  <a:pt x="19" y="1"/>
                  <a:pt x="18" y="0"/>
                  <a:pt x="17" y="1"/>
                </a:cubicBezTo>
                <a:cubicBezTo>
                  <a:pt x="17" y="1"/>
                  <a:pt x="17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1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7" y="2"/>
                </a:cubicBezTo>
                <a:cubicBezTo>
                  <a:pt x="7" y="3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4"/>
                  <a:pt x="4" y="5"/>
                </a:cubicBezTo>
                <a:cubicBezTo>
                  <a:pt x="4" y="5"/>
                  <a:pt x="3" y="4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4" y="6"/>
                  <a:pt x="3" y="7"/>
                  <a:pt x="3" y="7"/>
                </a:cubicBezTo>
                <a:cubicBezTo>
                  <a:pt x="2" y="8"/>
                  <a:pt x="2" y="9"/>
                  <a:pt x="2" y="10"/>
                </a:cubicBezTo>
                <a:cubicBezTo>
                  <a:pt x="1" y="10"/>
                  <a:pt x="0" y="9"/>
                  <a:pt x="0" y="10"/>
                </a:cubicBezTo>
                <a:cubicBezTo>
                  <a:pt x="0" y="11"/>
                  <a:pt x="1" y="10"/>
                  <a:pt x="2" y="11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2"/>
                  <a:pt x="1" y="13"/>
                  <a:pt x="1" y="14"/>
                </a:cubicBezTo>
                <a:cubicBezTo>
                  <a:pt x="1" y="14"/>
                  <a:pt x="2" y="14"/>
                  <a:pt x="2" y="15"/>
                </a:cubicBezTo>
                <a:cubicBezTo>
                  <a:pt x="2" y="16"/>
                  <a:pt x="0" y="16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3" y="18"/>
                  <a:pt x="1" y="18"/>
                  <a:pt x="1" y="19"/>
                </a:cubicBezTo>
                <a:cubicBezTo>
                  <a:pt x="1" y="19"/>
                  <a:pt x="2" y="18"/>
                  <a:pt x="2" y="18"/>
                </a:cubicBezTo>
                <a:cubicBezTo>
                  <a:pt x="3" y="18"/>
                  <a:pt x="3" y="19"/>
                  <a:pt x="3" y="20"/>
                </a:cubicBezTo>
                <a:cubicBezTo>
                  <a:pt x="3" y="20"/>
                  <a:pt x="4" y="21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4" y="22"/>
                  <a:pt x="4" y="22"/>
                  <a:pt x="5" y="22"/>
                </a:cubicBezTo>
                <a:cubicBezTo>
                  <a:pt x="5" y="22"/>
                  <a:pt x="5" y="22"/>
                  <a:pt x="6" y="23"/>
                </a:cubicBezTo>
                <a:cubicBezTo>
                  <a:pt x="6" y="23"/>
                  <a:pt x="5" y="23"/>
                  <a:pt x="5" y="24"/>
                </a:cubicBezTo>
                <a:cubicBezTo>
                  <a:pt x="5" y="25"/>
                  <a:pt x="6" y="23"/>
                  <a:pt x="7" y="24"/>
                </a:cubicBezTo>
                <a:cubicBezTo>
                  <a:pt x="7" y="24"/>
                  <a:pt x="7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6"/>
                  <a:pt x="7" y="25"/>
                  <a:pt x="7" y="25"/>
                </a:cubicBezTo>
                <a:cubicBezTo>
                  <a:pt x="8" y="25"/>
                  <a:pt x="8" y="25"/>
                  <a:pt x="8" y="26"/>
                </a:cubicBezTo>
                <a:cubicBezTo>
                  <a:pt x="9" y="25"/>
                  <a:pt x="10" y="25"/>
                  <a:pt x="11" y="25"/>
                </a:cubicBezTo>
                <a:cubicBezTo>
                  <a:pt x="12" y="26"/>
                  <a:pt x="12" y="26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4" y="26"/>
                  <a:pt x="12" y="28"/>
                  <a:pt x="13" y="29"/>
                </a:cubicBezTo>
                <a:cubicBezTo>
                  <a:pt x="13" y="28"/>
                  <a:pt x="13" y="27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16" y="26"/>
                  <a:pt x="16" y="27"/>
                  <a:pt x="16" y="27"/>
                </a:cubicBezTo>
                <a:cubicBezTo>
                  <a:pt x="17" y="27"/>
                  <a:pt x="17" y="26"/>
                  <a:pt x="17" y="26"/>
                </a:cubicBezTo>
                <a:cubicBezTo>
                  <a:pt x="18" y="25"/>
                  <a:pt x="18" y="27"/>
                  <a:pt x="18" y="27"/>
                </a:cubicBezTo>
                <a:cubicBezTo>
                  <a:pt x="19" y="27"/>
                  <a:pt x="19" y="26"/>
                  <a:pt x="19" y="25"/>
                </a:cubicBezTo>
                <a:cubicBezTo>
                  <a:pt x="19" y="25"/>
                  <a:pt x="20" y="25"/>
                  <a:pt x="20" y="25"/>
                </a:cubicBezTo>
                <a:cubicBezTo>
                  <a:pt x="21" y="25"/>
                  <a:pt x="21" y="26"/>
                  <a:pt x="22" y="26"/>
                </a:cubicBezTo>
                <a:cubicBezTo>
                  <a:pt x="22" y="26"/>
                  <a:pt x="22" y="25"/>
                  <a:pt x="22" y="25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334" name="Freeform 310"/>
          <p:cNvSpPr>
            <a:spLocks noEditPoints="1" noChangeArrowheads="1"/>
          </p:cNvSpPr>
          <p:nvPr/>
        </p:nvSpPr>
        <p:spPr bwMode="auto">
          <a:xfrm>
            <a:off x="6781800" y="2008188"/>
            <a:ext cx="163513" cy="273050"/>
          </a:xfrm>
          <a:custGeom>
            <a:avLst/>
            <a:gdLst>
              <a:gd name="T0" fmla="*/ 28 w 55"/>
              <a:gd name="T1" fmla="*/ 3 h 92"/>
              <a:gd name="T2" fmla="*/ 22 w 55"/>
              <a:gd name="T3" fmla="*/ 12 h 92"/>
              <a:gd name="T4" fmla="*/ 22 w 55"/>
              <a:gd name="T5" fmla="*/ 17 h 92"/>
              <a:gd name="T6" fmla="*/ 23 w 55"/>
              <a:gd name="T7" fmla="*/ 18 h 92"/>
              <a:gd name="T8" fmla="*/ 27 w 55"/>
              <a:gd name="T9" fmla="*/ 22 h 92"/>
              <a:gd name="T10" fmla="*/ 24 w 55"/>
              <a:gd name="T11" fmla="*/ 25 h 92"/>
              <a:gd name="T12" fmla="*/ 21 w 55"/>
              <a:gd name="T13" fmla="*/ 28 h 92"/>
              <a:gd name="T14" fmla="*/ 20 w 55"/>
              <a:gd name="T15" fmla="*/ 32 h 92"/>
              <a:gd name="T16" fmla="*/ 21 w 55"/>
              <a:gd name="T17" fmla="*/ 37 h 92"/>
              <a:gd name="T18" fmla="*/ 24 w 55"/>
              <a:gd name="T19" fmla="*/ 39 h 92"/>
              <a:gd name="T20" fmla="*/ 24 w 55"/>
              <a:gd name="T21" fmla="*/ 37 h 92"/>
              <a:gd name="T22" fmla="*/ 26 w 55"/>
              <a:gd name="T23" fmla="*/ 41 h 92"/>
              <a:gd name="T24" fmla="*/ 23 w 55"/>
              <a:gd name="T25" fmla="*/ 44 h 92"/>
              <a:gd name="T26" fmla="*/ 21 w 55"/>
              <a:gd name="T27" fmla="*/ 48 h 92"/>
              <a:gd name="T28" fmla="*/ 17 w 55"/>
              <a:gd name="T29" fmla="*/ 49 h 92"/>
              <a:gd name="T30" fmla="*/ 10 w 55"/>
              <a:gd name="T31" fmla="*/ 51 h 92"/>
              <a:gd name="T32" fmla="*/ 4 w 55"/>
              <a:gd name="T33" fmla="*/ 56 h 92"/>
              <a:gd name="T34" fmla="*/ 1 w 55"/>
              <a:gd name="T35" fmla="*/ 60 h 92"/>
              <a:gd name="T36" fmla="*/ 2 w 55"/>
              <a:gd name="T37" fmla="*/ 63 h 92"/>
              <a:gd name="T38" fmla="*/ 3 w 55"/>
              <a:gd name="T39" fmla="*/ 66 h 92"/>
              <a:gd name="T40" fmla="*/ 2 w 55"/>
              <a:gd name="T41" fmla="*/ 70 h 92"/>
              <a:gd name="T42" fmla="*/ 6 w 55"/>
              <a:gd name="T43" fmla="*/ 72 h 92"/>
              <a:gd name="T44" fmla="*/ 13 w 55"/>
              <a:gd name="T45" fmla="*/ 75 h 92"/>
              <a:gd name="T46" fmla="*/ 21 w 55"/>
              <a:gd name="T47" fmla="*/ 75 h 92"/>
              <a:gd name="T48" fmla="*/ 27 w 55"/>
              <a:gd name="T49" fmla="*/ 75 h 92"/>
              <a:gd name="T50" fmla="*/ 29 w 55"/>
              <a:gd name="T51" fmla="*/ 79 h 92"/>
              <a:gd name="T52" fmla="*/ 34 w 55"/>
              <a:gd name="T53" fmla="*/ 83 h 92"/>
              <a:gd name="T54" fmla="*/ 40 w 55"/>
              <a:gd name="T55" fmla="*/ 80 h 92"/>
              <a:gd name="T56" fmla="*/ 44 w 55"/>
              <a:gd name="T57" fmla="*/ 85 h 92"/>
              <a:gd name="T58" fmla="*/ 46 w 55"/>
              <a:gd name="T59" fmla="*/ 89 h 92"/>
              <a:gd name="T60" fmla="*/ 53 w 55"/>
              <a:gd name="T61" fmla="*/ 90 h 92"/>
              <a:gd name="T62" fmla="*/ 54 w 55"/>
              <a:gd name="T63" fmla="*/ 84 h 92"/>
              <a:gd name="T64" fmla="*/ 49 w 55"/>
              <a:gd name="T65" fmla="*/ 79 h 92"/>
              <a:gd name="T66" fmla="*/ 44 w 55"/>
              <a:gd name="T67" fmla="*/ 74 h 92"/>
              <a:gd name="T68" fmla="*/ 40 w 55"/>
              <a:gd name="T69" fmla="*/ 75 h 92"/>
              <a:gd name="T70" fmla="*/ 44 w 55"/>
              <a:gd name="T71" fmla="*/ 72 h 92"/>
              <a:gd name="T72" fmla="*/ 41 w 55"/>
              <a:gd name="T73" fmla="*/ 66 h 92"/>
              <a:gd name="T74" fmla="*/ 36 w 55"/>
              <a:gd name="T75" fmla="*/ 70 h 92"/>
              <a:gd name="T76" fmla="*/ 30 w 55"/>
              <a:gd name="T77" fmla="*/ 68 h 92"/>
              <a:gd name="T78" fmla="*/ 28 w 55"/>
              <a:gd name="T79" fmla="*/ 64 h 92"/>
              <a:gd name="T80" fmla="*/ 32 w 55"/>
              <a:gd name="T81" fmla="*/ 63 h 92"/>
              <a:gd name="T82" fmla="*/ 37 w 55"/>
              <a:gd name="T83" fmla="*/ 62 h 92"/>
              <a:gd name="T84" fmla="*/ 42 w 55"/>
              <a:gd name="T85" fmla="*/ 58 h 92"/>
              <a:gd name="T86" fmla="*/ 44 w 55"/>
              <a:gd name="T87" fmla="*/ 52 h 92"/>
              <a:gd name="T88" fmla="*/ 43 w 55"/>
              <a:gd name="T89" fmla="*/ 49 h 92"/>
              <a:gd name="T90" fmla="*/ 40 w 55"/>
              <a:gd name="T91" fmla="*/ 45 h 92"/>
              <a:gd name="T92" fmla="*/ 42 w 55"/>
              <a:gd name="T93" fmla="*/ 41 h 92"/>
              <a:gd name="T94" fmla="*/ 41 w 55"/>
              <a:gd name="T95" fmla="*/ 37 h 92"/>
              <a:gd name="T96" fmla="*/ 45 w 55"/>
              <a:gd name="T97" fmla="*/ 35 h 92"/>
              <a:gd name="T98" fmla="*/ 46 w 55"/>
              <a:gd name="T99" fmla="*/ 29 h 92"/>
              <a:gd name="T100" fmla="*/ 45 w 55"/>
              <a:gd name="T101" fmla="*/ 21 h 92"/>
              <a:gd name="T102" fmla="*/ 41 w 55"/>
              <a:gd name="T103" fmla="*/ 13 h 92"/>
              <a:gd name="T104" fmla="*/ 43 w 55"/>
              <a:gd name="T105" fmla="*/ 8 h 92"/>
              <a:gd name="T106" fmla="*/ 38 w 55"/>
              <a:gd name="T107" fmla="*/ 3 h 92"/>
              <a:gd name="T108" fmla="*/ 44 w 55"/>
              <a:gd name="T109" fmla="*/ 84 h 92"/>
              <a:gd name="T110" fmla="*/ 40 w 55"/>
              <a:gd name="T111" fmla="*/ 78 h 92"/>
              <a:gd name="T112" fmla="*/ 35 w 55"/>
              <a:gd name="T113" fmla="*/ 3 h 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"/>
              <a:gd name="T172" fmla="*/ 0 h 92"/>
              <a:gd name="T173" fmla="*/ 55 w 55"/>
              <a:gd name="T174" fmla="*/ 92 h 9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" h="92">
                <a:moveTo>
                  <a:pt x="35" y="0"/>
                </a:moveTo>
                <a:cubicBezTo>
                  <a:pt x="34" y="0"/>
                  <a:pt x="34" y="1"/>
                  <a:pt x="34" y="1"/>
                </a:cubicBezTo>
                <a:cubicBezTo>
                  <a:pt x="33" y="1"/>
                  <a:pt x="34" y="2"/>
                  <a:pt x="33" y="2"/>
                </a:cubicBezTo>
                <a:cubicBezTo>
                  <a:pt x="32" y="2"/>
                  <a:pt x="31" y="3"/>
                  <a:pt x="31" y="3"/>
                </a:cubicBezTo>
                <a:cubicBezTo>
                  <a:pt x="30" y="4"/>
                  <a:pt x="30" y="3"/>
                  <a:pt x="29" y="3"/>
                </a:cubicBezTo>
                <a:cubicBezTo>
                  <a:pt x="29" y="3"/>
                  <a:pt x="28" y="2"/>
                  <a:pt x="28" y="3"/>
                </a:cubicBezTo>
                <a:cubicBezTo>
                  <a:pt x="28" y="4"/>
                  <a:pt x="26" y="5"/>
                  <a:pt x="27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8"/>
                  <a:pt x="25" y="8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1"/>
                  <a:pt x="24" y="12"/>
                </a:cubicBezTo>
                <a:cubicBezTo>
                  <a:pt x="23" y="12"/>
                  <a:pt x="23" y="12"/>
                  <a:pt x="22" y="12"/>
                </a:cubicBezTo>
                <a:cubicBezTo>
                  <a:pt x="22" y="12"/>
                  <a:pt x="22" y="11"/>
                  <a:pt x="22" y="11"/>
                </a:cubicBezTo>
                <a:cubicBezTo>
                  <a:pt x="21" y="12"/>
                  <a:pt x="22" y="12"/>
                  <a:pt x="23" y="12"/>
                </a:cubicBezTo>
                <a:cubicBezTo>
                  <a:pt x="24" y="12"/>
                  <a:pt x="23" y="13"/>
                  <a:pt x="23" y="14"/>
                </a:cubicBezTo>
                <a:cubicBezTo>
                  <a:pt x="23" y="14"/>
                  <a:pt x="22" y="14"/>
                  <a:pt x="22" y="15"/>
                </a:cubicBezTo>
                <a:cubicBezTo>
                  <a:pt x="23" y="15"/>
                  <a:pt x="22" y="16"/>
                  <a:pt x="23" y="16"/>
                </a:cubicBezTo>
                <a:cubicBezTo>
                  <a:pt x="23" y="17"/>
                  <a:pt x="22" y="17"/>
                  <a:pt x="22" y="17"/>
                </a:cubicBezTo>
                <a:cubicBezTo>
                  <a:pt x="20" y="18"/>
                  <a:pt x="18" y="18"/>
                  <a:pt x="17" y="19"/>
                </a:cubicBezTo>
                <a:cubicBezTo>
                  <a:pt x="17" y="20"/>
                  <a:pt x="18" y="19"/>
                  <a:pt x="18" y="19"/>
                </a:cubicBezTo>
                <a:cubicBezTo>
                  <a:pt x="19" y="18"/>
                  <a:pt x="21" y="18"/>
                  <a:pt x="22" y="17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8"/>
                  <a:pt x="23" y="18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19"/>
                  <a:pt x="23" y="20"/>
                  <a:pt x="22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19"/>
                  <a:pt x="24" y="20"/>
                  <a:pt x="25" y="20"/>
                </a:cubicBezTo>
                <a:cubicBezTo>
                  <a:pt x="26" y="21"/>
                  <a:pt x="26" y="21"/>
                  <a:pt x="27" y="22"/>
                </a:cubicBezTo>
                <a:cubicBezTo>
                  <a:pt x="26" y="22"/>
                  <a:pt x="27" y="22"/>
                  <a:pt x="27" y="22"/>
                </a:cubicBezTo>
                <a:cubicBezTo>
                  <a:pt x="27" y="23"/>
                  <a:pt x="26" y="23"/>
                  <a:pt x="26" y="23"/>
                </a:cubicBezTo>
                <a:cubicBezTo>
                  <a:pt x="26" y="23"/>
                  <a:pt x="26" y="23"/>
                  <a:pt x="26" y="22"/>
                </a:cubicBezTo>
                <a:cubicBezTo>
                  <a:pt x="25" y="22"/>
                  <a:pt x="25" y="23"/>
                  <a:pt x="25" y="23"/>
                </a:cubicBezTo>
                <a:cubicBezTo>
                  <a:pt x="25" y="24"/>
                  <a:pt x="25" y="23"/>
                  <a:pt x="25" y="24"/>
                </a:cubicBezTo>
                <a:cubicBezTo>
                  <a:pt x="25" y="24"/>
                  <a:pt x="25" y="25"/>
                  <a:pt x="25" y="25"/>
                </a:cubicBezTo>
                <a:cubicBezTo>
                  <a:pt x="25" y="25"/>
                  <a:pt x="24" y="25"/>
                  <a:pt x="24" y="25"/>
                </a:cubicBezTo>
                <a:cubicBezTo>
                  <a:pt x="25" y="26"/>
                  <a:pt x="23" y="26"/>
                  <a:pt x="24" y="27"/>
                </a:cubicBezTo>
                <a:cubicBezTo>
                  <a:pt x="23" y="27"/>
                  <a:pt x="23" y="26"/>
                  <a:pt x="22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8"/>
                  <a:pt x="23" y="28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2" y="28"/>
                  <a:pt x="22" y="29"/>
                </a:cubicBezTo>
                <a:cubicBezTo>
                  <a:pt x="22" y="29"/>
                  <a:pt x="21" y="29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1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3"/>
                  <a:pt x="20" y="32"/>
                </a:cubicBezTo>
                <a:cubicBezTo>
                  <a:pt x="22" y="32"/>
                  <a:pt x="21" y="33"/>
                  <a:pt x="21" y="34"/>
                </a:cubicBezTo>
                <a:cubicBezTo>
                  <a:pt x="21" y="34"/>
                  <a:pt x="22" y="34"/>
                  <a:pt x="22" y="35"/>
                </a:cubicBezTo>
                <a:cubicBezTo>
                  <a:pt x="23" y="35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1" y="36"/>
                  <a:pt x="21" y="37"/>
                </a:cubicBezTo>
                <a:cubicBezTo>
                  <a:pt x="21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37"/>
                  <a:pt x="20" y="38"/>
                  <a:pt x="20" y="39"/>
                </a:cubicBezTo>
                <a:cubicBezTo>
                  <a:pt x="20" y="39"/>
                  <a:pt x="20" y="40"/>
                  <a:pt x="21" y="40"/>
                </a:cubicBezTo>
                <a:cubicBezTo>
                  <a:pt x="21" y="41"/>
                  <a:pt x="22" y="40"/>
                  <a:pt x="22" y="40"/>
                </a:cubicBezTo>
                <a:cubicBezTo>
                  <a:pt x="23" y="41"/>
                  <a:pt x="24" y="40"/>
                  <a:pt x="24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7"/>
                  <a:pt x="24" y="37"/>
                </a:cubicBezTo>
                <a:cubicBezTo>
                  <a:pt x="23" y="36"/>
                  <a:pt x="23" y="36"/>
                  <a:pt x="22" y="36"/>
                </a:cubicBezTo>
                <a:cubicBezTo>
                  <a:pt x="23" y="36"/>
                  <a:pt x="23" y="36"/>
                  <a:pt x="24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5" y="36"/>
                  <a:pt x="25" y="37"/>
                  <a:pt x="25" y="37"/>
                </a:cubicBezTo>
                <a:cubicBezTo>
                  <a:pt x="25" y="37"/>
                  <a:pt x="25" y="37"/>
                  <a:pt x="26" y="37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9"/>
                  <a:pt x="25" y="39"/>
                  <a:pt x="25" y="40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6" y="41"/>
                </a:cubicBezTo>
                <a:cubicBezTo>
                  <a:pt x="26" y="41"/>
                  <a:pt x="26" y="42"/>
                  <a:pt x="25" y="42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2"/>
                  <a:pt x="25" y="42"/>
                </a:cubicBezTo>
                <a:cubicBezTo>
                  <a:pt x="25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3"/>
                  <a:pt x="23" y="44"/>
                </a:cubicBezTo>
                <a:cubicBezTo>
                  <a:pt x="23" y="44"/>
                  <a:pt x="24" y="44"/>
                  <a:pt x="24" y="44"/>
                </a:cubicBezTo>
                <a:cubicBezTo>
                  <a:pt x="24" y="45"/>
                  <a:pt x="23" y="45"/>
                  <a:pt x="23" y="44"/>
                </a:cubicBezTo>
                <a:cubicBezTo>
                  <a:pt x="22" y="45"/>
                  <a:pt x="23" y="45"/>
                  <a:pt x="23" y="46"/>
                </a:cubicBezTo>
                <a:cubicBezTo>
                  <a:pt x="23" y="46"/>
                  <a:pt x="22" y="46"/>
                  <a:pt x="22" y="46"/>
                </a:cubicBezTo>
                <a:cubicBezTo>
                  <a:pt x="21" y="46"/>
                  <a:pt x="21" y="47"/>
                  <a:pt x="22" y="47"/>
                </a:cubicBezTo>
                <a:cubicBezTo>
                  <a:pt x="22" y="47"/>
                  <a:pt x="21" y="48"/>
                  <a:pt x="21" y="48"/>
                </a:cubicBezTo>
                <a:cubicBezTo>
                  <a:pt x="20" y="48"/>
                  <a:pt x="21" y="49"/>
                  <a:pt x="21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0"/>
                  <a:pt x="20" y="50"/>
                  <a:pt x="20" y="50"/>
                </a:cubicBezTo>
                <a:cubicBezTo>
                  <a:pt x="20" y="50"/>
                  <a:pt x="19" y="51"/>
                  <a:pt x="20" y="51"/>
                </a:cubicBezTo>
                <a:cubicBezTo>
                  <a:pt x="19" y="51"/>
                  <a:pt x="19" y="50"/>
                  <a:pt x="19" y="50"/>
                </a:cubicBezTo>
                <a:cubicBezTo>
                  <a:pt x="18" y="51"/>
                  <a:pt x="18" y="50"/>
                  <a:pt x="17" y="49"/>
                </a:cubicBezTo>
                <a:cubicBezTo>
                  <a:pt x="16" y="50"/>
                  <a:pt x="16" y="50"/>
                  <a:pt x="15" y="50"/>
                </a:cubicBezTo>
                <a:cubicBezTo>
                  <a:pt x="15" y="50"/>
                  <a:pt x="15" y="50"/>
                  <a:pt x="14" y="50"/>
                </a:cubicBezTo>
                <a:cubicBezTo>
                  <a:pt x="14" y="50"/>
                  <a:pt x="13" y="50"/>
                  <a:pt x="13" y="50"/>
                </a:cubicBezTo>
                <a:cubicBezTo>
                  <a:pt x="13" y="50"/>
                  <a:pt x="12" y="50"/>
                  <a:pt x="12" y="50"/>
                </a:cubicBezTo>
                <a:cubicBezTo>
                  <a:pt x="12" y="51"/>
                  <a:pt x="11" y="50"/>
                  <a:pt x="11" y="50"/>
                </a:cubicBezTo>
                <a:cubicBezTo>
                  <a:pt x="10" y="51"/>
                  <a:pt x="10" y="50"/>
                  <a:pt x="10" y="51"/>
                </a:cubicBezTo>
                <a:cubicBezTo>
                  <a:pt x="9" y="51"/>
                  <a:pt x="9" y="51"/>
                  <a:pt x="8" y="51"/>
                </a:cubicBezTo>
                <a:cubicBezTo>
                  <a:pt x="8" y="51"/>
                  <a:pt x="8" y="51"/>
                  <a:pt x="8" y="52"/>
                </a:cubicBezTo>
                <a:cubicBezTo>
                  <a:pt x="7" y="52"/>
                  <a:pt x="7" y="53"/>
                  <a:pt x="6" y="53"/>
                </a:cubicBezTo>
                <a:cubicBezTo>
                  <a:pt x="6" y="53"/>
                  <a:pt x="6" y="53"/>
                  <a:pt x="5" y="54"/>
                </a:cubicBezTo>
                <a:cubicBezTo>
                  <a:pt x="5" y="54"/>
                  <a:pt x="4" y="54"/>
                  <a:pt x="5" y="55"/>
                </a:cubicBezTo>
                <a:cubicBezTo>
                  <a:pt x="5" y="55"/>
                  <a:pt x="5" y="56"/>
                  <a:pt x="4" y="56"/>
                </a:cubicBezTo>
                <a:cubicBezTo>
                  <a:pt x="4" y="55"/>
                  <a:pt x="3" y="56"/>
                  <a:pt x="2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6"/>
                  <a:pt x="3" y="57"/>
                  <a:pt x="4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8"/>
                  <a:pt x="2" y="58"/>
                </a:cubicBezTo>
                <a:cubicBezTo>
                  <a:pt x="1" y="58"/>
                  <a:pt x="1" y="59"/>
                  <a:pt x="1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1" y="61"/>
                  <a:pt x="1" y="61"/>
                </a:cubicBezTo>
                <a:cubicBezTo>
                  <a:pt x="1" y="62"/>
                  <a:pt x="2" y="62"/>
                  <a:pt x="1" y="62"/>
                </a:cubicBezTo>
                <a:cubicBezTo>
                  <a:pt x="2" y="63"/>
                  <a:pt x="1" y="62"/>
                  <a:pt x="1" y="62"/>
                </a:cubicBezTo>
                <a:cubicBezTo>
                  <a:pt x="0" y="63"/>
                  <a:pt x="2" y="63"/>
                  <a:pt x="2" y="63"/>
                </a:cubicBezTo>
                <a:cubicBezTo>
                  <a:pt x="1" y="64"/>
                  <a:pt x="0" y="64"/>
                  <a:pt x="0" y="64"/>
                </a:cubicBezTo>
                <a:cubicBezTo>
                  <a:pt x="0" y="64"/>
                  <a:pt x="0" y="64"/>
                  <a:pt x="1" y="65"/>
                </a:cubicBezTo>
                <a:cubicBezTo>
                  <a:pt x="1" y="65"/>
                  <a:pt x="0" y="65"/>
                  <a:pt x="0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6"/>
                  <a:pt x="2" y="65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2" y="67"/>
                  <a:pt x="3" y="67"/>
                  <a:pt x="3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4" y="68"/>
                  <a:pt x="3" y="69"/>
                  <a:pt x="3" y="69"/>
                </a:cubicBezTo>
                <a:cubicBezTo>
                  <a:pt x="4" y="70"/>
                  <a:pt x="2" y="70"/>
                  <a:pt x="2" y="70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1"/>
                  <a:pt x="2" y="71"/>
                  <a:pt x="2" y="71"/>
                </a:cubicBezTo>
                <a:cubicBezTo>
                  <a:pt x="3" y="71"/>
                  <a:pt x="3" y="70"/>
                  <a:pt x="3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5" y="70"/>
                  <a:pt x="5" y="71"/>
                  <a:pt x="6" y="72"/>
                </a:cubicBezTo>
                <a:cubicBezTo>
                  <a:pt x="6" y="72"/>
                  <a:pt x="5" y="73"/>
                  <a:pt x="6" y="73"/>
                </a:cubicBezTo>
                <a:cubicBezTo>
                  <a:pt x="6" y="73"/>
                  <a:pt x="6" y="72"/>
                  <a:pt x="6" y="72"/>
                </a:cubicBezTo>
                <a:cubicBezTo>
                  <a:pt x="7" y="72"/>
                  <a:pt x="7" y="73"/>
                  <a:pt x="8" y="73"/>
                </a:cubicBezTo>
                <a:cubicBezTo>
                  <a:pt x="8" y="73"/>
                  <a:pt x="9" y="73"/>
                  <a:pt x="9" y="73"/>
                </a:cubicBezTo>
                <a:cubicBezTo>
                  <a:pt x="9" y="74"/>
                  <a:pt x="10" y="73"/>
                  <a:pt x="10" y="73"/>
                </a:cubicBezTo>
                <a:cubicBezTo>
                  <a:pt x="10" y="73"/>
                  <a:pt x="11" y="74"/>
                  <a:pt x="11" y="74"/>
                </a:cubicBezTo>
                <a:cubicBezTo>
                  <a:pt x="12" y="74"/>
                  <a:pt x="11" y="75"/>
                  <a:pt x="11" y="76"/>
                </a:cubicBezTo>
                <a:cubicBezTo>
                  <a:pt x="12" y="77"/>
                  <a:pt x="12" y="74"/>
                  <a:pt x="13" y="75"/>
                </a:cubicBezTo>
                <a:cubicBezTo>
                  <a:pt x="14" y="77"/>
                  <a:pt x="15" y="75"/>
                  <a:pt x="16" y="76"/>
                </a:cubicBezTo>
                <a:cubicBezTo>
                  <a:pt x="16" y="76"/>
                  <a:pt x="16" y="77"/>
                  <a:pt x="17" y="77"/>
                </a:cubicBezTo>
                <a:cubicBezTo>
                  <a:pt x="17" y="77"/>
                  <a:pt x="17" y="76"/>
                  <a:pt x="17" y="76"/>
                </a:cubicBezTo>
                <a:cubicBezTo>
                  <a:pt x="18" y="75"/>
                  <a:pt x="18" y="76"/>
                  <a:pt x="19" y="76"/>
                </a:cubicBezTo>
                <a:cubicBezTo>
                  <a:pt x="19" y="76"/>
                  <a:pt x="19" y="76"/>
                  <a:pt x="19" y="75"/>
                </a:cubicBezTo>
                <a:cubicBezTo>
                  <a:pt x="20" y="74"/>
                  <a:pt x="21" y="75"/>
                  <a:pt x="21" y="75"/>
                </a:cubicBezTo>
                <a:cubicBezTo>
                  <a:pt x="22" y="75"/>
                  <a:pt x="23" y="74"/>
                  <a:pt x="23" y="74"/>
                </a:cubicBezTo>
                <a:cubicBezTo>
                  <a:pt x="23" y="73"/>
                  <a:pt x="23" y="73"/>
                  <a:pt x="24" y="73"/>
                </a:cubicBezTo>
                <a:cubicBezTo>
                  <a:pt x="24" y="73"/>
                  <a:pt x="24" y="73"/>
                  <a:pt x="24" y="72"/>
                </a:cubicBezTo>
                <a:cubicBezTo>
                  <a:pt x="25" y="72"/>
                  <a:pt x="25" y="73"/>
                  <a:pt x="26" y="72"/>
                </a:cubicBezTo>
                <a:cubicBezTo>
                  <a:pt x="26" y="72"/>
                  <a:pt x="26" y="72"/>
                  <a:pt x="27" y="72"/>
                </a:cubicBezTo>
                <a:cubicBezTo>
                  <a:pt x="27" y="73"/>
                  <a:pt x="26" y="74"/>
                  <a:pt x="27" y="75"/>
                </a:cubicBezTo>
                <a:cubicBezTo>
                  <a:pt x="27" y="75"/>
                  <a:pt x="27" y="76"/>
                  <a:pt x="26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7"/>
                  <a:pt x="27" y="77"/>
                  <a:pt x="28" y="77"/>
                </a:cubicBezTo>
                <a:cubicBezTo>
                  <a:pt x="28" y="78"/>
                  <a:pt x="28" y="78"/>
                  <a:pt x="28" y="79"/>
                </a:cubicBezTo>
                <a:cubicBezTo>
                  <a:pt x="28" y="79"/>
                  <a:pt x="29" y="78"/>
                  <a:pt x="29" y="79"/>
                </a:cubicBezTo>
                <a:cubicBezTo>
                  <a:pt x="29" y="79"/>
                  <a:pt x="30" y="80"/>
                  <a:pt x="29" y="80"/>
                </a:cubicBezTo>
                <a:cubicBezTo>
                  <a:pt x="29" y="80"/>
                  <a:pt x="30" y="80"/>
                  <a:pt x="30" y="80"/>
                </a:cubicBezTo>
                <a:cubicBezTo>
                  <a:pt x="31" y="81"/>
                  <a:pt x="29" y="81"/>
                  <a:pt x="29" y="82"/>
                </a:cubicBezTo>
                <a:cubicBezTo>
                  <a:pt x="30" y="82"/>
                  <a:pt x="31" y="81"/>
                  <a:pt x="32" y="82"/>
                </a:cubicBezTo>
                <a:cubicBezTo>
                  <a:pt x="31" y="82"/>
                  <a:pt x="32" y="83"/>
                  <a:pt x="32" y="83"/>
                </a:cubicBezTo>
                <a:cubicBezTo>
                  <a:pt x="33" y="84"/>
                  <a:pt x="33" y="82"/>
                  <a:pt x="34" y="83"/>
                </a:cubicBezTo>
                <a:cubicBezTo>
                  <a:pt x="34" y="82"/>
                  <a:pt x="33" y="82"/>
                  <a:pt x="33" y="81"/>
                </a:cubicBezTo>
                <a:cubicBezTo>
                  <a:pt x="33" y="82"/>
                  <a:pt x="34" y="81"/>
                  <a:pt x="34" y="82"/>
                </a:cubicBezTo>
                <a:cubicBezTo>
                  <a:pt x="36" y="83"/>
                  <a:pt x="37" y="81"/>
                  <a:pt x="38" y="81"/>
                </a:cubicBezTo>
                <a:cubicBezTo>
                  <a:pt x="38" y="81"/>
                  <a:pt x="39" y="81"/>
                  <a:pt x="39" y="81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41" y="80"/>
                  <a:pt x="40" y="80"/>
                  <a:pt x="40" y="80"/>
                </a:cubicBezTo>
                <a:cubicBezTo>
                  <a:pt x="41" y="81"/>
                  <a:pt x="40" y="82"/>
                  <a:pt x="41" y="82"/>
                </a:cubicBezTo>
                <a:cubicBezTo>
                  <a:pt x="41" y="83"/>
                  <a:pt x="42" y="83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4" y="84"/>
                  <a:pt x="43" y="84"/>
                  <a:pt x="43" y="84"/>
                </a:cubicBezTo>
                <a:cubicBezTo>
                  <a:pt x="44" y="84"/>
                  <a:pt x="44" y="85"/>
                  <a:pt x="44" y="85"/>
                </a:cubicBezTo>
                <a:cubicBezTo>
                  <a:pt x="44" y="85"/>
                  <a:pt x="45" y="85"/>
                  <a:pt x="45" y="85"/>
                </a:cubicBezTo>
                <a:cubicBezTo>
                  <a:pt x="45" y="85"/>
                  <a:pt x="45" y="86"/>
                  <a:pt x="44" y="86"/>
                </a:cubicBezTo>
                <a:cubicBezTo>
                  <a:pt x="44" y="86"/>
                  <a:pt x="45" y="87"/>
                  <a:pt x="44" y="87"/>
                </a:cubicBezTo>
                <a:cubicBezTo>
                  <a:pt x="44" y="88"/>
                  <a:pt x="45" y="88"/>
                  <a:pt x="45" y="88"/>
                </a:cubicBezTo>
                <a:cubicBezTo>
                  <a:pt x="45" y="88"/>
                  <a:pt x="45" y="89"/>
                  <a:pt x="4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90"/>
                  <a:pt x="46" y="90"/>
                  <a:pt x="46" y="91"/>
                </a:cubicBezTo>
                <a:cubicBezTo>
                  <a:pt x="47" y="90"/>
                  <a:pt x="47" y="91"/>
                  <a:pt x="48" y="91"/>
                </a:cubicBezTo>
                <a:cubicBezTo>
                  <a:pt x="49" y="91"/>
                  <a:pt x="49" y="91"/>
                  <a:pt x="50" y="91"/>
                </a:cubicBezTo>
                <a:cubicBezTo>
                  <a:pt x="50" y="91"/>
                  <a:pt x="50" y="92"/>
                  <a:pt x="51" y="91"/>
                </a:cubicBezTo>
                <a:cubicBezTo>
                  <a:pt x="51" y="91"/>
                  <a:pt x="52" y="91"/>
                  <a:pt x="52" y="91"/>
                </a:cubicBezTo>
                <a:cubicBezTo>
                  <a:pt x="52" y="91"/>
                  <a:pt x="52" y="90"/>
                  <a:pt x="53" y="90"/>
                </a:cubicBezTo>
                <a:cubicBezTo>
                  <a:pt x="54" y="90"/>
                  <a:pt x="53" y="90"/>
                  <a:pt x="54" y="89"/>
                </a:cubicBezTo>
                <a:cubicBezTo>
                  <a:pt x="55" y="90"/>
                  <a:pt x="54" y="89"/>
                  <a:pt x="54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7"/>
                  <a:pt x="55" y="87"/>
                  <a:pt x="55" y="86"/>
                </a:cubicBezTo>
                <a:cubicBezTo>
                  <a:pt x="55" y="86"/>
                  <a:pt x="54" y="85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2"/>
                  <a:pt x="53" y="83"/>
                  <a:pt x="53" y="82"/>
                </a:cubicBezTo>
                <a:cubicBezTo>
                  <a:pt x="52" y="82"/>
                  <a:pt x="52" y="81"/>
                  <a:pt x="51" y="82"/>
                </a:cubicBezTo>
                <a:cubicBezTo>
                  <a:pt x="50" y="82"/>
                  <a:pt x="50" y="81"/>
                  <a:pt x="50" y="81"/>
                </a:cubicBezTo>
                <a:cubicBezTo>
                  <a:pt x="50" y="81"/>
                  <a:pt x="50" y="81"/>
                  <a:pt x="49" y="81"/>
                </a:cubicBezTo>
                <a:cubicBezTo>
                  <a:pt x="49" y="81"/>
                  <a:pt x="49" y="81"/>
                  <a:pt x="48" y="81"/>
                </a:cubicBezTo>
                <a:cubicBezTo>
                  <a:pt x="48" y="80"/>
                  <a:pt x="50" y="80"/>
                  <a:pt x="49" y="79"/>
                </a:cubicBezTo>
                <a:cubicBezTo>
                  <a:pt x="49" y="78"/>
                  <a:pt x="48" y="78"/>
                  <a:pt x="48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6"/>
                  <a:pt x="48" y="77"/>
                  <a:pt x="47" y="77"/>
                </a:cubicBezTo>
                <a:cubicBezTo>
                  <a:pt x="47" y="75"/>
                  <a:pt x="46" y="77"/>
                  <a:pt x="45" y="76"/>
                </a:cubicBezTo>
                <a:cubicBezTo>
                  <a:pt x="44" y="76"/>
                  <a:pt x="44" y="75"/>
                  <a:pt x="44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75"/>
                  <a:pt x="43" y="76"/>
                  <a:pt x="43" y="76"/>
                </a:cubicBezTo>
                <a:cubicBezTo>
                  <a:pt x="42" y="77"/>
                  <a:pt x="41" y="77"/>
                  <a:pt x="41" y="77"/>
                </a:cubicBezTo>
                <a:cubicBezTo>
                  <a:pt x="40" y="77"/>
                  <a:pt x="40" y="76"/>
                  <a:pt x="40" y="76"/>
                </a:cubicBezTo>
                <a:cubicBezTo>
                  <a:pt x="40" y="76"/>
                  <a:pt x="41" y="76"/>
                  <a:pt x="41" y="76"/>
                </a:cubicBezTo>
                <a:cubicBezTo>
                  <a:pt x="41" y="75"/>
                  <a:pt x="40" y="76"/>
                  <a:pt x="40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4"/>
                  <a:pt x="40" y="74"/>
                </a:cubicBezTo>
                <a:cubicBezTo>
                  <a:pt x="41" y="73"/>
                  <a:pt x="40" y="73"/>
                  <a:pt x="40" y="73"/>
                </a:cubicBezTo>
                <a:cubicBezTo>
                  <a:pt x="40" y="72"/>
                  <a:pt x="41" y="73"/>
                  <a:pt x="42" y="72"/>
                </a:cubicBezTo>
                <a:cubicBezTo>
                  <a:pt x="43" y="73"/>
                  <a:pt x="43" y="72"/>
                  <a:pt x="43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3" y="71"/>
                  <a:pt x="44" y="71"/>
                </a:cubicBezTo>
                <a:cubicBezTo>
                  <a:pt x="43" y="70"/>
                  <a:pt x="45" y="70"/>
                  <a:pt x="44" y="69"/>
                </a:cubicBezTo>
                <a:cubicBezTo>
                  <a:pt x="45" y="69"/>
                  <a:pt x="44" y="69"/>
                  <a:pt x="44" y="68"/>
                </a:cubicBezTo>
                <a:cubicBezTo>
                  <a:pt x="44" y="68"/>
                  <a:pt x="44" y="68"/>
                  <a:pt x="43" y="67"/>
                </a:cubicBezTo>
                <a:cubicBezTo>
                  <a:pt x="44" y="66"/>
                  <a:pt x="43" y="66"/>
                  <a:pt x="42" y="66"/>
                </a:cubicBezTo>
                <a:cubicBezTo>
                  <a:pt x="42" y="65"/>
                  <a:pt x="41" y="66"/>
                  <a:pt x="41" y="66"/>
                </a:cubicBezTo>
                <a:cubicBezTo>
                  <a:pt x="40" y="65"/>
                  <a:pt x="40" y="66"/>
                  <a:pt x="39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37" y="67"/>
                  <a:pt x="38" y="68"/>
                  <a:pt x="37" y="69"/>
                </a:cubicBezTo>
                <a:cubicBezTo>
                  <a:pt x="37" y="69"/>
                  <a:pt x="38" y="69"/>
                  <a:pt x="37" y="69"/>
                </a:cubicBezTo>
                <a:cubicBezTo>
                  <a:pt x="37" y="70"/>
                  <a:pt x="38" y="70"/>
                  <a:pt x="38" y="70"/>
                </a:cubicBezTo>
                <a:cubicBezTo>
                  <a:pt x="37" y="70"/>
                  <a:pt x="37" y="70"/>
                  <a:pt x="36" y="70"/>
                </a:cubicBezTo>
                <a:cubicBezTo>
                  <a:pt x="37" y="69"/>
                  <a:pt x="36" y="69"/>
                  <a:pt x="36" y="69"/>
                </a:cubicBezTo>
                <a:cubicBezTo>
                  <a:pt x="35" y="69"/>
                  <a:pt x="35" y="68"/>
                  <a:pt x="3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32" y="68"/>
                  <a:pt x="32" y="67"/>
                  <a:pt x="31" y="68"/>
                </a:cubicBezTo>
                <a:cubicBezTo>
                  <a:pt x="31" y="68"/>
                  <a:pt x="31" y="68"/>
                  <a:pt x="30" y="68"/>
                </a:cubicBezTo>
                <a:cubicBezTo>
                  <a:pt x="29" y="68"/>
                  <a:pt x="30" y="70"/>
                  <a:pt x="29" y="69"/>
                </a:cubicBezTo>
                <a:cubicBezTo>
                  <a:pt x="28" y="69"/>
                  <a:pt x="29" y="70"/>
                  <a:pt x="28" y="70"/>
                </a:cubicBezTo>
                <a:cubicBezTo>
                  <a:pt x="28" y="70"/>
                  <a:pt x="28" y="69"/>
                  <a:pt x="28" y="69"/>
                </a:cubicBezTo>
                <a:cubicBezTo>
                  <a:pt x="28" y="68"/>
                  <a:pt x="29" y="68"/>
                  <a:pt x="30" y="66"/>
                </a:cubicBezTo>
                <a:cubicBezTo>
                  <a:pt x="29" y="66"/>
                  <a:pt x="29" y="65"/>
                  <a:pt x="28" y="65"/>
                </a:cubicBezTo>
                <a:cubicBezTo>
                  <a:pt x="28" y="65"/>
                  <a:pt x="27" y="64"/>
                  <a:pt x="28" y="64"/>
                </a:cubicBezTo>
                <a:cubicBezTo>
                  <a:pt x="29" y="63"/>
                  <a:pt x="30" y="63"/>
                  <a:pt x="31" y="63"/>
                </a:cubicBezTo>
                <a:cubicBezTo>
                  <a:pt x="31" y="63"/>
                  <a:pt x="31" y="64"/>
                  <a:pt x="31" y="64"/>
                </a:cubicBezTo>
                <a:cubicBezTo>
                  <a:pt x="31" y="65"/>
                  <a:pt x="31" y="65"/>
                  <a:pt x="31" y="65"/>
                </a:cubicBezTo>
                <a:cubicBezTo>
                  <a:pt x="32" y="64"/>
                  <a:pt x="31" y="64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3" y="63"/>
                  <a:pt x="33" y="64"/>
                </a:cubicBezTo>
                <a:cubicBezTo>
                  <a:pt x="34" y="64"/>
                  <a:pt x="33" y="63"/>
                  <a:pt x="34" y="63"/>
                </a:cubicBezTo>
                <a:cubicBezTo>
                  <a:pt x="34" y="63"/>
                  <a:pt x="34" y="63"/>
                  <a:pt x="35" y="63"/>
                </a:cubicBezTo>
                <a:cubicBezTo>
                  <a:pt x="35" y="63"/>
                  <a:pt x="35" y="63"/>
                  <a:pt x="35" y="62"/>
                </a:cubicBezTo>
                <a:cubicBezTo>
                  <a:pt x="35" y="62"/>
                  <a:pt x="36" y="62"/>
                  <a:pt x="36" y="63"/>
                </a:cubicBezTo>
                <a:cubicBezTo>
                  <a:pt x="37" y="63"/>
                  <a:pt x="37" y="62"/>
                  <a:pt x="37" y="62"/>
                </a:cubicBezTo>
                <a:cubicBezTo>
                  <a:pt x="38" y="62"/>
                  <a:pt x="38" y="62"/>
                  <a:pt x="39" y="62"/>
                </a:cubicBezTo>
                <a:cubicBezTo>
                  <a:pt x="39" y="62"/>
                  <a:pt x="39" y="61"/>
                  <a:pt x="38" y="61"/>
                </a:cubicBezTo>
                <a:cubicBezTo>
                  <a:pt x="38" y="60"/>
                  <a:pt x="39" y="61"/>
                  <a:pt x="40" y="60"/>
                </a:cubicBezTo>
                <a:cubicBezTo>
                  <a:pt x="40" y="60"/>
                  <a:pt x="40" y="59"/>
                  <a:pt x="40" y="59"/>
                </a:cubicBezTo>
                <a:cubicBezTo>
                  <a:pt x="41" y="58"/>
                  <a:pt x="41" y="59"/>
                  <a:pt x="42" y="59"/>
                </a:cubicBezTo>
                <a:cubicBezTo>
                  <a:pt x="42" y="59"/>
                  <a:pt x="42" y="59"/>
                  <a:pt x="42" y="58"/>
                </a:cubicBezTo>
                <a:cubicBezTo>
                  <a:pt x="41" y="58"/>
                  <a:pt x="42" y="57"/>
                  <a:pt x="42" y="56"/>
                </a:cubicBezTo>
                <a:cubicBezTo>
                  <a:pt x="42" y="56"/>
                  <a:pt x="43" y="56"/>
                  <a:pt x="43" y="56"/>
                </a:cubicBezTo>
                <a:cubicBezTo>
                  <a:pt x="43" y="56"/>
                  <a:pt x="43" y="55"/>
                  <a:pt x="42" y="55"/>
                </a:cubicBezTo>
                <a:cubicBezTo>
                  <a:pt x="43" y="54"/>
                  <a:pt x="43" y="54"/>
                  <a:pt x="43" y="53"/>
                </a:cubicBezTo>
                <a:cubicBezTo>
                  <a:pt x="43" y="52"/>
                  <a:pt x="43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2" y="51"/>
                  <a:pt x="43" y="50"/>
                </a:cubicBezTo>
                <a:cubicBezTo>
                  <a:pt x="42" y="50"/>
                  <a:pt x="43" y="50"/>
                  <a:pt x="43" y="49"/>
                </a:cubicBezTo>
                <a:cubicBezTo>
                  <a:pt x="43" y="49"/>
                  <a:pt x="42" y="49"/>
                  <a:pt x="42" y="48"/>
                </a:cubicBezTo>
                <a:cubicBezTo>
                  <a:pt x="42" y="48"/>
                  <a:pt x="42" y="48"/>
                  <a:pt x="43" y="47"/>
                </a:cubicBezTo>
                <a:cubicBezTo>
                  <a:pt x="42" y="46"/>
                  <a:pt x="42" y="47"/>
                  <a:pt x="41" y="47"/>
                </a:cubicBezTo>
                <a:cubicBezTo>
                  <a:pt x="40" y="47"/>
                  <a:pt x="41" y="46"/>
                  <a:pt x="41" y="46"/>
                </a:cubicBezTo>
                <a:cubicBezTo>
                  <a:pt x="41" y="45"/>
                  <a:pt x="40" y="46"/>
                  <a:pt x="40" y="46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4"/>
                  <a:pt x="39" y="44"/>
                  <a:pt x="39" y="43"/>
                </a:cubicBezTo>
                <a:cubicBezTo>
                  <a:pt x="39" y="43"/>
                  <a:pt x="39" y="42"/>
                  <a:pt x="39" y="42"/>
                </a:cubicBezTo>
                <a:cubicBezTo>
                  <a:pt x="40" y="41"/>
                  <a:pt x="40" y="40"/>
                  <a:pt x="42" y="41"/>
                </a:cubicBezTo>
                <a:cubicBezTo>
                  <a:pt x="42" y="41"/>
                  <a:pt x="42" y="40"/>
                  <a:pt x="42" y="40"/>
                </a:cubicBezTo>
                <a:cubicBezTo>
                  <a:pt x="41" y="41"/>
                  <a:pt x="40" y="41"/>
                  <a:pt x="39" y="41"/>
                </a:cubicBezTo>
                <a:cubicBezTo>
                  <a:pt x="40" y="40"/>
                  <a:pt x="39" y="39"/>
                  <a:pt x="40" y="39"/>
                </a:cubicBezTo>
                <a:cubicBezTo>
                  <a:pt x="40" y="38"/>
                  <a:pt x="41" y="38"/>
                  <a:pt x="41" y="38"/>
                </a:cubicBezTo>
                <a:cubicBezTo>
                  <a:pt x="41" y="37"/>
                  <a:pt x="40" y="38"/>
                  <a:pt x="40" y="38"/>
                </a:cubicBezTo>
                <a:cubicBezTo>
                  <a:pt x="40" y="37"/>
                  <a:pt x="41" y="37"/>
                  <a:pt x="41" y="37"/>
                </a:cubicBezTo>
                <a:cubicBezTo>
                  <a:pt x="41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5"/>
                  <a:pt x="42" y="35"/>
                  <a:pt x="43" y="35"/>
                </a:cubicBezTo>
                <a:cubicBezTo>
                  <a:pt x="43" y="35"/>
                  <a:pt x="44" y="36"/>
                  <a:pt x="45" y="37"/>
                </a:cubicBezTo>
                <a:cubicBezTo>
                  <a:pt x="45" y="37"/>
                  <a:pt x="45" y="37"/>
                  <a:pt x="46" y="37"/>
                </a:cubicBezTo>
                <a:cubicBezTo>
                  <a:pt x="46" y="36"/>
                  <a:pt x="45" y="35"/>
                  <a:pt x="45" y="35"/>
                </a:cubicBezTo>
                <a:cubicBezTo>
                  <a:pt x="45" y="34"/>
                  <a:pt x="44" y="34"/>
                  <a:pt x="45" y="33"/>
                </a:cubicBezTo>
                <a:cubicBezTo>
                  <a:pt x="45" y="33"/>
                  <a:pt x="46" y="33"/>
                  <a:pt x="46" y="33"/>
                </a:cubicBezTo>
                <a:cubicBezTo>
                  <a:pt x="46" y="32"/>
                  <a:pt x="45" y="32"/>
                  <a:pt x="45" y="32"/>
                </a:cubicBezTo>
                <a:cubicBezTo>
                  <a:pt x="45" y="32"/>
                  <a:pt x="45" y="32"/>
                  <a:pt x="45" y="31"/>
                </a:cubicBezTo>
                <a:cubicBezTo>
                  <a:pt x="45" y="31"/>
                  <a:pt x="46" y="31"/>
                  <a:pt x="46" y="31"/>
                </a:cubicBezTo>
                <a:cubicBezTo>
                  <a:pt x="47" y="30"/>
                  <a:pt x="46" y="30"/>
                  <a:pt x="46" y="29"/>
                </a:cubicBezTo>
                <a:cubicBezTo>
                  <a:pt x="47" y="29"/>
                  <a:pt x="46" y="28"/>
                  <a:pt x="46" y="28"/>
                </a:cubicBezTo>
                <a:cubicBezTo>
                  <a:pt x="46" y="27"/>
                  <a:pt x="46" y="26"/>
                  <a:pt x="47" y="26"/>
                </a:cubicBezTo>
                <a:cubicBezTo>
                  <a:pt x="46" y="25"/>
                  <a:pt x="47" y="24"/>
                  <a:pt x="46" y="24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2"/>
                  <a:pt x="45" y="22"/>
                  <a:pt x="45" y="22"/>
                </a:cubicBezTo>
                <a:cubicBezTo>
                  <a:pt x="45" y="22"/>
                  <a:pt x="44" y="21"/>
                  <a:pt x="45" y="21"/>
                </a:cubicBezTo>
                <a:cubicBezTo>
                  <a:pt x="45" y="19"/>
                  <a:pt x="44" y="21"/>
                  <a:pt x="43" y="20"/>
                </a:cubicBezTo>
                <a:cubicBezTo>
                  <a:pt x="43" y="20"/>
                  <a:pt x="42" y="19"/>
                  <a:pt x="43" y="19"/>
                </a:cubicBezTo>
                <a:cubicBezTo>
                  <a:pt x="43" y="19"/>
                  <a:pt x="43" y="18"/>
                  <a:pt x="43" y="18"/>
                </a:cubicBezTo>
                <a:cubicBezTo>
                  <a:pt x="41" y="19"/>
                  <a:pt x="42" y="17"/>
                  <a:pt x="41" y="17"/>
                </a:cubicBezTo>
                <a:cubicBezTo>
                  <a:pt x="41" y="16"/>
                  <a:pt x="40" y="16"/>
                  <a:pt x="40" y="15"/>
                </a:cubicBezTo>
                <a:cubicBezTo>
                  <a:pt x="40" y="14"/>
                  <a:pt x="40" y="13"/>
                  <a:pt x="41" y="13"/>
                </a:cubicBezTo>
                <a:cubicBezTo>
                  <a:pt x="41" y="13"/>
                  <a:pt x="41" y="13"/>
                  <a:pt x="41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3" y="13"/>
                  <a:pt x="43" y="12"/>
                </a:cubicBezTo>
                <a:cubicBezTo>
                  <a:pt x="43" y="12"/>
                  <a:pt x="43" y="11"/>
                  <a:pt x="43" y="11"/>
                </a:cubicBezTo>
                <a:cubicBezTo>
                  <a:pt x="43" y="10"/>
                  <a:pt x="44" y="10"/>
                  <a:pt x="43" y="9"/>
                </a:cubicBezTo>
                <a:cubicBezTo>
                  <a:pt x="44" y="8"/>
                  <a:pt x="43" y="9"/>
                  <a:pt x="43" y="8"/>
                </a:cubicBezTo>
                <a:cubicBezTo>
                  <a:pt x="43" y="7"/>
                  <a:pt x="43" y="8"/>
                  <a:pt x="43" y="7"/>
                </a:cubicBezTo>
                <a:cubicBezTo>
                  <a:pt x="43" y="7"/>
                  <a:pt x="43" y="6"/>
                  <a:pt x="43" y="6"/>
                </a:cubicBezTo>
                <a:cubicBezTo>
                  <a:pt x="42" y="7"/>
                  <a:pt x="42" y="7"/>
                  <a:pt x="41" y="7"/>
                </a:cubicBezTo>
                <a:cubicBezTo>
                  <a:pt x="40" y="7"/>
                  <a:pt x="40" y="6"/>
                  <a:pt x="39" y="5"/>
                </a:cubicBezTo>
                <a:cubicBezTo>
                  <a:pt x="39" y="5"/>
                  <a:pt x="38" y="4"/>
                  <a:pt x="38" y="4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7" y="2"/>
                </a:cubicBezTo>
                <a:cubicBezTo>
                  <a:pt x="37" y="2"/>
                  <a:pt x="37" y="2"/>
                  <a:pt x="36" y="1"/>
                </a:cubicBezTo>
                <a:cubicBezTo>
                  <a:pt x="36" y="1"/>
                  <a:pt x="35" y="2"/>
                  <a:pt x="35" y="2"/>
                </a:cubicBezTo>
                <a:cubicBezTo>
                  <a:pt x="34" y="1"/>
                  <a:pt x="35" y="1"/>
                  <a:pt x="35" y="0"/>
                </a:cubicBezTo>
                <a:moveTo>
                  <a:pt x="45" y="84"/>
                </a:moveTo>
                <a:cubicBezTo>
                  <a:pt x="45" y="84"/>
                  <a:pt x="44" y="84"/>
                  <a:pt x="44" y="84"/>
                </a:cubicBezTo>
                <a:cubicBezTo>
                  <a:pt x="44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moveTo>
                  <a:pt x="40" y="78"/>
                </a:move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0" y="78"/>
                  <a:pt x="40" y="78"/>
                </a:cubicBezTo>
                <a:moveTo>
                  <a:pt x="27" y="62"/>
                </a:moveTo>
                <a:cubicBezTo>
                  <a:pt x="28" y="62"/>
                  <a:pt x="28" y="63"/>
                  <a:pt x="28" y="63"/>
                </a:cubicBezTo>
                <a:cubicBezTo>
                  <a:pt x="27" y="64"/>
                  <a:pt x="26" y="63"/>
                  <a:pt x="25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3"/>
                  <a:pt x="27" y="62"/>
                  <a:pt x="27" y="62"/>
                </a:cubicBezTo>
                <a:moveTo>
                  <a:pt x="35" y="3"/>
                </a:move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8335" name="组合 1"/>
          <p:cNvGrpSpPr/>
          <p:nvPr/>
        </p:nvGrpSpPr>
        <p:grpSpPr bwMode="auto">
          <a:xfrm>
            <a:off x="6834188" y="1112838"/>
            <a:ext cx="4587875" cy="1814512"/>
            <a:chOff x="0" y="0"/>
            <a:chExt cx="4587898" cy="1813613"/>
          </a:xfrm>
        </p:grpSpPr>
        <p:sp>
          <p:nvSpPr>
            <p:cNvPr id="8336" name="任意多边形 563"/>
            <p:cNvSpPr>
              <a:spLocks noChangeArrowheads="1"/>
            </p:cNvSpPr>
            <p:nvPr/>
          </p:nvSpPr>
          <p:spPr bwMode="auto">
            <a:xfrm rot="20440807">
              <a:off x="0" y="0"/>
              <a:ext cx="3224797" cy="1813613"/>
            </a:xfrm>
            <a:custGeom>
              <a:avLst/>
              <a:gdLst>
                <a:gd name="T0" fmla="*/ 2564829 w 4104319"/>
                <a:gd name="T1" fmla="*/ 131869 h 2308252"/>
                <a:gd name="T2" fmla="*/ 4104319 w 4104319"/>
                <a:gd name="T3" fmla="*/ 2308252 h 2308252"/>
                <a:gd name="T4" fmla="*/ 2611055 w 4104319"/>
                <a:gd name="T5" fmla="*/ 2308251 h 2308252"/>
                <a:gd name="T6" fmla="*/ 2067553 w 4104319"/>
                <a:gd name="T7" fmla="*/ 1539901 h 2308252"/>
                <a:gd name="T8" fmla="*/ 1162066 w 4104319"/>
                <a:gd name="T9" fmla="*/ 1796512 h 2308252"/>
                <a:gd name="T10" fmla="*/ 0 w 4104319"/>
                <a:gd name="T11" fmla="*/ 858729 h 2308252"/>
                <a:gd name="T12" fmla="*/ 2564829 w 4104319"/>
                <a:gd name="T13" fmla="*/ 131869 h 2308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04319"/>
                <a:gd name="T22" fmla="*/ 0 h 2308252"/>
                <a:gd name="T23" fmla="*/ 4104319 w 4104319"/>
                <a:gd name="T24" fmla="*/ 2308252 h 2308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04319" h="2308252">
                  <a:moveTo>
                    <a:pt x="2564829" y="131869"/>
                  </a:moveTo>
                  <a:cubicBezTo>
                    <a:pt x="3487415" y="457699"/>
                    <a:pt x="4104320" y="1329819"/>
                    <a:pt x="4104319" y="2308252"/>
                  </a:cubicBezTo>
                  <a:lnTo>
                    <a:pt x="2611055" y="2308251"/>
                  </a:lnTo>
                  <a:cubicBezTo>
                    <a:pt x="2611055" y="1962825"/>
                    <a:pt x="2393263" y="1654932"/>
                    <a:pt x="2067553" y="1539901"/>
                  </a:cubicBezTo>
                  <a:cubicBezTo>
                    <a:pt x="1741843" y="1424870"/>
                    <a:pt x="1378996" y="1527699"/>
                    <a:pt x="1162066" y="1796512"/>
                  </a:cubicBezTo>
                  <a:lnTo>
                    <a:pt x="0" y="858729"/>
                  </a:lnTo>
                  <a:cubicBezTo>
                    <a:pt x="614464" y="97307"/>
                    <a:pt x="1642243" y="-193961"/>
                    <a:pt x="2564829" y="131869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337" name="组合 567"/>
            <p:cNvGrpSpPr/>
            <p:nvPr/>
          </p:nvGrpSpPr>
          <p:grpSpPr bwMode="auto">
            <a:xfrm>
              <a:off x="2373069" y="438939"/>
              <a:ext cx="2214829" cy="655324"/>
              <a:chOff x="0" y="0"/>
              <a:chExt cx="1695450" cy="501650"/>
            </a:xfrm>
          </p:grpSpPr>
          <p:sp>
            <p:nvSpPr>
              <p:cNvPr id="8338" name="Freeform 486"/>
              <p:cNvSpPr>
                <a:spLocks noChangeArrowheads="1"/>
              </p:cNvSpPr>
              <p:nvPr/>
            </p:nvSpPr>
            <p:spPr bwMode="auto">
              <a:xfrm>
                <a:off x="1304925" y="369887"/>
                <a:ext cx="38100" cy="26988"/>
              </a:xfrm>
              <a:custGeom>
                <a:avLst/>
                <a:gdLst>
                  <a:gd name="T0" fmla="*/ 10 w 10"/>
                  <a:gd name="T1" fmla="*/ 4 h 7"/>
                  <a:gd name="T2" fmla="*/ 8 w 10"/>
                  <a:gd name="T3" fmla="*/ 6 h 7"/>
                  <a:gd name="T4" fmla="*/ 8 w 10"/>
                  <a:gd name="T5" fmla="*/ 6 h 7"/>
                  <a:gd name="T6" fmla="*/ 6 w 10"/>
                  <a:gd name="T7" fmla="*/ 7 h 7"/>
                  <a:gd name="T8" fmla="*/ 3 w 10"/>
                  <a:gd name="T9" fmla="*/ 7 h 7"/>
                  <a:gd name="T10" fmla="*/ 2 w 10"/>
                  <a:gd name="T11" fmla="*/ 6 h 7"/>
                  <a:gd name="T12" fmla="*/ 1 w 10"/>
                  <a:gd name="T13" fmla="*/ 5 h 7"/>
                  <a:gd name="T14" fmla="*/ 2 w 10"/>
                  <a:gd name="T15" fmla="*/ 3 h 7"/>
                  <a:gd name="T16" fmla="*/ 0 w 10"/>
                  <a:gd name="T17" fmla="*/ 2 h 7"/>
                  <a:gd name="T18" fmla="*/ 0 w 10"/>
                  <a:gd name="T19" fmla="*/ 1 h 7"/>
                  <a:gd name="T20" fmla="*/ 2 w 10"/>
                  <a:gd name="T21" fmla="*/ 0 h 7"/>
                  <a:gd name="T22" fmla="*/ 4 w 10"/>
                  <a:gd name="T23" fmla="*/ 0 h 7"/>
                  <a:gd name="T24" fmla="*/ 4 w 10"/>
                  <a:gd name="T25" fmla="*/ 1 h 7"/>
                  <a:gd name="T26" fmla="*/ 8 w 10"/>
                  <a:gd name="T27" fmla="*/ 1 h 7"/>
                  <a:gd name="T28" fmla="*/ 10 w 10"/>
                  <a:gd name="T29" fmla="*/ 4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7"/>
                  <a:gd name="T47" fmla="*/ 10 w 10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7">
                    <a:moveTo>
                      <a:pt x="10" y="4"/>
                    </a:moveTo>
                    <a:cubicBezTo>
                      <a:pt x="9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6"/>
                      <a:pt x="2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9" y="2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39" name="Freeform 487"/>
              <p:cNvSpPr>
                <a:spLocks noChangeArrowheads="1"/>
              </p:cNvSpPr>
              <p:nvPr/>
            </p:nvSpPr>
            <p:spPr bwMode="auto">
              <a:xfrm>
                <a:off x="1233488" y="233362"/>
                <a:ext cx="38100" cy="19050"/>
              </a:xfrm>
              <a:custGeom>
                <a:avLst/>
                <a:gdLst>
                  <a:gd name="T0" fmla="*/ 8 w 10"/>
                  <a:gd name="T1" fmla="*/ 2 h 5"/>
                  <a:gd name="T2" fmla="*/ 5 w 10"/>
                  <a:gd name="T3" fmla="*/ 4 h 5"/>
                  <a:gd name="T4" fmla="*/ 3 w 10"/>
                  <a:gd name="T5" fmla="*/ 5 h 5"/>
                  <a:gd name="T6" fmla="*/ 2 w 10"/>
                  <a:gd name="T7" fmla="*/ 4 h 5"/>
                  <a:gd name="T8" fmla="*/ 1 w 10"/>
                  <a:gd name="T9" fmla="*/ 4 h 5"/>
                  <a:gd name="T10" fmla="*/ 0 w 10"/>
                  <a:gd name="T11" fmla="*/ 3 h 5"/>
                  <a:gd name="T12" fmla="*/ 0 w 10"/>
                  <a:gd name="T13" fmla="*/ 2 h 5"/>
                  <a:gd name="T14" fmla="*/ 4 w 10"/>
                  <a:gd name="T15" fmla="*/ 0 h 5"/>
                  <a:gd name="T16" fmla="*/ 8 w 10"/>
                  <a:gd name="T17" fmla="*/ 1 h 5"/>
                  <a:gd name="T18" fmla="*/ 8 w 10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5"/>
                  <a:gd name="T32" fmla="*/ 10 w 10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5">
                    <a:moveTo>
                      <a:pt x="8" y="2"/>
                    </a:moveTo>
                    <a:cubicBezTo>
                      <a:pt x="7" y="3"/>
                      <a:pt x="7" y="4"/>
                      <a:pt x="5" y="4"/>
                    </a:cubicBezTo>
                    <a:cubicBezTo>
                      <a:pt x="4" y="5"/>
                      <a:pt x="4" y="4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1" y="3"/>
                      <a:pt x="0" y="3"/>
                    </a:cubicBezTo>
                    <a:cubicBezTo>
                      <a:pt x="0" y="3"/>
                      <a:pt x="1" y="3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10" y="1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0" name="Freeform 488"/>
              <p:cNvSpPr>
                <a:spLocks noChangeArrowheads="1"/>
              </p:cNvSpPr>
              <p:nvPr/>
            </p:nvSpPr>
            <p:spPr bwMode="auto">
              <a:xfrm>
                <a:off x="1195388" y="238125"/>
                <a:ext cx="22225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0 w 6"/>
                  <a:gd name="T9" fmla="*/ 3 h 4"/>
                  <a:gd name="T10" fmla="*/ 0 w 6"/>
                  <a:gd name="T11" fmla="*/ 2 h 4"/>
                  <a:gd name="T12" fmla="*/ 3 w 6"/>
                  <a:gd name="T13" fmla="*/ 0 h 4"/>
                  <a:gd name="T14" fmla="*/ 6 w 6"/>
                  <a:gd name="T15" fmla="*/ 0 h 4"/>
                  <a:gd name="T16" fmla="*/ 6 w 6"/>
                  <a:gd name="T17" fmla="*/ 1 h 4"/>
                  <a:gd name="T18" fmla="*/ 6 w 6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1" name="Freeform 489"/>
              <p:cNvSpPr>
                <a:spLocks noChangeArrowheads="1"/>
              </p:cNvSpPr>
              <p:nvPr/>
            </p:nvSpPr>
            <p:spPr bwMode="auto">
              <a:xfrm>
                <a:off x="1162050" y="400050"/>
                <a:ext cx="41275" cy="22225"/>
              </a:xfrm>
              <a:custGeom>
                <a:avLst/>
                <a:gdLst>
                  <a:gd name="T0" fmla="*/ 11 w 11"/>
                  <a:gd name="T1" fmla="*/ 3 h 6"/>
                  <a:gd name="T2" fmla="*/ 10 w 11"/>
                  <a:gd name="T3" fmla="*/ 4 h 6"/>
                  <a:gd name="T4" fmla="*/ 7 w 11"/>
                  <a:gd name="T5" fmla="*/ 5 h 6"/>
                  <a:gd name="T6" fmla="*/ 5 w 11"/>
                  <a:gd name="T7" fmla="*/ 5 h 6"/>
                  <a:gd name="T8" fmla="*/ 4 w 11"/>
                  <a:gd name="T9" fmla="*/ 4 h 6"/>
                  <a:gd name="T10" fmla="*/ 1 w 11"/>
                  <a:gd name="T11" fmla="*/ 4 h 6"/>
                  <a:gd name="T12" fmla="*/ 1 w 11"/>
                  <a:gd name="T13" fmla="*/ 2 h 6"/>
                  <a:gd name="T14" fmla="*/ 3 w 11"/>
                  <a:gd name="T15" fmla="*/ 0 h 6"/>
                  <a:gd name="T16" fmla="*/ 5 w 11"/>
                  <a:gd name="T17" fmla="*/ 1 h 6"/>
                  <a:gd name="T18" fmla="*/ 6 w 11"/>
                  <a:gd name="T19" fmla="*/ 2 h 6"/>
                  <a:gd name="T20" fmla="*/ 9 w 11"/>
                  <a:gd name="T21" fmla="*/ 1 h 6"/>
                  <a:gd name="T22" fmla="*/ 11 w 11"/>
                  <a:gd name="T23" fmla="*/ 3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6"/>
                  <a:gd name="T38" fmla="*/ 11 w 1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6">
                    <a:moveTo>
                      <a:pt x="11" y="3"/>
                    </a:moveTo>
                    <a:cubicBezTo>
                      <a:pt x="11" y="3"/>
                      <a:pt x="11" y="4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1" y="1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2" name="Freeform 490"/>
              <p:cNvSpPr>
                <a:spLocks noChangeArrowheads="1"/>
              </p:cNvSpPr>
              <p:nvPr/>
            </p:nvSpPr>
            <p:spPr bwMode="auto">
              <a:xfrm>
                <a:off x="1143000" y="298450"/>
                <a:ext cx="11113" cy="3175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2 w 3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3" name="Freeform 491"/>
              <p:cNvSpPr>
                <a:spLocks noChangeArrowheads="1"/>
              </p:cNvSpPr>
              <p:nvPr/>
            </p:nvSpPr>
            <p:spPr bwMode="auto">
              <a:xfrm>
                <a:off x="1101725" y="271462"/>
                <a:ext cx="14288" cy="1111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3 h 3"/>
                  <a:gd name="T4" fmla="*/ 0 w 4"/>
                  <a:gd name="T5" fmla="*/ 1 h 3"/>
                  <a:gd name="T6" fmla="*/ 2 w 4"/>
                  <a:gd name="T7" fmla="*/ 0 h 3"/>
                  <a:gd name="T8" fmla="*/ 4 w 4"/>
                  <a:gd name="T9" fmla="*/ 0 h 3"/>
                  <a:gd name="T10" fmla="*/ 3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4" name="Freeform 492"/>
              <p:cNvSpPr>
                <a:spLocks noChangeArrowheads="1"/>
              </p:cNvSpPr>
              <p:nvPr/>
            </p:nvSpPr>
            <p:spPr bwMode="auto">
              <a:xfrm>
                <a:off x="1071563" y="287337"/>
                <a:ext cx="33338" cy="14288"/>
              </a:xfrm>
              <a:custGeom>
                <a:avLst/>
                <a:gdLst>
                  <a:gd name="T0" fmla="*/ 9 w 9"/>
                  <a:gd name="T1" fmla="*/ 3 h 4"/>
                  <a:gd name="T2" fmla="*/ 7 w 9"/>
                  <a:gd name="T3" fmla="*/ 4 h 4"/>
                  <a:gd name="T4" fmla="*/ 6 w 9"/>
                  <a:gd name="T5" fmla="*/ 4 h 4"/>
                  <a:gd name="T6" fmla="*/ 5 w 9"/>
                  <a:gd name="T7" fmla="*/ 3 h 4"/>
                  <a:gd name="T8" fmla="*/ 3 w 9"/>
                  <a:gd name="T9" fmla="*/ 4 h 4"/>
                  <a:gd name="T10" fmla="*/ 2 w 9"/>
                  <a:gd name="T11" fmla="*/ 4 h 4"/>
                  <a:gd name="T12" fmla="*/ 1 w 9"/>
                  <a:gd name="T13" fmla="*/ 4 h 4"/>
                  <a:gd name="T14" fmla="*/ 0 w 9"/>
                  <a:gd name="T15" fmla="*/ 3 h 4"/>
                  <a:gd name="T16" fmla="*/ 1 w 9"/>
                  <a:gd name="T17" fmla="*/ 2 h 4"/>
                  <a:gd name="T18" fmla="*/ 3 w 9"/>
                  <a:gd name="T19" fmla="*/ 1 h 4"/>
                  <a:gd name="T20" fmla="*/ 3 w 9"/>
                  <a:gd name="T21" fmla="*/ 0 h 4"/>
                  <a:gd name="T22" fmla="*/ 4 w 9"/>
                  <a:gd name="T23" fmla="*/ 0 h 4"/>
                  <a:gd name="T24" fmla="*/ 4 w 9"/>
                  <a:gd name="T25" fmla="*/ 1 h 4"/>
                  <a:gd name="T26" fmla="*/ 6 w 9"/>
                  <a:gd name="T27" fmla="*/ 1 h 4"/>
                  <a:gd name="T28" fmla="*/ 6 w 9"/>
                  <a:gd name="T29" fmla="*/ 2 h 4"/>
                  <a:gd name="T30" fmla="*/ 8 w 9"/>
                  <a:gd name="T31" fmla="*/ 1 h 4"/>
                  <a:gd name="T32" fmla="*/ 9 w 9"/>
                  <a:gd name="T33" fmla="*/ 3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9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1" y="3"/>
                      <a:pt x="2" y="3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5" name="Freeform 493"/>
              <p:cNvSpPr>
                <a:spLocks noChangeArrowheads="1"/>
              </p:cNvSpPr>
              <p:nvPr/>
            </p:nvSpPr>
            <p:spPr bwMode="auto">
              <a:xfrm>
                <a:off x="969963" y="131762"/>
                <a:ext cx="71438" cy="41275"/>
              </a:xfrm>
              <a:custGeom>
                <a:avLst/>
                <a:gdLst>
                  <a:gd name="T0" fmla="*/ 19 w 19"/>
                  <a:gd name="T1" fmla="*/ 8 h 11"/>
                  <a:gd name="T2" fmla="*/ 17 w 19"/>
                  <a:gd name="T3" fmla="*/ 9 h 11"/>
                  <a:gd name="T4" fmla="*/ 16 w 19"/>
                  <a:gd name="T5" fmla="*/ 9 h 11"/>
                  <a:gd name="T6" fmla="*/ 13 w 19"/>
                  <a:gd name="T7" fmla="*/ 8 h 11"/>
                  <a:gd name="T8" fmla="*/ 11 w 19"/>
                  <a:gd name="T9" fmla="*/ 9 h 11"/>
                  <a:gd name="T10" fmla="*/ 10 w 19"/>
                  <a:gd name="T11" fmla="*/ 10 h 11"/>
                  <a:gd name="T12" fmla="*/ 9 w 19"/>
                  <a:gd name="T13" fmla="*/ 10 h 11"/>
                  <a:gd name="T14" fmla="*/ 9 w 19"/>
                  <a:gd name="T15" fmla="*/ 11 h 11"/>
                  <a:gd name="T16" fmla="*/ 8 w 19"/>
                  <a:gd name="T17" fmla="*/ 10 h 11"/>
                  <a:gd name="T18" fmla="*/ 4 w 19"/>
                  <a:gd name="T19" fmla="*/ 10 h 11"/>
                  <a:gd name="T20" fmla="*/ 3 w 19"/>
                  <a:gd name="T21" fmla="*/ 10 h 11"/>
                  <a:gd name="T22" fmla="*/ 2 w 19"/>
                  <a:gd name="T23" fmla="*/ 10 h 11"/>
                  <a:gd name="T24" fmla="*/ 2 w 19"/>
                  <a:gd name="T25" fmla="*/ 10 h 11"/>
                  <a:gd name="T26" fmla="*/ 2 w 19"/>
                  <a:gd name="T27" fmla="*/ 9 h 11"/>
                  <a:gd name="T28" fmla="*/ 1 w 19"/>
                  <a:gd name="T29" fmla="*/ 9 h 11"/>
                  <a:gd name="T30" fmla="*/ 1 w 19"/>
                  <a:gd name="T31" fmla="*/ 8 h 11"/>
                  <a:gd name="T32" fmla="*/ 0 w 19"/>
                  <a:gd name="T33" fmla="*/ 8 h 11"/>
                  <a:gd name="T34" fmla="*/ 1 w 19"/>
                  <a:gd name="T35" fmla="*/ 7 h 11"/>
                  <a:gd name="T36" fmla="*/ 1 w 19"/>
                  <a:gd name="T37" fmla="*/ 6 h 11"/>
                  <a:gd name="T38" fmla="*/ 2 w 19"/>
                  <a:gd name="T39" fmla="*/ 4 h 11"/>
                  <a:gd name="T40" fmla="*/ 4 w 19"/>
                  <a:gd name="T41" fmla="*/ 3 h 11"/>
                  <a:gd name="T42" fmla="*/ 6 w 19"/>
                  <a:gd name="T43" fmla="*/ 3 h 11"/>
                  <a:gd name="T44" fmla="*/ 7 w 19"/>
                  <a:gd name="T45" fmla="*/ 3 h 11"/>
                  <a:gd name="T46" fmla="*/ 8 w 19"/>
                  <a:gd name="T47" fmla="*/ 3 h 11"/>
                  <a:gd name="T48" fmla="*/ 8 w 19"/>
                  <a:gd name="T49" fmla="*/ 3 h 11"/>
                  <a:gd name="T50" fmla="*/ 9 w 19"/>
                  <a:gd name="T51" fmla="*/ 2 h 11"/>
                  <a:gd name="T52" fmla="*/ 9 w 19"/>
                  <a:gd name="T53" fmla="*/ 1 h 11"/>
                  <a:gd name="T54" fmla="*/ 9 w 19"/>
                  <a:gd name="T55" fmla="*/ 0 h 11"/>
                  <a:gd name="T56" fmla="*/ 9 w 19"/>
                  <a:gd name="T57" fmla="*/ 3 h 11"/>
                  <a:gd name="T58" fmla="*/ 9 w 19"/>
                  <a:gd name="T59" fmla="*/ 3 h 11"/>
                  <a:gd name="T60" fmla="*/ 11 w 19"/>
                  <a:gd name="T61" fmla="*/ 3 h 11"/>
                  <a:gd name="T62" fmla="*/ 11 w 19"/>
                  <a:gd name="T63" fmla="*/ 2 h 11"/>
                  <a:gd name="T64" fmla="*/ 11 w 19"/>
                  <a:gd name="T65" fmla="*/ 3 h 11"/>
                  <a:gd name="T66" fmla="*/ 13 w 19"/>
                  <a:gd name="T67" fmla="*/ 3 h 11"/>
                  <a:gd name="T68" fmla="*/ 14 w 19"/>
                  <a:gd name="T69" fmla="*/ 5 h 11"/>
                  <a:gd name="T70" fmla="*/ 14 w 19"/>
                  <a:gd name="T71" fmla="*/ 6 h 11"/>
                  <a:gd name="T72" fmla="*/ 16 w 19"/>
                  <a:gd name="T73" fmla="*/ 6 h 11"/>
                  <a:gd name="T74" fmla="*/ 19 w 19"/>
                  <a:gd name="T75" fmla="*/ 6 h 11"/>
                  <a:gd name="T76" fmla="*/ 19 w 19"/>
                  <a:gd name="T77" fmla="*/ 8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"/>
                  <a:gd name="T118" fmla="*/ 0 h 11"/>
                  <a:gd name="T119" fmla="*/ 19 w 19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" h="11">
                    <a:moveTo>
                      <a:pt x="19" y="8"/>
                    </a:moveTo>
                    <a:cubicBezTo>
                      <a:pt x="18" y="8"/>
                      <a:pt x="18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10" y="11"/>
                      <a:pt x="9" y="11"/>
                    </a:cubicBezTo>
                    <a:cubicBezTo>
                      <a:pt x="8" y="11"/>
                      <a:pt x="9" y="10"/>
                      <a:pt x="8" y="10"/>
                    </a:cubicBezTo>
                    <a:cubicBezTo>
                      <a:pt x="7" y="10"/>
                      <a:pt x="5" y="11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2" y="3"/>
                      <a:pt x="12" y="4"/>
                      <a:pt x="13" y="3"/>
                    </a:cubicBezTo>
                    <a:cubicBezTo>
                      <a:pt x="14" y="4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6" y="6"/>
                    </a:cubicBezTo>
                    <a:cubicBezTo>
                      <a:pt x="17" y="6"/>
                      <a:pt x="18" y="6"/>
                      <a:pt x="19" y="6"/>
                    </a:cubicBezTo>
                    <a:cubicBezTo>
                      <a:pt x="19" y="7"/>
                      <a:pt x="19" y="7"/>
                      <a:pt x="19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6" name="Freeform 494"/>
              <p:cNvSpPr>
                <a:spLocks noChangeArrowheads="1"/>
              </p:cNvSpPr>
              <p:nvPr/>
            </p:nvSpPr>
            <p:spPr bwMode="auto">
              <a:xfrm>
                <a:off x="1041400" y="287337"/>
                <a:ext cx="33338" cy="17463"/>
              </a:xfrm>
              <a:custGeom>
                <a:avLst/>
                <a:gdLst>
                  <a:gd name="T0" fmla="*/ 8 w 9"/>
                  <a:gd name="T1" fmla="*/ 3 h 5"/>
                  <a:gd name="T2" fmla="*/ 6 w 9"/>
                  <a:gd name="T3" fmla="*/ 4 h 5"/>
                  <a:gd name="T4" fmla="*/ 3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2 h 5"/>
                  <a:gd name="T12" fmla="*/ 3 w 9"/>
                  <a:gd name="T13" fmla="*/ 1 h 5"/>
                  <a:gd name="T14" fmla="*/ 4 w 9"/>
                  <a:gd name="T15" fmla="*/ 1 h 5"/>
                  <a:gd name="T16" fmla="*/ 7 w 9"/>
                  <a:gd name="T17" fmla="*/ 0 h 5"/>
                  <a:gd name="T18" fmla="*/ 8 w 9"/>
                  <a:gd name="T19" fmla="*/ 3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5"/>
                  <a:gd name="T32" fmla="*/ 9 w 9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5">
                    <a:moveTo>
                      <a:pt x="8" y="3"/>
                    </a:moveTo>
                    <a:cubicBezTo>
                      <a:pt x="7" y="3"/>
                      <a:pt x="7" y="4"/>
                      <a:pt x="6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1"/>
                      <a:pt x="9" y="2"/>
                      <a:pt x="8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7" name="Freeform 495"/>
              <p:cNvSpPr>
                <a:spLocks noChangeArrowheads="1"/>
              </p:cNvSpPr>
              <p:nvPr/>
            </p:nvSpPr>
            <p:spPr bwMode="auto">
              <a:xfrm>
                <a:off x="1060450" y="301625"/>
                <a:ext cx="14288" cy="1111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3 h 3"/>
                  <a:gd name="T4" fmla="*/ 0 w 4"/>
                  <a:gd name="T5" fmla="*/ 2 h 3"/>
                  <a:gd name="T6" fmla="*/ 0 w 4"/>
                  <a:gd name="T7" fmla="*/ 1 h 3"/>
                  <a:gd name="T8" fmla="*/ 1 w 4"/>
                  <a:gd name="T9" fmla="*/ 0 h 3"/>
                  <a:gd name="T10" fmla="*/ 3 w 4"/>
                  <a:gd name="T11" fmla="*/ 1 h 3"/>
                  <a:gd name="T12" fmla="*/ 3 w 4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8" name="Freeform 496"/>
              <p:cNvSpPr>
                <a:spLocks noChangeArrowheads="1"/>
              </p:cNvSpPr>
              <p:nvPr/>
            </p:nvSpPr>
            <p:spPr bwMode="auto">
              <a:xfrm>
                <a:off x="909638" y="41275"/>
                <a:ext cx="66675" cy="49213"/>
              </a:xfrm>
              <a:custGeom>
                <a:avLst/>
                <a:gdLst>
                  <a:gd name="T0" fmla="*/ 18 w 18"/>
                  <a:gd name="T1" fmla="*/ 5 h 13"/>
                  <a:gd name="T2" fmla="*/ 18 w 18"/>
                  <a:gd name="T3" fmla="*/ 7 h 13"/>
                  <a:gd name="T4" fmla="*/ 17 w 18"/>
                  <a:gd name="T5" fmla="*/ 8 h 13"/>
                  <a:gd name="T6" fmla="*/ 15 w 18"/>
                  <a:gd name="T7" fmla="*/ 10 h 13"/>
                  <a:gd name="T8" fmla="*/ 12 w 18"/>
                  <a:gd name="T9" fmla="*/ 11 h 13"/>
                  <a:gd name="T10" fmla="*/ 10 w 18"/>
                  <a:gd name="T11" fmla="*/ 12 h 13"/>
                  <a:gd name="T12" fmla="*/ 9 w 18"/>
                  <a:gd name="T13" fmla="*/ 12 h 13"/>
                  <a:gd name="T14" fmla="*/ 7 w 18"/>
                  <a:gd name="T15" fmla="*/ 12 h 13"/>
                  <a:gd name="T16" fmla="*/ 5 w 18"/>
                  <a:gd name="T17" fmla="*/ 13 h 13"/>
                  <a:gd name="T18" fmla="*/ 5 w 18"/>
                  <a:gd name="T19" fmla="*/ 12 h 13"/>
                  <a:gd name="T20" fmla="*/ 3 w 18"/>
                  <a:gd name="T21" fmla="*/ 12 h 13"/>
                  <a:gd name="T22" fmla="*/ 2 w 18"/>
                  <a:gd name="T23" fmla="*/ 11 h 13"/>
                  <a:gd name="T24" fmla="*/ 2 w 18"/>
                  <a:gd name="T25" fmla="*/ 11 h 13"/>
                  <a:gd name="T26" fmla="*/ 0 w 18"/>
                  <a:gd name="T27" fmla="*/ 10 h 13"/>
                  <a:gd name="T28" fmla="*/ 1 w 18"/>
                  <a:gd name="T29" fmla="*/ 9 h 13"/>
                  <a:gd name="T30" fmla="*/ 1 w 18"/>
                  <a:gd name="T31" fmla="*/ 7 h 13"/>
                  <a:gd name="T32" fmla="*/ 1 w 18"/>
                  <a:gd name="T33" fmla="*/ 6 h 13"/>
                  <a:gd name="T34" fmla="*/ 2 w 18"/>
                  <a:gd name="T35" fmla="*/ 6 h 13"/>
                  <a:gd name="T36" fmla="*/ 2 w 18"/>
                  <a:gd name="T37" fmla="*/ 5 h 13"/>
                  <a:gd name="T38" fmla="*/ 2 w 18"/>
                  <a:gd name="T39" fmla="*/ 5 h 13"/>
                  <a:gd name="T40" fmla="*/ 3 w 18"/>
                  <a:gd name="T41" fmla="*/ 4 h 13"/>
                  <a:gd name="T42" fmla="*/ 4 w 18"/>
                  <a:gd name="T43" fmla="*/ 3 h 13"/>
                  <a:gd name="T44" fmla="*/ 4 w 18"/>
                  <a:gd name="T45" fmla="*/ 3 h 13"/>
                  <a:gd name="T46" fmla="*/ 4 w 18"/>
                  <a:gd name="T47" fmla="*/ 3 h 13"/>
                  <a:gd name="T48" fmla="*/ 4 w 18"/>
                  <a:gd name="T49" fmla="*/ 3 h 13"/>
                  <a:gd name="T50" fmla="*/ 4 w 18"/>
                  <a:gd name="T51" fmla="*/ 3 h 13"/>
                  <a:gd name="T52" fmla="*/ 5 w 18"/>
                  <a:gd name="T53" fmla="*/ 2 h 13"/>
                  <a:gd name="T54" fmla="*/ 7 w 18"/>
                  <a:gd name="T55" fmla="*/ 2 h 13"/>
                  <a:gd name="T56" fmla="*/ 7 w 18"/>
                  <a:gd name="T57" fmla="*/ 2 h 13"/>
                  <a:gd name="T58" fmla="*/ 7 w 18"/>
                  <a:gd name="T59" fmla="*/ 1 h 13"/>
                  <a:gd name="T60" fmla="*/ 7 w 18"/>
                  <a:gd name="T61" fmla="*/ 2 h 13"/>
                  <a:gd name="T62" fmla="*/ 7 w 18"/>
                  <a:gd name="T63" fmla="*/ 1 h 13"/>
                  <a:gd name="T64" fmla="*/ 8 w 18"/>
                  <a:gd name="T65" fmla="*/ 1 h 13"/>
                  <a:gd name="T66" fmla="*/ 8 w 18"/>
                  <a:gd name="T67" fmla="*/ 1 h 13"/>
                  <a:gd name="T68" fmla="*/ 8 w 18"/>
                  <a:gd name="T69" fmla="*/ 1 h 13"/>
                  <a:gd name="T70" fmla="*/ 9 w 18"/>
                  <a:gd name="T71" fmla="*/ 0 h 13"/>
                  <a:gd name="T72" fmla="*/ 10 w 18"/>
                  <a:gd name="T73" fmla="*/ 0 h 13"/>
                  <a:gd name="T74" fmla="*/ 12 w 18"/>
                  <a:gd name="T75" fmla="*/ 0 h 13"/>
                  <a:gd name="T76" fmla="*/ 13 w 18"/>
                  <a:gd name="T77" fmla="*/ 0 h 13"/>
                  <a:gd name="T78" fmla="*/ 13 w 18"/>
                  <a:gd name="T79" fmla="*/ 1 h 13"/>
                  <a:gd name="T80" fmla="*/ 14 w 18"/>
                  <a:gd name="T81" fmla="*/ 0 h 13"/>
                  <a:gd name="T82" fmla="*/ 15 w 18"/>
                  <a:gd name="T83" fmla="*/ 1 h 13"/>
                  <a:gd name="T84" fmla="*/ 15 w 18"/>
                  <a:gd name="T85" fmla="*/ 0 h 13"/>
                  <a:gd name="T86" fmla="*/ 15 w 18"/>
                  <a:gd name="T87" fmla="*/ 2 h 13"/>
                  <a:gd name="T88" fmla="*/ 16 w 18"/>
                  <a:gd name="T89" fmla="*/ 2 h 13"/>
                  <a:gd name="T90" fmla="*/ 17 w 18"/>
                  <a:gd name="T91" fmla="*/ 2 h 13"/>
                  <a:gd name="T92" fmla="*/ 18 w 18"/>
                  <a:gd name="T93" fmla="*/ 3 h 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"/>
                  <a:gd name="T142" fmla="*/ 0 h 13"/>
                  <a:gd name="T143" fmla="*/ 18 w 18"/>
                  <a:gd name="T144" fmla="*/ 13 h 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" h="13">
                    <a:moveTo>
                      <a:pt x="17" y="4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7"/>
                    </a:cubicBezTo>
                    <a:cubicBezTo>
                      <a:pt x="17" y="7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2" y="11"/>
                      <a:pt x="12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6" y="12"/>
                      <a:pt x="5" y="12"/>
                    </a:cubicBezTo>
                    <a:cubicBezTo>
                      <a:pt x="5" y="11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3" y="11"/>
                      <a:pt x="2" y="12"/>
                      <a:pt x="2" y="11"/>
                    </a:cubicBezTo>
                    <a:cubicBezTo>
                      <a:pt x="2" y="11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10"/>
                      <a:pt x="1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7"/>
                      <a:pt x="2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1" y="0"/>
                      <a:pt x="11" y="1"/>
                      <a:pt x="12" y="0"/>
                    </a:cubicBezTo>
                    <a:cubicBezTo>
                      <a:pt x="12" y="0"/>
                      <a:pt x="12" y="1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6" y="3"/>
                      <a:pt x="17" y="3"/>
                    </a:cubicBezTo>
                    <a:cubicBezTo>
                      <a:pt x="16" y="4"/>
                      <a:pt x="17" y="3"/>
                      <a:pt x="18" y="3"/>
                    </a:cubicBezTo>
                    <a:cubicBezTo>
                      <a:pt x="18" y="4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9" name="Freeform 497"/>
              <p:cNvSpPr>
                <a:spLocks noChangeArrowheads="1"/>
              </p:cNvSpPr>
              <p:nvPr/>
            </p:nvSpPr>
            <p:spPr bwMode="auto">
              <a:xfrm>
                <a:off x="981075" y="274637"/>
                <a:ext cx="60325" cy="34925"/>
              </a:xfrm>
              <a:custGeom>
                <a:avLst/>
                <a:gdLst>
                  <a:gd name="T0" fmla="*/ 14 w 16"/>
                  <a:gd name="T1" fmla="*/ 4 h 9"/>
                  <a:gd name="T2" fmla="*/ 10 w 16"/>
                  <a:gd name="T3" fmla="*/ 8 h 9"/>
                  <a:gd name="T4" fmla="*/ 7 w 16"/>
                  <a:gd name="T5" fmla="*/ 9 h 9"/>
                  <a:gd name="T6" fmla="*/ 3 w 16"/>
                  <a:gd name="T7" fmla="*/ 8 h 9"/>
                  <a:gd name="T8" fmla="*/ 2 w 16"/>
                  <a:gd name="T9" fmla="*/ 5 h 9"/>
                  <a:gd name="T10" fmla="*/ 1 w 16"/>
                  <a:gd name="T11" fmla="*/ 5 h 9"/>
                  <a:gd name="T12" fmla="*/ 3 w 16"/>
                  <a:gd name="T13" fmla="*/ 4 h 9"/>
                  <a:gd name="T14" fmla="*/ 4 w 16"/>
                  <a:gd name="T15" fmla="*/ 3 h 9"/>
                  <a:gd name="T16" fmla="*/ 5 w 16"/>
                  <a:gd name="T17" fmla="*/ 2 h 9"/>
                  <a:gd name="T18" fmla="*/ 7 w 16"/>
                  <a:gd name="T19" fmla="*/ 1 h 9"/>
                  <a:gd name="T20" fmla="*/ 7 w 16"/>
                  <a:gd name="T21" fmla="*/ 0 h 9"/>
                  <a:gd name="T22" fmla="*/ 8 w 16"/>
                  <a:gd name="T23" fmla="*/ 1 h 9"/>
                  <a:gd name="T24" fmla="*/ 12 w 16"/>
                  <a:gd name="T25" fmla="*/ 1 h 9"/>
                  <a:gd name="T26" fmla="*/ 15 w 16"/>
                  <a:gd name="T27" fmla="*/ 2 h 9"/>
                  <a:gd name="T28" fmla="*/ 16 w 16"/>
                  <a:gd name="T29" fmla="*/ 2 h 9"/>
                  <a:gd name="T30" fmla="*/ 14 w 16"/>
                  <a:gd name="T31" fmla="*/ 4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9"/>
                  <a:gd name="T50" fmla="*/ 16 w 16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9">
                    <a:moveTo>
                      <a:pt x="14" y="4"/>
                    </a:moveTo>
                    <a:cubicBezTo>
                      <a:pt x="13" y="6"/>
                      <a:pt x="12" y="7"/>
                      <a:pt x="10" y="8"/>
                    </a:cubicBezTo>
                    <a:cubicBezTo>
                      <a:pt x="9" y="8"/>
                      <a:pt x="7" y="8"/>
                      <a:pt x="7" y="9"/>
                    </a:cubicBezTo>
                    <a:cubicBezTo>
                      <a:pt x="5" y="9"/>
                      <a:pt x="4" y="8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0" y="6"/>
                      <a:pt x="1" y="5"/>
                    </a:cubicBezTo>
                    <a:cubicBezTo>
                      <a:pt x="1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1"/>
                      <a:pt x="14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3"/>
                      <a:pt x="15" y="4"/>
                      <a:pt x="14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0" name="Freeform 498"/>
              <p:cNvSpPr>
                <a:spLocks noChangeArrowheads="1"/>
              </p:cNvSpPr>
              <p:nvPr/>
            </p:nvSpPr>
            <p:spPr bwMode="auto">
              <a:xfrm>
                <a:off x="1017588" y="334962"/>
                <a:ext cx="42863" cy="30163"/>
              </a:xfrm>
              <a:custGeom>
                <a:avLst/>
                <a:gdLst>
                  <a:gd name="T0" fmla="*/ 10 w 11"/>
                  <a:gd name="T1" fmla="*/ 4 h 8"/>
                  <a:gd name="T2" fmla="*/ 9 w 11"/>
                  <a:gd name="T3" fmla="*/ 5 h 8"/>
                  <a:gd name="T4" fmla="*/ 6 w 11"/>
                  <a:gd name="T5" fmla="*/ 7 h 8"/>
                  <a:gd name="T6" fmla="*/ 3 w 11"/>
                  <a:gd name="T7" fmla="*/ 7 h 8"/>
                  <a:gd name="T8" fmla="*/ 2 w 11"/>
                  <a:gd name="T9" fmla="*/ 7 h 8"/>
                  <a:gd name="T10" fmla="*/ 1 w 11"/>
                  <a:gd name="T11" fmla="*/ 5 h 8"/>
                  <a:gd name="T12" fmla="*/ 1 w 11"/>
                  <a:gd name="T13" fmla="*/ 4 h 8"/>
                  <a:gd name="T14" fmla="*/ 2 w 11"/>
                  <a:gd name="T15" fmla="*/ 1 h 8"/>
                  <a:gd name="T16" fmla="*/ 1 w 11"/>
                  <a:gd name="T17" fmla="*/ 1 h 8"/>
                  <a:gd name="T18" fmla="*/ 1 w 11"/>
                  <a:gd name="T19" fmla="*/ 0 h 8"/>
                  <a:gd name="T20" fmla="*/ 2 w 11"/>
                  <a:gd name="T21" fmla="*/ 0 h 8"/>
                  <a:gd name="T22" fmla="*/ 3 w 11"/>
                  <a:gd name="T23" fmla="*/ 0 h 8"/>
                  <a:gd name="T24" fmla="*/ 3 w 11"/>
                  <a:gd name="T25" fmla="*/ 1 h 8"/>
                  <a:gd name="T26" fmla="*/ 7 w 11"/>
                  <a:gd name="T27" fmla="*/ 0 h 8"/>
                  <a:gd name="T28" fmla="*/ 8 w 11"/>
                  <a:gd name="T29" fmla="*/ 0 h 8"/>
                  <a:gd name="T30" fmla="*/ 10 w 11"/>
                  <a:gd name="T31" fmla="*/ 2 h 8"/>
                  <a:gd name="T32" fmla="*/ 10 w 11"/>
                  <a:gd name="T33" fmla="*/ 4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8"/>
                  <a:gd name="T53" fmla="*/ 11 w 1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8">
                    <a:moveTo>
                      <a:pt x="10" y="4"/>
                    </a:moveTo>
                    <a:cubicBezTo>
                      <a:pt x="10" y="5"/>
                      <a:pt x="10" y="5"/>
                      <a:pt x="9" y="5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5" y="8"/>
                      <a:pt x="4" y="6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2"/>
                    </a:cubicBezTo>
                    <a:cubicBezTo>
                      <a:pt x="10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1" name="Freeform 499"/>
              <p:cNvSpPr>
                <a:spLocks noChangeArrowheads="1"/>
              </p:cNvSpPr>
              <p:nvPr/>
            </p:nvSpPr>
            <p:spPr bwMode="auto">
              <a:xfrm>
                <a:off x="1044575" y="411162"/>
                <a:ext cx="30163" cy="30163"/>
              </a:xfrm>
              <a:custGeom>
                <a:avLst/>
                <a:gdLst>
                  <a:gd name="T0" fmla="*/ 7 w 8"/>
                  <a:gd name="T1" fmla="*/ 3 h 8"/>
                  <a:gd name="T2" fmla="*/ 7 w 8"/>
                  <a:gd name="T3" fmla="*/ 5 h 8"/>
                  <a:gd name="T4" fmla="*/ 5 w 8"/>
                  <a:gd name="T5" fmla="*/ 7 h 8"/>
                  <a:gd name="T6" fmla="*/ 2 w 8"/>
                  <a:gd name="T7" fmla="*/ 7 h 8"/>
                  <a:gd name="T8" fmla="*/ 0 w 8"/>
                  <a:gd name="T9" fmla="*/ 5 h 8"/>
                  <a:gd name="T10" fmla="*/ 1 w 8"/>
                  <a:gd name="T11" fmla="*/ 3 h 8"/>
                  <a:gd name="T12" fmla="*/ 2 w 8"/>
                  <a:gd name="T13" fmla="*/ 2 h 8"/>
                  <a:gd name="T14" fmla="*/ 4 w 8"/>
                  <a:gd name="T15" fmla="*/ 1 h 8"/>
                  <a:gd name="T16" fmla="*/ 6 w 8"/>
                  <a:gd name="T17" fmla="*/ 0 h 8"/>
                  <a:gd name="T18" fmla="*/ 7 w 8"/>
                  <a:gd name="T19" fmla="*/ 1 h 8"/>
                  <a:gd name="T20" fmla="*/ 7 w 8"/>
                  <a:gd name="T21" fmla="*/ 2 h 8"/>
                  <a:gd name="T22" fmla="*/ 7 w 8"/>
                  <a:gd name="T23" fmla="*/ 3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7" y="3"/>
                    </a:moveTo>
                    <a:cubicBezTo>
                      <a:pt x="8" y="3"/>
                      <a:pt x="7" y="4"/>
                      <a:pt x="7" y="5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2" name="Freeform 500"/>
              <p:cNvSpPr>
                <a:spLocks noChangeArrowheads="1"/>
              </p:cNvSpPr>
              <p:nvPr/>
            </p:nvSpPr>
            <p:spPr bwMode="auto">
              <a:xfrm>
                <a:off x="901700" y="123825"/>
                <a:ext cx="68263" cy="68263"/>
              </a:xfrm>
              <a:custGeom>
                <a:avLst/>
                <a:gdLst>
                  <a:gd name="T0" fmla="*/ 17 w 18"/>
                  <a:gd name="T1" fmla="*/ 4 h 18"/>
                  <a:gd name="T2" fmla="*/ 18 w 18"/>
                  <a:gd name="T3" fmla="*/ 4 h 18"/>
                  <a:gd name="T4" fmla="*/ 17 w 18"/>
                  <a:gd name="T5" fmla="*/ 5 h 18"/>
                  <a:gd name="T6" fmla="*/ 17 w 18"/>
                  <a:gd name="T7" fmla="*/ 7 h 18"/>
                  <a:gd name="T8" fmla="*/ 16 w 18"/>
                  <a:gd name="T9" fmla="*/ 7 h 18"/>
                  <a:gd name="T10" fmla="*/ 14 w 18"/>
                  <a:gd name="T11" fmla="*/ 9 h 18"/>
                  <a:gd name="T12" fmla="*/ 13 w 18"/>
                  <a:gd name="T13" fmla="*/ 9 h 18"/>
                  <a:gd name="T14" fmla="*/ 12 w 18"/>
                  <a:gd name="T15" fmla="*/ 10 h 18"/>
                  <a:gd name="T16" fmla="*/ 10 w 18"/>
                  <a:gd name="T17" fmla="*/ 10 h 18"/>
                  <a:gd name="T18" fmla="*/ 10 w 18"/>
                  <a:gd name="T19" fmla="*/ 11 h 18"/>
                  <a:gd name="T20" fmla="*/ 11 w 18"/>
                  <a:gd name="T21" fmla="*/ 13 h 18"/>
                  <a:gd name="T22" fmla="*/ 10 w 18"/>
                  <a:gd name="T23" fmla="*/ 15 h 18"/>
                  <a:gd name="T24" fmla="*/ 5 w 18"/>
                  <a:gd name="T25" fmla="*/ 18 h 18"/>
                  <a:gd name="T26" fmla="*/ 3 w 18"/>
                  <a:gd name="T27" fmla="*/ 18 h 18"/>
                  <a:gd name="T28" fmla="*/ 1 w 18"/>
                  <a:gd name="T29" fmla="*/ 17 h 18"/>
                  <a:gd name="T30" fmla="*/ 0 w 18"/>
                  <a:gd name="T31" fmla="*/ 16 h 18"/>
                  <a:gd name="T32" fmla="*/ 0 w 18"/>
                  <a:gd name="T33" fmla="*/ 14 h 18"/>
                  <a:gd name="T34" fmla="*/ 3 w 18"/>
                  <a:gd name="T35" fmla="*/ 11 h 18"/>
                  <a:gd name="T36" fmla="*/ 4 w 18"/>
                  <a:gd name="T37" fmla="*/ 11 h 18"/>
                  <a:gd name="T38" fmla="*/ 3 w 18"/>
                  <a:gd name="T39" fmla="*/ 10 h 18"/>
                  <a:gd name="T40" fmla="*/ 3 w 18"/>
                  <a:gd name="T41" fmla="*/ 10 h 18"/>
                  <a:gd name="T42" fmla="*/ 1 w 18"/>
                  <a:gd name="T43" fmla="*/ 10 h 18"/>
                  <a:gd name="T44" fmla="*/ 1 w 18"/>
                  <a:gd name="T45" fmla="*/ 10 h 18"/>
                  <a:gd name="T46" fmla="*/ 3 w 18"/>
                  <a:gd name="T47" fmla="*/ 9 h 18"/>
                  <a:gd name="T48" fmla="*/ 1 w 18"/>
                  <a:gd name="T49" fmla="*/ 8 h 18"/>
                  <a:gd name="T50" fmla="*/ 2 w 18"/>
                  <a:gd name="T51" fmla="*/ 6 h 18"/>
                  <a:gd name="T52" fmla="*/ 2 w 18"/>
                  <a:gd name="T53" fmla="*/ 4 h 18"/>
                  <a:gd name="T54" fmla="*/ 3 w 18"/>
                  <a:gd name="T55" fmla="*/ 4 h 18"/>
                  <a:gd name="T56" fmla="*/ 4 w 18"/>
                  <a:gd name="T57" fmla="*/ 3 h 18"/>
                  <a:gd name="T58" fmla="*/ 5 w 18"/>
                  <a:gd name="T59" fmla="*/ 3 h 18"/>
                  <a:gd name="T60" fmla="*/ 5 w 18"/>
                  <a:gd name="T61" fmla="*/ 2 h 18"/>
                  <a:gd name="T62" fmla="*/ 6 w 18"/>
                  <a:gd name="T63" fmla="*/ 2 h 18"/>
                  <a:gd name="T64" fmla="*/ 6 w 18"/>
                  <a:gd name="T65" fmla="*/ 2 h 18"/>
                  <a:gd name="T66" fmla="*/ 8 w 18"/>
                  <a:gd name="T67" fmla="*/ 1 h 18"/>
                  <a:gd name="T68" fmla="*/ 9 w 18"/>
                  <a:gd name="T69" fmla="*/ 1 h 18"/>
                  <a:gd name="T70" fmla="*/ 10 w 18"/>
                  <a:gd name="T71" fmla="*/ 1 h 18"/>
                  <a:gd name="T72" fmla="*/ 11 w 18"/>
                  <a:gd name="T73" fmla="*/ 0 h 18"/>
                  <a:gd name="T74" fmla="*/ 13 w 18"/>
                  <a:gd name="T75" fmla="*/ 0 h 18"/>
                  <a:gd name="T76" fmla="*/ 13 w 18"/>
                  <a:gd name="T77" fmla="*/ 0 h 18"/>
                  <a:gd name="T78" fmla="*/ 14 w 18"/>
                  <a:gd name="T79" fmla="*/ 1 h 18"/>
                  <a:gd name="T80" fmla="*/ 15 w 18"/>
                  <a:gd name="T81" fmla="*/ 1 h 18"/>
                  <a:gd name="T82" fmla="*/ 16 w 18"/>
                  <a:gd name="T83" fmla="*/ 2 h 18"/>
                  <a:gd name="T84" fmla="*/ 16 w 18"/>
                  <a:gd name="T85" fmla="*/ 2 h 18"/>
                  <a:gd name="T86" fmla="*/ 17 w 18"/>
                  <a:gd name="T87" fmla="*/ 3 h 18"/>
                  <a:gd name="T88" fmla="*/ 17 w 18"/>
                  <a:gd name="T89" fmla="*/ 4 h 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"/>
                  <a:gd name="T136" fmla="*/ 0 h 18"/>
                  <a:gd name="T137" fmla="*/ 18 w 18"/>
                  <a:gd name="T138" fmla="*/ 18 h 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" h="18">
                    <a:moveTo>
                      <a:pt x="17" y="4"/>
                    </a:moveTo>
                    <a:cubicBezTo>
                      <a:pt x="17" y="4"/>
                      <a:pt x="18" y="4"/>
                      <a:pt x="18" y="4"/>
                    </a:cubicBezTo>
                    <a:cubicBezTo>
                      <a:pt x="18" y="5"/>
                      <a:pt x="17" y="5"/>
                      <a:pt x="17" y="5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9"/>
                      <a:pt x="12" y="10"/>
                      <a:pt x="12" y="10"/>
                    </a:cubicBezTo>
                    <a:cubicBezTo>
                      <a:pt x="12" y="11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1" y="11"/>
                      <a:pt x="11" y="12"/>
                      <a:pt x="11" y="13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7"/>
                      <a:pt x="7" y="17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2" y="18"/>
                      <a:pt x="2" y="17"/>
                      <a:pt x="1" y="17"/>
                    </a:cubicBezTo>
                    <a:cubicBezTo>
                      <a:pt x="0" y="17"/>
                      <a:pt x="1" y="16"/>
                      <a:pt x="0" y="16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2"/>
                      <a:pt x="2" y="12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2" y="8"/>
                      <a:pt x="2" y="8"/>
                      <a:pt x="1" y="8"/>
                    </a:cubicBezTo>
                    <a:cubicBezTo>
                      <a:pt x="0" y="7"/>
                      <a:pt x="2" y="6"/>
                      <a:pt x="2" y="6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2" y="1"/>
                      <a:pt x="12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0"/>
                      <a:pt x="15" y="1"/>
                    </a:cubicBezTo>
                    <a:cubicBezTo>
                      <a:pt x="15" y="1"/>
                      <a:pt x="15" y="1"/>
                      <a:pt x="16" y="2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7" y="3"/>
                      <a:pt x="18" y="3"/>
                      <a:pt x="17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3" name="Freeform 501"/>
              <p:cNvSpPr>
                <a:spLocks noChangeArrowheads="1"/>
              </p:cNvSpPr>
              <p:nvPr/>
            </p:nvSpPr>
            <p:spPr bwMode="auto">
              <a:xfrm>
                <a:off x="984250" y="268287"/>
                <a:ext cx="22225" cy="14288"/>
              </a:xfrm>
              <a:custGeom>
                <a:avLst/>
                <a:gdLst>
                  <a:gd name="T0" fmla="*/ 4 w 6"/>
                  <a:gd name="T1" fmla="*/ 3 h 4"/>
                  <a:gd name="T2" fmla="*/ 2 w 6"/>
                  <a:gd name="T3" fmla="*/ 4 h 4"/>
                  <a:gd name="T4" fmla="*/ 1 w 6"/>
                  <a:gd name="T5" fmla="*/ 3 h 4"/>
                  <a:gd name="T6" fmla="*/ 2 w 6"/>
                  <a:gd name="T7" fmla="*/ 1 h 4"/>
                  <a:gd name="T8" fmla="*/ 5 w 6"/>
                  <a:gd name="T9" fmla="*/ 1 h 4"/>
                  <a:gd name="T10" fmla="*/ 5 w 6"/>
                  <a:gd name="T11" fmla="*/ 2 h 4"/>
                  <a:gd name="T12" fmla="*/ 4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4" name="Freeform 502"/>
              <p:cNvSpPr>
                <a:spLocks noChangeArrowheads="1"/>
              </p:cNvSpPr>
              <p:nvPr/>
            </p:nvSpPr>
            <p:spPr bwMode="auto">
              <a:xfrm>
                <a:off x="981075" y="255587"/>
                <a:ext cx="11113" cy="12700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0 w 3"/>
                  <a:gd name="T5" fmla="*/ 2 h 3"/>
                  <a:gd name="T6" fmla="*/ 0 w 3"/>
                  <a:gd name="T7" fmla="*/ 1 h 3"/>
                  <a:gd name="T8" fmla="*/ 1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5" name="Freeform 503"/>
              <p:cNvSpPr>
                <a:spLocks noChangeArrowheads="1"/>
              </p:cNvSpPr>
              <p:nvPr/>
            </p:nvSpPr>
            <p:spPr bwMode="auto">
              <a:xfrm>
                <a:off x="1000125" y="323850"/>
                <a:ext cx="17463" cy="11113"/>
              </a:xfrm>
              <a:custGeom>
                <a:avLst/>
                <a:gdLst>
                  <a:gd name="T0" fmla="*/ 4 w 5"/>
                  <a:gd name="T1" fmla="*/ 3 h 3"/>
                  <a:gd name="T2" fmla="*/ 3 w 5"/>
                  <a:gd name="T3" fmla="*/ 3 h 3"/>
                  <a:gd name="T4" fmla="*/ 1 w 5"/>
                  <a:gd name="T5" fmla="*/ 3 h 3"/>
                  <a:gd name="T6" fmla="*/ 1 w 5"/>
                  <a:gd name="T7" fmla="*/ 2 h 3"/>
                  <a:gd name="T8" fmla="*/ 2 w 5"/>
                  <a:gd name="T9" fmla="*/ 1 h 3"/>
                  <a:gd name="T10" fmla="*/ 4 w 5"/>
                  <a:gd name="T11" fmla="*/ 1 h 3"/>
                  <a:gd name="T12" fmla="*/ 4 w 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6" name="Freeform 504"/>
              <p:cNvSpPr>
                <a:spLocks noChangeArrowheads="1"/>
              </p:cNvSpPr>
              <p:nvPr/>
            </p:nvSpPr>
            <p:spPr bwMode="auto">
              <a:xfrm>
                <a:off x="962025" y="241300"/>
                <a:ext cx="19050" cy="11113"/>
              </a:xfrm>
              <a:custGeom>
                <a:avLst/>
                <a:gdLst>
                  <a:gd name="T0" fmla="*/ 4 w 5"/>
                  <a:gd name="T1" fmla="*/ 3 h 3"/>
                  <a:gd name="T2" fmla="*/ 2 w 5"/>
                  <a:gd name="T3" fmla="*/ 3 h 3"/>
                  <a:gd name="T4" fmla="*/ 1 w 5"/>
                  <a:gd name="T5" fmla="*/ 3 h 3"/>
                  <a:gd name="T6" fmla="*/ 1 w 5"/>
                  <a:gd name="T7" fmla="*/ 3 h 3"/>
                  <a:gd name="T8" fmla="*/ 1 w 5"/>
                  <a:gd name="T9" fmla="*/ 3 h 3"/>
                  <a:gd name="T10" fmla="*/ 0 w 5"/>
                  <a:gd name="T11" fmla="*/ 1 h 3"/>
                  <a:gd name="T12" fmla="*/ 3 w 5"/>
                  <a:gd name="T13" fmla="*/ 0 h 3"/>
                  <a:gd name="T14" fmla="*/ 4 w 5"/>
                  <a:gd name="T15" fmla="*/ 0 h 3"/>
                  <a:gd name="T16" fmla="*/ 4 w 5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7" name="Freeform 505"/>
              <p:cNvSpPr>
                <a:spLocks noChangeArrowheads="1"/>
              </p:cNvSpPr>
              <p:nvPr/>
            </p:nvSpPr>
            <p:spPr bwMode="auto">
              <a:xfrm>
                <a:off x="928688" y="200025"/>
                <a:ext cx="41275" cy="33338"/>
              </a:xfrm>
              <a:custGeom>
                <a:avLst/>
                <a:gdLst>
                  <a:gd name="T0" fmla="*/ 9 w 11"/>
                  <a:gd name="T1" fmla="*/ 4 h 9"/>
                  <a:gd name="T2" fmla="*/ 9 w 11"/>
                  <a:gd name="T3" fmla="*/ 6 h 9"/>
                  <a:gd name="T4" fmla="*/ 11 w 11"/>
                  <a:gd name="T5" fmla="*/ 7 h 9"/>
                  <a:gd name="T6" fmla="*/ 9 w 11"/>
                  <a:gd name="T7" fmla="*/ 9 h 9"/>
                  <a:gd name="T8" fmla="*/ 7 w 11"/>
                  <a:gd name="T9" fmla="*/ 9 h 9"/>
                  <a:gd name="T10" fmla="*/ 6 w 11"/>
                  <a:gd name="T11" fmla="*/ 8 h 9"/>
                  <a:gd name="T12" fmla="*/ 6 w 11"/>
                  <a:gd name="T13" fmla="*/ 6 h 9"/>
                  <a:gd name="T14" fmla="*/ 5 w 11"/>
                  <a:gd name="T15" fmla="*/ 6 h 9"/>
                  <a:gd name="T16" fmla="*/ 3 w 11"/>
                  <a:gd name="T17" fmla="*/ 7 h 9"/>
                  <a:gd name="T18" fmla="*/ 2 w 11"/>
                  <a:gd name="T19" fmla="*/ 8 h 9"/>
                  <a:gd name="T20" fmla="*/ 2 w 11"/>
                  <a:gd name="T21" fmla="*/ 7 h 9"/>
                  <a:gd name="T22" fmla="*/ 1 w 11"/>
                  <a:gd name="T23" fmla="*/ 3 h 9"/>
                  <a:gd name="T24" fmla="*/ 1 w 11"/>
                  <a:gd name="T25" fmla="*/ 2 h 9"/>
                  <a:gd name="T26" fmla="*/ 1 w 11"/>
                  <a:gd name="T27" fmla="*/ 2 h 9"/>
                  <a:gd name="T28" fmla="*/ 1 w 11"/>
                  <a:gd name="T29" fmla="*/ 2 h 9"/>
                  <a:gd name="T30" fmla="*/ 2 w 11"/>
                  <a:gd name="T31" fmla="*/ 1 h 9"/>
                  <a:gd name="T32" fmla="*/ 5 w 11"/>
                  <a:gd name="T33" fmla="*/ 0 h 9"/>
                  <a:gd name="T34" fmla="*/ 8 w 11"/>
                  <a:gd name="T35" fmla="*/ 0 h 9"/>
                  <a:gd name="T36" fmla="*/ 9 w 11"/>
                  <a:gd name="T37" fmla="*/ 2 h 9"/>
                  <a:gd name="T38" fmla="*/ 9 w 11"/>
                  <a:gd name="T39" fmla="*/ 4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9"/>
                  <a:gd name="T62" fmla="*/ 11 w 11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9">
                    <a:moveTo>
                      <a:pt x="9" y="4"/>
                    </a:moveTo>
                    <a:cubicBezTo>
                      <a:pt x="10" y="4"/>
                      <a:pt x="9" y="5"/>
                      <a:pt x="9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1" y="6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7" y="1"/>
                      <a:pt x="8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8" name="Freeform 506"/>
              <p:cNvSpPr>
                <a:spLocks noChangeArrowheads="1"/>
              </p:cNvSpPr>
              <p:nvPr/>
            </p:nvSpPr>
            <p:spPr bwMode="auto">
              <a:xfrm>
                <a:off x="912813" y="252412"/>
                <a:ext cx="63500" cy="30163"/>
              </a:xfrm>
              <a:custGeom>
                <a:avLst/>
                <a:gdLst>
                  <a:gd name="T0" fmla="*/ 14 w 17"/>
                  <a:gd name="T1" fmla="*/ 7 h 8"/>
                  <a:gd name="T2" fmla="*/ 11 w 17"/>
                  <a:gd name="T3" fmla="*/ 8 h 8"/>
                  <a:gd name="T4" fmla="*/ 10 w 17"/>
                  <a:gd name="T5" fmla="*/ 8 h 8"/>
                  <a:gd name="T6" fmla="*/ 9 w 17"/>
                  <a:gd name="T7" fmla="*/ 7 h 8"/>
                  <a:gd name="T8" fmla="*/ 8 w 17"/>
                  <a:gd name="T9" fmla="*/ 7 h 8"/>
                  <a:gd name="T10" fmla="*/ 5 w 17"/>
                  <a:gd name="T11" fmla="*/ 7 h 8"/>
                  <a:gd name="T12" fmla="*/ 4 w 17"/>
                  <a:gd name="T13" fmla="*/ 7 h 8"/>
                  <a:gd name="T14" fmla="*/ 2 w 17"/>
                  <a:gd name="T15" fmla="*/ 5 h 8"/>
                  <a:gd name="T16" fmla="*/ 1 w 17"/>
                  <a:gd name="T17" fmla="*/ 4 h 8"/>
                  <a:gd name="T18" fmla="*/ 1 w 17"/>
                  <a:gd name="T19" fmla="*/ 3 h 8"/>
                  <a:gd name="T20" fmla="*/ 0 w 17"/>
                  <a:gd name="T21" fmla="*/ 2 h 8"/>
                  <a:gd name="T22" fmla="*/ 2 w 17"/>
                  <a:gd name="T23" fmla="*/ 2 h 8"/>
                  <a:gd name="T24" fmla="*/ 6 w 17"/>
                  <a:gd name="T25" fmla="*/ 0 h 8"/>
                  <a:gd name="T26" fmla="*/ 8 w 17"/>
                  <a:gd name="T27" fmla="*/ 0 h 8"/>
                  <a:gd name="T28" fmla="*/ 11 w 17"/>
                  <a:gd name="T29" fmla="*/ 2 h 8"/>
                  <a:gd name="T30" fmla="*/ 12 w 17"/>
                  <a:gd name="T31" fmla="*/ 3 h 8"/>
                  <a:gd name="T32" fmla="*/ 16 w 17"/>
                  <a:gd name="T33" fmla="*/ 3 h 8"/>
                  <a:gd name="T34" fmla="*/ 16 w 17"/>
                  <a:gd name="T35" fmla="*/ 5 h 8"/>
                  <a:gd name="T36" fmla="*/ 14 w 17"/>
                  <a:gd name="T37" fmla="*/ 7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8"/>
                  <a:gd name="T59" fmla="*/ 17 w 17"/>
                  <a:gd name="T60" fmla="*/ 8 h 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8">
                    <a:moveTo>
                      <a:pt x="14" y="7"/>
                    </a:moveTo>
                    <a:cubicBezTo>
                      <a:pt x="13" y="8"/>
                      <a:pt x="12" y="8"/>
                      <a:pt x="11" y="8"/>
                    </a:cubicBezTo>
                    <a:cubicBezTo>
                      <a:pt x="11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1" y="1"/>
                      <a:pt x="11" y="2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13" y="2"/>
                      <a:pt x="15" y="3"/>
                      <a:pt x="16" y="3"/>
                    </a:cubicBezTo>
                    <a:cubicBezTo>
                      <a:pt x="16" y="4"/>
                      <a:pt x="17" y="4"/>
                      <a:pt x="16" y="5"/>
                    </a:cubicBezTo>
                    <a:cubicBezTo>
                      <a:pt x="16" y="6"/>
                      <a:pt x="15" y="7"/>
                      <a:pt x="14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59" name="Freeform 507"/>
              <p:cNvSpPr>
                <a:spLocks noChangeArrowheads="1"/>
              </p:cNvSpPr>
              <p:nvPr/>
            </p:nvSpPr>
            <p:spPr bwMode="auto">
              <a:xfrm>
                <a:off x="969963" y="331787"/>
                <a:ext cx="25400" cy="19050"/>
              </a:xfrm>
              <a:custGeom>
                <a:avLst/>
                <a:gdLst>
                  <a:gd name="T0" fmla="*/ 6 w 7"/>
                  <a:gd name="T1" fmla="*/ 3 h 5"/>
                  <a:gd name="T2" fmla="*/ 4 w 7"/>
                  <a:gd name="T3" fmla="*/ 4 h 5"/>
                  <a:gd name="T4" fmla="*/ 3 w 7"/>
                  <a:gd name="T5" fmla="*/ 4 h 5"/>
                  <a:gd name="T6" fmla="*/ 0 w 7"/>
                  <a:gd name="T7" fmla="*/ 3 h 5"/>
                  <a:gd name="T8" fmla="*/ 1 w 7"/>
                  <a:gd name="T9" fmla="*/ 2 h 5"/>
                  <a:gd name="T10" fmla="*/ 3 w 7"/>
                  <a:gd name="T11" fmla="*/ 1 h 5"/>
                  <a:gd name="T12" fmla="*/ 6 w 7"/>
                  <a:gd name="T13" fmla="*/ 1 h 5"/>
                  <a:gd name="T14" fmla="*/ 6 w 7"/>
                  <a:gd name="T15" fmla="*/ 2 h 5"/>
                  <a:gd name="T16" fmla="*/ 6 w 7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6" y="3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1"/>
                      <a:pt x="7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0" name="Freeform 508"/>
              <p:cNvSpPr>
                <a:spLocks noChangeArrowheads="1"/>
              </p:cNvSpPr>
              <p:nvPr/>
            </p:nvSpPr>
            <p:spPr bwMode="auto">
              <a:xfrm>
                <a:off x="608013" y="63500"/>
                <a:ext cx="290513" cy="180975"/>
              </a:xfrm>
              <a:custGeom>
                <a:avLst/>
                <a:gdLst>
                  <a:gd name="T0" fmla="*/ 75 w 77"/>
                  <a:gd name="T1" fmla="*/ 11 h 48"/>
                  <a:gd name="T2" fmla="*/ 70 w 77"/>
                  <a:gd name="T3" fmla="*/ 14 h 48"/>
                  <a:gd name="T4" fmla="*/ 69 w 77"/>
                  <a:gd name="T5" fmla="*/ 18 h 48"/>
                  <a:gd name="T6" fmla="*/ 67 w 77"/>
                  <a:gd name="T7" fmla="*/ 15 h 48"/>
                  <a:gd name="T8" fmla="*/ 56 w 77"/>
                  <a:gd name="T9" fmla="*/ 19 h 48"/>
                  <a:gd name="T10" fmla="*/ 52 w 77"/>
                  <a:gd name="T11" fmla="*/ 27 h 48"/>
                  <a:gd name="T12" fmla="*/ 49 w 77"/>
                  <a:gd name="T13" fmla="*/ 29 h 48"/>
                  <a:gd name="T14" fmla="*/ 41 w 77"/>
                  <a:gd name="T15" fmla="*/ 36 h 48"/>
                  <a:gd name="T16" fmla="*/ 40 w 77"/>
                  <a:gd name="T17" fmla="*/ 41 h 48"/>
                  <a:gd name="T18" fmla="*/ 41 w 77"/>
                  <a:gd name="T19" fmla="*/ 44 h 48"/>
                  <a:gd name="T20" fmla="*/ 35 w 77"/>
                  <a:gd name="T21" fmla="*/ 46 h 48"/>
                  <a:gd name="T22" fmla="*/ 29 w 77"/>
                  <a:gd name="T23" fmla="*/ 45 h 48"/>
                  <a:gd name="T24" fmla="*/ 31 w 77"/>
                  <a:gd name="T25" fmla="*/ 42 h 48"/>
                  <a:gd name="T26" fmla="*/ 25 w 77"/>
                  <a:gd name="T27" fmla="*/ 43 h 48"/>
                  <a:gd name="T28" fmla="*/ 26 w 77"/>
                  <a:gd name="T29" fmla="*/ 41 h 48"/>
                  <a:gd name="T30" fmla="*/ 26 w 77"/>
                  <a:gd name="T31" fmla="*/ 40 h 48"/>
                  <a:gd name="T32" fmla="*/ 27 w 77"/>
                  <a:gd name="T33" fmla="*/ 36 h 48"/>
                  <a:gd name="T34" fmla="*/ 27 w 77"/>
                  <a:gd name="T35" fmla="*/ 34 h 48"/>
                  <a:gd name="T36" fmla="*/ 19 w 77"/>
                  <a:gd name="T37" fmla="*/ 34 h 48"/>
                  <a:gd name="T38" fmla="*/ 14 w 77"/>
                  <a:gd name="T39" fmla="*/ 38 h 48"/>
                  <a:gd name="T40" fmla="*/ 10 w 77"/>
                  <a:gd name="T41" fmla="*/ 39 h 48"/>
                  <a:gd name="T42" fmla="*/ 0 w 77"/>
                  <a:gd name="T43" fmla="*/ 43 h 48"/>
                  <a:gd name="T44" fmla="*/ 2 w 77"/>
                  <a:gd name="T45" fmla="*/ 39 h 48"/>
                  <a:gd name="T46" fmla="*/ 2 w 77"/>
                  <a:gd name="T47" fmla="*/ 34 h 48"/>
                  <a:gd name="T48" fmla="*/ 2 w 77"/>
                  <a:gd name="T49" fmla="*/ 33 h 48"/>
                  <a:gd name="T50" fmla="*/ 1 w 77"/>
                  <a:gd name="T51" fmla="*/ 34 h 48"/>
                  <a:gd name="T52" fmla="*/ 1 w 77"/>
                  <a:gd name="T53" fmla="*/ 34 h 48"/>
                  <a:gd name="T54" fmla="*/ 2 w 77"/>
                  <a:gd name="T55" fmla="*/ 30 h 48"/>
                  <a:gd name="T56" fmla="*/ 3 w 77"/>
                  <a:gd name="T57" fmla="*/ 30 h 48"/>
                  <a:gd name="T58" fmla="*/ 4 w 77"/>
                  <a:gd name="T59" fmla="*/ 31 h 48"/>
                  <a:gd name="T60" fmla="*/ 4 w 77"/>
                  <a:gd name="T61" fmla="*/ 31 h 48"/>
                  <a:gd name="T62" fmla="*/ 3 w 77"/>
                  <a:gd name="T63" fmla="*/ 31 h 48"/>
                  <a:gd name="T64" fmla="*/ 7 w 77"/>
                  <a:gd name="T65" fmla="*/ 30 h 48"/>
                  <a:gd name="T66" fmla="*/ 13 w 77"/>
                  <a:gd name="T67" fmla="*/ 27 h 48"/>
                  <a:gd name="T68" fmla="*/ 15 w 77"/>
                  <a:gd name="T69" fmla="*/ 26 h 48"/>
                  <a:gd name="T70" fmla="*/ 21 w 77"/>
                  <a:gd name="T71" fmla="*/ 22 h 48"/>
                  <a:gd name="T72" fmla="*/ 22 w 77"/>
                  <a:gd name="T73" fmla="*/ 22 h 48"/>
                  <a:gd name="T74" fmla="*/ 28 w 77"/>
                  <a:gd name="T75" fmla="*/ 18 h 48"/>
                  <a:gd name="T76" fmla="*/ 24 w 77"/>
                  <a:gd name="T77" fmla="*/ 14 h 48"/>
                  <a:gd name="T78" fmla="*/ 31 w 77"/>
                  <a:gd name="T79" fmla="*/ 16 h 48"/>
                  <a:gd name="T80" fmla="*/ 37 w 77"/>
                  <a:gd name="T81" fmla="*/ 14 h 48"/>
                  <a:gd name="T82" fmla="*/ 36 w 77"/>
                  <a:gd name="T83" fmla="*/ 9 h 48"/>
                  <a:gd name="T84" fmla="*/ 39 w 77"/>
                  <a:gd name="T85" fmla="*/ 11 h 48"/>
                  <a:gd name="T86" fmla="*/ 41 w 77"/>
                  <a:gd name="T87" fmla="*/ 12 h 48"/>
                  <a:gd name="T88" fmla="*/ 39 w 77"/>
                  <a:gd name="T89" fmla="*/ 8 h 48"/>
                  <a:gd name="T90" fmla="*/ 37 w 77"/>
                  <a:gd name="T91" fmla="*/ 6 h 48"/>
                  <a:gd name="T92" fmla="*/ 48 w 77"/>
                  <a:gd name="T93" fmla="*/ 13 h 48"/>
                  <a:gd name="T94" fmla="*/ 47 w 77"/>
                  <a:gd name="T95" fmla="*/ 10 h 48"/>
                  <a:gd name="T96" fmla="*/ 62 w 77"/>
                  <a:gd name="T97" fmla="*/ 9 h 48"/>
                  <a:gd name="T98" fmla="*/ 64 w 77"/>
                  <a:gd name="T99" fmla="*/ 6 h 48"/>
                  <a:gd name="T100" fmla="*/ 62 w 77"/>
                  <a:gd name="T101" fmla="*/ 0 h 48"/>
                  <a:gd name="T102" fmla="*/ 68 w 77"/>
                  <a:gd name="T103" fmla="*/ 5 h 48"/>
                  <a:gd name="T104" fmla="*/ 71 w 77"/>
                  <a:gd name="T105" fmla="*/ 5 h 48"/>
                  <a:gd name="T106" fmla="*/ 76 w 77"/>
                  <a:gd name="T107" fmla="*/ 6 h 48"/>
                  <a:gd name="T108" fmla="*/ 76 w 77"/>
                  <a:gd name="T109" fmla="*/ 8 h 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7"/>
                  <a:gd name="T166" fmla="*/ 0 h 48"/>
                  <a:gd name="T167" fmla="*/ 77 w 77"/>
                  <a:gd name="T168" fmla="*/ 48 h 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7" h="48">
                    <a:moveTo>
                      <a:pt x="76" y="8"/>
                    </a:moveTo>
                    <a:cubicBezTo>
                      <a:pt x="76" y="9"/>
                      <a:pt x="76" y="9"/>
                      <a:pt x="76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5" y="10"/>
                      <a:pt x="75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1"/>
                      <a:pt x="76" y="11"/>
                      <a:pt x="75" y="11"/>
                    </a:cubicBezTo>
                    <a:cubicBezTo>
                      <a:pt x="75" y="11"/>
                      <a:pt x="75" y="11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3" y="13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1" y="13"/>
                      <a:pt x="71" y="13"/>
                    </a:cubicBezTo>
                    <a:cubicBezTo>
                      <a:pt x="71" y="13"/>
                      <a:pt x="71" y="14"/>
                      <a:pt x="70" y="14"/>
                    </a:cubicBezTo>
                    <a:cubicBezTo>
                      <a:pt x="70" y="15"/>
                      <a:pt x="71" y="15"/>
                      <a:pt x="69" y="16"/>
                    </a:cubicBezTo>
                    <a:cubicBezTo>
                      <a:pt x="69" y="16"/>
                      <a:pt x="69" y="17"/>
                      <a:pt x="69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8"/>
                      <a:pt x="70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69" y="19"/>
                      <a:pt x="70" y="18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69" y="16"/>
                      <a:pt x="68" y="16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8" y="16"/>
                      <a:pt x="67" y="16"/>
                    </a:cubicBezTo>
                    <a:cubicBezTo>
                      <a:pt x="67" y="16"/>
                      <a:pt x="67" y="16"/>
                      <a:pt x="67" y="15"/>
                    </a:cubicBezTo>
                    <a:cubicBezTo>
                      <a:pt x="67" y="15"/>
                      <a:pt x="67" y="14"/>
                      <a:pt x="67" y="14"/>
                    </a:cubicBezTo>
                    <a:cubicBezTo>
                      <a:pt x="65" y="15"/>
                      <a:pt x="63" y="15"/>
                      <a:pt x="62" y="15"/>
                    </a:cubicBezTo>
                    <a:cubicBezTo>
                      <a:pt x="61" y="15"/>
                      <a:pt x="61" y="15"/>
                      <a:pt x="61" y="16"/>
                    </a:cubicBezTo>
                    <a:cubicBezTo>
                      <a:pt x="60" y="16"/>
                      <a:pt x="59" y="16"/>
                      <a:pt x="59" y="17"/>
                    </a:cubicBezTo>
                    <a:cubicBezTo>
                      <a:pt x="58" y="17"/>
                      <a:pt x="58" y="18"/>
                      <a:pt x="57" y="18"/>
                    </a:cubicBezTo>
                    <a:cubicBezTo>
                      <a:pt x="56" y="18"/>
                      <a:pt x="57" y="19"/>
                      <a:pt x="56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2"/>
                      <a:pt x="55" y="22"/>
                    </a:cubicBezTo>
                    <a:cubicBezTo>
                      <a:pt x="55" y="22"/>
                      <a:pt x="54" y="22"/>
                      <a:pt x="54" y="23"/>
                    </a:cubicBezTo>
                    <a:cubicBezTo>
                      <a:pt x="53" y="24"/>
                      <a:pt x="52" y="25"/>
                      <a:pt x="52" y="26"/>
                    </a:cubicBezTo>
                    <a:cubicBezTo>
                      <a:pt x="51" y="26"/>
                      <a:pt x="52" y="26"/>
                      <a:pt x="52" y="27"/>
                    </a:cubicBezTo>
                    <a:cubicBezTo>
                      <a:pt x="51" y="27"/>
                      <a:pt x="50" y="27"/>
                      <a:pt x="50" y="26"/>
                    </a:cubicBezTo>
                    <a:cubicBezTo>
                      <a:pt x="50" y="26"/>
                      <a:pt x="49" y="26"/>
                      <a:pt x="49" y="27"/>
                    </a:cubicBezTo>
                    <a:cubicBezTo>
                      <a:pt x="49" y="27"/>
                      <a:pt x="49" y="27"/>
                      <a:pt x="49" y="28"/>
                    </a:cubicBezTo>
                    <a:cubicBezTo>
                      <a:pt x="49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9"/>
                      <a:pt x="49" y="29"/>
                      <a:pt x="49" y="29"/>
                    </a:cubicBezTo>
                    <a:cubicBezTo>
                      <a:pt x="48" y="30"/>
                      <a:pt x="47" y="30"/>
                      <a:pt x="46" y="31"/>
                    </a:cubicBezTo>
                    <a:cubicBezTo>
                      <a:pt x="46" y="32"/>
                      <a:pt x="44" y="32"/>
                      <a:pt x="44" y="33"/>
                    </a:cubicBezTo>
                    <a:cubicBezTo>
                      <a:pt x="43" y="34"/>
                      <a:pt x="43" y="34"/>
                      <a:pt x="42" y="35"/>
                    </a:cubicBezTo>
                    <a:cubicBezTo>
                      <a:pt x="42" y="35"/>
                      <a:pt x="42" y="35"/>
                      <a:pt x="41" y="35"/>
                    </a:cubicBezTo>
                    <a:cubicBezTo>
                      <a:pt x="42" y="35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7"/>
                      <a:pt x="41" y="37"/>
                      <a:pt x="41" y="38"/>
                    </a:cubicBezTo>
                    <a:cubicBezTo>
                      <a:pt x="40" y="39"/>
                      <a:pt x="41" y="40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1"/>
                      <a:pt x="41" y="40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1" y="41"/>
                      <a:pt x="40" y="42"/>
                      <a:pt x="41" y="42"/>
                    </a:cubicBezTo>
                    <a:cubicBezTo>
                      <a:pt x="41" y="43"/>
                      <a:pt x="40" y="42"/>
                      <a:pt x="40" y="43"/>
                    </a:cubicBezTo>
                    <a:cubicBezTo>
                      <a:pt x="40" y="43"/>
                      <a:pt x="41" y="43"/>
                      <a:pt x="41" y="43"/>
                    </a:cubicBezTo>
                    <a:cubicBezTo>
                      <a:pt x="41" y="43"/>
                      <a:pt x="40" y="43"/>
                      <a:pt x="40" y="44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6"/>
                      <a:pt x="41" y="46"/>
                      <a:pt x="40" y="47"/>
                    </a:cubicBezTo>
                    <a:cubicBezTo>
                      <a:pt x="40" y="47"/>
                      <a:pt x="39" y="47"/>
                      <a:pt x="38" y="48"/>
                    </a:cubicBezTo>
                    <a:cubicBezTo>
                      <a:pt x="37" y="47"/>
                      <a:pt x="36" y="47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4" y="46"/>
                      <a:pt x="33" y="46"/>
                      <a:pt x="31" y="46"/>
                    </a:cubicBezTo>
                    <a:cubicBezTo>
                      <a:pt x="31" y="46"/>
                      <a:pt x="31" y="46"/>
                      <a:pt x="31" y="47"/>
                    </a:cubicBezTo>
                    <a:cubicBezTo>
                      <a:pt x="31" y="47"/>
                      <a:pt x="31" y="46"/>
                      <a:pt x="31" y="46"/>
                    </a:cubicBezTo>
                    <a:cubicBezTo>
                      <a:pt x="30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7" y="45"/>
                      <a:pt x="28" y="45"/>
                      <a:pt x="29" y="45"/>
                    </a:cubicBezTo>
                    <a:cubicBezTo>
                      <a:pt x="29" y="44"/>
                      <a:pt x="28" y="44"/>
                      <a:pt x="28" y="44"/>
                    </a:cubicBezTo>
                    <a:cubicBezTo>
                      <a:pt x="28" y="44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3"/>
                      <a:pt x="31" y="43"/>
                      <a:pt x="31" y="42"/>
                    </a:cubicBezTo>
                    <a:cubicBezTo>
                      <a:pt x="31" y="42"/>
                      <a:pt x="31" y="41"/>
                      <a:pt x="31" y="42"/>
                    </a:cubicBezTo>
                    <a:cubicBezTo>
                      <a:pt x="30" y="42"/>
                      <a:pt x="29" y="42"/>
                      <a:pt x="28" y="43"/>
                    </a:cubicBezTo>
                    <a:cubicBezTo>
                      <a:pt x="28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2"/>
                      <a:pt x="27" y="43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4"/>
                      <a:pt x="25" y="43"/>
                      <a:pt x="25" y="43"/>
                    </a:cubicBezTo>
                    <a:cubicBezTo>
                      <a:pt x="26" y="43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7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1"/>
                      <a:pt x="25" y="42"/>
                      <a:pt x="24" y="42"/>
                    </a:cubicBezTo>
                    <a:cubicBezTo>
                      <a:pt x="25" y="42"/>
                      <a:pt x="26" y="41"/>
                      <a:pt x="26" y="41"/>
                    </a:cubicBezTo>
                    <a:cubicBezTo>
                      <a:pt x="27" y="41"/>
                      <a:pt x="26" y="41"/>
                      <a:pt x="26" y="41"/>
                    </a:cubicBezTo>
                    <a:cubicBezTo>
                      <a:pt x="25" y="40"/>
                      <a:pt x="24" y="41"/>
                      <a:pt x="24" y="41"/>
                    </a:cubicBezTo>
                    <a:cubicBezTo>
                      <a:pt x="23" y="41"/>
                      <a:pt x="22" y="42"/>
                      <a:pt x="21" y="42"/>
                    </a:cubicBezTo>
                    <a:cubicBezTo>
                      <a:pt x="22" y="42"/>
                      <a:pt x="23" y="42"/>
                      <a:pt x="23" y="41"/>
                    </a:cubicBezTo>
                    <a:cubicBezTo>
                      <a:pt x="24" y="41"/>
                      <a:pt x="25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5" y="40"/>
                    </a:cubicBezTo>
                    <a:cubicBezTo>
                      <a:pt x="25" y="39"/>
                      <a:pt x="27" y="39"/>
                      <a:pt x="27" y="39"/>
                    </a:cubicBezTo>
                    <a:cubicBezTo>
                      <a:pt x="28" y="38"/>
                      <a:pt x="27" y="38"/>
                      <a:pt x="27" y="38"/>
                    </a:cubicBezTo>
                    <a:cubicBezTo>
                      <a:pt x="26" y="37"/>
                      <a:pt x="25" y="38"/>
                      <a:pt x="25" y="38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26" y="37"/>
                      <a:pt x="27" y="36"/>
                      <a:pt x="27" y="36"/>
                    </a:cubicBezTo>
                    <a:cubicBezTo>
                      <a:pt x="26" y="36"/>
                      <a:pt x="25" y="36"/>
                      <a:pt x="25" y="36"/>
                    </a:cubicBezTo>
                    <a:cubicBezTo>
                      <a:pt x="26" y="35"/>
                      <a:pt x="27" y="36"/>
                      <a:pt x="27" y="35"/>
                    </a:cubicBezTo>
                    <a:cubicBezTo>
                      <a:pt x="27" y="35"/>
                      <a:pt x="26" y="36"/>
                      <a:pt x="25" y="35"/>
                    </a:cubicBezTo>
                    <a:cubicBezTo>
                      <a:pt x="25" y="35"/>
                      <a:pt x="24" y="35"/>
                      <a:pt x="25" y="35"/>
                    </a:cubicBezTo>
                    <a:cubicBezTo>
                      <a:pt x="25" y="34"/>
                      <a:pt x="25" y="34"/>
                      <a:pt x="26" y="34"/>
                    </a:cubicBezTo>
                    <a:cubicBezTo>
                      <a:pt x="26" y="34"/>
                      <a:pt x="26" y="34"/>
                      <a:pt x="27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8" y="32"/>
                      <a:pt x="29" y="32"/>
                      <a:pt x="29" y="32"/>
                    </a:cubicBezTo>
                    <a:cubicBezTo>
                      <a:pt x="29" y="32"/>
                      <a:pt x="28" y="32"/>
                      <a:pt x="28" y="31"/>
                    </a:cubicBezTo>
                    <a:cubicBezTo>
                      <a:pt x="27" y="32"/>
                      <a:pt x="25" y="32"/>
                      <a:pt x="23" y="33"/>
                    </a:cubicBezTo>
                    <a:cubicBezTo>
                      <a:pt x="22" y="33"/>
                      <a:pt x="21" y="33"/>
                      <a:pt x="20" y="33"/>
                    </a:cubicBezTo>
                    <a:cubicBezTo>
                      <a:pt x="20" y="33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8" y="34"/>
                      <a:pt x="19" y="35"/>
                      <a:pt x="18" y="35"/>
                    </a:cubicBezTo>
                    <a:cubicBezTo>
                      <a:pt x="18" y="35"/>
                      <a:pt x="17" y="35"/>
                      <a:pt x="17" y="36"/>
                    </a:cubicBezTo>
                    <a:cubicBezTo>
                      <a:pt x="16" y="36"/>
                      <a:pt x="17" y="37"/>
                      <a:pt x="16" y="37"/>
                    </a:cubicBezTo>
                    <a:cubicBezTo>
                      <a:pt x="15" y="37"/>
                      <a:pt x="15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8"/>
                      <a:pt x="12" y="39"/>
                      <a:pt x="11" y="39"/>
                    </a:cubicBezTo>
                    <a:cubicBezTo>
                      <a:pt x="11" y="40"/>
                      <a:pt x="11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10" y="40"/>
                      <a:pt x="10" y="39"/>
                    </a:cubicBezTo>
                    <a:cubicBezTo>
                      <a:pt x="9" y="40"/>
                      <a:pt x="7" y="40"/>
                      <a:pt x="6" y="40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4" y="40"/>
                      <a:pt x="4" y="40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2" y="42"/>
                      <a:pt x="1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1" y="43"/>
                    </a:cubicBezTo>
                    <a:cubicBezTo>
                      <a:pt x="2" y="42"/>
                      <a:pt x="3" y="41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0"/>
                      <a:pt x="3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3" y="40"/>
                      <a:pt x="2" y="39"/>
                    </a:cubicBezTo>
                    <a:cubicBezTo>
                      <a:pt x="2" y="39"/>
                      <a:pt x="2" y="39"/>
                      <a:pt x="2" y="38"/>
                    </a:cubicBezTo>
                    <a:cubicBezTo>
                      <a:pt x="2" y="38"/>
                      <a:pt x="2" y="37"/>
                      <a:pt x="2" y="37"/>
                    </a:cubicBezTo>
                    <a:cubicBezTo>
                      <a:pt x="1" y="37"/>
                      <a:pt x="2" y="36"/>
                      <a:pt x="2" y="36"/>
                    </a:cubicBezTo>
                    <a:cubicBezTo>
                      <a:pt x="2" y="36"/>
                      <a:pt x="2" y="35"/>
                      <a:pt x="2" y="34"/>
                    </a:cubicBezTo>
                    <a:cubicBezTo>
                      <a:pt x="2" y="34"/>
                      <a:pt x="3" y="34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4"/>
                      <a:pt x="1" y="34"/>
                    </a:cubicBezTo>
                    <a:cubicBezTo>
                      <a:pt x="1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3"/>
                      <a:pt x="1" y="33"/>
                    </a:cubicBezTo>
                    <a:cubicBezTo>
                      <a:pt x="1" y="34"/>
                      <a:pt x="2" y="33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3"/>
                      <a:pt x="0" y="33"/>
                      <a:pt x="0" y="33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2" y="31"/>
                      <a:pt x="1" y="31"/>
                    </a:cubicBezTo>
                    <a:cubicBezTo>
                      <a:pt x="1" y="31"/>
                      <a:pt x="2" y="30"/>
                      <a:pt x="2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4" y="29"/>
                      <a:pt x="4" y="30"/>
                      <a:pt x="4" y="30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3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1"/>
                      <a:pt x="4" y="31"/>
                      <a:pt x="4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3"/>
                      <a:pt x="3" y="33"/>
                    </a:cubicBezTo>
                    <a:cubicBezTo>
                      <a:pt x="4" y="33"/>
                      <a:pt x="4" y="32"/>
                      <a:pt x="5" y="32"/>
                    </a:cubicBezTo>
                    <a:cubicBezTo>
                      <a:pt x="6" y="32"/>
                      <a:pt x="4" y="31"/>
                      <a:pt x="5" y="31"/>
                    </a:cubicBezTo>
                    <a:cubicBezTo>
                      <a:pt x="6" y="31"/>
                      <a:pt x="6" y="31"/>
                      <a:pt x="6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7" y="29"/>
                      <a:pt x="8" y="30"/>
                      <a:pt x="9" y="29"/>
                    </a:cubicBezTo>
                    <a:cubicBezTo>
                      <a:pt x="9" y="29"/>
                      <a:pt x="10" y="29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28"/>
                    </a:cubicBezTo>
                    <a:cubicBezTo>
                      <a:pt x="12" y="28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4" y="26"/>
                      <a:pt x="13" y="27"/>
                      <a:pt x="12" y="26"/>
                    </a:cubicBezTo>
                    <a:cubicBezTo>
                      <a:pt x="12" y="26"/>
                      <a:pt x="13" y="26"/>
                      <a:pt x="13" y="26"/>
                    </a:cubicBezTo>
                    <a:cubicBezTo>
                      <a:pt x="14" y="26"/>
                      <a:pt x="14" y="27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4" y="25"/>
                      <a:pt x="15" y="26"/>
                      <a:pt x="16" y="25"/>
                    </a:cubicBezTo>
                    <a:cubicBezTo>
                      <a:pt x="17" y="25"/>
                      <a:pt x="17" y="25"/>
                      <a:pt x="18" y="24"/>
                    </a:cubicBezTo>
                    <a:cubicBezTo>
                      <a:pt x="18" y="24"/>
                      <a:pt x="17" y="24"/>
                      <a:pt x="17" y="23"/>
                    </a:cubicBezTo>
                    <a:cubicBezTo>
                      <a:pt x="18" y="22"/>
                      <a:pt x="18" y="21"/>
                      <a:pt x="19" y="21"/>
                    </a:cubicBezTo>
                    <a:cubicBezTo>
                      <a:pt x="20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0"/>
                      <a:pt x="20" y="20"/>
                      <a:pt x="20" y="19"/>
                    </a:cubicBezTo>
                    <a:cubicBezTo>
                      <a:pt x="20" y="19"/>
                      <a:pt x="21" y="20"/>
                      <a:pt x="21" y="20"/>
                    </a:cubicBezTo>
                    <a:cubicBezTo>
                      <a:pt x="21" y="21"/>
                      <a:pt x="21" y="20"/>
                      <a:pt x="21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3" y="22"/>
                      <a:pt x="23" y="21"/>
                      <a:pt x="24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0"/>
                      <a:pt x="28" y="20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7" y="19"/>
                      <a:pt x="28" y="18"/>
                    </a:cubicBezTo>
                    <a:cubicBezTo>
                      <a:pt x="29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7"/>
                    </a:cubicBezTo>
                    <a:cubicBezTo>
                      <a:pt x="31" y="17"/>
                      <a:pt x="30" y="17"/>
                      <a:pt x="29" y="16"/>
                    </a:cubicBezTo>
                    <a:cubicBezTo>
                      <a:pt x="28" y="16"/>
                      <a:pt x="26" y="15"/>
                      <a:pt x="26" y="14"/>
                    </a:cubicBezTo>
                    <a:cubicBezTo>
                      <a:pt x="25" y="14"/>
                      <a:pt x="25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3" y="13"/>
                      <a:pt x="24" y="13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6" y="14"/>
                      <a:pt x="27" y="14"/>
                      <a:pt x="28" y="14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6"/>
                      <a:pt x="29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2" y="16"/>
                      <a:pt x="32" y="17"/>
                      <a:pt x="32" y="17"/>
                    </a:cubicBezTo>
                    <a:cubicBezTo>
                      <a:pt x="33" y="16"/>
                      <a:pt x="33" y="16"/>
                      <a:pt x="34" y="15"/>
                    </a:cubicBezTo>
                    <a:cubicBezTo>
                      <a:pt x="34" y="15"/>
                      <a:pt x="35" y="16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5" y="14"/>
                      <a:pt x="35" y="14"/>
                    </a:cubicBezTo>
                    <a:cubicBezTo>
                      <a:pt x="36" y="13"/>
                      <a:pt x="36" y="14"/>
                      <a:pt x="37" y="14"/>
                    </a:cubicBezTo>
                    <a:cubicBezTo>
                      <a:pt x="37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7" y="13"/>
                      <a:pt x="38" y="12"/>
                    </a:cubicBezTo>
                    <a:cubicBezTo>
                      <a:pt x="38" y="12"/>
                      <a:pt x="37" y="12"/>
                      <a:pt x="37" y="12"/>
                    </a:cubicBezTo>
                    <a:cubicBezTo>
                      <a:pt x="37" y="11"/>
                      <a:pt x="37" y="10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9"/>
                      <a:pt x="37" y="9"/>
                    </a:cubicBezTo>
                    <a:cubicBezTo>
                      <a:pt x="37" y="10"/>
                      <a:pt x="38" y="10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9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1"/>
                      <a:pt x="40" y="12"/>
                      <a:pt x="41" y="12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3" y="11"/>
                      <a:pt x="42" y="10"/>
                      <a:pt x="42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9" y="8"/>
                      <a:pt x="39" y="8"/>
                    </a:cubicBezTo>
                    <a:cubicBezTo>
                      <a:pt x="38" y="8"/>
                      <a:pt x="37" y="7"/>
                      <a:pt x="37" y="7"/>
                    </a:cubicBezTo>
                    <a:cubicBezTo>
                      <a:pt x="35" y="6"/>
                      <a:pt x="34" y="5"/>
                      <a:pt x="33" y="4"/>
                    </a:cubicBezTo>
                    <a:cubicBezTo>
                      <a:pt x="33" y="3"/>
                      <a:pt x="31" y="3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2"/>
                      <a:pt x="33" y="2"/>
                      <a:pt x="33" y="3"/>
                    </a:cubicBezTo>
                    <a:cubicBezTo>
                      <a:pt x="34" y="4"/>
                      <a:pt x="36" y="5"/>
                      <a:pt x="37" y="6"/>
                    </a:cubicBezTo>
                    <a:cubicBezTo>
                      <a:pt x="38" y="6"/>
                      <a:pt x="38" y="7"/>
                      <a:pt x="39" y="7"/>
                    </a:cubicBezTo>
                    <a:cubicBezTo>
                      <a:pt x="40" y="7"/>
                      <a:pt x="42" y="7"/>
                      <a:pt x="42" y="8"/>
                    </a:cubicBezTo>
                    <a:cubicBezTo>
                      <a:pt x="43" y="9"/>
                      <a:pt x="44" y="9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7" y="11"/>
                      <a:pt x="47" y="12"/>
                      <a:pt x="48" y="12"/>
                    </a:cubicBezTo>
                    <a:cubicBezTo>
                      <a:pt x="48" y="12"/>
                      <a:pt x="48" y="13"/>
                      <a:pt x="48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1" y="12"/>
                      <a:pt x="51" y="12"/>
                    </a:cubicBezTo>
                    <a:cubicBezTo>
                      <a:pt x="49" y="12"/>
                      <a:pt x="49" y="11"/>
                      <a:pt x="48" y="11"/>
                    </a:cubicBezTo>
                    <a:cubicBezTo>
                      <a:pt x="47" y="11"/>
                      <a:pt x="47" y="11"/>
                      <a:pt x="47" y="10"/>
                    </a:cubicBezTo>
                    <a:cubicBezTo>
                      <a:pt x="48" y="10"/>
                      <a:pt x="49" y="10"/>
                      <a:pt x="50" y="10"/>
                    </a:cubicBezTo>
                    <a:cubicBezTo>
                      <a:pt x="51" y="10"/>
                      <a:pt x="52" y="11"/>
                      <a:pt x="53" y="11"/>
                    </a:cubicBezTo>
                    <a:cubicBezTo>
                      <a:pt x="54" y="11"/>
                      <a:pt x="55" y="12"/>
                      <a:pt x="57" y="11"/>
                    </a:cubicBezTo>
                    <a:cubicBezTo>
                      <a:pt x="58" y="11"/>
                      <a:pt x="59" y="11"/>
                      <a:pt x="60" y="10"/>
                    </a:cubicBezTo>
                    <a:cubicBezTo>
                      <a:pt x="60" y="10"/>
                      <a:pt x="58" y="10"/>
                      <a:pt x="59" y="10"/>
                    </a:cubicBezTo>
                    <a:cubicBezTo>
                      <a:pt x="60" y="9"/>
                      <a:pt x="61" y="9"/>
                      <a:pt x="62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3" y="8"/>
                      <a:pt x="63" y="8"/>
                    </a:cubicBezTo>
                    <a:cubicBezTo>
                      <a:pt x="64" y="7"/>
                      <a:pt x="63" y="7"/>
                      <a:pt x="64" y="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5"/>
                      <a:pt x="65" y="5"/>
                      <a:pt x="64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3"/>
                      <a:pt x="64" y="3"/>
                      <a:pt x="63" y="3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2" y="1"/>
                      <a:pt x="62" y="1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2" y="0"/>
                      <a:pt x="63" y="1"/>
                    </a:cubicBezTo>
                    <a:cubicBezTo>
                      <a:pt x="63" y="1"/>
                      <a:pt x="63" y="1"/>
                      <a:pt x="64" y="1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5" y="2"/>
                      <a:pt x="65" y="2"/>
                      <a:pt x="66" y="3"/>
                    </a:cubicBezTo>
                    <a:cubicBezTo>
                      <a:pt x="66" y="3"/>
                      <a:pt x="66" y="4"/>
                      <a:pt x="66" y="4"/>
                    </a:cubicBezTo>
                    <a:cubicBezTo>
                      <a:pt x="67" y="5"/>
                      <a:pt x="67" y="5"/>
                      <a:pt x="68" y="5"/>
                    </a:cubicBezTo>
                    <a:cubicBezTo>
                      <a:pt x="68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5"/>
                      <a:pt x="70" y="5"/>
                      <a:pt x="70" y="5"/>
                    </a:cubicBezTo>
                    <a:cubicBezTo>
                      <a:pt x="70" y="5"/>
                      <a:pt x="71" y="5"/>
                      <a:pt x="71" y="5"/>
                    </a:cubicBezTo>
                    <a:cubicBezTo>
                      <a:pt x="72" y="5"/>
                      <a:pt x="72" y="5"/>
                      <a:pt x="73" y="5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2" y="6"/>
                      <a:pt x="74" y="5"/>
                    </a:cubicBezTo>
                    <a:cubicBezTo>
                      <a:pt x="74" y="5"/>
                      <a:pt x="74" y="6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6"/>
                      <a:pt x="76" y="6"/>
                      <a:pt x="76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7"/>
                      <a:pt x="75" y="7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7"/>
                      <a:pt x="76" y="8"/>
                      <a:pt x="76" y="8"/>
                    </a:cubicBezTo>
                    <a:cubicBezTo>
                      <a:pt x="76" y="8"/>
                      <a:pt x="77" y="8"/>
                      <a:pt x="77" y="8"/>
                    </a:cubicBezTo>
                    <a:cubicBezTo>
                      <a:pt x="77" y="8"/>
                      <a:pt x="76" y="8"/>
                      <a:pt x="76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1" name="Freeform 509"/>
              <p:cNvSpPr>
                <a:spLocks noChangeArrowheads="1"/>
              </p:cNvSpPr>
              <p:nvPr/>
            </p:nvSpPr>
            <p:spPr bwMode="auto">
              <a:xfrm>
                <a:off x="965200" y="422275"/>
                <a:ext cx="22225" cy="19050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5 h 5"/>
                  <a:gd name="T4" fmla="*/ 0 w 6"/>
                  <a:gd name="T5" fmla="*/ 3 h 5"/>
                  <a:gd name="T6" fmla="*/ 1 w 6"/>
                  <a:gd name="T7" fmla="*/ 1 h 5"/>
                  <a:gd name="T8" fmla="*/ 5 w 6"/>
                  <a:gd name="T9" fmla="*/ 0 h 5"/>
                  <a:gd name="T10" fmla="*/ 6 w 6"/>
                  <a:gd name="T11" fmla="*/ 2 h 5"/>
                  <a:gd name="T12" fmla="*/ 5 w 6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4"/>
                    </a:move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2" name="Freeform 510"/>
              <p:cNvSpPr>
                <a:spLocks noChangeArrowheads="1"/>
              </p:cNvSpPr>
              <p:nvPr/>
            </p:nvSpPr>
            <p:spPr bwMode="auto">
              <a:xfrm>
                <a:off x="923925" y="304800"/>
                <a:ext cx="11113" cy="7938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3 w 3"/>
                  <a:gd name="T9" fmla="*/ 0 h 2"/>
                  <a:gd name="T10" fmla="*/ 2 w 3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3" name="Freeform 511"/>
              <p:cNvSpPr>
                <a:spLocks noChangeArrowheads="1"/>
              </p:cNvSpPr>
              <p:nvPr/>
            </p:nvSpPr>
            <p:spPr bwMode="auto">
              <a:xfrm>
                <a:off x="915988" y="293687"/>
                <a:ext cx="12700" cy="7938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3 w 3"/>
                  <a:gd name="T9" fmla="*/ 0 h 2"/>
                  <a:gd name="T10" fmla="*/ 3 w 3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4" name="Freeform 512"/>
              <p:cNvSpPr>
                <a:spLocks noChangeArrowheads="1"/>
              </p:cNvSpPr>
              <p:nvPr/>
            </p:nvSpPr>
            <p:spPr bwMode="auto">
              <a:xfrm>
                <a:off x="915988" y="323850"/>
                <a:ext cx="23813" cy="15875"/>
              </a:xfrm>
              <a:custGeom>
                <a:avLst/>
                <a:gdLst>
                  <a:gd name="T0" fmla="*/ 4 w 6"/>
                  <a:gd name="T1" fmla="*/ 3 h 4"/>
                  <a:gd name="T2" fmla="*/ 2 w 6"/>
                  <a:gd name="T3" fmla="*/ 4 h 4"/>
                  <a:gd name="T4" fmla="*/ 0 w 6"/>
                  <a:gd name="T5" fmla="*/ 3 h 4"/>
                  <a:gd name="T6" fmla="*/ 2 w 6"/>
                  <a:gd name="T7" fmla="*/ 1 h 4"/>
                  <a:gd name="T8" fmla="*/ 4 w 6"/>
                  <a:gd name="T9" fmla="*/ 0 h 4"/>
                  <a:gd name="T10" fmla="*/ 4 w 6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6" y="2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5" name="Freeform 513"/>
              <p:cNvSpPr>
                <a:spLocks noChangeArrowheads="1"/>
              </p:cNvSpPr>
              <p:nvPr/>
            </p:nvSpPr>
            <p:spPr bwMode="auto">
              <a:xfrm>
                <a:off x="819150" y="41275"/>
                <a:ext cx="25400" cy="30163"/>
              </a:xfrm>
              <a:custGeom>
                <a:avLst/>
                <a:gdLst>
                  <a:gd name="T0" fmla="*/ 6 w 7"/>
                  <a:gd name="T1" fmla="*/ 8 h 8"/>
                  <a:gd name="T2" fmla="*/ 5 w 7"/>
                  <a:gd name="T3" fmla="*/ 6 h 8"/>
                  <a:gd name="T4" fmla="*/ 3 w 7"/>
                  <a:gd name="T5" fmla="*/ 5 h 8"/>
                  <a:gd name="T6" fmla="*/ 1 w 7"/>
                  <a:gd name="T7" fmla="*/ 1 h 8"/>
                  <a:gd name="T8" fmla="*/ 0 w 7"/>
                  <a:gd name="T9" fmla="*/ 0 h 8"/>
                  <a:gd name="T10" fmla="*/ 1 w 7"/>
                  <a:gd name="T11" fmla="*/ 0 h 8"/>
                  <a:gd name="T12" fmla="*/ 1 w 7"/>
                  <a:gd name="T13" fmla="*/ 0 h 8"/>
                  <a:gd name="T14" fmla="*/ 3 w 7"/>
                  <a:gd name="T15" fmla="*/ 3 h 8"/>
                  <a:gd name="T16" fmla="*/ 3 w 7"/>
                  <a:gd name="T17" fmla="*/ 3 h 8"/>
                  <a:gd name="T18" fmla="*/ 5 w 7"/>
                  <a:gd name="T19" fmla="*/ 5 h 8"/>
                  <a:gd name="T20" fmla="*/ 6 w 7"/>
                  <a:gd name="T21" fmla="*/ 8 h 8"/>
                  <a:gd name="T22" fmla="*/ 6 w 7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8"/>
                  <a:gd name="T38" fmla="*/ 7 w 7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8">
                    <a:moveTo>
                      <a:pt x="6" y="8"/>
                    </a:moveTo>
                    <a:cubicBezTo>
                      <a:pt x="5" y="8"/>
                      <a:pt x="5" y="7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6" name="Freeform 514"/>
              <p:cNvSpPr>
                <a:spLocks noChangeArrowheads="1"/>
              </p:cNvSpPr>
              <p:nvPr/>
            </p:nvSpPr>
            <p:spPr bwMode="auto">
              <a:xfrm>
                <a:off x="819150" y="244475"/>
                <a:ext cx="85725" cy="38100"/>
              </a:xfrm>
              <a:custGeom>
                <a:avLst/>
                <a:gdLst>
                  <a:gd name="T0" fmla="*/ 22 w 23"/>
                  <a:gd name="T1" fmla="*/ 7 h 10"/>
                  <a:gd name="T2" fmla="*/ 19 w 23"/>
                  <a:gd name="T3" fmla="*/ 9 h 10"/>
                  <a:gd name="T4" fmla="*/ 17 w 23"/>
                  <a:gd name="T5" fmla="*/ 10 h 10"/>
                  <a:gd name="T6" fmla="*/ 15 w 23"/>
                  <a:gd name="T7" fmla="*/ 10 h 10"/>
                  <a:gd name="T8" fmla="*/ 13 w 23"/>
                  <a:gd name="T9" fmla="*/ 9 h 10"/>
                  <a:gd name="T10" fmla="*/ 12 w 23"/>
                  <a:gd name="T11" fmla="*/ 8 h 10"/>
                  <a:gd name="T12" fmla="*/ 12 w 23"/>
                  <a:gd name="T13" fmla="*/ 8 h 10"/>
                  <a:gd name="T14" fmla="*/ 11 w 23"/>
                  <a:gd name="T15" fmla="*/ 9 h 10"/>
                  <a:gd name="T16" fmla="*/ 10 w 23"/>
                  <a:gd name="T17" fmla="*/ 8 h 10"/>
                  <a:gd name="T18" fmla="*/ 10 w 23"/>
                  <a:gd name="T19" fmla="*/ 9 h 10"/>
                  <a:gd name="T20" fmla="*/ 9 w 23"/>
                  <a:gd name="T21" fmla="*/ 9 h 10"/>
                  <a:gd name="T22" fmla="*/ 7 w 23"/>
                  <a:gd name="T23" fmla="*/ 10 h 10"/>
                  <a:gd name="T24" fmla="*/ 6 w 23"/>
                  <a:gd name="T25" fmla="*/ 10 h 10"/>
                  <a:gd name="T26" fmla="*/ 7 w 23"/>
                  <a:gd name="T27" fmla="*/ 8 h 10"/>
                  <a:gd name="T28" fmla="*/ 7 w 23"/>
                  <a:gd name="T29" fmla="*/ 8 h 10"/>
                  <a:gd name="T30" fmla="*/ 7 w 23"/>
                  <a:gd name="T31" fmla="*/ 8 h 10"/>
                  <a:gd name="T32" fmla="*/ 7 w 23"/>
                  <a:gd name="T33" fmla="*/ 7 h 10"/>
                  <a:gd name="T34" fmla="*/ 6 w 23"/>
                  <a:gd name="T35" fmla="*/ 6 h 10"/>
                  <a:gd name="T36" fmla="*/ 4 w 23"/>
                  <a:gd name="T37" fmla="*/ 6 h 10"/>
                  <a:gd name="T38" fmla="*/ 3 w 23"/>
                  <a:gd name="T39" fmla="*/ 7 h 10"/>
                  <a:gd name="T40" fmla="*/ 2 w 23"/>
                  <a:gd name="T41" fmla="*/ 7 h 10"/>
                  <a:gd name="T42" fmla="*/ 1 w 23"/>
                  <a:gd name="T43" fmla="*/ 6 h 10"/>
                  <a:gd name="T44" fmla="*/ 1 w 23"/>
                  <a:gd name="T45" fmla="*/ 5 h 10"/>
                  <a:gd name="T46" fmla="*/ 4 w 23"/>
                  <a:gd name="T47" fmla="*/ 4 h 10"/>
                  <a:gd name="T48" fmla="*/ 6 w 23"/>
                  <a:gd name="T49" fmla="*/ 4 h 10"/>
                  <a:gd name="T50" fmla="*/ 7 w 23"/>
                  <a:gd name="T51" fmla="*/ 4 h 10"/>
                  <a:gd name="T52" fmla="*/ 6 w 23"/>
                  <a:gd name="T53" fmla="*/ 5 h 10"/>
                  <a:gd name="T54" fmla="*/ 10 w 23"/>
                  <a:gd name="T55" fmla="*/ 4 h 10"/>
                  <a:gd name="T56" fmla="*/ 13 w 23"/>
                  <a:gd name="T57" fmla="*/ 4 h 10"/>
                  <a:gd name="T58" fmla="*/ 13 w 23"/>
                  <a:gd name="T59" fmla="*/ 4 h 10"/>
                  <a:gd name="T60" fmla="*/ 12 w 23"/>
                  <a:gd name="T61" fmla="*/ 4 h 10"/>
                  <a:gd name="T62" fmla="*/ 11 w 23"/>
                  <a:gd name="T63" fmla="*/ 2 h 10"/>
                  <a:gd name="T64" fmla="*/ 11 w 23"/>
                  <a:gd name="T65" fmla="*/ 1 h 10"/>
                  <a:gd name="T66" fmla="*/ 14 w 23"/>
                  <a:gd name="T67" fmla="*/ 1 h 10"/>
                  <a:gd name="T68" fmla="*/ 15 w 23"/>
                  <a:gd name="T69" fmla="*/ 2 h 10"/>
                  <a:gd name="T70" fmla="*/ 15 w 23"/>
                  <a:gd name="T71" fmla="*/ 3 h 10"/>
                  <a:gd name="T72" fmla="*/ 17 w 23"/>
                  <a:gd name="T73" fmla="*/ 2 h 10"/>
                  <a:gd name="T74" fmla="*/ 21 w 23"/>
                  <a:gd name="T75" fmla="*/ 3 h 10"/>
                  <a:gd name="T76" fmla="*/ 22 w 23"/>
                  <a:gd name="T77" fmla="*/ 7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"/>
                  <a:gd name="T118" fmla="*/ 0 h 10"/>
                  <a:gd name="T119" fmla="*/ 23 w 23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" h="10">
                    <a:moveTo>
                      <a:pt x="22" y="7"/>
                    </a:moveTo>
                    <a:cubicBezTo>
                      <a:pt x="21" y="7"/>
                      <a:pt x="21" y="9"/>
                      <a:pt x="19" y="9"/>
                    </a:cubicBezTo>
                    <a:cubicBezTo>
                      <a:pt x="18" y="9"/>
                      <a:pt x="18" y="10"/>
                      <a:pt x="17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10" y="8"/>
                      <a:pt x="9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7" y="10"/>
                      <a:pt x="7" y="10"/>
                      <a:pt x="6" y="10"/>
                    </a:cubicBezTo>
                    <a:cubicBezTo>
                      <a:pt x="7" y="9"/>
                      <a:pt x="6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6" y="7"/>
                      <a:pt x="7" y="7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1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2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8" y="4"/>
                      <a:pt x="10" y="4"/>
                    </a:cubicBezTo>
                    <a:cubicBezTo>
                      <a:pt x="11" y="3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2"/>
                      <a:pt x="17" y="2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3" y="5"/>
                      <a:pt x="22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7" name="Freeform 515"/>
              <p:cNvSpPr>
                <a:spLocks noChangeArrowheads="1"/>
              </p:cNvSpPr>
              <p:nvPr/>
            </p:nvSpPr>
            <p:spPr bwMode="auto">
              <a:xfrm>
                <a:off x="890588" y="320675"/>
                <a:ext cx="22225" cy="14288"/>
              </a:xfrm>
              <a:custGeom>
                <a:avLst/>
                <a:gdLst>
                  <a:gd name="T0" fmla="*/ 6 w 6"/>
                  <a:gd name="T1" fmla="*/ 1 h 4"/>
                  <a:gd name="T2" fmla="*/ 5 w 6"/>
                  <a:gd name="T3" fmla="*/ 2 h 4"/>
                  <a:gd name="T4" fmla="*/ 4 w 6"/>
                  <a:gd name="T5" fmla="*/ 3 h 4"/>
                  <a:gd name="T6" fmla="*/ 1 w 6"/>
                  <a:gd name="T7" fmla="*/ 4 h 4"/>
                  <a:gd name="T8" fmla="*/ 0 w 6"/>
                  <a:gd name="T9" fmla="*/ 3 h 4"/>
                  <a:gd name="T10" fmla="*/ 0 w 6"/>
                  <a:gd name="T11" fmla="*/ 1 h 4"/>
                  <a:gd name="T12" fmla="*/ 3 w 6"/>
                  <a:gd name="T13" fmla="*/ 0 h 4"/>
                  <a:gd name="T14" fmla="*/ 4 w 6"/>
                  <a:gd name="T15" fmla="*/ 0 h 4"/>
                  <a:gd name="T16" fmla="*/ 6 w 6"/>
                  <a:gd name="T17" fmla="*/ 0 h 4"/>
                  <a:gd name="T18" fmla="*/ 6 w 6"/>
                  <a:gd name="T19" fmla="*/ 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6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8" name="Freeform 516"/>
              <p:cNvSpPr>
                <a:spLocks noChangeArrowheads="1"/>
              </p:cNvSpPr>
              <p:nvPr/>
            </p:nvSpPr>
            <p:spPr bwMode="auto">
              <a:xfrm>
                <a:off x="811213" y="214312"/>
                <a:ext cx="52388" cy="30163"/>
              </a:xfrm>
              <a:custGeom>
                <a:avLst/>
                <a:gdLst>
                  <a:gd name="T0" fmla="*/ 12 w 14"/>
                  <a:gd name="T1" fmla="*/ 4 h 8"/>
                  <a:gd name="T2" fmla="*/ 11 w 14"/>
                  <a:gd name="T3" fmla="*/ 6 h 8"/>
                  <a:gd name="T4" fmla="*/ 8 w 14"/>
                  <a:gd name="T5" fmla="*/ 8 h 8"/>
                  <a:gd name="T6" fmla="*/ 5 w 14"/>
                  <a:gd name="T7" fmla="*/ 7 h 8"/>
                  <a:gd name="T8" fmla="*/ 3 w 14"/>
                  <a:gd name="T9" fmla="*/ 5 h 8"/>
                  <a:gd name="T10" fmla="*/ 0 w 14"/>
                  <a:gd name="T11" fmla="*/ 5 h 8"/>
                  <a:gd name="T12" fmla="*/ 0 w 14"/>
                  <a:gd name="T13" fmla="*/ 4 h 8"/>
                  <a:gd name="T14" fmla="*/ 1 w 14"/>
                  <a:gd name="T15" fmla="*/ 2 h 8"/>
                  <a:gd name="T16" fmla="*/ 4 w 14"/>
                  <a:gd name="T17" fmla="*/ 3 h 8"/>
                  <a:gd name="T18" fmla="*/ 5 w 14"/>
                  <a:gd name="T19" fmla="*/ 3 h 8"/>
                  <a:gd name="T20" fmla="*/ 5 w 14"/>
                  <a:gd name="T21" fmla="*/ 2 h 8"/>
                  <a:gd name="T22" fmla="*/ 6 w 14"/>
                  <a:gd name="T23" fmla="*/ 1 h 8"/>
                  <a:gd name="T24" fmla="*/ 7 w 14"/>
                  <a:gd name="T25" fmla="*/ 1 h 8"/>
                  <a:gd name="T26" fmla="*/ 8 w 14"/>
                  <a:gd name="T27" fmla="*/ 2 h 8"/>
                  <a:gd name="T28" fmla="*/ 13 w 14"/>
                  <a:gd name="T29" fmla="*/ 2 h 8"/>
                  <a:gd name="T30" fmla="*/ 12 w 14"/>
                  <a:gd name="T31" fmla="*/ 4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8"/>
                  <a:gd name="T50" fmla="*/ 14 w 14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8">
                    <a:moveTo>
                      <a:pt x="12" y="4"/>
                    </a:moveTo>
                    <a:cubicBezTo>
                      <a:pt x="12" y="5"/>
                      <a:pt x="12" y="5"/>
                      <a:pt x="11" y="6"/>
                    </a:cubicBezTo>
                    <a:cubicBezTo>
                      <a:pt x="10" y="6"/>
                      <a:pt x="10" y="7"/>
                      <a:pt x="8" y="8"/>
                    </a:cubicBezTo>
                    <a:cubicBezTo>
                      <a:pt x="7" y="7"/>
                      <a:pt x="6" y="8"/>
                      <a:pt x="5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5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0" y="2"/>
                      <a:pt x="12" y="0"/>
                      <a:pt x="13" y="2"/>
                    </a:cubicBezTo>
                    <a:cubicBezTo>
                      <a:pt x="14" y="2"/>
                      <a:pt x="12" y="3"/>
                      <a:pt x="12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9" name="Freeform 517"/>
              <p:cNvSpPr>
                <a:spLocks noChangeArrowheads="1"/>
              </p:cNvSpPr>
              <p:nvPr/>
            </p:nvSpPr>
            <p:spPr bwMode="auto">
              <a:xfrm>
                <a:off x="874713" y="358775"/>
                <a:ext cx="23813" cy="14288"/>
              </a:xfrm>
              <a:custGeom>
                <a:avLst/>
                <a:gdLst>
                  <a:gd name="T0" fmla="*/ 6 w 6"/>
                  <a:gd name="T1" fmla="*/ 3 h 4"/>
                  <a:gd name="T2" fmla="*/ 2 w 6"/>
                  <a:gd name="T3" fmla="*/ 4 h 4"/>
                  <a:gd name="T4" fmla="*/ 0 w 6"/>
                  <a:gd name="T5" fmla="*/ 3 h 4"/>
                  <a:gd name="T6" fmla="*/ 1 w 6"/>
                  <a:gd name="T7" fmla="*/ 1 h 4"/>
                  <a:gd name="T8" fmla="*/ 2 w 6"/>
                  <a:gd name="T9" fmla="*/ 0 h 4"/>
                  <a:gd name="T10" fmla="*/ 6 w 6"/>
                  <a:gd name="T11" fmla="*/ 1 h 4"/>
                  <a:gd name="T12" fmla="*/ 6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6" y="3"/>
                    </a:move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0" name="Freeform 518"/>
              <p:cNvSpPr>
                <a:spLocks noChangeArrowheads="1"/>
              </p:cNvSpPr>
              <p:nvPr/>
            </p:nvSpPr>
            <p:spPr bwMode="auto">
              <a:xfrm>
                <a:off x="879475" y="331787"/>
                <a:ext cx="6350" cy="79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2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1" name="Freeform 519"/>
              <p:cNvSpPr>
                <a:spLocks noChangeArrowheads="1"/>
              </p:cNvSpPr>
              <p:nvPr/>
            </p:nvSpPr>
            <p:spPr bwMode="auto">
              <a:xfrm>
                <a:off x="825500" y="203200"/>
                <a:ext cx="15875" cy="11113"/>
              </a:xfrm>
              <a:custGeom>
                <a:avLst/>
                <a:gdLst>
                  <a:gd name="T0" fmla="*/ 3 w 4"/>
                  <a:gd name="T1" fmla="*/ 3 h 3"/>
                  <a:gd name="T2" fmla="*/ 1 w 4"/>
                  <a:gd name="T3" fmla="*/ 3 h 3"/>
                  <a:gd name="T4" fmla="*/ 0 w 4"/>
                  <a:gd name="T5" fmla="*/ 2 h 3"/>
                  <a:gd name="T6" fmla="*/ 3 w 4"/>
                  <a:gd name="T7" fmla="*/ 0 h 3"/>
                  <a:gd name="T8" fmla="*/ 4 w 4"/>
                  <a:gd name="T9" fmla="*/ 1 h 3"/>
                  <a:gd name="T10" fmla="*/ 3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3"/>
                    </a:move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2" name="Freeform 520"/>
              <p:cNvSpPr>
                <a:spLocks noChangeArrowheads="1"/>
              </p:cNvSpPr>
              <p:nvPr/>
            </p:nvSpPr>
            <p:spPr bwMode="auto">
              <a:xfrm>
                <a:off x="855663" y="312737"/>
                <a:ext cx="19050" cy="15875"/>
              </a:xfrm>
              <a:custGeom>
                <a:avLst/>
                <a:gdLst>
                  <a:gd name="T0" fmla="*/ 5 w 5"/>
                  <a:gd name="T1" fmla="*/ 3 h 4"/>
                  <a:gd name="T2" fmla="*/ 3 w 5"/>
                  <a:gd name="T3" fmla="*/ 4 h 4"/>
                  <a:gd name="T4" fmla="*/ 1 w 5"/>
                  <a:gd name="T5" fmla="*/ 4 h 4"/>
                  <a:gd name="T6" fmla="*/ 0 w 5"/>
                  <a:gd name="T7" fmla="*/ 2 h 4"/>
                  <a:gd name="T8" fmla="*/ 2 w 5"/>
                  <a:gd name="T9" fmla="*/ 1 h 4"/>
                  <a:gd name="T10" fmla="*/ 5 w 5"/>
                  <a:gd name="T11" fmla="*/ 1 h 4"/>
                  <a:gd name="T12" fmla="*/ 5 w 5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3" name="Freeform 521"/>
              <p:cNvSpPr>
                <a:spLocks noChangeArrowheads="1"/>
              </p:cNvSpPr>
              <p:nvPr/>
            </p:nvSpPr>
            <p:spPr bwMode="auto">
              <a:xfrm>
                <a:off x="879475" y="414337"/>
                <a:ext cx="22225" cy="23813"/>
              </a:xfrm>
              <a:custGeom>
                <a:avLst/>
                <a:gdLst>
                  <a:gd name="T0" fmla="*/ 5 w 6"/>
                  <a:gd name="T1" fmla="*/ 2 h 6"/>
                  <a:gd name="T2" fmla="*/ 4 w 6"/>
                  <a:gd name="T3" fmla="*/ 2 h 6"/>
                  <a:gd name="T4" fmla="*/ 6 w 6"/>
                  <a:gd name="T5" fmla="*/ 4 h 6"/>
                  <a:gd name="T6" fmla="*/ 4 w 6"/>
                  <a:gd name="T7" fmla="*/ 6 h 6"/>
                  <a:gd name="T8" fmla="*/ 2 w 6"/>
                  <a:gd name="T9" fmla="*/ 6 h 6"/>
                  <a:gd name="T10" fmla="*/ 1 w 6"/>
                  <a:gd name="T11" fmla="*/ 5 h 6"/>
                  <a:gd name="T12" fmla="*/ 1 w 6"/>
                  <a:gd name="T13" fmla="*/ 3 h 6"/>
                  <a:gd name="T14" fmla="*/ 2 w 6"/>
                  <a:gd name="T15" fmla="*/ 2 h 6"/>
                  <a:gd name="T16" fmla="*/ 3 w 6"/>
                  <a:gd name="T17" fmla="*/ 1 h 6"/>
                  <a:gd name="T18" fmla="*/ 4 w 6"/>
                  <a:gd name="T19" fmla="*/ 0 h 6"/>
                  <a:gd name="T20" fmla="*/ 5 w 6"/>
                  <a:gd name="T21" fmla="*/ 1 h 6"/>
                  <a:gd name="T22" fmla="*/ 5 w 6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5" y="2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5" y="5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3"/>
                      <a:pt x="4" y="3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4" name="Freeform 522"/>
              <p:cNvSpPr>
                <a:spLocks noChangeArrowheads="1"/>
              </p:cNvSpPr>
              <p:nvPr/>
            </p:nvSpPr>
            <p:spPr bwMode="auto">
              <a:xfrm>
                <a:off x="800100" y="165100"/>
                <a:ext cx="11113" cy="23813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6 h 6"/>
                  <a:gd name="T4" fmla="*/ 1 w 3"/>
                  <a:gd name="T5" fmla="*/ 6 h 6"/>
                  <a:gd name="T6" fmla="*/ 1 w 3"/>
                  <a:gd name="T7" fmla="*/ 5 h 6"/>
                  <a:gd name="T8" fmla="*/ 1 w 3"/>
                  <a:gd name="T9" fmla="*/ 4 h 6"/>
                  <a:gd name="T10" fmla="*/ 1 w 3"/>
                  <a:gd name="T11" fmla="*/ 4 h 6"/>
                  <a:gd name="T12" fmla="*/ 2 w 3"/>
                  <a:gd name="T13" fmla="*/ 3 h 6"/>
                  <a:gd name="T14" fmla="*/ 2 w 3"/>
                  <a:gd name="T15" fmla="*/ 2 h 6"/>
                  <a:gd name="T16" fmla="*/ 1 w 3"/>
                  <a:gd name="T17" fmla="*/ 0 h 6"/>
                  <a:gd name="T18" fmla="*/ 1 w 3"/>
                  <a:gd name="T19" fmla="*/ 0 h 6"/>
                  <a:gd name="T20" fmla="*/ 3 w 3"/>
                  <a:gd name="T21" fmla="*/ 4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3" y="4"/>
                    </a:moveTo>
                    <a:cubicBezTo>
                      <a:pt x="2" y="4"/>
                      <a:pt x="2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5" name="Freeform 523"/>
              <p:cNvSpPr>
                <a:spLocks noChangeArrowheads="1"/>
              </p:cNvSpPr>
              <p:nvPr/>
            </p:nvSpPr>
            <p:spPr bwMode="auto">
              <a:xfrm>
                <a:off x="830263" y="312737"/>
                <a:ext cx="22225" cy="15875"/>
              </a:xfrm>
              <a:custGeom>
                <a:avLst/>
                <a:gdLst>
                  <a:gd name="T0" fmla="*/ 4 w 6"/>
                  <a:gd name="T1" fmla="*/ 3 h 4"/>
                  <a:gd name="T2" fmla="*/ 3 w 6"/>
                  <a:gd name="T3" fmla="*/ 4 h 4"/>
                  <a:gd name="T4" fmla="*/ 0 w 6"/>
                  <a:gd name="T5" fmla="*/ 3 h 4"/>
                  <a:gd name="T6" fmla="*/ 1 w 6"/>
                  <a:gd name="T7" fmla="*/ 1 h 4"/>
                  <a:gd name="T8" fmla="*/ 4 w 6"/>
                  <a:gd name="T9" fmla="*/ 0 h 4"/>
                  <a:gd name="T10" fmla="*/ 6 w 6"/>
                  <a:gd name="T11" fmla="*/ 1 h 4"/>
                  <a:gd name="T12" fmla="*/ 4 w 6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4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6" name="Freeform 524"/>
              <p:cNvSpPr>
                <a:spLocks noChangeArrowheads="1"/>
              </p:cNvSpPr>
              <p:nvPr/>
            </p:nvSpPr>
            <p:spPr bwMode="auto">
              <a:xfrm>
                <a:off x="765175" y="200025"/>
                <a:ext cx="42863" cy="22225"/>
              </a:xfrm>
              <a:custGeom>
                <a:avLst/>
                <a:gdLst>
                  <a:gd name="T0" fmla="*/ 10 w 11"/>
                  <a:gd name="T1" fmla="*/ 5 h 6"/>
                  <a:gd name="T2" fmla="*/ 7 w 11"/>
                  <a:gd name="T3" fmla="*/ 6 h 6"/>
                  <a:gd name="T4" fmla="*/ 4 w 11"/>
                  <a:gd name="T5" fmla="*/ 6 h 6"/>
                  <a:gd name="T6" fmla="*/ 2 w 11"/>
                  <a:gd name="T7" fmla="*/ 5 h 6"/>
                  <a:gd name="T8" fmla="*/ 0 w 11"/>
                  <a:gd name="T9" fmla="*/ 4 h 6"/>
                  <a:gd name="T10" fmla="*/ 4 w 11"/>
                  <a:gd name="T11" fmla="*/ 0 h 6"/>
                  <a:gd name="T12" fmla="*/ 9 w 11"/>
                  <a:gd name="T13" fmla="*/ 1 h 6"/>
                  <a:gd name="T14" fmla="*/ 11 w 11"/>
                  <a:gd name="T15" fmla="*/ 3 h 6"/>
                  <a:gd name="T16" fmla="*/ 10 w 11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6"/>
                  <a:gd name="T29" fmla="*/ 11 w 1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6">
                    <a:moveTo>
                      <a:pt x="10" y="5"/>
                    </a:moveTo>
                    <a:cubicBezTo>
                      <a:pt x="9" y="5"/>
                      <a:pt x="8" y="6"/>
                      <a:pt x="7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6" y="0"/>
                      <a:pt x="8" y="0"/>
                      <a:pt x="9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1" y="3"/>
                      <a:pt x="10" y="4"/>
                      <a:pt x="10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7" name="Freeform 525"/>
              <p:cNvSpPr>
                <a:spLocks noChangeArrowheads="1"/>
              </p:cNvSpPr>
              <p:nvPr/>
            </p:nvSpPr>
            <p:spPr bwMode="auto">
              <a:xfrm>
                <a:off x="852488" y="377825"/>
                <a:ext cx="11113" cy="19050"/>
              </a:xfrm>
              <a:custGeom>
                <a:avLst/>
                <a:gdLst>
                  <a:gd name="T0" fmla="*/ 2 w 3"/>
                  <a:gd name="T1" fmla="*/ 4 h 5"/>
                  <a:gd name="T2" fmla="*/ 2 w 3"/>
                  <a:gd name="T3" fmla="*/ 5 h 5"/>
                  <a:gd name="T4" fmla="*/ 2 w 3"/>
                  <a:gd name="T5" fmla="*/ 5 h 5"/>
                  <a:gd name="T6" fmla="*/ 0 w 3"/>
                  <a:gd name="T7" fmla="*/ 0 h 5"/>
                  <a:gd name="T8" fmla="*/ 1 w 3"/>
                  <a:gd name="T9" fmla="*/ 0 h 5"/>
                  <a:gd name="T10" fmla="*/ 2 w 3"/>
                  <a:gd name="T11" fmla="*/ 4 h 5"/>
                  <a:gd name="T12" fmla="*/ 2 w 3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2" y="4"/>
                    </a:move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8" name="Freeform 526"/>
              <p:cNvSpPr>
                <a:spLocks noChangeArrowheads="1"/>
              </p:cNvSpPr>
              <p:nvPr/>
            </p:nvSpPr>
            <p:spPr bwMode="auto">
              <a:xfrm>
                <a:off x="731838" y="233362"/>
                <a:ext cx="79375" cy="41275"/>
              </a:xfrm>
              <a:custGeom>
                <a:avLst/>
                <a:gdLst>
                  <a:gd name="T0" fmla="*/ 19 w 21"/>
                  <a:gd name="T1" fmla="*/ 9 h 11"/>
                  <a:gd name="T2" fmla="*/ 15 w 21"/>
                  <a:gd name="T3" fmla="*/ 10 h 11"/>
                  <a:gd name="T4" fmla="*/ 15 w 21"/>
                  <a:gd name="T5" fmla="*/ 10 h 11"/>
                  <a:gd name="T6" fmla="*/ 14 w 21"/>
                  <a:gd name="T7" fmla="*/ 10 h 11"/>
                  <a:gd name="T8" fmla="*/ 14 w 21"/>
                  <a:gd name="T9" fmla="*/ 10 h 11"/>
                  <a:gd name="T10" fmla="*/ 12 w 21"/>
                  <a:gd name="T11" fmla="*/ 10 h 11"/>
                  <a:gd name="T12" fmla="*/ 10 w 21"/>
                  <a:gd name="T13" fmla="*/ 10 h 11"/>
                  <a:gd name="T14" fmla="*/ 9 w 21"/>
                  <a:gd name="T15" fmla="*/ 10 h 11"/>
                  <a:gd name="T16" fmla="*/ 7 w 21"/>
                  <a:gd name="T17" fmla="*/ 10 h 11"/>
                  <a:gd name="T18" fmla="*/ 6 w 21"/>
                  <a:gd name="T19" fmla="*/ 9 h 11"/>
                  <a:gd name="T20" fmla="*/ 6 w 21"/>
                  <a:gd name="T21" fmla="*/ 9 h 11"/>
                  <a:gd name="T22" fmla="*/ 6 w 21"/>
                  <a:gd name="T23" fmla="*/ 9 h 11"/>
                  <a:gd name="T24" fmla="*/ 2 w 21"/>
                  <a:gd name="T25" fmla="*/ 10 h 11"/>
                  <a:gd name="T26" fmla="*/ 2 w 21"/>
                  <a:gd name="T27" fmla="*/ 10 h 11"/>
                  <a:gd name="T28" fmla="*/ 2 w 21"/>
                  <a:gd name="T29" fmla="*/ 10 h 11"/>
                  <a:gd name="T30" fmla="*/ 5 w 21"/>
                  <a:gd name="T31" fmla="*/ 9 h 11"/>
                  <a:gd name="T32" fmla="*/ 5 w 21"/>
                  <a:gd name="T33" fmla="*/ 8 h 11"/>
                  <a:gd name="T34" fmla="*/ 4 w 21"/>
                  <a:gd name="T35" fmla="*/ 8 h 11"/>
                  <a:gd name="T36" fmla="*/ 4 w 21"/>
                  <a:gd name="T37" fmla="*/ 8 h 11"/>
                  <a:gd name="T38" fmla="*/ 1 w 21"/>
                  <a:gd name="T39" fmla="*/ 10 h 11"/>
                  <a:gd name="T40" fmla="*/ 0 w 21"/>
                  <a:gd name="T41" fmla="*/ 10 h 11"/>
                  <a:gd name="T42" fmla="*/ 2 w 21"/>
                  <a:gd name="T43" fmla="*/ 9 h 11"/>
                  <a:gd name="T44" fmla="*/ 4 w 21"/>
                  <a:gd name="T45" fmla="*/ 6 h 11"/>
                  <a:gd name="T46" fmla="*/ 5 w 21"/>
                  <a:gd name="T47" fmla="*/ 5 h 11"/>
                  <a:gd name="T48" fmla="*/ 6 w 21"/>
                  <a:gd name="T49" fmla="*/ 4 h 11"/>
                  <a:gd name="T50" fmla="*/ 8 w 21"/>
                  <a:gd name="T51" fmla="*/ 3 h 11"/>
                  <a:gd name="T52" fmla="*/ 10 w 21"/>
                  <a:gd name="T53" fmla="*/ 2 h 11"/>
                  <a:gd name="T54" fmla="*/ 12 w 21"/>
                  <a:gd name="T55" fmla="*/ 2 h 11"/>
                  <a:gd name="T56" fmla="*/ 12 w 21"/>
                  <a:gd name="T57" fmla="*/ 2 h 11"/>
                  <a:gd name="T58" fmla="*/ 12 w 21"/>
                  <a:gd name="T59" fmla="*/ 1 h 11"/>
                  <a:gd name="T60" fmla="*/ 13 w 21"/>
                  <a:gd name="T61" fmla="*/ 1 h 11"/>
                  <a:gd name="T62" fmla="*/ 13 w 21"/>
                  <a:gd name="T63" fmla="*/ 1 h 11"/>
                  <a:gd name="T64" fmla="*/ 12 w 21"/>
                  <a:gd name="T65" fmla="*/ 2 h 11"/>
                  <a:gd name="T66" fmla="*/ 13 w 21"/>
                  <a:gd name="T67" fmla="*/ 3 h 11"/>
                  <a:gd name="T68" fmla="*/ 16 w 21"/>
                  <a:gd name="T69" fmla="*/ 6 h 11"/>
                  <a:gd name="T70" fmla="*/ 17 w 21"/>
                  <a:gd name="T71" fmla="*/ 5 h 11"/>
                  <a:gd name="T72" fmla="*/ 18 w 21"/>
                  <a:gd name="T73" fmla="*/ 5 h 11"/>
                  <a:gd name="T74" fmla="*/ 19 w 21"/>
                  <a:gd name="T75" fmla="*/ 5 h 11"/>
                  <a:gd name="T76" fmla="*/ 21 w 21"/>
                  <a:gd name="T77" fmla="*/ 7 h 11"/>
                  <a:gd name="T78" fmla="*/ 19 w 21"/>
                  <a:gd name="T79" fmla="*/ 9 h 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11"/>
                  <a:gd name="T122" fmla="*/ 21 w 21"/>
                  <a:gd name="T123" fmla="*/ 11 h 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11">
                    <a:moveTo>
                      <a:pt x="19" y="9"/>
                    </a:moveTo>
                    <a:cubicBezTo>
                      <a:pt x="18" y="10"/>
                      <a:pt x="17" y="11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1"/>
                      <a:pt x="12" y="10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9"/>
                      <a:pt x="3" y="10"/>
                      <a:pt x="2" y="10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8"/>
                      <a:pt x="5" y="7"/>
                      <a:pt x="4" y="6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9" y="3"/>
                      <a:pt x="9" y="2"/>
                      <a:pt x="10" y="2"/>
                    </a:cubicBezTo>
                    <a:cubicBezTo>
                      <a:pt x="10" y="2"/>
                      <a:pt x="11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3" y="1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6"/>
                      <a:pt x="21" y="7"/>
                    </a:cubicBezTo>
                    <a:cubicBezTo>
                      <a:pt x="21" y="7"/>
                      <a:pt x="20" y="8"/>
                      <a:pt x="19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79" name="Freeform 527"/>
              <p:cNvSpPr>
                <a:spLocks noChangeArrowheads="1"/>
              </p:cNvSpPr>
              <p:nvPr/>
            </p:nvSpPr>
            <p:spPr bwMode="auto">
              <a:xfrm>
                <a:off x="717550" y="38100"/>
                <a:ext cx="25400" cy="33338"/>
              </a:xfrm>
              <a:custGeom>
                <a:avLst/>
                <a:gdLst>
                  <a:gd name="T0" fmla="*/ 6 w 7"/>
                  <a:gd name="T1" fmla="*/ 9 h 9"/>
                  <a:gd name="T2" fmla="*/ 2 w 7"/>
                  <a:gd name="T3" fmla="*/ 4 h 9"/>
                  <a:gd name="T4" fmla="*/ 1 w 7"/>
                  <a:gd name="T5" fmla="*/ 2 h 9"/>
                  <a:gd name="T6" fmla="*/ 0 w 7"/>
                  <a:gd name="T7" fmla="*/ 0 h 9"/>
                  <a:gd name="T8" fmla="*/ 1 w 7"/>
                  <a:gd name="T9" fmla="*/ 0 h 9"/>
                  <a:gd name="T10" fmla="*/ 4 w 7"/>
                  <a:gd name="T11" fmla="*/ 3 h 9"/>
                  <a:gd name="T12" fmla="*/ 6 w 7"/>
                  <a:gd name="T13" fmla="*/ 7 h 9"/>
                  <a:gd name="T14" fmla="*/ 6 w 7"/>
                  <a:gd name="T15" fmla="*/ 9 h 9"/>
                  <a:gd name="T16" fmla="*/ 6 w 7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9"/>
                  <a:gd name="T29" fmla="*/ 7 w 7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9">
                    <a:moveTo>
                      <a:pt x="6" y="9"/>
                    </a:moveTo>
                    <a:cubicBezTo>
                      <a:pt x="4" y="8"/>
                      <a:pt x="3" y="6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8"/>
                      <a:pt x="7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0" name="Freeform 528"/>
              <p:cNvSpPr>
                <a:spLocks noChangeArrowheads="1"/>
              </p:cNvSpPr>
              <p:nvPr/>
            </p:nvSpPr>
            <p:spPr bwMode="auto">
              <a:xfrm>
                <a:off x="788988" y="342900"/>
                <a:ext cx="49213" cy="30163"/>
              </a:xfrm>
              <a:custGeom>
                <a:avLst/>
                <a:gdLst>
                  <a:gd name="T0" fmla="*/ 12 w 13"/>
                  <a:gd name="T1" fmla="*/ 5 h 8"/>
                  <a:gd name="T2" fmla="*/ 11 w 13"/>
                  <a:gd name="T3" fmla="*/ 6 h 8"/>
                  <a:gd name="T4" fmla="*/ 7 w 13"/>
                  <a:gd name="T5" fmla="*/ 8 h 8"/>
                  <a:gd name="T6" fmla="*/ 5 w 13"/>
                  <a:gd name="T7" fmla="*/ 8 h 8"/>
                  <a:gd name="T8" fmla="*/ 4 w 13"/>
                  <a:gd name="T9" fmla="*/ 8 h 8"/>
                  <a:gd name="T10" fmla="*/ 2 w 13"/>
                  <a:gd name="T11" fmla="*/ 7 h 8"/>
                  <a:gd name="T12" fmla="*/ 0 w 13"/>
                  <a:gd name="T13" fmla="*/ 6 h 8"/>
                  <a:gd name="T14" fmla="*/ 1 w 13"/>
                  <a:gd name="T15" fmla="*/ 5 h 8"/>
                  <a:gd name="T16" fmla="*/ 3 w 13"/>
                  <a:gd name="T17" fmla="*/ 3 h 8"/>
                  <a:gd name="T18" fmla="*/ 4 w 13"/>
                  <a:gd name="T19" fmla="*/ 2 h 8"/>
                  <a:gd name="T20" fmla="*/ 7 w 13"/>
                  <a:gd name="T21" fmla="*/ 1 h 8"/>
                  <a:gd name="T22" fmla="*/ 12 w 13"/>
                  <a:gd name="T23" fmla="*/ 1 h 8"/>
                  <a:gd name="T24" fmla="*/ 13 w 13"/>
                  <a:gd name="T25" fmla="*/ 5 h 8"/>
                  <a:gd name="T26" fmla="*/ 12 w 13"/>
                  <a:gd name="T27" fmla="*/ 5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8"/>
                  <a:gd name="T44" fmla="*/ 13 w 13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8">
                    <a:moveTo>
                      <a:pt x="12" y="5"/>
                    </a:moveTo>
                    <a:cubicBezTo>
                      <a:pt x="12" y="6"/>
                      <a:pt x="12" y="6"/>
                      <a:pt x="11" y="6"/>
                    </a:cubicBezTo>
                    <a:cubicBezTo>
                      <a:pt x="10" y="7"/>
                      <a:pt x="9" y="7"/>
                      <a:pt x="7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5" y="1"/>
                      <a:pt x="6" y="2"/>
                      <a:pt x="7" y="1"/>
                    </a:cubicBezTo>
                    <a:cubicBezTo>
                      <a:pt x="8" y="1"/>
                      <a:pt x="10" y="0"/>
                      <a:pt x="12" y="1"/>
                    </a:cubicBezTo>
                    <a:cubicBezTo>
                      <a:pt x="12" y="2"/>
                      <a:pt x="12" y="3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1" name="Freeform 529"/>
              <p:cNvSpPr>
                <a:spLocks noChangeArrowheads="1"/>
              </p:cNvSpPr>
              <p:nvPr/>
            </p:nvSpPr>
            <p:spPr bwMode="auto">
              <a:xfrm>
                <a:off x="622300" y="298450"/>
                <a:ext cx="230188" cy="188913"/>
              </a:xfrm>
              <a:custGeom>
                <a:avLst/>
                <a:gdLst>
                  <a:gd name="T0" fmla="*/ 55 w 61"/>
                  <a:gd name="T1" fmla="*/ 31 h 50"/>
                  <a:gd name="T2" fmla="*/ 54 w 61"/>
                  <a:gd name="T3" fmla="*/ 35 h 50"/>
                  <a:gd name="T4" fmla="*/ 48 w 61"/>
                  <a:gd name="T5" fmla="*/ 33 h 50"/>
                  <a:gd name="T6" fmla="*/ 45 w 61"/>
                  <a:gd name="T7" fmla="*/ 36 h 50"/>
                  <a:gd name="T8" fmla="*/ 47 w 61"/>
                  <a:gd name="T9" fmla="*/ 36 h 50"/>
                  <a:gd name="T10" fmla="*/ 52 w 61"/>
                  <a:gd name="T11" fmla="*/ 37 h 50"/>
                  <a:gd name="T12" fmla="*/ 50 w 61"/>
                  <a:gd name="T13" fmla="*/ 41 h 50"/>
                  <a:gd name="T14" fmla="*/ 46 w 61"/>
                  <a:gd name="T15" fmla="*/ 45 h 50"/>
                  <a:gd name="T16" fmla="*/ 41 w 61"/>
                  <a:gd name="T17" fmla="*/ 50 h 50"/>
                  <a:gd name="T18" fmla="*/ 38 w 61"/>
                  <a:gd name="T19" fmla="*/ 49 h 50"/>
                  <a:gd name="T20" fmla="*/ 35 w 61"/>
                  <a:gd name="T21" fmla="*/ 50 h 50"/>
                  <a:gd name="T22" fmla="*/ 32 w 61"/>
                  <a:gd name="T23" fmla="*/ 47 h 50"/>
                  <a:gd name="T24" fmla="*/ 28 w 61"/>
                  <a:gd name="T25" fmla="*/ 44 h 50"/>
                  <a:gd name="T26" fmla="*/ 26 w 61"/>
                  <a:gd name="T27" fmla="*/ 36 h 50"/>
                  <a:gd name="T28" fmla="*/ 26 w 61"/>
                  <a:gd name="T29" fmla="*/ 29 h 50"/>
                  <a:gd name="T30" fmla="*/ 25 w 61"/>
                  <a:gd name="T31" fmla="*/ 27 h 50"/>
                  <a:gd name="T32" fmla="*/ 17 w 61"/>
                  <a:gd name="T33" fmla="*/ 25 h 50"/>
                  <a:gd name="T34" fmla="*/ 11 w 61"/>
                  <a:gd name="T35" fmla="*/ 24 h 50"/>
                  <a:gd name="T36" fmla="*/ 3 w 61"/>
                  <a:gd name="T37" fmla="*/ 21 h 50"/>
                  <a:gd name="T38" fmla="*/ 6 w 61"/>
                  <a:gd name="T39" fmla="*/ 12 h 50"/>
                  <a:gd name="T40" fmla="*/ 5 w 61"/>
                  <a:gd name="T41" fmla="*/ 10 h 50"/>
                  <a:gd name="T42" fmla="*/ 3 w 61"/>
                  <a:gd name="T43" fmla="*/ 8 h 50"/>
                  <a:gd name="T44" fmla="*/ 6 w 61"/>
                  <a:gd name="T45" fmla="*/ 3 h 50"/>
                  <a:gd name="T46" fmla="*/ 16 w 61"/>
                  <a:gd name="T47" fmla="*/ 0 h 50"/>
                  <a:gd name="T48" fmla="*/ 20 w 61"/>
                  <a:gd name="T49" fmla="*/ 6 h 50"/>
                  <a:gd name="T50" fmla="*/ 15 w 61"/>
                  <a:gd name="T51" fmla="*/ 10 h 50"/>
                  <a:gd name="T52" fmla="*/ 20 w 61"/>
                  <a:gd name="T53" fmla="*/ 12 h 50"/>
                  <a:gd name="T54" fmla="*/ 26 w 61"/>
                  <a:gd name="T55" fmla="*/ 8 h 50"/>
                  <a:gd name="T56" fmla="*/ 26 w 61"/>
                  <a:gd name="T57" fmla="*/ 3 h 50"/>
                  <a:gd name="T58" fmla="*/ 32 w 61"/>
                  <a:gd name="T59" fmla="*/ 9 h 50"/>
                  <a:gd name="T60" fmla="*/ 35 w 61"/>
                  <a:gd name="T61" fmla="*/ 11 h 50"/>
                  <a:gd name="T62" fmla="*/ 41 w 61"/>
                  <a:gd name="T63" fmla="*/ 11 h 50"/>
                  <a:gd name="T64" fmla="*/ 43 w 61"/>
                  <a:gd name="T65" fmla="*/ 11 h 50"/>
                  <a:gd name="T66" fmla="*/ 45 w 61"/>
                  <a:gd name="T67" fmla="*/ 14 h 50"/>
                  <a:gd name="T68" fmla="*/ 37 w 61"/>
                  <a:gd name="T69" fmla="*/ 18 h 50"/>
                  <a:gd name="T70" fmla="*/ 33 w 61"/>
                  <a:gd name="T71" fmla="*/ 14 h 50"/>
                  <a:gd name="T72" fmla="*/ 25 w 61"/>
                  <a:gd name="T73" fmla="*/ 18 h 50"/>
                  <a:gd name="T74" fmla="*/ 24 w 61"/>
                  <a:gd name="T75" fmla="*/ 15 h 50"/>
                  <a:gd name="T76" fmla="*/ 21 w 61"/>
                  <a:gd name="T77" fmla="*/ 14 h 50"/>
                  <a:gd name="T78" fmla="*/ 22 w 61"/>
                  <a:gd name="T79" fmla="*/ 19 h 50"/>
                  <a:gd name="T80" fmla="*/ 26 w 61"/>
                  <a:gd name="T81" fmla="*/ 23 h 50"/>
                  <a:gd name="T82" fmla="*/ 32 w 61"/>
                  <a:gd name="T83" fmla="*/ 23 h 50"/>
                  <a:gd name="T84" fmla="*/ 40 w 61"/>
                  <a:gd name="T85" fmla="*/ 19 h 50"/>
                  <a:gd name="T86" fmla="*/ 48 w 61"/>
                  <a:gd name="T87" fmla="*/ 21 h 50"/>
                  <a:gd name="T88" fmla="*/ 50 w 61"/>
                  <a:gd name="T89" fmla="*/ 23 h 50"/>
                  <a:gd name="T90" fmla="*/ 49 w 61"/>
                  <a:gd name="T91" fmla="*/ 28 h 50"/>
                  <a:gd name="T92" fmla="*/ 51 w 61"/>
                  <a:gd name="T93" fmla="*/ 29 h 50"/>
                  <a:gd name="T94" fmla="*/ 56 w 61"/>
                  <a:gd name="T95" fmla="*/ 26 h 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"/>
                  <a:gd name="T145" fmla="*/ 0 h 50"/>
                  <a:gd name="T146" fmla="*/ 61 w 61"/>
                  <a:gd name="T147" fmla="*/ 50 h 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" h="50">
                    <a:moveTo>
                      <a:pt x="60" y="28"/>
                    </a:moveTo>
                    <a:cubicBezTo>
                      <a:pt x="59" y="28"/>
                      <a:pt x="59" y="29"/>
                      <a:pt x="58" y="29"/>
                    </a:cubicBezTo>
                    <a:cubicBezTo>
                      <a:pt x="57" y="29"/>
                      <a:pt x="57" y="29"/>
                      <a:pt x="57" y="30"/>
                    </a:cubicBezTo>
                    <a:cubicBezTo>
                      <a:pt x="57" y="31"/>
                      <a:pt x="56" y="31"/>
                      <a:pt x="55" y="31"/>
                    </a:cubicBezTo>
                    <a:cubicBezTo>
                      <a:pt x="55" y="31"/>
                      <a:pt x="54" y="31"/>
                      <a:pt x="54" y="31"/>
                    </a:cubicBezTo>
                    <a:cubicBezTo>
                      <a:pt x="54" y="31"/>
                      <a:pt x="55" y="32"/>
                      <a:pt x="54" y="32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4" y="34"/>
                      <a:pt x="54" y="35"/>
                      <a:pt x="54" y="35"/>
                    </a:cubicBezTo>
                    <a:cubicBezTo>
                      <a:pt x="53" y="35"/>
                      <a:pt x="52" y="34"/>
                      <a:pt x="51" y="34"/>
                    </a:cubicBezTo>
                    <a:cubicBezTo>
                      <a:pt x="50" y="34"/>
                      <a:pt x="50" y="34"/>
                      <a:pt x="49" y="33"/>
                    </a:cubicBezTo>
                    <a:cubicBezTo>
                      <a:pt x="49" y="33"/>
                      <a:pt x="50" y="33"/>
                      <a:pt x="49" y="32"/>
                    </a:cubicBezTo>
                    <a:cubicBezTo>
                      <a:pt x="49" y="33"/>
                      <a:pt x="49" y="33"/>
                      <a:pt x="48" y="33"/>
                    </a:cubicBezTo>
                    <a:cubicBezTo>
                      <a:pt x="48" y="33"/>
                      <a:pt x="47" y="33"/>
                      <a:pt x="47" y="33"/>
                    </a:cubicBezTo>
                    <a:cubicBezTo>
                      <a:pt x="47" y="33"/>
                      <a:pt x="47" y="32"/>
                      <a:pt x="47" y="33"/>
                    </a:cubicBezTo>
                    <a:cubicBezTo>
                      <a:pt x="46" y="34"/>
                      <a:pt x="45" y="34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7"/>
                    </a:cubicBezTo>
                    <a:cubicBezTo>
                      <a:pt x="52" y="37"/>
                      <a:pt x="51" y="37"/>
                      <a:pt x="51" y="38"/>
                    </a:cubicBezTo>
                    <a:cubicBezTo>
                      <a:pt x="51" y="38"/>
                      <a:pt x="50" y="38"/>
                      <a:pt x="50" y="38"/>
                    </a:cubicBezTo>
                    <a:cubicBezTo>
                      <a:pt x="50" y="39"/>
                      <a:pt x="50" y="40"/>
                      <a:pt x="50" y="40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49" y="42"/>
                      <a:pt x="52" y="42"/>
                      <a:pt x="50" y="43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4"/>
                      <a:pt x="48" y="44"/>
                      <a:pt x="48" y="45"/>
                    </a:cubicBezTo>
                    <a:cubicBezTo>
                      <a:pt x="48" y="46"/>
                      <a:pt x="47" y="45"/>
                      <a:pt x="46" y="45"/>
                    </a:cubicBezTo>
                    <a:cubicBezTo>
                      <a:pt x="45" y="46"/>
                      <a:pt x="45" y="46"/>
                      <a:pt x="44" y="46"/>
                    </a:cubicBezTo>
                    <a:cubicBezTo>
                      <a:pt x="44" y="47"/>
                      <a:pt x="43" y="47"/>
                      <a:pt x="43" y="48"/>
                    </a:cubicBezTo>
                    <a:cubicBezTo>
                      <a:pt x="42" y="48"/>
                      <a:pt x="43" y="49"/>
                      <a:pt x="42" y="49"/>
                    </a:cubicBezTo>
                    <a:cubicBezTo>
                      <a:pt x="42" y="50"/>
                      <a:pt x="41" y="50"/>
                      <a:pt x="41" y="50"/>
                    </a:cubicBezTo>
                    <a:cubicBezTo>
                      <a:pt x="41" y="49"/>
                      <a:pt x="40" y="49"/>
                      <a:pt x="40" y="49"/>
                    </a:cubicBezTo>
                    <a:cubicBezTo>
                      <a:pt x="40" y="48"/>
                      <a:pt x="41" y="48"/>
                      <a:pt x="40" y="48"/>
                    </a:cubicBezTo>
                    <a:cubicBezTo>
                      <a:pt x="39" y="48"/>
                      <a:pt x="39" y="49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9"/>
                      <a:pt x="38" y="48"/>
                      <a:pt x="38" y="48"/>
                    </a:cubicBezTo>
                    <a:cubicBezTo>
                      <a:pt x="38" y="48"/>
                      <a:pt x="37" y="48"/>
                      <a:pt x="37" y="48"/>
                    </a:cubicBezTo>
                    <a:cubicBezTo>
                      <a:pt x="36" y="48"/>
                      <a:pt x="36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3" y="49"/>
                      <a:pt x="37" y="48"/>
                      <a:pt x="34" y="48"/>
                    </a:cubicBezTo>
                    <a:cubicBezTo>
                      <a:pt x="33" y="48"/>
                      <a:pt x="33" y="49"/>
                      <a:pt x="32" y="49"/>
                    </a:cubicBezTo>
                    <a:cubicBezTo>
                      <a:pt x="31" y="48"/>
                      <a:pt x="33" y="48"/>
                      <a:pt x="32" y="47"/>
                    </a:cubicBezTo>
                    <a:cubicBezTo>
                      <a:pt x="32" y="47"/>
                      <a:pt x="31" y="47"/>
                      <a:pt x="30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30" y="46"/>
                      <a:pt x="29" y="45"/>
                      <a:pt x="30" y="45"/>
                    </a:cubicBezTo>
                    <a:cubicBezTo>
                      <a:pt x="29" y="45"/>
                      <a:pt x="28" y="45"/>
                      <a:pt x="28" y="44"/>
                    </a:cubicBezTo>
                    <a:cubicBezTo>
                      <a:pt x="28" y="43"/>
                      <a:pt x="27" y="43"/>
                      <a:pt x="28" y="42"/>
                    </a:cubicBezTo>
                    <a:cubicBezTo>
                      <a:pt x="28" y="42"/>
                      <a:pt x="27" y="41"/>
                      <a:pt x="28" y="41"/>
                    </a:cubicBezTo>
                    <a:cubicBezTo>
                      <a:pt x="27" y="40"/>
                      <a:pt x="25" y="39"/>
                      <a:pt x="25" y="38"/>
                    </a:cubicBezTo>
                    <a:cubicBezTo>
                      <a:pt x="25" y="37"/>
                      <a:pt x="26" y="37"/>
                      <a:pt x="26" y="36"/>
                    </a:cubicBezTo>
                    <a:cubicBezTo>
                      <a:pt x="25" y="35"/>
                      <a:pt x="27" y="34"/>
                      <a:pt x="27" y="33"/>
                    </a:cubicBezTo>
                    <a:cubicBezTo>
                      <a:pt x="27" y="32"/>
                      <a:pt x="26" y="32"/>
                      <a:pt x="26" y="31"/>
                    </a:cubicBezTo>
                    <a:cubicBezTo>
                      <a:pt x="26" y="31"/>
                      <a:pt x="27" y="31"/>
                      <a:pt x="27" y="30"/>
                    </a:cubicBezTo>
                    <a:cubicBezTo>
                      <a:pt x="26" y="30"/>
                      <a:pt x="28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6"/>
                      <a:pt x="22" y="27"/>
                      <a:pt x="22" y="27"/>
                    </a:cubicBezTo>
                    <a:cubicBezTo>
                      <a:pt x="22" y="26"/>
                      <a:pt x="21" y="26"/>
                      <a:pt x="20" y="26"/>
                    </a:cubicBezTo>
                    <a:cubicBezTo>
                      <a:pt x="19" y="26"/>
                      <a:pt x="19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4"/>
                      <a:pt x="14" y="25"/>
                      <a:pt x="14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2" y="23"/>
                      <a:pt x="11" y="22"/>
                    </a:cubicBezTo>
                    <a:cubicBezTo>
                      <a:pt x="10" y="22"/>
                      <a:pt x="9" y="22"/>
                      <a:pt x="8" y="22"/>
                    </a:cubicBezTo>
                    <a:cubicBezTo>
                      <a:pt x="6" y="22"/>
                      <a:pt x="4" y="22"/>
                      <a:pt x="3" y="21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1" y="20"/>
                      <a:pt x="1" y="18"/>
                      <a:pt x="1" y="17"/>
                    </a:cubicBezTo>
                    <a:cubicBezTo>
                      <a:pt x="0" y="16"/>
                      <a:pt x="3" y="15"/>
                      <a:pt x="2" y="14"/>
                    </a:cubicBezTo>
                    <a:cubicBezTo>
                      <a:pt x="3" y="13"/>
                      <a:pt x="5" y="13"/>
                      <a:pt x="6" y="12"/>
                    </a:cubicBezTo>
                    <a:cubicBezTo>
                      <a:pt x="6" y="12"/>
                      <a:pt x="6" y="11"/>
                      <a:pt x="7" y="11"/>
                    </a:cubicBezTo>
                    <a:cubicBezTo>
                      <a:pt x="6" y="11"/>
                      <a:pt x="7" y="11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1"/>
                      <a:pt x="6" y="10"/>
                      <a:pt x="5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10"/>
                      <a:pt x="3" y="10"/>
                      <a:pt x="4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4" y="8"/>
                      <a:pt x="3" y="9"/>
                      <a:pt x="3" y="8"/>
                    </a:cubicBezTo>
                    <a:cubicBezTo>
                      <a:pt x="3" y="8"/>
                      <a:pt x="4" y="8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1"/>
                      <a:pt x="10" y="2"/>
                      <a:pt x="11" y="1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6" y="0"/>
                      <a:pt x="16" y="1"/>
                      <a:pt x="17" y="1"/>
                    </a:cubicBezTo>
                    <a:cubicBezTo>
                      <a:pt x="17" y="1"/>
                      <a:pt x="19" y="1"/>
                      <a:pt x="19" y="2"/>
                    </a:cubicBezTo>
                    <a:cubicBezTo>
                      <a:pt x="19" y="2"/>
                      <a:pt x="19" y="3"/>
                      <a:pt x="20" y="3"/>
                    </a:cubicBezTo>
                    <a:cubicBezTo>
                      <a:pt x="20" y="4"/>
                      <a:pt x="20" y="5"/>
                      <a:pt x="20" y="6"/>
                    </a:cubicBezTo>
                    <a:cubicBezTo>
                      <a:pt x="20" y="6"/>
                      <a:pt x="19" y="7"/>
                      <a:pt x="19" y="7"/>
                    </a:cubicBezTo>
                    <a:cubicBezTo>
                      <a:pt x="19" y="8"/>
                      <a:pt x="18" y="8"/>
                      <a:pt x="18" y="9"/>
                    </a:cubicBezTo>
                    <a:cubicBezTo>
                      <a:pt x="17" y="9"/>
                      <a:pt x="16" y="9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7" y="11"/>
                      <a:pt x="18" y="12"/>
                      <a:pt x="19" y="13"/>
                    </a:cubicBezTo>
                    <a:cubicBezTo>
                      <a:pt x="19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13"/>
                      <a:pt x="20" y="13"/>
                      <a:pt x="20" y="12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2" y="9"/>
                      <a:pt x="24" y="9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6" y="7"/>
                      <a:pt x="26" y="7"/>
                      <a:pt x="26" y="6"/>
                    </a:cubicBezTo>
                    <a:cubicBezTo>
                      <a:pt x="26" y="6"/>
                      <a:pt x="26" y="5"/>
                      <a:pt x="26" y="5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5" y="3"/>
                      <a:pt x="25" y="3"/>
                      <a:pt x="26" y="3"/>
                    </a:cubicBezTo>
                    <a:cubicBezTo>
                      <a:pt x="27" y="3"/>
                      <a:pt x="26" y="5"/>
                      <a:pt x="27" y="5"/>
                    </a:cubicBezTo>
                    <a:cubicBezTo>
                      <a:pt x="27" y="6"/>
                      <a:pt x="27" y="7"/>
                      <a:pt x="28" y="8"/>
                    </a:cubicBezTo>
                    <a:cubicBezTo>
                      <a:pt x="29" y="7"/>
                      <a:pt x="30" y="8"/>
                      <a:pt x="30" y="8"/>
                    </a:cubicBezTo>
                    <a:cubicBezTo>
                      <a:pt x="32" y="8"/>
                      <a:pt x="32" y="9"/>
                      <a:pt x="32" y="9"/>
                    </a:cubicBezTo>
                    <a:cubicBezTo>
                      <a:pt x="32" y="10"/>
                      <a:pt x="33" y="11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2" y="13"/>
                      <a:pt x="34" y="13"/>
                    </a:cubicBezTo>
                    <a:cubicBezTo>
                      <a:pt x="34" y="12"/>
                      <a:pt x="34" y="12"/>
                      <a:pt x="35" y="11"/>
                    </a:cubicBezTo>
                    <a:cubicBezTo>
                      <a:pt x="35" y="11"/>
                      <a:pt x="34" y="11"/>
                      <a:pt x="35" y="10"/>
                    </a:cubicBezTo>
                    <a:cubicBezTo>
                      <a:pt x="35" y="10"/>
                      <a:pt x="36" y="10"/>
                      <a:pt x="36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9" y="10"/>
                      <a:pt x="40" y="10"/>
                      <a:pt x="41" y="11"/>
                    </a:cubicBezTo>
                    <a:cubicBezTo>
                      <a:pt x="41" y="11"/>
                      <a:pt x="41" y="12"/>
                      <a:pt x="42" y="11"/>
                    </a:cubicBezTo>
                    <a:cubicBezTo>
                      <a:pt x="42" y="11"/>
                      <a:pt x="42" y="12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4" y="12"/>
                    </a:cubicBezTo>
                    <a:cubicBezTo>
                      <a:pt x="44" y="13"/>
                      <a:pt x="45" y="13"/>
                      <a:pt x="45" y="14"/>
                    </a:cubicBezTo>
                    <a:cubicBezTo>
                      <a:pt x="45" y="14"/>
                      <a:pt x="44" y="15"/>
                      <a:pt x="44" y="15"/>
                    </a:cubicBezTo>
                    <a:cubicBezTo>
                      <a:pt x="43" y="16"/>
                      <a:pt x="42" y="16"/>
                      <a:pt x="40" y="17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39" y="18"/>
                      <a:pt x="37" y="19"/>
                      <a:pt x="37" y="18"/>
                    </a:cubicBezTo>
                    <a:cubicBezTo>
                      <a:pt x="36" y="18"/>
                      <a:pt x="36" y="17"/>
                      <a:pt x="37" y="16"/>
                    </a:cubicBezTo>
                    <a:cubicBezTo>
                      <a:pt x="36" y="16"/>
                      <a:pt x="35" y="16"/>
                      <a:pt x="35" y="15"/>
                    </a:cubicBezTo>
                    <a:cubicBezTo>
                      <a:pt x="34" y="15"/>
                      <a:pt x="33" y="16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8" y="14"/>
                      <a:pt x="27" y="15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cubicBezTo>
                      <a:pt x="25" y="19"/>
                      <a:pt x="25" y="19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8"/>
                      <a:pt x="25" y="16"/>
                    </a:cubicBezTo>
                    <a:cubicBezTo>
                      <a:pt x="25" y="16"/>
                      <a:pt x="23" y="16"/>
                      <a:pt x="24" y="15"/>
                    </a:cubicBezTo>
                    <a:cubicBezTo>
                      <a:pt x="24" y="15"/>
                      <a:pt x="23" y="15"/>
                      <a:pt x="22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5"/>
                      <a:pt x="23" y="15"/>
                      <a:pt x="22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0" y="14"/>
                      <a:pt x="19" y="15"/>
                      <a:pt x="19" y="15"/>
                    </a:cubicBezTo>
                    <a:cubicBezTo>
                      <a:pt x="20" y="16"/>
                      <a:pt x="19" y="17"/>
                      <a:pt x="19" y="17"/>
                    </a:cubicBezTo>
                    <a:cubicBezTo>
                      <a:pt x="18" y="18"/>
                      <a:pt x="19" y="18"/>
                      <a:pt x="20" y="18"/>
                    </a:cubicBezTo>
                    <a:cubicBezTo>
                      <a:pt x="21" y="18"/>
                      <a:pt x="21" y="18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1"/>
                      <a:pt x="24" y="20"/>
                    </a:cubicBezTo>
                    <a:cubicBezTo>
                      <a:pt x="24" y="21"/>
                      <a:pt x="25" y="21"/>
                      <a:pt x="25" y="21"/>
                    </a:cubicBezTo>
                    <a:cubicBezTo>
                      <a:pt x="26" y="22"/>
                      <a:pt x="26" y="22"/>
                      <a:pt x="26" y="23"/>
                    </a:cubicBezTo>
                    <a:cubicBezTo>
                      <a:pt x="28" y="23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30" y="24"/>
                      <a:pt x="31" y="24"/>
                    </a:cubicBezTo>
                    <a:cubicBezTo>
                      <a:pt x="31" y="24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3" y="22"/>
                      <a:pt x="35" y="22"/>
                      <a:pt x="35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7" y="20"/>
                      <a:pt x="39" y="20"/>
                      <a:pt x="40" y="19"/>
                    </a:cubicBezTo>
                    <a:cubicBezTo>
                      <a:pt x="41" y="19"/>
                      <a:pt x="42" y="19"/>
                      <a:pt x="42" y="20"/>
                    </a:cubicBezTo>
                    <a:cubicBezTo>
                      <a:pt x="43" y="20"/>
                      <a:pt x="44" y="20"/>
                      <a:pt x="45" y="20"/>
                    </a:cubicBezTo>
                    <a:cubicBezTo>
                      <a:pt x="45" y="21"/>
                      <a:pt x="46" y="21"/>
                      <a:pt x="46" y="21"/>
                    </a:cubicBezTo>
                    <a:cubicBezTo>
                      <a:pt x="47" y="22"/>
                      <a:pt x="47" y="20"/>
                      <a:pt x="48" y="21"/>
                    </a:cubicBezTo>
                    <a:cubicBezTo>
                      <a:pt x="47" y="22"/>
                      <a:pt x="47" y="22"/>
                      <a:pt x="48" y="22"/>
                    </a:cubicBezTo>
                    <a:cubicBezTo>
                      <a:pt x="48" y="22"/>
                      <a:pt x="48" y="22"/>
                      <a:pt x="49" y="22"/>
                    </a:cubicBezTo>
                    <a:cubicBezTo>
                      <a:pt x="49" y="23"/>
                      <a:pt x="48" y="23"/>
                      <a:pt x="49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49" y="24"/>
                      <a:pt x="49" y="24"/>
                    </a:cubicBezTo>
                    <a:cubicBezTo>
                      <a:pt x="49" y="25"/>
                      <a:pt x="50" y="25"/>
                      <a:pt x="50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50" y="28"/>
                      <a:pt x="49" y="28"/>
                    </a:cubicBezTo>
                    <a:cubicBezTo>
                      <a:pt x="48" y="29"/>
                      <a:pt x="50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1"/>
                      <a:pt x="49" y="30"/>
                      <a:pt x="49" y="30"/>
                    </a:cubicBezTo>
                    <a:cubicBezTo>
                      <a:pt x="49" y="30"/>
                      <a:pt x="50" y="29"/>
                      <a:pt x="51" y="29"/>
                    </a:cubicBezTo>
                    <a:cubicBezTo>
                      <a:pt x="52" y="29"/>
                      <a:pt x="52" y="29"/>
                      <a:pt x="53" y="30"/>
                    </a:cubicBezTo>
                    <a:cubicBezTo>
                      <a:pt x="53" y="29"/>
                      <a:pt x="53" y="29"/>
                      <a:pt x="54" y="28"/>
                    </a:cubicBezTo>
                    <a:cubicBezTo>
                      <a:pt x="54" y="28"/>
                      <a:pt x="55" y="28"/>
                      <a:pt x="56" y="28"/>
                    </a:cubicBezTo>
                    <a:cubicBezTo>
                      <a:pt x="56" y="27"/>
                      <a:pt x="56" y="27"/>
                      <a:pt x="56" y="26"/>
                    </a:cubicBezTo>
                    <a:cubicBezTo>
                      <a:pt x="57" y="26"/>
                      <a:pt x="58" y="25"/>
                      <a:pt x="59" y="25"/>
                    </a:cubicBezTo>
                    <a:cubicBezTo>
                      <a:pt x="60" y="25"/>
                      <a:pt x="60" y="26"/>
                      <a:pt x="60" y="26"/>
                    </a:cubicBezTo>
                    <a:cubicBezTo>
                      <a:pt x="61" y="26"/>
                      <a:pt x="60" y="27"/>
                      <a:pt x="60" y="2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2" name="Freeform 530"/>
              <p:cNvSpPr>
                <a:spLocks noChangeArrowheads="1"/>
              </p:cNvSpPr>
              <p:nvPr/>
            </p:nvSpPr>
            <p:spPr bwMode="auto">
              <a:xfrm>
                <a:off x="795338" y="309562"/>
                <a:ext cx="23813" cy="19050"/>
              </a:xfrm>
              <a:custGeom>
                <a:avLst/>
                <a:gdLst>
                  <a:gd name="T0" fmla="*/ 5 w 6"/>
                  <a:gd name="T1" fmla="*/ 4 h 5"/>
                  <a:gd name="T2" fmla="*/ 2 w 6"/>
                  <a:gd name="T3" fmla="*/ 5 h 5"/>
                  <a:gd name="T4" fmla="*/ 1 w 6"/>
                  <a:gd name="T5" fmla="*/ 5 h 5"/>
                  <a:gd name="T6" fmla="*/ 1 w 6"/>
                  <a:gd name="T7" fmla="*/ 2 h 5"/>
                  <a:gd name="T8" fmla="*/ 4 w 6"/>
                  <a:gd name="T9" fmla="*/ 1 h 5"/>
                  <a:gd name="T10" fmla="*/ 6 w 6"/>
                  <a:gd name="T11" fmla="*/ 2 h 5"/>
                  <a:gd name="T12" fmla="*/ 5 w 6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4"/>
                    </a:moveTo>
                    <a:cubicBezTo>
                      <a:pt x="5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6" y="2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3" name="Freeform 531"/>
              <p:cNvSpPr>
                <a:spLocks noChangeArrowheads="1"/>
              </p:cNvSpPr>
              <p:nvPr/>
            </p:nvSpPr>
            <p:spPr bwMode="auto">
              <a:xfrm>
                <a:off x="758825" y="282575"/>
                <a:ext cx="49213" cy="38100"/>
              </a:xfrm>
              <a:custGeom>
                <a:avLst/>
                <a:gdLst>
                  <a:gd name="T0" fmla="*/ 12 w 13"/>
                  <a:gd name="T1" fmla="*/ 7 h 10"/>
                  <a:gd name="T2" fmla="*/ 12 w 13"/>
                  <a:gd name="T3" fmla="*/ 7 h 10"/>
                  <a:gd name="T4" fmla="*/ 8 w 13"/>
                  <a:gd name="T5" fmla="*/ 9 h 10"/>
                  <a:gd name="T6" fmla="*/ 8 w 13"/>
                  <a:gd name="T7" fmla="*/ 10 h 10"/>
                  <a:gd name="T8" fmla="*/ 7 w 13"/>
                  <a:gd name="T9" fmla="*/ 9 h 10"/>
                  <a:gd name="T10" fmla="*/ 4 w 13"/>
                  <a:gd name="T11" fmla="*/ 10 h 10"/>
                  <a:gd name="T12" fmla="*/ 3 w 13"/>
                  <a:gd name="T13" fmla="*/ 10 h 10"/>
                  <a:gd name="T14" fmla="*/ 2 w 13"/>
                  <a:gd name="T15" fmla="*/ 9 h 10"/>
                  <a:gd name="T16" fmla="*/ 1 w 13"/>
                  <a:gd name="T17" fmla="*/ 7 h 10"/>
                  <a:gd name="T18" fmla="*/ 2 w 13"/>
                  <a:gd name="T19" fmla="*/ 3 h 10"/>
                  <a:gd name="T20" fmla="*/ 6 w 13"/>
                  <a:gd name="T21" fmla="*/ 1 h 10"/>
                  <a:gd name="T22" fmla="*/ 10 w 13"/>
                  <a:gd name="T23" fmla="*/ 1 h 10"/>
                  <a:gd name="T24" fmla="*/ 11 w 13"/>
                  <a:gd name="T25" fmla="*/ 2 h 10"/>
                  <a:gd name="T26" fmla="*/ 13 w 13"/>
                  <a:gd name="T27" fmla="*/ 4 h 10"/>
                  <a:gd name="T28" fmla="*/ 12 w 13"/>
                  <a:gd name="T29" fmla="*/ 7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10"/>
                  <a:gd name="T47" fmla="*/ 13 w 1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10"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0" y="8"/>
                      <a:pt x="9" y="8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6" y="9"/>
                      <a:pt x="5" y="9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3" y="2"/>
                      <a:pt x="4" y="1"/>
                      <a:pt x="6" y="1"/>
                    </a:cubicBezTo>
                    <a:cubicBezTo>
                      <a:pt x="7" y="0"/>
                      <a:pt x="9" y="1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2" y="5"/>
                      <a:pt x="13" y="6"/>
                      <a:pt x="12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4" name="Freeform 532"/>
              <p:cNvSpPr>
                <a:spLocks noChangeArrowheads="1"/>
              </p:cNvSpPr>
              <p:nvPr/>
            </p:nvSpPr>
            <p:spPr bwMode="auto">
              <a:xfrm>
                <a:off x="674688" y="109537"/>
                <a:ext cx="15875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0 h 1"/>
                  <a:gd name="T4" fmla="*/ 1 w 4"/>
                  <a:gd name="T5" fmla="*/ 0 h 1"/>
                  <a:gd name="T6" fmla="*/ 4 w 4"/>
                  <a:gd name="T7" fmla="*/ 0 h 1"/>
                  <a:gd name="T8" fmla="*/ 4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5" name="Freeform 533"/>
              <p:cNvSpPr>
                <a:spLocks noChangeArrowheads="1"/>
              </p:cNvSpPr>
              <p:nvPr/>
            </p:nvSpPr>
            <p:spPr bwMode="auto">
              <a:xfrm>
                <a:off x="712788" y="268287"/>
                <a:ext cx="26988" cy="14288"/>
              </a:xfrm>
              <a:custGeom>
                <a:avLst/>
                <a:gdLst>
                  <a:gd name="T0" fmla="*/ 7 w 7"/>
                  <a:gd name="T1" fmla="*/ 1 h 4"/>
                  <a:gd name="T2" fmla="*/ 5 w 7"/>
                  <a:gd name="T3" fmla="*/ 2 h 4"/>
                  <a:gd name="T4" fmla="*/ 2 w 7"/>
                  <a:gd name="T5" fmla="*/ 3 h 4"/>
                  <a:gd name="T6" fmla="*/ 1 w 7"/>
                  <a:gd name="T7" fmla="*/ 4 h 4"/>
                  <a:gd name="T8" fmla="*/ 0 w 7"/>
                  <a:gd name="T9" fmla="*/ 4 h 4"/>
                  <a:gd name="T10" fmla="*/ 2 w 7"/>
                  <a:gd name="T11" fmla="*/ 3 h 4"/>
                  <a:gd name="T12" fmla="*/ 7 w 7"/>
                  <a:gd name="T13" fmla="*/ 0 h 4"/>
                  <a:gd name="T14" fmla="*/ 7 w 7"/>
                  <a:gd name="T15" fmla="*/ 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4"/>
                  <a:gd name="T26" fmla="*/ 7 w 7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4">
                    <a:moveTo>
                      <a:pt x="7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6" name="Freeform 534"/>
              <p:cNvSpPr>
                <a:spLocks noChangeArrowheads="1"/>
              </p:cNvSpPr>
              <p:nvPr/>
            </p:nvSpPr>
            <p:spPr bwMode="auto">
              <a:xfrm>
                <a:off x="792163" y="490537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1 h 3"/>
                  <a:gd name="T4" fmla="*/ 1 w 2"/>
                  <a:gd name="T5" fmla="*/ 0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0" y="3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7" name="Freeform 535"/>
              <p:cNvSpPr>
                <a:spLocks noChangeArrowheads="1"/>
              </p:cNvSpPr>
              <p:nvPr/>
            </p:nvSpPr>
            <p:spPr bwMode="auto">
              <a:xfrm>
                <a:off x="709613" y="282575"/>
                <a:ext cx="11113" cy="793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0 h 2"/>
                  <a:gd name="T6" fmla="*/ 0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8" name="Freeform 536"/>
              <p:cNvSpPr>
                <a:spLocks noChangeArrowheads="1"/>
              </p:cNvSpPr>
              <p:nvPr/>
            </p:nvSpPr>
            <p:spPr bwMode="auto">
              <a:xfrm>
                <a:off x="660400" y="128587"/>
                <a:ext cx="3175" cy="1111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3 h 3"/>
                  <a:gd name="T4" fmla="*/ 0 w 1"/>
                  <a:gd name="T5" fmla="*/ 1 h 3"/>
                  <a:gd name="T6" fmla="*/ 0 w 1"/>
                  <a:gd name="T7" fmla="*/ 0 h 3"/>
                  <a:gd name="T8" fmla="*/ 1 w 1"/>
                  <a:gd name="T9" fmla="*/ 2 h 3"/>
                  <a:gd name="T10" fmla="*/ 1 w 1"/>
                  <a:gd name="T11" fmla="*/ 2 h 3"/>
                  <a:gd name="T12" fmla="*/ 1 w 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89" name="Freeform 537"/>
              <p:cNvSpPr>
                <a:spLocks noChangeArrowheads="1"/>
              </p:cNvSpPr>
              <p:nvPr/>
            </p:nvSpPr>
            <p:spPr bwMode="auto">
              <a:xfrm>
                <a:off x="690563" y="238125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0" name="Freeform 538"/>
              <p:cNvSpPr>
                <a:spLocks noChangeArrowheads="1"/>
              </p:cNvSpPr>
              <p:nvPr/>
            </p:nvSpPr>
            <p:spPr bwMode="auto">
              <a:xfrm>
                <a:off x="622300" y="214312"/>
                <a:ext cx="15875" cy="19050"/>
              </a:xfrm>
              <a:custGeom>
                <a:avLst/>
                <a:gdLst>
                  <a:gd name="T0" fmla="*/ 2 w 4"/>
                  <a:gd name="T1" fmla="*/ 3 h 5"/>
                  <a:gd name="T2" fmla="*/ 1 w 4"/>
                  <a:gd name="T3" fmla="*/ 4 h 5"/>
                  <a:gd name="T4" fmla="*/ 0 w 4"/>
                  <a:gd name="T5" fmla="*/ 5 h 5"/>
                  <a:gd name="T6" fmla="*/ 1 w 4"/>
                  <a:gd name="T7" fmla="*/ 4 h 5"/>
                  <a:gd name="T8" fmla="*/ 3 w 4"/>
                  <a:gd name="T9" fmla="*/ 1 h 5"/>
                  <a:gd name="T10" fmla="*/ 2 w 4"/>
                  <a:gd name="T11" fmla="*/ 1 h 5"/>
                  <a:gd name="T12" fmla="*/ 2 w 4"/>
                  <a:gd name="T13" fmla="*/ 1 h 5"/>
                  <a:gd name="T14" fmla="*/ 1 w 4"/>
                  <a:gd name="T15" fmla="*/ 1 h 5"/>
                  <a:gd name="T16" fmla="*/ 1 w 4"/>
                  <a:gd name="T17" fmla="*/ 1 h 5"/>
                  <a:gd name="T18" fmla="*/ 1 w 4"/>
                  <a:gd name="T19" fmla="*/ 1 h 5"/>
                  <a:gd name="T20" fmla="*/ 1 w 4"/>
                  <a:gd name="T21" fmla="*/ 1 h 5"/>
                  <a:gd name="T22" fmla="*/ 1 w 4"/>
                  <a:gd name="T23" fmla="*/ 0 h 5"/>
                  <a:gd name="T24" fmla="*/ 2 w 4"/>
                  <a:gd name="T25" fmla="*/ 0 h 5"/>
                  <a:gd name="T26" fmla="*/ 4 w 4"/>
                  <a:gd name="T27" fmla="*/ 0 h 5"/>
                  <a:gd name="T28" fmla="*/ 2 w 4"/>
                  <a:gd name="T29" fmla="*/ 3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5"/>
                  <a:gd name="T47" fmla="*/ 4 w 4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5">
                    <a:moveTo>
                      <a:pt x="2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1" name="Freeform 539"/>
              <p:cNvSpPr>
                <a:spLocks noChangeArrowheads="1"/>
              </p:cNvSpPr>
              <p:nvPr/>
            </p:nvSpPr>
            <p:spPr bwMode="auto">
              <a:xfrm>
                <a:off x="509588" y="203200"/>
                <a:ext cx="98425" cy="68263"/>
              </a:xfrm>
              <a:custGeom>
                <a:avLst/>
                <a:gdLst>
                  <a:gd name="T0" fmla="*/ 25 w 26"/>
                  <a:gd name="T1" fmla="*/ 5 h 18"/>
                  <a:gd name="T2" fmla="*/ 25 w 26"/>
                  <a:gd name="T3" fmla="*/ 7 h 18"/>
                  <a:gd name="T4" fmla="*/ 24 w 26"/>
                  <a:gd name="T5" fmla="*/ 8 h 18"/>
                  <a:gd name="T6" fmla="*/ 24 w 26"/>
                  <a:gd name="T7" fmla="*/ 9 h 18"/>
                  <a:gd name="T8" fmla="*/ 22 w 26"/>
                  <a:gd name="T9" fmla="*/ 11 h 18"/>
                  <a:gd name="T10" fmla="*/ 17 w 26"/>
                  <a:gd name="T11" fmla="*/ 13 h 18"/>
                  <a:gd name="T12" fmla="*/ 15 w 26"/>
                  <a:gd name="T13" fmla="*/ 16 h 18"/>
                  <a:gd name="T14" fmla="*/ 10 w 26"/>
                  <a:gd name="T15" fmla="*/ 18 h 18"/>
                  <a:gd name="T16" fmla="*/ 7 w 26"/>
                  <a:gd name="T17" fmla="*/ 18 h 18"/>
                  <a:gd name="T18" fmla="*/ 7 w 26"/>
                  <a:gd name="T19" fmla="*/ 17 h 18"/>
                  <a:gd name="T20" fmla="*/ 4 w 26"/>
                  <a:gd name="T21" fmla="*/ 18 h 18"/>
                  <a:gd name="T22" fmla="*/ 6 w 26"/>
                  <a:gd name="T23" fmla="*/ 17 h 18"/>
                  <a:gd name="T24" fmla="*/ 6 w 26"/>
                  <a:gd name="T25" fmla="*/ 16 h 18"/>
                  <a:gd name="T26" fmla="*/ 4 w 26"/>
                  <a:gd name="T27" fmla="*/ 16 h 18"/>
                  <a:gd name="T28" fmla="*/ 3 w 26"/>
                  <a:gd name="T29" fmla="*/ 17 h 18"/>
                  <a:gd name="T30" fmla="*/ 0 w 26"/>
                  <a:gd name="T31" fmla="*/ 17 h 18"/>
                  <a:gd name="T32" fmla="*/ 0 w 26"/>
                  <a:gd name="T33" fmla="*/ 16 h 18"/>
                  <a:gd name="T34" fmla="*/ 2 w 26"/>
                  <a:gd name="T35" fmla="*/ 15 h 18"/>
                  <a:gd name="T36" fmla="*/ 6 w 26"/>
                  <a:gd name="T37" fmla="*/ 15 h 18"/>
                  <a:gd name="T38" fmla="*/ 6 w 26"/>
                  <a:gd name="T39" fmla="*/ 13 h 18"/>
                  <a:gd name="T40" fmla="*/ 9 w 26"/>
                  <a:gd name="T41" fmla="*/ 12 h 18"/>
                  <a:gd name="T42" fmla="*/ 9 w 26"/>
                  <a:gd name="T43" fmla="*/ 10 h 18"/>
                  <a:gd name="T44" fmla="*/ 9 w 26"/>
                  <a:gd name="T45" fmla="*/ 9 h 18"/>
                  <a:gd name="T46" fmla="*/ 10 w 26"/>
                  <a:gd name="T47" fmla="*/ 7 h 18"/>
                  <a:gd name="T48" fmla="*/ 11 w 26"/>
                  <a:gd name="T49" fmla="*/ 5 h 18"/>
                  <a:gd name="T50" fmla="*/ 14 w 26"/>
                  <a:gd name="T51" fmla="*/ 3 h 18"/>
                  <a:gd name="T52" fmla="*/ 15 w 26"/>
                  <a:gd name="T53" fmla="*/ 2 h 18"/>
                  <a:gd name="T54" fmla="*/ 15 w 26"/>
                  <a:gd name="T55" fmla="*/ 0 h 18"/>
                  <a:gd name="T56" fmla="*/ 16 w 26"/>
                  <a:gd name="T57" fmla="*/ 2 h 18"/>
                  <a:gd name="T58" fmla="*/ 17 w 26"/>
                  <a:gd name="T59" fmla="*/ 1 h 18"/>
                  <a:gd name="T60" fmla="*/ 23 w 26"/>
                  <a:gd name="T61" fmla="*/ 0 h 18"/>
                  <a:gd name="T62" fmla="*/ 19 w 26"/>
                  <a:gd name="T63" fmla="*/ 1 h 18"/>
                  <a:gd name="T64" fmla="*/ 20 w 26"/>
                  <a:gd name="T65" fmla="*/ 1 h 18"/>
                  <a:gd name="T66" fmla="*/ 23 w 26"/>
                  <a:gd name="T67" fmla="*/ 3 h 18"/>
                  <a:gd name="T68" fmla="*/ 24 w 26"/>
                  <a:gd name="T69" fmla="*/ 4 h 18"/>
                  <a:gd name="T70" fmla="*/ 24 w 26"/>
                  <a:gd name="T71" fmla="*/ 4 h 18"/>
                  <a:gd name="T72" fmla="*/ 25 w 26"/>
                  <a:gd name="T73" fmla="*/ 4 h 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18"/>
                  <a:gd name="T113" fmla="*/ 26 w 26"/>
                  <a:gd name="T114" fmla="*/ 18 h 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18">
                    <a:moveTo>
                      <a:pt x="25" y="4"/>
                    </a:moveTo>
                    <a:cubicBezTo>
                      <a:pt x="25" y="5"/>
                      <a:pt x="26" y="5"/>
                      <a:pt x="25" y="5"/>
                    </a:cubicBezTo>
                    <a:cubicBezTo>
                      <a:pt x="26" y="5"/>
                      <a:pt x="25" y="6"/>
                      <a:pt x="25" y="6"/>
                    </a:cubicBezTo>
                    <a:cubicBezTo>
                      <a:pt x="25" y="6"/>
                      <a:pt x="24" y="7"/>
                      <a:pt x="25" y="7"/>
                    </a:cubicBezTo>
                    <a:cubicBezTo>
                      <a:pt x="24" y="7"/>
                      <a:pt x="24" y="8"/>
                      <a:pt x="24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3" y="9"/>
                      <a:pt x="23" y="10"/>
                    </a:cubicBezTo>
                    <a:cubicBezTo>
                      <a:pt x="22" y="10"/>
                      <a:pt x="22" y="10"/>
                      <a:pt x="22" y="11"/>
                    </a:cubicBezTo>
                    <a:cubicBezTo>
                      <a:pt x="21" y="11"/>
                      <a:pt x="20" y="11"/>
                      <a:pt x="19" y="12"/>
                    </a:cubicBezTo>
                    <a:cubicBezTo>
                      <a:pt x="18" y="12"/>
                      <a:pt x="17" y="12"/>
                      <a:pt x="17" y="13"/>
                    </a:cubicBezTo>
                    <a:cubicBezTo>
                      <a:pt x="17" y="13"/>
                      <a:pt x="16" y="14"/>
                      <a:pt x="17" y="14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15" y="17"/>
                      <a:pt x="13" y="17"/>
                      <a:pt x="12" y="17"/>
                    </a:cubicBezTo>
                    <a:cubicBezTo>
                      <a:pt x="11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8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6" y="17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6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3" y="17"/>
                    </a:cubicBezTo>
                    <a:cubicBezTo>
                      <a:pt x="3" y="17"/>
                      <a:pt x="2" y="18"/>
                      <a:pt x="1" y="18"/>
                    </a:cubicBezTo>
                    <a:cubicBezTo>
                      <a:pt x="1" y="18"/>
                      <a:pt x="1" y="17"/>
                      <a:pt x="0" y="17"/>
                    </a:cubicBezTo>
                    <a:cubicBezTo>
                      <a:pt x="0" y="17"/>
                      <a:pt x="1" y="17"/>
                      <a:pt x="0" y="17"/>
                    </a:cubicBezTo>
                    <a:cubicBezTo>
                      <a:pt x="1" y="17"/>
                      <a:pt x="1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7" y="15"/>
                      <a:pt x="7" y="14"/>
                      <a:pt x="7" y="13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7" y="13"/>
                      <a:pt x="7" y="13"/>
                      <a:pt x="8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9"/>
                      <a:pt x="10" y="8"/>
                    </a:cubicBezTo>
                    <a:cubicBezTo>
                      <a:pt x="10" y="8"/>
                      <a:pt x="9" y="8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6" y="2"/>
                      <a:pt x="15" y="2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7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9" y="2"/>
                      <a:pt x="19" y="2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1" y="2"/>
                      <a:pt x="22" y="2"/>
                    </a:cubicBezTo>
                    <a:cubicBezTo>
                      <a:pt x="22" y="2"/>
                      <a:pt x="22" y="3"/>
                      <a:pt x="23" y="3"/>
                    </a:cubicBezTo>
                    <a:cubicBezTo>
                      <a:pt x="24" y="3"/>
                      <a:pt x="24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2" name="Freeform 540"/>
              <p:cNvSpPr>
                <a:spLocks noChangeArrowheads="1"/>
              </p:cNvSpPr>
              <p:nvPr/>
            </p:nvSpPr>
            <p:spPr bwMode="auto">
              <a:xfrm>
                <a:off x="608013" y="411162"/>
                <a:ext cx="25400" cy="22225"/>
              </a:xfrm>
              <a:custGeom>
                <a:avLst/>
                <a:gdLst>
                  <a:gd name="T0" fmla="*/ 6 w 7"/>
                  <a:gd name="T1" fmla="*/ 5 h 6"/>
                  <a:gd name="T2" fmla="*/ 2 w 7"/>
                  <a:gd name="T3" fmla="*/ 6 h 6"/>
                  <a:gd name="T4" fmla="*/ 0 w 7"/>
                  <a:gd name="T5" fmla="*/ 5 h 6"/>
                  <a:gd name="T6" fmla="*/ 0 w 7"/>
                  <a:gd name="T7" fmla="*/ 4 h 6"/>
                  <a:gd name="T8" fmla="*/ 1 w 7"/>
                  <a:gd name="T9" fmla="*/ 3 h 6"/>
                  <a:gd name="T10" fmla="*/ 0 w 7"/>
                  <a:gd name="T11" fmla="*/ 2 h 6"/>
                  <a:gd name="T12" fmla="*/ 1 w 7"/>
                  <a:gd name="T13" fmla="*/ 1 h 6"/>
                  <a:gd name="T14" fmla="*/ 2 w 7"/>
                  <a:gd name="T15" fmla="*/ 0 h 6"/>
                  <a:gd name="T16" fmla="*/ 4 w 7"/>
                  <a:gd name="T17" fmla="*/ 0 h 6"/>
                  <a:gd name="T18" fmla="*/ 3 w 7"/>
                  <a:gd name="T19" fmla="*/ 2 h 6"/>
                  <a:gd name="T20" fmla="*/ 6 w 7"/>
                  <a:gd name="T21" fmla="*/ 2 h 6"/>
                  <a:gd name="T22" fmla="*/ 7 w 7"/>
                  <a:gd name="T23" fmla="*/ 3 h 6"/>
                  <a:gd name="T24" fmla="*/ 6 w 7"/>
                  <a:gd name="T25" fmla="*/ 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6" y="5"/>
                    </a:moveTo>
                    <a:cubicBezTo>
                      <a:pt x="5" y="6"/>
                      <a:pt x="4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4" y="1"/>
                      <a:pt x="5" y="1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3" name="Freeform 541"/>
              <p:cNvSpPr>
                <a:spLocks noChangeArrowheads="1"/>
              </p:cNvSpPr>
              <p:nvPr/>
            </p:nvSpPr>
            <p:spPr bwMode="auto">
              <a:xfrm>
                <a:off x="463550" y="255587"/>
                <a:ext cx="68263" cy="61913"/>
              </a:xfrm>
              <a:custGeom>
                <a:avLst/>
                <a:gdLst>
                  <a:gd name="T0" fmla="*/ 17 w 18"/>
                  <a:gd name="T1" fmla="*/ 10 h 16"/>
                  <a:gd name="T2" fmla="*/ 14 w 18"/>
                  <a:gd name="T3" fmla="*/ 11 h 16"/>
                  <a:gd name="T4" fmla="*/ 14 w 18"/>
                  <a:gd name="T5" fmla="*/ 12 h 16"/>
                  <a:gd name="T6" fmla="*/ 13 w 18"/>
                  <a:gd name="T7" fmla="*/ 12 h 16"/>
                  <a:gd name="T8" fmla="*/ 13 w 18"/>
                  <a:gd name="T9" fmla="*/ 12 h 16"/>
                  <a:gd name="T10" fmla="*/ 12 w 18"/>
                  <a:gd name="T11" fmla="*/ 13 h 16"/>
                  <a:gd name="T12" fmla="*/ 12 w 18"/>
                  <a:gd name="T13" fmla="*/ 13 h 16"/>
                  <a:gd name="T14" fmla="*/ 12 w 18"/>
                  <a:gd name="T15" fmla="*/ 13 h 16"/>
                  <a:gd name="T16" fmla="*/ 12 w 18"/>
                  <a:gd name="T17" fmla="*/ 13 h 16"/>
                  <a:gd name="T18" fmla="*/ 9 w 18"/>
                  <a:gd name="T19" fmla="*/ 14 h 16"/>
                  <a:gd name="T20" fmla="*/ 5 w 18"/>
                  <a:gd name="T21" fmla="*/ 15 h 16"/>
                  <a:gd name="T22" fmla="*/ 3 w 18"/>
                  <a:gd name="T23" fmla="*/ 15 h 16"/>
                  <a:gd name="T24" fmla="*/ 2 w 18"/>
                  <a:gd name="T25" fmla="*/ 15 h 16"/>
                  <a:gd name="T26" fmla="*/ 2 w 18"/>
                  <a:gd name="T27" fmla="*/ 15 h 16"/>
                  <a:gd name="T28" fmla="*/ 2 w 18"/>
                  <a:gd name="T29" fmla="*/ 15 h 16"/>
                  <a:gd name="T30" fmla="*/ 2 w 18"/>
                  <a:gd name="T31" fmla="*/ 14 h 16"/>
                  <a:gd name="T32" fmla="*/ 1 w 18"/>
                  <a:gd name="T33" fmla="*/ 13 h 16"/>
                  <a:gd name="T34" fmla="*/ 1 w 18"/>
                  <a:gd name="T35" fmla="*/ 11 h 16"/>
                  <a:gd name="T36" fmla="*/ 0 w 18"/>
                  <a:gd name="T37" fmla="*/ 11 h 16"/>
                  <a:gd name="T38" fmla="*/ 2 w 18"/>
                  <a:gd name="T39" fmla="*/ 10 h 16"/>
                  <a:gd name="T40" fmla="*/ 2 w 18"/>
                  <a:gd name="T41" fmla="*/ 9 h 16"/>
                  <a:gd name="T42" fmla="*/ 2 w 18"/>
                  <a:gd name="T43" fmla="*/ 8 h 16"/>
                  <a:gd name="T44" fmla="*/ 3 w 18"/>
                  <a:gd name="T45" fmla="*/ 8 h 16"/>
                  <a:gd name="T46" fmla="*/ 3 w 18"/>
                  <a:gd name="T47" fmla="*/ 8 h 16"/>
                  <a:gd name="T48" fmla="*/ 4 w 18"/>
                  <a:gd name="T49" fmla="*/ 8 h 16"/>
                  <a:gd name="T50" fmla="*/ 4 w 18"/>
                  <a:gd name="T51" fmla="*/ 7 h 16"/>
                  <a:gd name="T52" fmla="*/ 4 w 18"/>
                  <a:gd name="T53" fmla="*/ 7 h 16"/>
                  <a:gd name="T54" fmla="*/ 3 w 18"/>
                  <a:gd name="T55" fmla="*/ 7 h 16"/>
                  <a:gd name="T56" fmla="*/ 4 w 18"/>
                  <a:gd name="T57" fmla="*/ 6 h 16"/>
                  <a:gd name="T58" fmla="*/ 3 w 18"/>
                  <a:gd name="T59" fmla="*/ 6 h 16"/>
                  <a:gd name="T60" fmla="*/ 4 w 18"/>
                  <a:gd name="T61" fmla="*/ 5 h 16"/>
                  <a:gd name="T62" fmla="*/ 4 w 18"/>
                  <a:gd name="T63" fmla="*/ 4 h 16"/>
                  <a:gd name="T64" fmla="*/ 4 w 18"/>
                  <a:gd name="T65" fmla="*/ 4 h 16"/>
                  <a:gd name="T66" fmla="*/ 5 w 18"/>
                  <a:gd name="T67" fmla="*/ 3 h 16"/>
                  <a:gd name="T68" fmla="*/ 5 w 18"/>
                  <a:gd name="T69" fmla="*/ 2 h 16"/>
                  <a:gd name="T70" fmla="*/ 4 w 18"/>
                  <a:gd name="T71" fmla="*/ 3 h 16"/>
                  <a:gd name="T72" fmla="*/ 4 w 18"/>
                  <a:gd name="T73" fmla="*/ 3 h 16"/>
                  <a:gd name="T74" fmla="*/ 5 w 18"/>
                  <a:gd name="T75" fmla="*/ 2 h 16"/>
                  <a:gd name="T76" fmla="*/ 5 w 18"/>
                  <a:gd name="T77" fmla="*/ 2 h 16"/>
                  <a:gd name="T78" fmla="*/ 7 w 18"/>
                  <a:gd name="T79" fmla="*/ 0 h 16"/>
                  <a:gd name="T80" fmla="*/ 9 w 18"/>
                  <a:gd name="T81" fmla="*/ 1 h 16"/>
                  <a:gd name="T82" fmla="*/ 9 w 18"/>
                  <a:gd name="T83" fmla="*/ 2 h 16"/>
                  <a:gd name="T84" fmla="*/ 11 w 18"/>
                  <a:gd name="T85" fmla="*/ 3 h 16"/>
                  <a:gd name="T86" fmla="*/ 11 w 18"/>
                  <a:gd name="T87" fmla="*/ 4 h 16"/>
                  <a:gd name="T88" fmla="*/ 10 w 18"/>
                  <a:gd name="T89" fmla="*/ 6 h 16"/>
                  <a:gd name="T90" fmla="*/ 11 w 18"/>
                  <a:gd name="T91" fmla="*/ 7 h 16"/>
                  <a:gd name="T92" fmla="*/ 13 w 18"/>
                  <a:gd name="T93" fmla="*/ 8 h 16"/>
                  <a:gd name="T94" fmla="*/ 15 w 18"/>
                  <a:gd name="T95" fmla="*/ 7 h 16"/>
                  <a:gd name="T96" fmla="*/ 17 w 18"/>
                  <a:gd name="T97" fmla="*/ 7 h 16"/>
                  <a:gd name="T98" fmla="*/ 18 w 18"/>
                  <a:gd name="T99" fmla="*/ 8 h 16"/>
                  <a:gd name="T100" fmla="*/ 18 w 18"/>
                  <a:gd name="T101" fmla="*/ 9 h 16"/>
                  <a:gd name="T102" fmla="*/ 17 w 18"/>
                  <a:gd name="T103" fmla="*/ 10 h 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"/>
                  <a:gd name="T157" fmla="*/ 0 h 16"/>
                  <a:gd name="T158" fmla="*/ 18 w 18"/>
                  <a:gd name="T159" fmla="*/ 16 h 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" h="16">
                    <a:moveTo>
                      <a:pt x="17" y="10"/>
                    </a:moveTo>
                    <a:cubicBezTo>
                      <a:pt x="16" y="11"/>
                      <a:pt x="15" y="11"/>
                      <a:pt x="14" y="11"/>
                    </a:cubicBez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4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2"/>
                      <a:pt x="10" y="14"/>
                      <a:pt x="9" y="14"/>
                    </a:cubicBezTo>
                    <a:cubicBezTo>
                      <a:pt x="8" y="14"/>
                      <a:pt x="6" y="15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3" y="15"/>
                      <a:pt x="2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3"/>
                      <a:pt x="1" y="14"/>
                      <a:pt x="1" y="13"/>
                    </a:cubicBezTo>
                    <a:cubicBezTo>
                      <a:pt x="2" y="13"/>
                      <a:pt x="1" y="12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1" y="10"/>
                      <a:pt x="2" y="11"/>
                      <a:pt x="2" y="10"/>
                    </a:cubicBezTo>
                    <a:cubicBezTo>
                      <a:pt x="2" y="10"/>
                      <a:pt x="3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8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5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8" y="1"/>
                      <a:pt x="9" y="0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7"/>
                      <a:pt x="13" y="8"/>
                      <a:pt x="13" y="8"/>
                    </a:cubicBezTo>
                    <a:cubicBezTo>
                      <a:pt x="14" y="7"/>
                      <a:pt x="14" y="8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4" name="Freeform 542"/>
              <p:cNvSpPr>
                <a:spLocks noChangeArrowheads="1"/>
              </p:cNvSpPr>
              <p:nvPr/>
            </p:nvSpPr>
            <p:spPr bwMode="auto">
              <a:xfrm>
                <a:off x="523875" y="427037"/>
                <a:ext cx="42863" cy="22225"/>
              </a:xfrm>
              <a:custGeom>
                <a:avLst/>
                <a:gdLst>
                  <a:gd name="T0" fmla="*/ 10 w 11"/>
                  <a:gd name="T1" fmla="*/ 3 h 6"/>
                  <a:gd name="T2" fmla="*/ 8 w 11"/>
                  <a:gd name="T3" fmla="*/ 5 h 6"/>
                  <a:gd name="T4" fmla="*/ 6 w 11"/>
                  <a:gd name="T5" fmla="*/ 6 h 6"/>
                  <a:gd name="T6" fmla="*/ 4 w 11"/>
                  <a:gd name="T7" fmla="*/ 6 h 6"/>
                  <a:gd name="T8" fmla="*/ 2 w 11"/>
                  <a:gd name="T9" fmla="*/ 6 h 6"/>
                  <a:gd name="T10" fmla="*/ 2 w 11"/>
                  <a:gd name="T11" fmla="*/ 5 h 6"/>
                  <a:gd name="T12" fmla="*/ 0 w 11"/>
                  <a:gd name="T13" fmla="*/ 4 h 6"/>
                  <a:gd name="T14" fmla="*/ 1 w 11"/>
                  <a:gd name="T15" fmla="*/ 3 h 6"/>
                  <a:gd name="T16" fmla="*/ 1 w 11"/>
                  <a:gd name="T17" fmla="*/ 2 h 6"/>
                  <a:gd name="T18" fmla="*/ 3 w 11"/>
                  <a:gd name="T19" fmla="*/ 1 h 6"/>
                  <a:gd name="T20" fmla="*/ 9 w 11"/>
                  <a:gd name="T21" fmla="*/ 0 h 6"/>
                  <a:gd name="T22" fmla="*/ 10 w 11"/>
                  <a:gd name="T23" fmla="*/ 0 h 6"/>
                  <a:gd name="T24" fmla="*/ 10 w 11"/>
                  <a:gd name="T25" fmla="*/ 1 h 6"/>
                  <a:gd name="T26" fmla="*/ 10 w 11"/>
                  <a:gd name="T27" fmla="*/ 3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6"/>
                  <a:gd name="T44" fmla="*/ 11 w 11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6">
                    <a:moveTo>
                      <a:pt x="10" y="3"/>
                    </a:move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5" name="Freeform 543"/>
              <p:cNvSpPr>
                <a:spLocks noChangeArrowheads="1"/>
              </p:cNvSpPr>
              <p:nvPr/>
            </p:nvSpPr>
            <p:spPr bwMode="auto">
              <a:xfrm>
                <a:off x="517525" y="400050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1 h 2"/>
                  <a:gd name="T10" fmla="*/ 0 w 3"/>
                  <a:gd name="T11" fmla="*/ 0 h 2"/>
                  <a:gd name="T12" fmla="*/ 2 w 3"/>
                  <a:gd name="T13" fmla="*/ 0 h 2"/>
                  <a:gd name="T14" fmla="*/ 3 w 3"/>
                  <a:gd name="T15" fmla="*/ 0 h 2"/>
                  <a:gd name="T16" fmla="*/ 3 w 3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1"/>
                    </a:move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6" name="Freeform 544"/>
              <p:cNvSpPr>
                <a:spLocks noChangeArrowheads="1"/>
              </p:cNvSpPr>
              <p:nvPr/>
            </p:nvSpPr>
            <p:spPr bwMode="auto">
              <a:xfrm>
                <a:off x="419100" y="320675"/>
                <a:ext cx="60325" cy="33338"/>
              </a:xfrm>
              <a:custGeom>
                <a:avLst/>
                <a:gdLst>
                  <a:gd name="T0" fmla="*/ 16 w 16"/>
                  <a:gd name="T1" fmla="*/ 1 h 9"/>
                  <a:gd name="T2" fmla="*/ 13 w 16"/>
                  <a:gd name="T3" fmla="*/ 4 h 9"/>
                  <a:gd name="T4" fmla="*/ 10 w 16"/>
                  <a:gd name="T5" fmla="*/ 4 h 9"/>
                  <a:gd name="T6" fmla="*/ 10 w 16"/>
                  <a:gd name="T7" fmla="*/ 6 h 9"/>
                  <a:gd name="T8" fmla="*/ 6 w 16"/>
                  <a:gd name="T9" fmla="*/ 8 h 9"/>
                  <a:gd name="T10" fmla="*/ 4 w 16"/>
                  <a:gd name="T11" fmla="*/ 9 h 9"/>
                  <a:gd name="T12" fmla="*/ 4 w 16"/>
                  <a:gd name="T13" fmla="*/ 9 h 9"/>
                  <a:gd name="T14" fmla="*/ 2 w 16"/>
                  <a:gd name="T15" fmla="*/ 9 h 9"/>
                  <a:gd name="T16" fmla="*/ 2 w 16"/>
                  <a:gd name="T17" fmla="*/ 8 h 9"/>
                  <a:gd name="T18" fmla="*/ 1 w 16"/>
                  <a:gd name="T19" fmla="*/ 8 h 9"/>
                  <a:gd name="T20" fmla="*/ 1 w 16"/>
                  <a:gd name="T21" fmla="*/ 7 h 9"/>
                  <a:gd name="T22" fmla="*/ 0 w 16"/>
                  <a:gd name="T23" fmla="*/ 8 h 9"/>
                  <a:gd name="T24" fmla="*/ 0 w 16"/>
                  <a:gd name="T25" fmla="*/ 7 h 9"/>
                  <a:gd name="T26" fmla="*/ 1 w 16"/>
                  <a:gd name="T27" fmla="*/ 7 h 9"/>
                  <a:gd name="T28" fmla="*/ 0 w 16"/>
                  <a:gd name="T29" fmla="*/ 6 h 9"/>
                  <a:gd name="T30" fmla="*/ 0 w 16"/>
                  <a:gd name="T31" fmla="*/ 6 h 9"/>
                  <a:gd name="T32" fmla="*/ 1 w 16"/>
                  <a:gd name="T33" fmla="*/ 5 h 9"/>
                  <a:gd name="T34" fmla="*/ 1 w 16"/>
                  <a:gd name="T35" fmla="*/ 5 h 9"/>
                  <a:gd name="T36" fmla="*/ 2 w 16"/>
                  <a:gd name="T37" fmla="*/ 4 h 9"/>
                  <a:gd name="T38" fmla="*/ 4 w 16"/>
                  <a:gd name="T39" fmla="*/ 3 h 9"/>
                  <a:gd name="T40" fmla="*/ 7 w 16"/>
                  <a:gd name="T41" fmla="*/ 2 h 9"/>
                  <a:gd name="T42" fmla="*/ 7 w 16"/>
                  <a:gd name="T43" fmla="*/ 2 h 9"/>
                  <a:gd name="T44" fmla="*/ 8 w 16"/>
                  <a:gd name="T45" fmla="*/ 2 h 9"/>
                  <a:gd name="T46" fmla="*/ 9 w 16"/>
                  <a:gd name="T47" fmla="*/ 2 h 9"/>
                  <a:gd name="T48" fmla="*/ 10 w 16"/>
                  <a:gd name="T49" fmla="*/ 1 h 9"/>
                  <a:gd name="T50" fmla="*/ 10 w 16"/>
                  <a:gd name="T51" fmla="*/ 0 h 9"/>
                  <a:gd name="T52" fmla="*/ 12 w 16"/>
                  <a:gd name="T53" fmla="*/ 0 h 9"/>
                  <a:gd name="T54" fmla="*/ 15 w 16"/>
                  <a:gd name="T55" fmla="*/ 0 h 9"/>
                  <a:gd name="T56" fmla="*/ 16 w 16"/>
                  <a:gd name="T57" fmla="*/ 1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9"/>
                  <a:gd name="T89" fmla="*/ 16 w 16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9">
                    <a:moveTo>
                      <a:pt x="16" y="1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9" y="7"/>
                      <a:pt x="7" y="8"/>
                      <a:pt x="6" y="8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3" y="8"/>
                      <a:pt x="2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6" y="1"/>
                      <a:pt x="15" y="1"/>
                      <a:pt x="16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7" name="Freeform 545"/>
              <p:cNvSpPr>
                <a:spLocks noChangeArrowheads="1"/>
              </p:cNvSpPr>
              <p:nvPr/>
            </p:nvSpPr>
            <p:spPr bwMode="auto">
              <a:xfrm>
                <a:off x="468313" y="361950"/>
                <a:ext cx="7938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8" name="Freeform 546"/>
              <p:cNvSpPr>
                <a:spLocks noChangeArrowheads="1"/>
              </p:cNvSpPr>
              <p:nvPr/>
            </p:nvSpPr>
            <p:spPr bwMode="auto">
              <a:xfrm>
                <a:off x="404813" y="369887"/>
                <a:ext cx="71438" cy="30163"/>
              </a:xfrm>
              <a:custGeom>
                <a:avLst/>
                <a:gdLst>
                  <a:gd name="T0" fmla="*/ 18 w 19"/>
                  <a:gd name="T1" fmla="*/ 5 h 8"/>
                  <a:gd name="T2" fmla="*/ 14 w 19"/>
                  <a:gd name="T3" fmla="*/ 7 h 8"/>
                  <a:gd name="T4" fmla="*/ 10 w 19"/>
                  <a:gd name="T5" fmla="*/ 6 h 8"/>
                  <a:gd name="T6" fmla="*/ 10 w 19"/>
                  <a:gd name="T7" fmla="*/ 6 h 8"/>
                  <a:gd name="T8" fmla="*/ 9 w 19"/>
                  <a:gd name="T9" fmla="*/ 6 h 8"/>
                  <a:gd name="T10" fmla="*/ 9 w 19"/>
                  <a:gd name="T11" fmla="*/ 5 h 8"/>
                  <a:gd name="T12" fmla="*/ 2 w 19"/>
                  <a:gd name="T13" fmla="*/ 7 h 8"/>
                  <a:gd name="T14" fmla="*/ 1 w 19"/>
                  <a:gd name="T15" fmla="*/ 7 h 8"/>
                  <a:gd name="T16" fmla="*/ 1 w 19"/>
                  <a:gd name="T17" fmla="*/ 6 h 8"/>
                  <a:gd name="T18" fmla="*/ 0 w 19"/>
                  <a:gd name="T19" fmla="*/ 7 h 8"/>
                  <a:gd name="T20" fmla="*/ 0 w 19"/>
                  <a:gd name="T21" fmla="*/ 6 h 8"/>
                  <a:gd name="T22" fmla="*/ 1 w 19"/>
                  <a:gd name="T23" fmla="*/ 6 h 8"/>
                  <a:gd name="T24" fmla="*/ 0 w 19"/>
                  <a:gd name="T25" fmla="*/ 5 h 8"/>
                  <a:gd name="T26" fmla="*/ 1 w 19"/>
                  <a:gd name="T27" fmla="*/ 5 h 8"/>
                  <a:gd name="T28" fmla="*/ 0 w 19"/>
                  <a:gd name="T29" fmla="*/ 4 h 8"/>
                  <a:gd name="T30" fmla="*/ 1 w 19"/>
                  <a:gd name="T31" fmla="*/ 3 h 8"/>
                  <a:gd name="T32" fmla="*/ 2 w 19"/>
                  <a:gd name="T33" fmla="*/ 3 h 8"/>
                  <a:gd name="T34" fmla="*/ 2 w 19"/>
                  <a:gd name="T35" fmla="*/ 2 h 8"/>
                  <a:gd name="T36" fmla="*/ 2 w 19"/>
                  <a:gd name="T37" fmla="*/ 2 h 8"/>
                  <a:gd name="T38" fmla="*/ 3 w 19"/>
                  <a:gd name="T39" fmla="*/ 1 h 8"/>
                  <a:gd name="T40" fmla="*/ 5 w 19"/>
                  <a:gd name="T41" fmla="*/ 0 h 8"/>
                  <a:gd name="T42" fmla="*/ 8 w 19"/>
                  <a:gd name="T43" fmla="*/ 0 h 8"/>
                  <a:gd name="T44" fmla="*/ 9 w 19"/>
                  <a:gd name="T45" fmla="*/ 0 h 8"/>
                  <a:gd name="T46" fmla="*/ 11 w 19"/>
                  <a:gd name="T47" fmla="*/ 2 h 8"/>
                  <a:gd name="T48" fmla="*/ 17 w 19"/>
                  <a:gd name="T49" fmla="*/ 1 h 8"/>
                  <a:gd name="T50" fmla="*/ 19 w 19"/>
                  <a:gd name="T51" fmla="*/ 1 h 8"/>
                  <a:gd name="T52" fmla="*/ 19 w 19"/>
                  <a:gd name="T53" fmla="*/ 2 h 8"/>
                  <a:gd name="T54" fmla="*/ 18 w 19"/>
                  <a:gd name="T55" fmla="*/ 5 h 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8"/>
                  <a:gd name="T86" fmla="*/ 19 w 19"/>
                  <a:gd name="T87" fmla="*/ 8 h 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8">
                    <a:moveTo>
                      <a:pt x="18" y="5"/>
                    </a:moveTo>
                    <a:cubicBezTo>
                      <a:pt x="16" y="6"/>
                      <a:pt x="15" y="7"/>
                      <a:pt x="14" y="7"/>
                    </a:cubicBezTo>
                    <a:cubicBezTo>
                      <a:pt x="13" y="7"/>
                      <a:pt x="11" y="8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5"/>
                      <a:pt x="9" y="5"/>
                    </a:cubicBezTo>
                    <a:cubicBezTo>
                      <a:pt x="7" y="6"/>
                      <a:pt x="5" y="7"/>
                      <a:pt x="2" y="7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7"/>
                      <a:pt x="2" y="7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11" y="1"/>
                      <a:pt x="11" y="2"/>
                    </a:cubicBezTo>
                    <a:cubicBezTo>
                      <a:pt x="13" y="1"/>
                      <a:pt x="15" y="1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4"/>
                      <a:pt x="18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99" name="Freeform 547"/>
              <p:cNvSpPr>
                <a:spLocks noChangeArrowheads="1"/>
              </p:cNvSpPr>
              <p:nvPr/>
            </p:nvSpPr>
            <p:spPr bwMode="auto">
              <a:xfrm>
                <a:off x="415925" y="403225"/>
                <a:ext cx="47625" cy="26988"/>
              </a:xfrm>
              <a:custGeom>
                <a:avLst/>
                <a:gdLst>
                  <a:gd name="T0" fmla="*/ 10 w 13"/>
                  <a:gd name="T1" fmla="*/ 6 h 7"/>
                  <a:gd name="T2" fmla="*/ 6 w 13"/>
                  <a:gd name="T3" fmla="*/ 7 h 7"/>
                  <a:gd name="T4" fmla="*/ 4 w 13"/>
                  <a:gd name="T5" fmla="*/ 7 h 7"/>
                  <a:gd name="T6" fmla="*/ 4 w 13"/>
                  <a:gd name="T7" fmla="*/ 7 h 7"/>
                  <a:gd name="T8" fmla="*/ 2 w 13"/>
                  <a:gd name="T9" fmla="*/ 5 h 7"/>
                  <a:gd name="T10" fmla="*/ 3 w 13"/>
                  <a:gd name="T11" fmla="*/ 4 h 7"/>
                  <a:gd name="T12" fmla="*/ 1 w 13"/>
                  <a:gd name="T13" fmla="*/ 3 h 7"/>
                  <a:gd name="T14" fmla="*/ 0 w 13"/>
                  <a:gd name="T15" fmla="*/ 3 h 7"/>
                  <a:gd name="T16" fmla="*/ 1 w 13"/>
                  <a:gd name="T17" fmla="*/ 3 h 7"/>
                  <a:gd name="T18" fmla="*/ 2 w 13"/>
                  <a:gd name="T19" fmla="*/ 3 h 7"/>
                  <a:gd name="T20" fmla="*/ 3 w 13"/>
                  <a:gd name="T21" fmla="*/ 2 h 7"/>
                  <a:gd name="T22" fmla="*/ 6 w 13"/>
                  <a:gd name="T23" fmla="*/ 1 h 7"/>
                  <a:gd name="T24" fmla="*/ 10 w 13"/>
                  <a:gd name="T25" fmla="*/ 1 h 7"/>
                  <a:gd name="T26" fmla="*/ 12 w 13"/>
                  <a:gd name="T27" fmla="*/ 1 h 7"/>
                  <a:gd name="T28" fmla="*/ 12 w 13"/>
                  <a:gd name="T29" fmla="*/ 2 h 7"/>
                  <a:gd name="T30" fmla="*/ 10 w 13"/>
                  <a:gd name="T31" fmla="*/ 6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7"/>
                  <a:gd name="T50" fmla="*/ 13 w 13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7">
                    <a:moveTo>
                      <a:pt x="10" y="6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2" y="7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3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0" name="Freeform 548"/>
              <p:cNvSpPr>
                <a:spLocks noChangeArrowheads="1"/>
              </p:cNvSpPr>
              <p:nvPr/>
            </p:nvSpPr>
            <p:spPr bwMode="auto">
              <a:xfrm>
                <a:off x="0" y="282575"/>
                <a:ext cx="7938" cy="476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1" name="Freeform 550"/>
              <p:cNvSpPr>
                <a:spLocks noChangeArrowheads="1"/>
              </p:cNvSpPr>
              <p:nvPr/>
            </p:nvSpPr>
            <p:spPr bwMode="auto">
              <a:xfrm>
                <a:off x="46038" y="169862"/>
                <a:ext cx="11113" cy="3175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3" y="1"/>
                      <a:pt x="2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2" name="Freeform 551"/>
              <p:cNvSpPr>
                <a:spLocks noChangeArrowheads="1"/>
              </p:cNvSpPr>
              <p:nvPr/>
            </p:nvSpPr>
            <p:spPr bwMode="auto">
              <a:xfrm>
                <a:off x="68263" y="153987"/>
                <a:ext cx="4763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3" name="Freeform 560"/>
              <p:cNvSpPr>
                <a:spLocks noChangeArrowheads="1"/>
              </p:cNvSpPr>
              <p:nvPr/>
            </p:nvSpPr>
            <p:spPr bwMode="auto">
              <a:xfrm>
                <a:off x="1681163" y="98425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4" name="Freeform 561"/>
              <p:cNvSpPr>
                <a:spLocks noChangeArrowheads="1"/>
              </p:cNvSpPr>
              <p:nvPr/>
            </p:nvSpPr>
            <p:spPr bwMode="auto">
              <a:xfrm>
                <a:off x="1677988" y="98425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5" name="Freeform 563"/>
              <p:cNvSpPr>
                <a:spLocks noChangeArrowheads="1"/>
              </p:cNvSpPr>
              <p:nvPr/>
            </p:nvSpPr>
            <p:spPr bwMode="auto">
              <a:xfrm>
                <a:off x="57150" y="3175"/>
                <a:ext cx="3175" cy="793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6" name="Freeform 564"/>
              <p:cNvSpPr>
                <a:spLocks noChangeArrowheads="1"/>
              </p:cNvSpPr>
              <p:nvPr/>
            </p:nvSpPr>
            <p:spPr bwMode="auto">
              <a:xfrm>
                <a:off x="53975" y="3175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7" name="Freeform 568"/>
              <p:cNvSpPr>
                <a:spLocks noChangeArrowheads="1"/>
              </p:cNvSpPr>
              <p:nvPr/>
            </p:nvSpPr>
            <p:spPr bwMode="auto">
              <a:xfrm>
                <a:off x="57150" y="0"/>
                <a:ext cx="7938" cy="3175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8" name="Freeform 575"/>
              <p:cNvSpPr>
                <a:spLocks noChangeArrowheads="1"/>
              </p:cNvSpPr>
              <p:nvPr/>
            </p:nvSpPr>
            <p:spPr bwMode="auto">
              <a:xfrm>
                <a:off x="68263" y="3175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09" name="Freeform 578"/>
              <p:cNvSpPr>
                <a:spLocks noChangeArrowheads="1"/>
              </p:cNvSpPr>
              <p:nvPr/>
            </p:nvSpPr>
            <p:spPr bwMode="auto">
              <a:xfrm>
                <a:off x="84138" y="233362"/>
                <a:ext cx="41275" cy="7938"/>
              </a:xfrm>
              <a:custGeom>
                <a:avLst/>
                <a:gdLst>
                  <a:gd name="T0" fmla="*/ 4 w 11"/>
                  <a:gd name="T1" fmla="*/ 0 h 2"/>
                  <a:gd name="T2" fmla="*/ 4 w 11"/>
                  <a:gd name="T3" fmla="*/ 0 h 2"/>
                  <a:gd name="T4" fmla="*/ 0 60000 65536"/>
                  <a:gd name="T5" fmla="*/ 0 60000 65536"/>
                  <a:gd name="T6" fmla="*/ 0 w 11"/>
                  <a:gd name="T7" fmla="*/ 0 h 2"/>
                  <a:gd name="T8" fmla="*/ 11 w 1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">
                    <a:moveTo>
                      <a:pt x="4" y="0"/>
                    </a:moveTo>
                    <a:cubicBezTo>
                      <a:pt x="0" y="2"/>
                      <a:pt x="11" y="1"/>
                      <a:pt x="4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0" name="Freeform 579"/>
              <p:cNvSpPr>
                <a:spLocks noChangeArrowheads="1"/>
              </p:cNvSpPr>
              <p:nvPr/>
            </p:nvSpPr>
            <p:spPr bwMode="auto">
              <a:xfrm>
                <a:off x="106363" y="230187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3 w 3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2"/>
                      <a:pt x="1" y="2"/>
                      <a:pt x="3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1" name="Freeform 580"/>
              <p:cNvSpPr>
                <a:spLocks noChangeArrowheads="1"/>
              </p:cNvSpPr>
              <p:nvPr/>
            </p:nvSpPr>
            <p:spPr bwMode="auto">
              <a:xfrm>
                <a:off x="128588" y="230187"/>
                <a:ext cx="490538" cy="19050"/>
              </a:xfrm>
              <a:custGeom>
                <a:avLst/>
                <a:gdLst>
                  <a:gd name="T0" fmla="*/ 130 w 130"/>
                  <a:gd name="T1" fmla="*/ 4 h 5"/>
                  <a:gd name="T2" fmla="*/ 124 w 130"/>
                  <a:gd name="T3" fmla="*/ 3 h 5"/>
                  <a:gd name="T4" fmla="*/ 117 w 130"/>
                  <a:gd name="T5" fmla="*/ 1 h 5"/>
                  <a:gd name="T6" fmla="*/ 103 w 130"/>
                  <a:gd name="T7" fmla="*/ 1 h 5"/>
                  <a:gd name="T8" fmla="*/ 91 w 130"/>
                  <a:gd name="T9" fmla="*/ 2 h 5"/>
                  <a:gd name="T10" fmla="*/ 92 w 130"/>
                  <a:gd name="T11" fmla="*/ 2 h 5"/>
                  <a:gd name="T12" fmla="*/ 56 w 130"/>
                  <a:gd name="T13" fmla="*/ 2 h 5"/>
                  <a:gd name="T14" fmla="*/ 64 w 130"/>
                  <a:gd name="T15" fmla="*/ 1 h 5"/>
                  <a:gd name="T16" fmla="*/ 49 w 130"/>
                  <a:gd name="T17" fmla="*/ 1 h 5"/>
                  <a:gd name="T18" fmla="*/ 49 w 130"/>
                  <a:gd name="T19" fmla="*/ 3 h 5"/>
                  <a:gd name="T20" fmla="*/ 33 w 130"/>
                  <a:gd name="T21" fmla="*/ 2 h 5"/>
                  <a:gd name="T22" fmla="*/ 35 w 130"/>
                  <a:gd name="T23" fmla="*/ 3 h 5"/>
                  <a:gd name="T24" fmla="*/ 0 w 130"/>
                  <a:gd name="T25" fmla="*/ 3 h 5"/>
                  <a:gd name="T26" fmla="*/ 130 w 130"/>
                  <a:gd name="T27" fmla="*/ 4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0"/>
                  <a:gd name="T43" fmla="*/ 0 h 5"/>
                  <a:gd name="T44" fmla="*/ 130 w 130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0" h="5">
                    <a:moveTo>
                      <a:pt x="130" y="4"/>
                    </a:moveTo>
                    <a:cubicBezTo>
                      <a:pt x="128" y="3"/>
                      <a:pt x="124" y="1"/>
                      <a:pt x="124" y="3"/>
                    </a:cubicBezTo>
                    <a:cubicBezTo>
                      <a:pt x="122" y="4"/>
                      <a:pt x="118" y="1"/>
                      <a:pt x="117" y="1"/>
                    </a:cubicBezTo>
                    <a:cubicBezTo>
                      <a:pt x="121" y="4"/>
                      <a:pt x="102" y="1"/>
                      <a:pt x="103" y="1"/>
                    </a:cubicBezTo>
                    <a:cubicBezTo>
                      <a:pt x="110" y="5"/>
                      <a:pt x="93" y="1"/>
                      <a:pt x="91" y="2"/>
                    </a:cubicBezTo>
                    <a:cubicBezTo>
                      <a:pt x="92" y="3"/>
                      <a:pt x="92" y="3"/>
                      <a:pt x="92" y="2"/>
                    </a:cubicBezTo>
                    <a:cubicBezTo>
                      <a:pt x="89" y="2"/>
                      <a:pt x="56" y="2"/>
                      <a:pt x="56" y="2"/>
                    </a:cubicBezTo>
                    <a:cubicBezTo>
                      <a:pt x="57" y="1"/>
                      <a:pt x="65" y="1"/>
                      <a:pt x="64" y="1"/>
                    </a:cubicBezTo>
                    <a:cubicBezTo>
                      <a:pt x="62" y="1"/>
                      <a:pt x="51" y="1"/>
                      <a:pt x="49" y="1"/>
                    </a:cubicBezTo>
                    <a:cubicBezTo>
                      <a:pt x="48" y="1"/>
                      <a:pt x="51" y="3"/>
                      <a:pt x="49" y="3"/>
                    </a:cubicBezTo>
                    <a:cubicBezTo>
                      <a:pt x="46" y="3"/>
                      <a:pt x="36" y="0"/>
                      <a:pt x="33" y="2"/>
                    </a:cubicBezTo>
                    <a:cubicBezTo>
                      <a:pt x="35" y="1"/>
                      <a:pt x="36" y="2"/>
                      <a:pt x="35" y="3"/>
                    </a:cubicBezTo>
                    <a:cubicBezTo>
                      <a:pt x="28" y="1"/>
                      <a:pt x="4" y="2"/>
                      <a:pt x="0" y="3"/>
                    </a:cubicBezTo>
                    <a:cubicBezTo>
                      <a:pt x="43" y="5"/>
                      <a:pt x="87" y="4"/>
                      <a:pt x="130" y="4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2" name="Freeform 582"/>
              <p:cNvSpPr>
                <a:spLocks noChangeArrowheads="1"/>
              </p:cNvSpPr>
              <p:nvPr/>
            </p:nvSpPr>
            <p:spPr bwMode="auto">
              <a:xfrm>
                <a:off x="136525" y="230187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3" name="Freeform 583"/>
              <p:cNvSpPr>
                <a:spLocks noChangeArrowheads="1"/>
              </p:cNvSpPr>
              <p:nvPr/>
            </p:nvSpPr>
            <p:spPr bwMode="auto">
              <a:xfrm>
                <a:off x="144463" y="2301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4" name="Freeform 584"/>
              <p:cNvSpPr>
                <a:spLocks noChangeArrowheads="1"/>
              </p:cNvSpPr>
              <p:nvPr/>
            </p:nvSpPr>
            <p:spPr bwMode="auto">
              <a:xfrm>
                <a:off x="144463" y="225425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5" name="Freeform 585"/>
              <p:cNvSpPr>
                <a:spLocks noChangeArrowheads="1"/>
              </p:cNvSpPr>
              <p:nvPr/>
            </p:nvSpPr>
            <p:spPr bwMode="auto">
              <a:xfrm>
                <a:off x="144463" y="230187"/>
                <a:ext cx="1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6" name="Freeform 586"/>
              <p:cNvSpPr>
                <a:spLocks noChangeArrowheads="1"/>
              </p:cNvSpPr>
              <p:nvPr/>
            </p:nvSpPr>
            <p:spPr bwMode="auto">
              <a:xfrm>
                <a:off x="139700" y="225425"/>
                <a:ext cx="7938" cy="476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2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7" name="Freeform 588"/>
              <p:cNvSpPr>
                <a:spLocks noChangeArrowheads="1"/>
              </p:cNvSpPr>
              <p:nvPr/>
            </p:nvSpPr>
            <p:spPr bwMode="auto">
              <a:xfrm>
                <a:off x="147638" y="230187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8" name="Freeform 589"/>
              <p:cNvSpPr>
                <a:spLocks noChangeArrowheads="1"/>
              </p:cNvSpPr>
              <p:nvPr/>
            </p:nvSpPr>
            <p:spPr bwMode="auto">
              <a:xfrm>
                <a:off x="166688" y="230187"/>
                <a:ext cx="11113" cy="3175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3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19" name="Freeform 591"/>
              <p:cNvSpPr>
                <a:spLocks noChangeArrowheads="1"/>
              </p:cNvSpPr>
              <p:nvPr/>
            </p:nvSpPr>
            <p:spPr bwMode="auto">
              <a:xfrm>
                <a:off x="185738" y="233362"/>
                <a:ext cx="7938" cy="476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0" name="Freeform 592"/>
              <p:cNvSpPr>
                <a:spLocks noChangeArrowheads="1"/>
              </p:cNvSpPr>
              <p:nvPr/>
            </p:nvSpPr>
            <p:spPr bwMode="auto">
              <a:xfrm>
                <a:off x="193675" y="222250"/>
                <a:ext cx="6350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1" name="Freeform 593"/>
              <p:cNvSpPr>
                <a:spLocks noChangeArrowheads="1"/>
              </p:cNvSpPr>
              <p:nvPr/>
            </p:nvSpPr>
            <p:spPr bwMode="auto">
              <a:xfrm>
                <a:off x="193675" y="225425"/>
                <a:ext cx="14288" cy="15875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2 h 4"/>
                  <a:gd name="T4" fmla="*/ 0 60000 65536"/>
                  <a:gd name="T5" fmla="*/ 0 60000 65536"/>
                  <a:gd name="T6" fmla="*/ 0 w 4"/>
                  <a:gd name="T7" fmla="*/ 0 h 4"/>
                  <a:gd name="T8" fmla="*/ 4 w 4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4">
                    <a:moveTo>
                      <a:pt x="4" y="2"/>
                    </a:moveTo>
                    <a:cubicBezTo>
                      <a:pt x="0" y="0"/>
                      <a:pt x="1" y="4"/>
                      <a:pt x="4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2" name="Freeform 594"/>
              <p:cNvSpPr>
                <a:spLocks noChangeArrowheads="1"/>
              </p:cNvSpPr>
              <p:nvPr/>
            </p:nvSpPr>
            <p:spPr bwMode="auto">
              <a:xfrm>
                <a:off x="211138" y="233362"/>
                <a:ext cx="15875" cy="476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3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3" name="Freeform 595"/>
              <p:cNvSpPr>
                <a:spLocks noChangeArrowheads="1"/>
              </p:cNvSpPr>
              <p:nvPr/>
            </p:nvSpPr>
            <p:spPr bwMode="auto">
              <a:xfrm>
                <a:off x="227013" y="233362"/>
                <a:ext cx="7938" cy="476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4" name="Freeform 596"/>
              <p:cNvSpPr>
                <a:spLocks noChangeArrowheads="1"/>
              </p:cNvSpPr>
              <p:nvPr/>
            </p:nvSpPr>
            <p:spPr bwMode="auto">
              <a:xfrm>
                <a:off x="238125" y="238125"/>
                <a:ext cx="1111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5" name="Freeform 598"/>
              <p:cNvSpPr>
                <a:spLocks noChangeArrowheads="1"/>
              </p:cNvSpPr>
              <p:nvPr/>
            </p:nvSpPr>
            <p:spPr bwMode="auto">
              <a:xfrm>
                <a:off x="314325" y="222250"/>
                <a:ext cx="1111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6" name="Freeform 599"/>
              <p:cNvSpPr>
                <a:spLocks noChangeArrowheads="1"/>
              </p:cNvSpPr>
              <p:nvPr/>
            </p:nvSpPr>
            <p:spPr bwMode="auto">
              <a:xfrm>
                <a:off x="344488" y="22225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7" name="Freeform 600"/>
              <p:cNvSpPr>
                <a:spLocks noChangeArrowheads="1"/>
              </p:cNvSpPr>
              <p:nvPr/>
            </p:nvSpPr>
            <p:spPr bwMode="auto">
              <a:xfrm>
                <a:off x="411163" y="219075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8" name="Freeform 601"/>
              <p:cNvSpPr>
                <a:spLocks noChangeArrowheads="1"/>
              </p:cNvSpPr>
              <p:nvPr/>
            </p:nvSpPr>
            <p:spPr bwMode="auto">
              <a:xfrm>
                <a:off x="422275" y="225425"/>
                <a:ext cx="7938" cy="4763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29" name="Freeform 602"/>
              <p:cNvSpPr>
                <a:spLocks noChangeArrowheads="1"/>
              </p:cNvSpPr>
              <p:nvPr/>
            </p:nvSpPr>
            <p:spPr bwMode="auto">
              <a:xfrm>
                <a:off x="457200" y="230187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0" name="Freeform 603"/>
              <p:cNvSpPr>
                <a:spLocks noChangeArrowheads="1"/>
              </p:cNvSpPr>
              <p:nvPr/>
            </p:nvSpPr>
            <p:spPr bwMode="auto">
              <a:xfrm>
                <a:off x="460375" y="222250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1" name="Freeform 604"/>
              <p:cNvSpPr>
                <a:spLocks noChangeArrowheads="1"/>
              </p:cNvSpPr>
              <p:nvPr/>
            </p:nvSpPr>
            <p:spPr bwMode="auto">
              <a:xfrm>
                <a:off x="460375" y="207962"/>
                <a:ext cx="15875" cy="17463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0" y="3"/>
                    </a:moveTo>
                    <a:cubicBezTo>
                      <a:pt x="4" y="5"/>
                      <a:pt x="0" y="0"/>
                      <a:pt x="0" y="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2" name="Freeform 605"/>
              <p:cNvSpPr>
                <a:spLocks noChangeArrowheads="1"/>
              </p:cNvSpPr>
              <p:nvPr/>
            </p:nvSpPr>
            <p:spPr bwMode="auto">
              <a:xfrm>
                <a:off x="528638" y="222250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3" name="Freeform 606"/>
              <p:cNvSpPr>
                <a:spLocks noChangeArrowheads="1"/>
              </p:cNvSpPr>
              <p:nvPr/>
            </p:nvSpPr>
            <p:spPr bwMode="auto">
              <a:xfrm>
                <a:off x="608013" y="233362"/>
                <a:ext cx="6350" cy="476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0" y="0"/>
                      <a:pt x="2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4" name="Freeform 607"/>
              <p:cNvSpPr>
                <a:spLocks noChangeArrowheads="1"/>
              </p:cNvSpPr>
              <p:nvPr/>
            </p:nvSpPr>
            <p:spPr bwMode="auto">
              <a:xfrm>
                <a:off x="622300" y="230187"/>
                <a:ext cx="101600" cy="14288"/>
              </a:xfrm>
              <a:custGeom>
                <a:avLst/>
                <a:gdLst>
                  <a:gd name="T0" fmla="*/ 27 w 27"/>
                  <a:gd name="T1" fmla="*/ 4 h 4"/>
                  <a:gd name="T2" fmla="*/ 11 w 27"/>
                  <a:gd name="T3" fmla="*/ 4 h 4"/>
                  <a:gd name="T4" fmla="*/ 0 w 27"/>
                  <a:gd name="T5" fmla="*/ 4 h 4"/>
                  <a:gd name="T6" fmla="*/ 27 w 27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4"/>
                  <a:gd name="T14" fmla="*/ 27 w 2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4">
                    <a:moveTo>
                      <a:pt x="27" y="4"/>
                    </a:moveTo>
                    <a:cubicBezTo>
                      <a:pt x="27" y="2"/>
                      <a:pt x="11" y="3"/>
                      <a:pt x="11" y="4"/>
                    </a:cubicBezTo>
                    <a:cubicBezTo>
                      <a:pt x="8" y="3"/>
                      <a:pt x="0" y="0"/>
                      <a:pt x="0" y="4"/>
                    </a:cubicBezTo>
                    <a:cubicBezTo>
                      <a:pt x="9" y="4"/>
                      <a:pt x="18" y="4"/>
                      <a:pt x="27" y="4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5" name="Freeform 608"/>
              <p:cNvSpPr>
                <a:spLocks noChangeArrowheads="1"/>
              </p:cNvSpPr>
              <p:nvPr/>
            </p:nvSpPr>
            <p:spPr bwMode="auto">
              <a:xfrm>
                <a:off x="627063" y="222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6" name="Freeform 609"/>
              <p:cNvSpPr>
                <a:spLocks noChangeArrowheads="1"/>
              </p:cNvSpPr>
              <p:nvPr/>
            </p:nvSpPr>
            <p:spPr bwMode="auto">
              <a:xfrm>
                <a:off x="630238" y="219075"/>
                <a:ext cx="14288" cy="3175"/>
              </a:xfrm>
              <a:custGeom>
                <a:avLst/>
                <a:gdLst>
                  <a:gd name="T0" fmla="*/ 2 w 4"/>
                  <a:gd name="T1" fmla="*/ 0 h 1"/>
                  <a:gd name="T2" fmla="*/ 2 w 4"/>
                  <a:gd name="T3" fmla="*/ 0 h 1"/>
                  <a:gd name="T4" fmla="*/ 0 60000 65536"/>
                  <a:gd name="T5" fmla="*/ 0 60000 65536"/>
                  <a:gd name="T6" fmla="*/ 0 w 4"/>
                  <a:gd name="T7" fmla="*/ 0 h 1"/>
                  <a:gd name="T8" fmla="*/ 4 w 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">
                    <a:moveTo>
                      <a:pt x="2" y="0"/>
                    </a:moveTo>
                    <a:cubicBezTo>
                      <a:pt x="0" y="1"/>
                      <a:pt x="4" y="0"/>
                      <a:pt x="2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7" name="Freeform 610"/>
              <p:cNvSpPr>
                <a:spLocks noChangeArrowheads="1"/>
              </p:cNvSpPr>
              <p:nvPr/>
            </p:nvSpPr>
            <p:spPr bwMode="auto">
              <a:xfrm>
                <a:off x="660400" y="214312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8" name="Freeform 611"/>
              <p:cNvSpPr>
                <a:spLocks noChangeArrowheads="1"/>
              </p:cNvSpPr>
              <p:nvPr/>
            </p:nvSpPr>
            <p:spPr bwMode="auto">
              <a:xfrm>
                <a:off x="660400" y="225425"/>
                <a:ext cx="3175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39" name="Freeform 612"/>
              <p:cNvSpPr>
                <a:spLocks noChangeArrowheads="1"/>
              </p:cNvSpPr>
              <p:nvPr/>
            </p:nvSpPr>
            <p:spPr bwMode="auto">
              <a:xfrm>
                <a:off x="728663" y="225425"/>
                <a:ext cx="3175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0" name="Freeform 613"/>
              <p:cNvSpPr>
                <a:spLocks noChangeArrowheads="1"/>
              </p:cNvSpPr>
              <p:nvPr/>
            </p:nvSpPr>
            <p:spPr bwMode="auto">
              <a:xfrm>
                <a:off x="735013" y="233362"/>
                <a:ext cx="125413" cy="22225"/>
              </a:xfrm>
              <a:custGeom>
                <a:avLst/>
                <a:gdLst>
                  <a:gd name="T0" fmla="*/ 31 w 33"/>
                  <a:gd name="T1" fmla="*/ 3 h 6"/>
                  <a:gd name="T2" fmla="*/ 24 w 33"/>
                  <a:gd name="T3" fmla="*/ 0 h 6"/>
                  <a:gd name="T4" fmla="*/ 20 w 33"/>
                  <a:gd name="T5" fmla="*/ 0 h 6"/>
                  <a:gd name="T6" fmla="*/ 13 w 33"/>
                  <a:gd name="T7" fmla="*/ 0 h 6"/>
                  <a:gd name="T8" fmla="*/ 10 w 33"/>
                  <a:gd name="T9" fmla="*/ 0 h 6"/>
                  <a:gd name="T10" fmla="*/ 14 w 33"/>
                  <a:gd name="T11" fmla="*/ 3 h 6"/>
                  <a:gd name="T12" fmla="*/ 8 w 33"/>
                  <a:gd name="T13" fmla="*/ 1 h 6"/>
                  <a:gd name="T14" fmla="*/ 10 w 33"/>
                  <a:gd name="T15" fmla="*/ 3 h 6"/>
                  <a:gd name="T16" fmla="*/ 7 w 33"/>
                  <a:gd name="T17" fmla="*/ 1 h 6"/>
                  <a:gd name="T18" fmla="*/ 1 w 33"/>
                  <a:gd name="T19" fmla="*/ 3 h 6"/>
                  <a:gd name="T20" fmla="*/ 31 w 33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6"/>
                  <a:gd name="T35" fmla="*/ 33 w 3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6">
                    <a:moveTo>
                      <a:pt x="31" y="3"/>
                    </a:moveTo>
                    <a:cubicBezTo>
                      <a:pt x="33" y="4"/>
                      <a:pt x="24" y="0"/>
                      <a:pt x="24" y="0"/>
                    </a:cubicBezTo>
                    <a:cubicBezTo>
                      <a:pt x="22" y="2"/>
                      <a:pt x="22" y="2"/>
                      <a:pt x="20" y="0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17" y="0"/>
                      <a:pt x="27" y="6"/>
                      <a:pt x="10" y="0"/>
                    </a:cubicBezTo>
                    <a:cubicBezTo>
                      <a:pt x="12" y="0"/>
                      <a:pt x="13" y="2"/>
                      <a:pt x="14" y="3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0"/>
                      <a:pt x="0" y="1"/>
                      <a:pt x="1" y="3"/>
                    </a:cubicBezTo>
                    <a:cubicBezTo>
                      <a:pt x="10" y="3"/>
                      <a:pt x="22" y="4"/>
                      <a:pt x="31" y="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1" name="Freeform 614"/>
              <p:cNvSpPr>
                <a:spLocks noChangeArrowheads="1"/>
              </p:cNvSpPr>
              <p:nvPr/>
            </p:nvSpPr>
            <p:spPr bwMode="auto">
              <a:xfrm>
                <a:off x="769938" y="230187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2" name="Freeform 615"/>
              <p:cNvSpPr>
                <a:spLocks noChangeArrowheads="1"/>
              </p:cNvSpPr>
              <p:nvPr/>
            </p:nvSpPr>
            <p:spPr bwMode="auto">
              <a:xfrm>
                <a:off x="773113" y="2254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3" name="Freeform 616"/>
              <p:cNvSpPr>
                <a:spLocks noChangeArrowheads="1"/>
              </p:cNvSpPr>
              <p:nvPr/>
            </p:nvSpPr>
            <p:spPr bwMode="auto">
              <a:xfrm>
                <a:off x="811213" y="238125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4" name="Freeform 617"/>
              <p:cNvSpPr>
                <a:spLocks noChangeArrowheads="1"/>
              </p:cNvSpPr>
              <p:nvPr/>
            </p:nvSpPr>
            <p:spPr bwMode="auto">
              <a:xfrm>
                <a:off x="822325" y="225425"/>
                <a:ext cx="11113" cy="4763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1"/>
                    </a:moveTo>
                    <a:cubicBezTo>
                      <a:pt x="0" y="0"/>
                      <a:pt x="3" y="1"/>
                      <a:pt x="3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5" name="Freeform 618"/>
              <p:cNvSpPr>
                <a:spLocks noChangeArrowheads="1"/>
              </p:cNvSpPr>
              <p:nvPr/>
            </p:nvSpPr>
            <p:spPr bwMode="auto">
              <a:xfrm>
                <a:off x="844550" y="233362"/>
                <a:ext cx="15875" cy="7938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6" name="Freeform 619"/>
              <p:cNvSpPr>
                <a:spLocks noChangeArrowheads="1"/>
              </p:cNvSpPr>
              <p:nvPr/>
            </p:nvSpPr>
            <p:spPr bwMode="auto">
              <a:xfrm>
                <a:off x="879475" y="214312"/>
                <a:ext cx="19050" cy="7938"/>
              </a:xfrm>
              <a:custGeom>
                <a:avLst/>
                <a:gdLst>
                  <a:gd name="T0" fmla="*/ 3 w 5"/>
                  <a:gd name="T1" fmla="*/ 0 h 2"/>
                  <a:gd name="T2" fmla="*/ 1 w 5"/>
                  <a:gd name="T3" fmla="*/ 2 h 2"/>
                  <a:gd name="T4" fmla="*/ 4 w 5"/>
                  <a:gd name="T5" fmla="*/ 2 h 2"/>
                  <a:gd name="T6" fmla="*/ 3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3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4" y="2"/>
                      <a:pt x="4" y="2"/>
                    </a:cubicBezTo>
                    <a:cubicBezTo>
                      <a:pt x="5" y="0"/>
                      <a:pt x="4" y="1"/>
                      <a:pt x="3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7" name="Freeform 620"/>
              <p:cNvSpPr>
                <a:spLocks noChangeArrowheads="1"/>
              </p:cNvSpPr>
              <p:nvPr/>
            </p:nvSpPr>
            <p:spPr bwMode="auto">
              <a:xfrm>
                <a:off x="885825" y="225425"/>
                <a:ext cx="12700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2" y="0"/>
                      <a:pt x="3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8" name="Freeform 621"/>
              <p:cNvSpPr>
                <a:spLocks noChangeArrowheads="1"/>
              </p:cNvSpPr>
              <p:nvPr/>
            </p:nvSpPr>
            <p:spPr bwMode="auto">
              <a:xfrm>
                <a:off x="890588" y="233362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0 60000 65536"/>
                  <a:gd name="T5" fmla="*/ 0 60000 65536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0" y="2"/>
                      <a:pt x="3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49" name="Freeform 622"/>
              <p:cNvSpPr>
                <a:spLocks noChangeArrowheads="1"/>
              </p:cNvSpPr>
              <p:nvPr/>
            </p:nvSpPr>
            <p:spPr bwMode="auto">
              <a:xfrm>
                <a:off x="893763" y="222250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0" name="Freeform 623"/>
              <p:cNvSpPr>
                <a:spLocks noChangeArrowheads="1"/>
              </p:cNvSpPr>
              <p:nvPr/>
            </p:nvSpPr>
            <p:spPr bwMode="auto">
              <a:xfrm>
                <a:off x="901700" y="222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1" name="Freeform 624"/>
              <p:cNvSpPr>
                <a:spLocks noChangeArrowheads="1"/>
              </p:cNvSpPr>
              <p:nvPr/>
            </p:nvSpPr>
            <p:spPr bwMode="auto">
              <a:xfrm>
                <a:off x="1033463" y="214312"/>
                <a:ext cx="7938" cy="476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2" name="Freeform 625"/>
              <p:cNvSpPr>
                <a:spLocks noChangeArrowheads="1"/>
              </p:cNvSpPr>
              <p:nvPr/>
            </p:nvSpPr>
            <p:spPr bwMode="auto">
              <a:xfrm>
                <a:off x="1055688" y="238125"/>
                <a:ext cx="1111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0" y="0"/>
                      <a:pt x="3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3" name="Freeform 626"/>
              <p:cNvSpPr>
                <a:spLocks noChangeArrowheads="1"/>
              </p:cNvSpPr>
              <p:nvPr/>
            </p:nvSpPr>
            <p:spPr bwMode="auto">
              <a:xfrm>
                <a:off x="1077913" y="219075"/>
                <a:ext cx="53975" cy="14288"/>
              </a:xfrm>
              <a:custGeom>
                <a:avLst/>
                <a:gdLst>
                  <a:gd name="T0" fmla="*/ 14 w 14"/>
                  <a:gd name="T1" fmla="*/ 2 h 4"/>
                  <a:gd name="T2" fmla="*/ 0 w 14"/>
                  <a:gd name="T3" fmla="*/ 2 h 4"/>
                  <a:gd name="T4" fmla="*/ 14 w 14"/>
                  <a:gd name="T5" fmla="*/ 2 h 4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"/>
                  <a:gd name="T11" fmla="*/ 14 w 1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">
                    <a:moveTo>
                      <a:pt x="14" y="2"/>
                    </a:moveTo>
                    <a:cubicBezTo>
                      <a:pt x="10" y="1"/>
                      <a:pt x="5" y="0"/>
                      <a:pt x="0" y="2"/>
                    </a:cubicBezTo>
                    <a:cubicBezTo>
                      <a:pt x="3" y="2"/>
                      <a:pt x="11" y="4"/>
                      <a:pt x="14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4" name="Freeform 627"/>
              <p:cNvSpPr>
                <a:spLocks noChangeArrowheads="1"/>
              </p:cNvSpPr>
              <p:nvPr/>
            </p:nvSpPr>
            <p:spPr bwMode="auto">
              <a:xfrm>
                <a:off x="1085850" y="233362"/>
                <a:ext cx="4763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5" name="Freeform 628"/>
              <p:cNvSpPr>
                <a:spLocks noChangeArrowheads="1"/>
              </p:cNvSpPr>
              <p:nvPr/>
            </p:nvSpPr>
            <p:spPr bwMode="auto">
              <a:xfrm>
                <a:off x="1157288" y="214312"/>
                <a:ext cx="7938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6" name="Freeform 629"/>
              <p:cNvSpPr>
                <a:spLocks noChangeArrowheads="1"/>
              </p:cNvSpPr>
              <p:nvPr/>
            </p:nvSpPr>
            <p:spPr bwMode="auto">
              <a:xfrm>
                <a:off x="1500188" y="287337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7" name="Freeform 631"/>
              <p:cNvSpPr>
                <a:spLocks noChangeArrowheads="1"/>
              </p:cNvSpPr>
              <p:nvPr/>
            </p:nvSpPr>
            <p:spPr bwMode="auto">
              <a:xfrm>
                <a:off x="1601788" y="225425"/>
                <a:ext cx="4763" cy="793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1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8" name="Freeform 634"/>
              <p:cNvSpPr>
                <a:spLocks noChangeArrowheads="1"/>
              </p:cNvSpPr>
              <p:nvPr/>
            </p:nvSpPr>
            <p:spPr bwMode="auto">
              <a:xfrm>
                <a:off x="1625600" y="222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59" name="Freeform 638"/>
              <p:cNvSpPr>
                <a:spLocks noChangeArrowheads="1"/>
              </p:cNvSpPr>
              <p:nvPr/>
            </p:nvSpPr>
            <p:spPr bwMode="auto">
              <a:xfrm>
                <a:off x="1644650" y="238125"/>
                <a:ext cx="44450" cy="44450"/>
              </a:xfrm>
              <a:custGeom>
                <a:avLst/>
                <a:gdLst>
                  <a:gd name="T0" fmla="*/ 0 w 12"/>
                  <a:gd name="T1" fmla="*/ 3 h 12"/>
                  <a:gd name="T2" fmla="*/ 8 w 12"/>
                  <a:gd name="T3" fmla="*/ 12 h 12"/>
                  <a:gd name="T4" fmla="*/ 0 w 12"/>
                  <a:gd name="T5" fmla="*/ 3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3"/>
                    </a:moveTo>
                    <a:cubicBezTo>
                      <a:pt x="8" y="5"/>
                      <a:pt x="11" y="5"/>
                      <a:pt x="8" y="12"/>
                    </a:cubicBezTo>
                    <a:cubicBezTo>
                      <a:pt x="10" y="8"/>
                      <a:pt x="12" y="0"/>
                      <a:pt x="0" y="3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0" name="Freeform 644"/>
              <p:cNvSpPr>
                <a:spLocks noChangeArrowheads="1"/>
              </p:cNvSpPr>
              <p:nvPr/>
            </p:nvSpPr>
            <p:spPr bwMode="auto">
              <a:xfrm>
                <a:off x="1658938" y="241300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1" name="Freeform 646"/>
              <p:cNvSpPr>
                <a:spLocks noChangeArrowheads="1"/>
              </p:cNvSpPr>
              <p:nvPr/>
            </p:nvSpPr>
            <p:spPr bwMode="auto">
              <a:xfrm>
                <a:off x="1662113" y="238125"/>
                <a:ext cx="19050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0 60000 65536"/>
                  <a:gd name="T5" fmla="*/ 0 60000 65536"/>
                  <a:gd name="T6" fmla="*/ 0 w 5"/>
                  <a:gd name="T7" fmla="*/ 0 h 1"/>
                  <a:gd name="T8" fmla="*/ 5 w 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">
                    <a:moveTo>
                      <a:pt x="0" y="0"/>
                    </a:moveTo>
                    <a:cubicBezTo>
                      <a:pt x="5" y="0"/>
                      <a:pt x="0" y="0"/>
                      <a:pt x="0" y="0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2" name="Freeform 647"/>
              <p:cNvSpPr>
                <a:spLocks noChangeArrowheads="1"/>
              </p:cNvSpPr>
              <p:nvPr/>
            </p:nvSpPr>
            <p:spPr bwMode="auto">
              <a:xfrm>
                <a:off x="1662113" y="142875"/>
                <a:ext cx="4763" cy="793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3" name="Freeform 649"/>
              <p:cNvSpPr>
                <a:spLocks noChangeArrowheads="1"/>
              </p:cNvSpPr>
              <p:nvPr/>
            </p:nvSpPr>
            <p:spPr bwMode="auto">
              <a:xfrm>
                <a:off x="1662113" y="147637"/>
                <a:ext cx="4763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4" name="Freeform 650"/>
              <p:cNvSpPr>
                <a:spLocks noChangeArrowheads="1"/>
              </p:cNvSpPr>
              <p:nvPr/>
            </p:nvSpPr>
            <p:spPr bwMode="auto">
              <a:xfrm>
                <a:off x="1666875" y="165100"/>
                <a:ext cx="3175" cy="7938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1"/>
                      <a:pt x="1" y="2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5" name="Freeform 651"/>
              <p:cNvSpPr>
                <a:spLocks noChangeArrowheads="1"/>
              </p:cNvSpPr>
              <p:nvPr/>
            </p:nvSpPr>
            <p:spPr bwMode="auto">
              <a:xfrm>
                <a:off x="1666875" y="158750"/>
                <a:ext cx="7938" cy="317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6" name="Freeform 652"/>
              <p:cNvSpPr>
                <a:spLocks noChangeArrowheads="1"/>
              </p:cNvSpPr>
              <p:nvPr/>
            </p:nvSpPr>
            <p:spPr bwMode="auto">
              <a:xfrm>
                <a:off x="1666875" y="169862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7" name="Freeform 653"/>
              <p:cNvSpPr>
                <a:spLocks noChangeArrowheads="1"/>
              </p:cNvSpPr>
              <p:nvPr/>
            </p:nvSpPr>
            <p:spPr bwMode="auto">
              <a:xfrm>
                <a:off x="1666875" y="173037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468" name="Freeform 665"/>
              <p:cNvSpPr>
                <a:spLocks noChangeArrowheads="1"/>
              </p:cNvSpPr>
              <p:nvPr/>
            </p:nvSpPr>
            <p:spPr bwMode="auto">
              <a:xfrm>
                <a:off x="1695450" y="273048"/>
                <a:ext cx="1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8469" name="Freeform 304"/>
          <p:cNvSpPr>
            <a:spLocks noChangeArrowheads="1"/>
          </p:cNvSpPr>
          <p:nvPr/>
        </p:nvSpPr>
        <p:spPr bwMode="auto">
          <a:xfrm>
            <a:off x="8458200" y="2820988"/>
            <a:ext cx="139700" cy="139700"/>
          </a:xfrm>
          <a:custGeom>
            <a:avLst/>
            <a:gdLst>
              <a:gd name="T0" fmla="*/ 23 w 29"/>
              <a:gd name="T1" fmla="*/ 23 h 29"/>
              <a:gd name="T2" fmla="*/ 24 w 29"/>
              <a:gd name="T3" fmla="*/ 22 h 29"/>
              <a:gd name="T4" fmla="*/ 26 w 29"/>
              <a:gd name="T5" fmla="*/ 20 h 29"/>
              <a:gd name="T6" fmla="*/ 27 w 29"/>
              <a:gd name="T7" fmla="*/ 18 h 29"/>
              <a:gd name="T8" fmla="*/ 28 w 29"/>
              <a:gd name="T9" fmla="*/ 17 h 29"/>
              <a:gd name="T10" fmla="*/ 29 w 29"/>
              <a:gd name="T11" fmla="*/ 14 h 29"/>
              <a:gd name="T12" fmla="*/ 28 w 29"/>
              <a:gd name="T13" fmla="*/ 12 h 29"/>
              <a:gd name="T14" fmla="*/ 28 w 29"/>
              <a:gd name="T15" fmla="*/ 10 h 29"/>
              <a:gd name="T16" fmla="*/ 27 w 29"/>
              <a:gd name="T17" fmla="*/ 8 h 29"/>
              <a:gd name="T18" fmla="*/ 26 w 29"/>
              <a:gd name="T19" fmla="*/ 7 h 29"/>
              <a:gd name="T20" fmla="*/ 25 w 29"/>
              <a:gd name="T21" fmla="*/ 5 h 29"/>
              <a:gd name="T22" fmla="*/ 24 w 29"/>
              <a:gd name="T23" fmla="*/ 3 h 29"/>
              <a:gd name="T24" fmla="*/ 22 w 29"/>
              <a:gd name="T25" fmla="*/ 2 h 29"/>
              <a:gd name="T26" fmla="*/ 20 w 29"/>
              <a:gd name="T27" fmla="*/ 1 h 29"/>
              <a:gd name="T28" fmla="*/ 16 w 29"/>
              <a:gd name="T29" fmla="*/ 0 h 29"/>
              <a:gd name="T30" fmla="*/ 14 w 29"/>
              <a:gd name="T31" fmla="*/ 0 h 29"/>
              <a:gd name="T32" fmla="*/ 12 w 29"/>
              <a:gd name="T33" fmla="*/ 0 h 29"/>
              <a:gd name="T34" fmla="*/ 10 w 29"/>
              <a:gd name="T35" fmla="*/ 1 h 29"/>
              <a:gd name="T36" fmla="*/ 8 w 29"/>
              <a:gd name="T37" fmla="*/ 1 h 29"/>
              <a:gd name="T38" fmla="*/ 6 w 29"/>
              <a:gd name="T39" fmla="*/ 3 h 29"/>
              <a:gd name="T40" fmla="*/ 4 w 29"/>
              <a:gd name="T41" fmla="*/ 5 h 29"/>
              <a:gd name="T42" fmla="*/ 3 w 29"/>
              <a:gd name="T43" fmla="*/ 6 h 29"/>
              <a:gd name="T44" fmla="*/ 2 w 29"/>
              <a:gd name="T45" fmla="*/ 10 h 29"/>
              <a:gd name="T46" fmla="*/ 2 w 29"/>
              <a:gd name="T47" fmla="*/ 11 h 29"/>
              <a:gd name="T48" fmla="*/ 1 w 29"/>
              <a:gd name="T49" fmla="*/ 14 h 29"/>
              <a:gd name="T50" fmla="*/ 1 w 29"/>
              <a:gd name="T51" fmla="*/ 17 h 29"/>
              <a:gd name="T52" fmla="*/ 1 w 29"/>
              <a:gd name="T53" fmla="*/ 19 h 29"/>
              <a:gd name="T54" fmla="*/ 3 w 29"/>
              <a:gd name="T55" fmla="*/ 20 h 29"/>
              <a:gd name="T56" fmla="*/ 3 w 29"/>
              <a:gd name="T57" fmla="*/ 22 h 29"/>
              <a:gd name="T58" fmla="*/ 6 w 29"/>
              <a:gd name="T59" fmla="*/ 23 h 29"/>
              <a:gd name="T60" fmla="*/ 7 w 29"/>
              <a:gd name="T61" fmla="*/ 24 h 29"/>
              <a:gd name="T62" fmla="*/ 6 w 29"/>
              <a:gd name="T63" fmla="*/ 25 h 29"/>
              <a:gd name="T64" fmla="*/ 8 w 29"/>
              <a:gd name="T65" fmla="*/ 26 h 29"/>
              <a:gd name="T66" fmla="*/ 12 w 29"/>
              <a:gd name="T67" fmla="*/ 27 h 29"/>
              <a:gd name="T68" fmla="*/ 13 w 29"/>
              <a:gd name="T69" fmla="*/ 29 h 29"/>
              <a:gd name="T70" fmla="*/ 15 w 29"/>
              <a:gd name="T71" fmla="*/ 26 h 29"/>
              <a:gd name="T72" fmla="*/ 17 w 29"/>
              <a:gd name="T73" fmla="*/ 26 h 29"/>
              <a:gd name="T74" fmla="*/ 19 w 29"/>
              <a:gd name="T75" fmla="*/ 25 h 29"/>
              <a:gd name="T76" fmla="*/ 22 w 29"/>
              <a:gd name="T77" fmla="*/ 26 h 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"/>
              <a:gd name="T118" fmla="*/ 0 h 29"/>
              <a:gd name="T119" fmla="*/ 29 w 29"/>
              <a:gd name="T120" fmla="*/ 29 h 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" h="29">
                <a:moveTo>
                  <a:pt x="22" y="25"/>
                </a:moveTo>
                <a:cubicBezTo>
                  <a:pt x="22" y="24"/>
                  <a:pt x="22" y="24"/>
                  <a:pt x="23" y="23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3"/>
                  <a:pt x="24" y="23"/>
                  <a:pt x="24" y="22"/>
                </a:cubicBezTo>
                <a:cubicBezTo>
                  <a:pt x="24" y="22"/>
                  <a:pt x="25" y="23"/>
                  <a:pt x="25" y="22"/>
                </a:cubicBezTo>
                <a:cubicBezTo>
                  <a:pt x="25" y="21"/>
                  <a:pt x="26" y="21"/>
                  <a:pt x="26" y="20"/>
                </a:cubicBezTo>
                <a:cubicBezTo>
                  <a:pt x="26" y="19"/>
                  <a:pt x="27" y="20"/>
                  <a:pt x="27" y="20"/>
                </a:cubicBezTo>
                <a:cubicBezTo>
                  <a:pt x="28" y="19"/>
                  <a:pt x="27" y="19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6"/>
                  <a:pt x="28" y="17"/>
                  <a:pt x="28" y="17"/>
                </a:cubicBezTo>
                <a:cubicBezTo>
                  <a:pt x="28" y="16"/>
                  <a:pt x="28" y="15"/>
                  <a:pt x="28" y="15"/>
                </a:cubicBezTo>
                <a:cubicBezTo>
                  <a:pt x="28" y="14"/>
                  <a:pt x="29" y="14"/>
                  <a:pt x="29" y="14"/>
                </a:cubicBezTo>
                <a:cubicBezTo>
                  <a:pt x="29" y="13"/>
                  <a:pt x="28" y="14"/>
                  <a:pt x="28" y="13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7" y="12"/>
                  <a:pt x="27" y="11"/>
                </a:cubicBezTo>
                <a:cubicBezTo>
                  <a:pt x="27" y="10"/>
                  <a:pt x="28" y="10"/>
                  <a:pt x="28" y="10"/>
                </a:cubicBezTo>
                <a:cubicBezTo>
                  <a:pt x="28" y="9"/>
                  <a:pt x="28" y="10"/>
                  <a:pt x="27" y="10"/>
                </a:cubicBezTo>
                <a:cubicBezTo>
                  <a:pt x="27" y="9"/>
                  <a:pt x="27" y="9"/>
                  <a:pt x="27" y="8"/>
                </a:cubicBezTo>
                <a:cubicBezTo>
                  <a:pt x="27" y="8"/>
                  <a:pt x="27" y="8"/>
                  <a:pt x="27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6" y="7"/>
                  <a:pt x="26" y="6"/>
                  <a:pt x="26" y="5"/>
                </a:cubicBezTo>
                <a:cubicBezTo>
                  <a:pt x="26" y="5"/>
                  <a:pt x="25" y="6"/>
                  <a:pt x="25" y="5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0" y="2"/>
                  <a:pt x="20" y="1"/>
                  <a:pt x="20" y="1"/>
                </a:cubicBezTo>
                <a:cubicBezTo>
                  <a:pt x="19" y="1"/>
                  <a:pt x="18" y="0"/>
                  <a:pt x="17" y="1"/>
                </a:cubicBezTo>
                <a:cubicBezTo>
                  <a:pt x="17" y="1"/>
                  <a:pt x="17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1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7" y="2"/>
                </a:cubicBezTo>
                <a:cubicBezTo>
                  <a:pt x="7" y="3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4"/>
                  <a:pt x="4" y="5"/>
                </a:cubicBezTo>
                <a:cubicBezTo>
                  <a:pt x="4" y="5"/>
                  <a:pt x="3" y="4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4" y="6"/>
                  <a:pt x="3" y="7"/>
                  <a:pt x="3" y="7"/>
                </a:cubicBezTo>
                <a:cubicBezTo>
                  <a:pt x="2" y="8"/>
                  <a:pt x="2" y="9"/>
                  <a:pt x="2" y="10"/>
                </a:cubicBezTo>
                <a:cubicBezTo>
                  <a:pt x="1" y="10"/>
                  <a:pt x="0" y="9"/>
                  <a:pt x="0" y="10"/>
                </a:cubicBezTo>
                <a:cubicBezTo>
                  <a:pt x="0" y="11"/>
                  <a:pt x="1" y="10"/>
                  <a:pt x="2" y="11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2"/>
                  <a:pt x="1" y="13"/>
                  <a:pt x="1" y="14"/>
                </a:cubicBezTo>
                <a:cubicBezTo>
                  <a:pt x="1" y="14"/>
                  <a:pt x="2" y="14"/>
                  <a:pt x="2" y="15"/>
                </a:cubicBezTo>
                <a:cubicBezTo>
                  <a:pt x="2" y="16"/>
                  <a:pt x="0" y="16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3" y="18"/>
                  <a:pt x="1" y="18"/>
                  <a:pt x="1" y="19"/>
                </a:cubicBezTo>
                <a:cubicBezTo>
                  <a:pt x="1" y="19"/>
                  <a:pt x="2" y="18"/>
                  <a:pt x="2" y="18"/>
                </a:cubicBezTo>
                <a:cubicBezTo>
                  <a:pt x="3" y="18"/>
                  <a:pt x="3" y="19"/>
                  <a:pt x="3" y="20"/>
                </a:cubicBezTo>
                <a:cubicBezTo>
                  <a:pt x="3" y="20"/>
                  <a:pt x="4" y="21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4" y="22"/>
                  <a:pt x="4" y="22"/>
                  <a:pt x="5" y="22"/>
                </a:cubicBezTo>
                <a:cubicBezTo>
                  <a:pt x="5" y="22"/>
                  <a:pt x="5" y="22"/>
                  <a:pt x="6" y="23"/>
                </a:cubicBezTo>
                <a:cubicBezTo>
                  <a:pt x="6" y="23"/>
                  <a:pt x="5" y="23"/>
                  <a:pt x="5" y="24"/>
                </a:cubicBezTo>
                <a:cubicBezTo>
                  <a:pt x="5" y="25"/>
                  <a:pt x="6" y="23"/>
                  <a:pt x="7" y="24"/>
                </a:cubicBezTo>
                <a:cubicBezTo>
                  <a:pt x="7" y="24"/>
                  <a:pt x="7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6"/>
                  <a:pt x="7" y="25"/>
                  <a:pt x="7" y="25"/>
                </a:cubicBezTo>
                <a:cubicBezTo>
                  <a:pt x="8" y="25"/>
                  <a:pt x="8" y="25"/>
                  <a:pt x="8" y="26"/>
                </a:cubicBezTo>
                <a:cubicBezTo>
                  <a:pt x="9" y="25"/>
                  <a:pt x="10" y="25"/>
                  <a:pt x="11" y="25"/>
                </a:cubicBezTo>
                <a:cubicBezTo>
                  <a:pt x="12" y="26"/>
                  <a:pt x="12" y="26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4" y="26"/>
                  <a:pt x="12" y="28"/>
                  <a:pt x="13" y="29"/>
                </a:cubicBezTo>
                <a:cubicBezTo>
                  <a:pt x="13" y="28"/>
                  <a:pt x="13" y="27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16" y="26"/>
                  <a:pt x="16" y="27"/>
                  <a:pt x="16" y="27"/>
                </a:cubicBezTo>
                <a:cubicBezTo>
                  <a:pt x="17" y="27"/>
                  <a:pt x="17" y="26"/>
                  <a:pt x="17" y="26"/>
                </a:cubicBezTo>
                <a:cubicBezTo>
                  <a:pt x="18" y="25"/>
                  <a:pt x="18" y="27"/>
                  <a:pt x="18" y="27"/>
                </a:cubicBezTo>
                <a:cubicBezTo>
                  <a:pt x="19" y="27"/>
                  <a:pt x="19" y="26"/>
                  <a:pt x="19" y="25"/>
                </a:cubicBezTo>
                <a:cubicBezTo>
                  <a:pt x="19" y="25"/>
                  <a:pt x="20" y="25"/>
                  <a:pt x="20" y="25"/>
                </a:cubicBezTo>
                <a:cubicBezTo>
                  <a:pt x="21" y="25"/>
                  <a:pt x="21" y="26"/>
                  <a:pt x="22" y="26"/>
                </a:cubicBezTo>
                <a:cubicBezTo>
                  <a:pt x="22" y="26"/>
                  <a:pt x="22" y="25"/>
                  <a:pt x="22" y="25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8470" name="图片 700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5411788"/>
            <a:ext cx="14030326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8471" name="文本框 702"/>
          <p:cNvSpPr>
            <a:spLocks noChangeArrowheads="1"/>
          </p:cNvSpPr>
          <p:nvPr/>
        </p:nvSpPr>
        <p:spPr bwMode="auto">
          <a:xfrm>
            <a:off x="2263775" y="3343275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8472" name="矩形 16"/>
          <p:cNvSpPr>
            <a:spLocks noChangeArrowheads="1"/>
          </p:cNvSpPr>
          <p:nvPr/>
        </p:nvSpPr>
        <p:spPr bwMode="auto">
          <a:xfrm rot="19649612">
            <a:off x="2182813" y="1833563"/>
            <a:ext cx="587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73" name="矩形 18"/>
          <p:cNvSpPr>
            <a:spLocks noChangeArrowheads="1"/>
          </p:cNvSpPr>
          <p:nvPr/>
        </p:nvSpPr>
        <p:spPr bwMode="auto">
          <a:xfrm rot="20297587">
            <a:off x="2640013" y="1601788"/>
            <a:ext cx="58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输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74" name="矩形 20"/>
          <p:cNvSpPr>
            <a:spLocks noChangeArrowheads="1"/>
          </p:cNvSpPr>
          <p:nvPr/>
        </p:nvSpPr>
        <p:spPr bwMode="auto">
          <a:xfrm>
            <a:off x="3146425" y="1466850"/>
            <a:ext cx="585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入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75" name="矩形 22"/>
          <p:cNvSpPr>
            <a:spLocks noChangeArrowheads="1"/>
          </p:cNvSpPr>
          <p:nvPr/>
        </p:nvSpPr>
        <p:spPr bwMode="auto">
          <a:xfrm rot="2206015">
            <a:off x="3624263" y="1598613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标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76" name="矩形 24"/>
          <p:cNvSpPr>
            <a:spLocks noChangeArrowheads="1"/>
          </p:cNvSpPr>
          <p:nvPr/>
        </p:nvSpPr>
        <p:spPr bwMode="auto">
          <a:xfrm rot="2984935">
            <a:off x="4074319" y="1889919"/>
            <a:ext cx="587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题</a:t>
            </a:r>
            <a:endParaRPr lang="zh-CN" altLang="en-US" dirty="0"/>
          </a:p>
        </p:txBody>
      </p:sp>
      <p:sp>
        <p:nvSpPr>
          <p:cNvPr id="8477" name="矩形 713"/>
          <p:cNvSpPr>
            <a:spLocks noChangeArrowheads="1"/>
          </p:cNvSpPr>
          <p:nvPr/>
        </p:nvSpPr>
        <p:spPr bwMode="auto">
          <a:xfrm rot="19649612">
            <a:off x="7305675" y="1878013"/>
            <a:ext cx="58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78" name="矩形 714"/>
          <p:cNvSpPr>
            <a:spLocks noChangeArrowheads="1"/>
          </p:cNvSpPr>
          <p:nvPr/>
        </p:nvSpPr>
        <p:spPr bwMode="auto">
          <a:xfrm rot="20297587">
            <a:off x="7761288" y="1644650"/>
            <a:ext cx="587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输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79" name="矩形 715"/>
          <p:cNvSpPr>
            <a:spLocks noChangeArrowheads="1"/>
          </p:cNvSpPr>
          <p:nvPr/>
        </p:nvSpPr>
        <p:spPr bwMode="auto">
          <a:xfrm>
            <a:off x="8267700" y="1511300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入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80" name="矩形 716"/>
          <p:cNvSpPr>
            <a:spLocks noChangeArrowheads="1"/>
          </p:cNvSpPr>
          <p:nvPr/>
        </p:nvSpPr>
        <p:spPr bwMode="auto">
          <a:xfrm rot="2206015">
            <a:off x="8745538" y="1641475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标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481" name="矩形 717"/>
          <p:cNvSpPr>
            <a:spLocks noChangeArrowheads="1"/>
          </p:cNvSpPr>
          <p:nvPr/>
        </p:nvSpPr>
        <p:spPr bwMode="auto">
          <a:xfrm rot="2984935">
            <a:off x="9196388" y="1933575"/>
            <a:ext cx="58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题</a:t>
            </a:r>
            <a:endParaRPr lang="zh-CN" altLang="en-US" dirty="0"/>
          </a:p>
        </p:txBody>
      </p:sp>
      <p:sp>
        <p:nvSpPr>
          <p:cNvPr id="8482" name="文本框 718"/>
          <p:cNvSpPr>
            <a:spLocks noChangeArrowheads="1"/>
          </p:cNvSpPr>
          <p:nvPr/>
        </p:nvSpPr>
        <p:spPr bwMode="auto">
          <a:xfrm>
            <a:off x="7392988" y="3286125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8483" name="文本框 719"/>
          <p:cNvSpPr>
            <a:spLocks noChangeArrowheads="1"/>
          </p:cNvSpPr>
          <p:nvPr/>
        </p:nvSpPr>
        <p:spPr bwMode="auto">
          <a:xfrm>
            <a:off x="2363788" y="3968750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8484" name="文本框 720"/>
          <p:cNvSpPr>
            <a:spLocks noChangeArrowheads="1"/>
          </p:cNvSpPr>
          <p:nvPr/>
        </p:nvSpPr>
        <p:spPr bwMode="auto">
          <a:xfrm>
            <a:off x="7466013" y="3911600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8485" name="文本框 721"/>
          <p:cNvSpPr>
            <a:spLocks noChangeArrowheads="1"/>
          </p:cNvSpPr>
          <p:nvPr/>
        </p:nvSpPr>
        <p:spPr bwMode="auto">
          <a:xfrm>
            <a:off x="7466013" y="4376738"/>
            <a:ext cx="2559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  <p:sp>
        <p:nvSpPr>
          <p:cNvPr id="8486" name="文本框 722"/>
          <p:cNvSpPr>
            <a:spLocks noChangeArrowheads="1"/>
          </p:cNvSpPr>
          <p:nvPr/>
        </p:nvSpPr>
        <p:spPr bwMode="auto">
          <a:xfrm>
            <a:off x="2395538" y="4433888"/>
            <a:ext cx="255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accel="38000" decel="4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accel="38000" decel="4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accel="38000" decel="4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2" accel="38000" decel="4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accel="38000" decel="4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accel="38000" decel="4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1" grpId="0" bldLvl="0" autoUpdateAnimBg="0"/>
      <p:bldP spid="8472" grpId="0" bldLvl="0" autoUpdateAnimBg="0"/>
      <p:bldP spid="8473" grpId="0" bldLvl="0" autoUpdateAnimBg="0"/>
      <p:bldP spid="8474" grpId="0" bldLvl="0" autoUpdateAnimBg="0"/>
      <p:bldP spid="8475" grpId="0" bldLvl="0" autoUpdateAnimBg="0"/>
      <p:bldP spid="8476" grpId="0" bldLvl="0" autoUpdateAnimBg="0"/>
      <p:bldP spid="8477" grpId="0" bldLvl="0" autoUpdateAnimBg="0"/>
      <p:bldP spid="8478" grpId="0" bldLvl="0" autoUpdateAnimBg="0"/>
      <p:bldP spid="8479" grpId="0" bldLvl="0" autoUpdateAnimBg="0"/>
      <p:bldP spid="8480" grpId="0" bldLvl="0" autoUpdateAnimBg="0"/>
      <p:bldP spid="8481" grpId="0" bldLvl="0" autoUpdateAnimBg="0"/>
      <p:bldP spid="8482" grpId="0" bldLvl="0" autoUpdateAnimBg="0"/>
      <p:bldP spid="8483" grpId="0" bldLvl="0" autoUpdateAnimBg="0"/>
      <p:bldP spid="8484" grpId="0" bldLvl="0" autoUpdateAnimBg="0"/>
      <p:bldP spid="8485" grpId="0" bldLvl="0" autoUpdateAnimBg="0"/>
      <p:bldP spid="848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46"/>
          <p:cNvSpPr>
            <a:spLocks noEditPoints="1" noChangeArrowheads="1"/>
          </p:cNvSpPr>
          <p:nvPr/>
        </p:nvSpPr>
        <p:spPr bwMode="auto">
          <a:xfrm>
            <a:off x="4587875" y="3190875"/>
            <a:ext cx="946150" cy="615950"/>
          </a:xfrm>
          <a:custGeom>
            <a:avLst/>
            <a:gdLst>
              <a:gd name="T0" fmla="*/ 120 w 700"/>
              <a:gd name="T1" fmla="*/ 179 h 455"/>
              <a:gd name="T2" fmla="*/ 144 w 700"/>
              <a:gd name="T3" fmla="*/ 103 h 455"/>
              <a:gd name="T4" fmla="*/ 228 w 700"/>
              <a:gd name="T5" fmla="*/ 164 h 455"/>
              <a:gd name="T6" fmla="*/ 260 w 700"/>
              <a:gd name="T7" fmla="*/ 285 h 455"/>
              <a:gd name="T8" fmla="*/ 216 w 700"/>
              <a:gd name="T9" fmla="*/ 292 h 455"/>
              <a:gd name="T10" fmla="*/ 225 w 700"/>
              <a:gd name="T11" fmla="*/ 248 h 455"/>
              <a:gd name="T12" fmla="*/ 225 w 700"/>
              <a:gd name="T13" fmla="*/ 253 h 455"/>
              <a:gd name="T14" fmla="*/ 215 w 700"/>
              <a:gd name="T15" fmla="*/ 246 h 455"/>
              <a:gd name="T16" fmla="*/ 226 w 700"/>
              <a:gd name="T17" fmla="*/ 286 h 455"/>
              <a:gd name="T18" fmla="*/ 267 w 700"/>
              <a:gd name="T19" fmla="*/ 269 h 455"/>
              <a:gd name="T20" fmla="*/ 220 w 700"/>
              <a:gd name="T21" fmla="*/ 170 h 455"/>
              <a:gd name="T22" fmla="*/ 141 w 700"/>
              <a:gd name="T23" fmla="*/ 112 h 455"/>
              <a:gd name="T24" fmla="*/ 118 w 700"/>
              <a:gd name="T25" fmla="*/ 172 h 455"/>
              <a:gd name="T26" fmla="*/ 146 w 700"/>
              <a:gd name="T27" fmla="*/ 159 h 455"/>
              <a:gd name="T28" fmla="*/ 143 w 700"/>
              <a:gd name="T29" fmla="*/ 146 h 455"/>
              <a:gd name="T30" fmla="*/ 149 w 700"/>
              <a:gd name="T31" fmla="*/ 192 h 455"/>
              <a:gd name="T32" fmla="*/ 136 w 700"/>
              <a:gd name="T33" fmla="*/ 251 h 455"/>
              <a:gd name="T34" fmla="*/ 129 w 700"/>
              <a:gd name="T35" fmla="*/ 244 h 455"/>
              <a:gd name="T36" fmla="*/ 123 w 700"/>
              <a:gd name="T37" fmla="*/ 189 h 455"/>
              <a:gd name="T38" fmla="*/ 103 w 700"/>
              <a:gd name="T39" fmla="*/ 0 h 455"/>
              <a:gd name="T40" fmla="*/ 82 w 700"/>
              <a:gd name="T41" fmla="*/ 14 h 455"/>
              <a:gd name="T42" fmla="*/ 27 w 700"/>
              <a:gd name="T43" fmla="*/ 43 h 455"/>
              <a:gd name="T44" fmla="*/ 13 w 700"/>
              <a:gd name="T45" fmla="*/ 124 h 455"/>
              <a:gd name="T46" fmla="*/ 51 w 700"/>
              <a:gd name="T47" fmla="*/ 148 h 455"/>
              <a:gd name="T48" fmla="*/ 64 w 700"/>
              <a:gd name="T49" fmla="*/ 110 h 455"/>
              <a:gd name="T50" fmla="*/ 67 w 700"/>
              <a:gd name="T51" fmla="*/ 102 h 455"/>
              <a:gd name="T52" fmla="*/ 70 w 700"/>
              <a:gd name="T53" fmla="*/ 187 h 455"/>
              <a:gd name="T54" fmla="*/ 250 w 700"/>
              <a:gd name="T55" fmla="*/ 415 h 455"/>
              <a:gd name="T56" fmla="*/ 369 w 700"/>
              <a:gd name="T57" fmla="*/ 417 h 455"/>
              <a:gd name="T58" fmla="*/ 468 w 700"/>
              <a:gd name="T59" fmla="*/ 413 h 455"/>
              <a:gd name="T60" fmla="*/ 699 w 700"/>
              <a:gd name="T61" fmla="*/ 455 h 455"/>
              <a:gd name="T62" fmla="*/ 552 w 700"/>
              <a:gd name="T63" fmla="*/ 404 h 455"/>
              <a:gd name="T64" fmla="*/ 447 w 700"/>
              <a:gd name="T65" fmla="*/ 386 h 455"/>
              <a:gd name="T66" fmla="*/ 324 w 700"/>
              <a:gd name="T67" fmla="*/ 401 h 455"/>
              <a:gd name="T68" fmla="*/ 200 w 700"/>
              <a:gd name="T69" fmla="*/ 330 h 455"/>
              <a:gd name="T70" fmla="*/ 332 w 700"/>
              <a:gd name="T71" fmla="*/ 394 h 455"/>
              <a:gd name="T72" fmla="*/ 444 w 700"/>
              <a:gd name="T73" fmla="*/ 378 h 455"/>
              <a:gd name="T74" fmla="*/ 458 w 700"/>
              <a:gd name="T75" fmla="*/ 361 h 455"/>
              <a:gd name="T76" fmla="*/ 394 w 700"/>
              <a:gd name="T77" fmla="*/ 365 h 455"/>
              <a:gd name="T78" fmla="*/ 289 w 700"/>
              <a:gd name="T79" fmla="*/ 354 h 455"/>
              <a:gd name="T80" fmla="*/ 337 w 700"/>
              <a:gd name="T81" fmla="*/ 300 h 455"/>
              <a:gd name="T82" fmla="*/ 313 w 700"/>
              <a:gd name="T83" fmla="*/ 280 h 455"/>
              <a:gd name="T84" fmla="*/ 329 w 700"/>
              <a:gd name="T85" fmla="*/ 330 h 455"/>
              <a:gd name="T86" fmla="*/ 385 w 700"/>
              <a:gd name="T87" fmla="*/ 293 h 455"/>
              <a:gd name="T88" fmla="*/ 382 w 700"/>
              <a:gd name="T89" fmla="*/ 232 h 455"/>
              <a:gd name="T90" fmla="*/ 386 w 700"/>
              <a:gd name="T91" fmla="*/ 222 h 455"/>
              <a:gd name="T92" fmla="*/ 326 w 700"/>
              <a:gd name="T93" fmla="*/ 195 h 455"/>
              <a:gd name="T94" fmla="*/ 276 w 700"/>
              <a:gd name="T95" fmla="*/ 190 h 455"/>
              <a:gd name="T96" fmla="*/ 288 w 700"/>
              <a:gd name="T97" fmla="*/ 143 h 455"/>
              <a:gd name="T98" fmla="*/ 296 w 700"/>
              <a:gd name="T99" fmla="*/ 160 h 455"/>
              <a:gd name="T100" fmla="*/ 282 w 700"/>
              <a:gd name="T101" fmla="*/ 150 h 455"/>
              <a:gd name="T102" fmla="*/ 330 w 700"/>
              <a:gd name="T103" fmla="*/ 178 h 455"/>
              <a:gd name="T104" fmla="*/ 308 w 700"/>
              <a:gd name="T105" fmla="*/ 95 h 455"/>
              <a:gd name="T106" fmla="*/ 247 w 700"/>
              <a:gd name="T107" fmla="*/ 30 h 455"/>
              <a:gd name="T108" fmla="*/ 212 w 700"/>
              <a:gd name="T109" fmla="*/ 19 h 455"/>
              <a:gd name="T110" fmla="*/ 190 w 700"/>
              <a:gd name="T111" fmla="*/ 5 h 455"/>
              <a:gd name="T112" fmla="*/ 157 w 700"/>
              <a:gd name="T113" fmla="*/ 14 h 455"/>
              <a:gd name="T114" fmla="*/ 171 w 700"/>
              <a:gd name="T115" fmla="*/ 63 h 455"/>
              <a:gd name="T116" fmla="*/ 190 w 700"/>
              <a:gd name="T117" fmla="*/ 59 h 455"/>
              <a:gd name="T118" fmla="*/ 141 w 700"/>
              <a:gd name="T119" fmla="*/ 40 h 455"/>
              <a:gd name="T120" fmla="*/ 103 w 700"/>
              <a:gd name="T121" fmla="*/ 0 h 4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00"/>
              <a:gd name="T184" fmla="*/ 0 h 455"/>
              <a:gd name="T185" fmla="*/ 700 w 700"/>
              <a:gd name="T186" fmla="*/ 455 h 4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00" h="455">
                <a:moveTo>
                  <a:pt x="178" y="365"/>
                </a:moveTo>
                <a:cubicBezTo>
                  <a:pt x="117" y="326"/>
                  <a:pt x="87" y="251"/>
                  <a:pt x="120" y="179"/>
                </a:cubicBezTo>
                <a:cubicBezTo>
                  <a:pt x="76" y="169"/>
                  <a:pt x="82" y="105"/>
                  <a:pt x="139" y="103"/>
                </a:cubicBezTo>
                <a:cubicBezTo>
                  <a:pt x="141" y="103"/>
                  <a:pt x="142" y="103"/>
                  <a:pt x="144" y="103"/>
                </a:cubicBezTo>
                <a:cubicBezTo>
                  <a:pt x="163" y="103"/>
                  <a:pt x="201" y="107"/>
                  <a:pt x="222" y="135"/>
                </a:cubicBezTo>
                <a:cubicBezTo>
                  <a:pt x="227" y="143"/>
                  <a:pt x="227" y="154"/>
                  <a:pt x="228" y="164"/>
                </a:cubicBezTo>
                <a:cubicBezTo>
                  <a:pt x="260" y="172"/>
                  <a:pt x="268" y="200"/>
                  <a:pt x="257" y="220"/>
                </a:cubicBezTo>
                <a:cubicBezTo>
                  <a:pt x="293" y="252"/>
                  <a:pt x="273" y="275"/>
                  <a:pt x="260" y="285"/>
                </a:cubicBezTo>
                <a:cubicBezTo>
                  <a:pt x="253" y="290"/>
                  <a:pt x="241" y="293"/>
                  <a:pt x="229" y="293"/>
                </a:cubicBezTo>
                <a:cubicBezTo>
                  <a:pt x="224" y="293"/>
                  <a:pt x="220" y="293"/>
                  <a:pt x="216" y="292"/>
                </a:cubicBezTo>
                <a:cubicBezTo>
                  <a:pt x="178" y="283"/>
                  <a:pt x="193" y="240"/>
                  <a:pt x="211" y="240"/>
                </a:cubicBezTo>
                <a:cubicBezTo>
                  <a:pt x="216" y="240"/>
                  <a:pt x="220" y="242"/>
                  <a:pt x="225" y="248"/>
                </a:cubicBezTo>
                <a:cubicBezTo>
                  <a:pt x="235" y="262"/>
                  <a:pt x="221" y="264"/>
                  <a:pt x="221" y="264"/>
                </a:cubicBezTo>
                <a:cubicBezTo>
                  <a:pt x="224" y="263"/>
                  <a:pt x="226" y="257"/>
                  <a:pt x="225" y="253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19" y="247"/>
                  <a:pt x="217" y="246"/>
                  <a:pt x="215" y="246"/>
                </a:cubicBezTo>
                <a:cubicBezTo>
                  <a:pt x="208" y="246"/>
                  <a:pt x="202" y="256"/>
                  <a:pt x="202" y="266"/>
                </a:cubicBezTo>
                <a:cubicBezTo>
                  <a:pt x="202" y="276"/>
                  <a:pt x="208" y="286"/>
                  <a:pt x="226" y="286"/>
                </a:cubicBezTo>
                <a:cubicBezTo>
                  <a:pt x="230" y="286"/>
                  <a:pt x="233" y="286"/>
                  <a:pt x="238" y="285"/>
                </a:cubicBezTo>
                <a:cubicBezTo>
                  <a:pt x="250" y="283"/>
                  <a:pt x="262" y="278"/>
                  <a:pt x="267" y="269"/>
                </a:cubicBezTo>
                <a:cubicBezTo>
                  <a:pt x="279" y="248"/>
                  <a:pt x="263" y="230"/>
                  <a:pt x="250" y="222"/>
                </a:cubicBezTo>
                <a:cubicBezTo>
                  <a:pt x="266" y="192"/>
                  <a:pt x="241" y="178"/>
                  <a:pt x="220" y="170"/>
                </a:cubicBezTo>
                <a:cubicBezTo>
                  <a:pt x="217" y="149"/>
                  <a:pt x="221" y="132"/>
                  <a:pt x="191" y="121"/>
                </a:cubicBezTo>
                <a:cubicBezTo>
                  <a:pt x="177" y="116"/>
                  <a:pt x="158" y="112"/>
                  <a:pt x="141" y="112"/>
                </a:cubicBezTo>
                <a:cubicBezTo>
                  <a:pt x="115" y="112"/>
                  <a:pt x="94" y="122"/>
                  <a:pt x="103" y="158"/>
                </a:cubicBezTo>
                <a:cubicBezTo>
                  <a:pt x="104" y="163"/>
                  <a:pt x="112" y="171"/>
                  <a:pt x="118" y="172"/>
                </a:cubicBezTo>
                <a:cubicBezTo>
                  <a:pt x="123" y="173"/>
                  <a:pt x="128" y="174"/>
                  <a:pt x="132" y="174"/>
                </a:cubicBezTo>
                <a:cubicBezTo>
                  <a:pt x="145" y="174"/>
                  <a:pt x="147" y="166"/>
                  <a:pt x="146" y="159"/>
                </a:cubicBezTo>
                <a:cubicBezTo>
                  <a:pt x="145" y="152"/>
                  <a:pt x="141" y="145"/>
                  <a:pt x="142" y="145"/>
                </a:cubicBezTo>
                <a:cubicBezTo>
                  <a:pt x="142" y="145"/>
                  <a:pt x="143" y="145"/>
                  <a:pt x="143" y="146"/>
                </a:cubicBezTo>
                <a:cubicBezTo>
                  <a:pt x="149" y="151"/>
                  <a:pt x="153" y="160"/>
                  <a:pt x="153" y="169"/>
                </a:cubicBezTo>
                <a:cubicBezTo>
                  <a:pt x="153" y="178"/>
                  <a:pt x="149" y="192"/>
                  <a:pt x="149" y="192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146" y="205"/>
                  <a:pt x="137" y="227"/>
                  <a:pt x="136" y="251"/>
                </a:cubicBezTo>
                <a:cubicBezTo>
                  <a:pt x="132" y="330"/>
                  <a:pt x="206" y="363"/>
                  <a:pt x="249" y="399"/>
                </a:cubicBezTo>
                <a:cubicBezTo>
                  <a:pt x="199" y="369"/>
                  <a:pt x="119" y="330"/>
                  <a:pt x="129" y="244"/>
                </a:cubicBezTo>
                <a:cubicBezTo>
                  <a:pt x="132" y="220"/>
                  <a:pt x="136" y="198"/>
                  <a:pt x="145" y="177"/>
                </a:cubicBezTo>
                <a:cubicBezTo>
                  <a:pt x="132" y="179"/>
                  <a:pt x="128" y="178"/>
                  <a:pt x="123" y="189"/>
                </a:cubicBezTo>
                <a:cubicBezTo>
                  <a:pt x="95" y="263"/>
                  <a:pt x="134" y="330"/>
                  <a:pt x="178" y="365"/>
                </a:cubicBezTo>
                <a:moveTo>
                  <a:pt x="103" y="0"/>
                </a:moveTo>
                <a:cubicBezTo>
                  <a:pt x="102" y="0"/>
                  <a:pt x="101" y="0"/>
                  <a:pt x="100" y="0"/>
                </a:cubicBezTo>
                <a:cubicBezTo>
                  <a:pt x="91" y="1"/>
                  <a:pt x="86" y="7"/>
                  <a:pt x="82" y="14"/>
                </a:cubicBezTo>
                <a:cubicBezTo>
                  <a:pt x="78" y="12"/>
                  <a:pt x="74" y="12"/>
                  <a:pt x="70" y="12"/>
                </a:cubicBezTo>
                <a:cubicBezTo>
                  <a:pt x="50" y="12"/>
                  <a:pt x="31" y="26"/>
                  <a:pt x="27" y="43"/>
                </a:cubicBezTo>
                <a:cubicBezTo>
                  <a:pt x="26" y="51"/>
                  <a:pt x="30" y="57"/>
                  <a:pt x="29" y="63"/>
                </a:cubicBezTo>
                <a:cubicBezTo>
                  <a:pt x="26" y="77"/>
                  <a:pt x="0" y="93"/>
                  <a:pt x="13" y="124"/>
                </a:cubicBezTo>
                <a:cubicBezTo>
                  <a:pt x="15" y="130"/>
                  <a:pt x="24" y="136"/>
                  <a:pt x="30" y="140"/>
                </a:cubicBezTo>
                <a:cubicBezTo>
                  <a:pt x="38" y="146"/>
                  <a:pt x="45" y="148"/>
                  <a:pt x="51" y="148"/>
                </a:cubicBezTo>
                <a:cubicBezTo>
                  <a:pt x="63" y="148"/>
                  <a:pt x="70" y="138"/>
                  <a:pt x="72" y="129"/>
                </a:cubicBezTo>
                <a:cubicBezTo>
                  <a:pt x="75" y="119"/>
                  <a:pt x="72" y="110"/>
                  <a:pt x="64" y="110"/>
                </a:cubicBezTo>
                <a:cubicBezTo>
                  <a:pt x="61" y="110"/>
                  <a:pt x="57" y="111"/>
                  <a:pt x="51" y="115"/>
                </a:cubicBezTo>
                <a:cubicBezTo>
                  <a:pt x="54" y="107"/>
                  <a:pt x="61" y="102"/>
                  <a:pt x="67" y="102"/>
                </a:cubicBezTo>
                <a:cubicBezTo>
                  <a:pt x="73" y="102"/>
                  <a:pt x="78" y="106"/>
                  <a:pt x="81" y="114"/>
                </a:cubicBezTo>
                <a:cubicBezTo>
                  <a:pt x="88" y="137"/>
                  <a:pt x="72" y="166"/>
                  <a:pt x="70" y="187"/>
                </a:cubicBezTo>
                <a:cubicBezTo>
                  <a:pt x="67" y="228"/>
                  <a:pt x="82" y="265"/>
                  <a:pt x="95" y="293"/>
                </a:cubicBezTo>
                <a:cubicBezTo>
                  <a:pt x="118" y="343"/>
                  <a:pt x="175" y="396"/>
                  <a:pt x="250" y="415"/>
                </a:cubicBezTo>
                <a:cubicBezTo>
                  <a:pt x="270" y="420"/>
                  <a:pt x="295" y="423"/>
                  <a:pt x="319" y="423"/>
                </a:cubicBezTo>
                <a:cubicBezTo>
                  <a:pt x="337" y="423"/>
                  <a:pt x="354" y="421"/>
                  <a:pt x="369" y="417"/>
                </a:cubicBezTo>
                <a:cubicBezTo>
                  <a:pt x="385" y="412"/>
                  <a:pt x="401" y="411"/>
                  <a:pt x="420" y="411"/>
                </a:cubicBezTo>
                <a:cubicBezTo>
                  <a:pt x="434" y="411"/>
                  <a:pt x="450" y="412"/>
                  <a:pt x="468" y="413"/>
                </a:cubicBezTo>
                <a:cubicBezTo>
                  <a:pt x="515" y="417"/>
                  <a:pt x="556" y="425"/>
                  <a:pt x="601" y="440"/>
                </a:cubicBezTo>
                <a:cubicBezTo>
                  <a:pt x="634" y="450"/>
                  <a:pt x="694" y="455"/>
                  <a:pt x="699" y="455"/>
                </a:cubicBezTo>
                <a:cubicBezTo>
                  <a:pt x="699" y="455"/>
                  <a:pt x="700" y="455"/>
                  <a:pt x="700" y="455"/>
                </a:cubicBezTo>
                <a:cubicBezTo>
                  <a:pt x="664" y="447"/>
                  <a:pt x="584" y="414"/>
                  <a:pt x="552" y="404"/>
                </a:cubicBezTo>
                <a:cubicBezTo>
                  <a:pt x="522" y="395"/>
                  <a:pt x="498" y="389"/>
                  <a:pt x="460" y="386"/>
                </a:cubicBezTo>
                <a:cubicBezTo>
                  <a:pt x="455" y="386"/>
                  <a:pt x="451" y="386"/>
                  <a:pt x="447" y="386"/>
                </a:cubicBezTo>
                <a:cubicBezTo>
                  <a:pt x="410" y="386"/>
                  <a:pt x="378" y="396"/>
                  <a:pt x="348" y="400"/>
                </a:cubicBezTo>
                <a:cubicBezTo>
                  <a:pt x="340" y="400"/>
                  <a:pt x="332" y="401"/>
                  <a:pt x="324" y="401"/>
                </a:cubicBezTo>
                <a:cubicBezTo>
                  <a:pt x="246" y="401"/>
                  <a:pt x="178" y="356"/>
                  <a:pt x="177" y="269"/>
                </a:cubicBezTo>
                <a:cubicBezTo>
                  <a:pt x="182" y="289"/>
                  <a:pt x="191" y="313"/>
                  <a:pt x="200" y="330"/>
                </a:cubicBezTo>
                <a:cubicBezTo>
                  <a:pt x="217" y="362"/>
                  <a:pt x="269" y="395"/>
                  <a:pt x="319" y="395"/>
                </a:cubicBezTo>
                <a:cubicBezTo>
                  <a:pt x="323" y="395"/>
                  <a:pt x="328" y="395"/>
                  <a:pt x="332" y="394"/>
                </a:cubicBezTo>
                <a:cubicBezTo>
                  <a:pt x="362" y="390"/>
                  <a:pt x="392" y="381"/>
                  <a:pt x="425" y="379"/>
                </a:cubicBezTo>
                <a:cubicBezTo>
                  <a:pt x="432" y="378"/>
                  <a:pt x="438" y="378"/>
                  <a:pt x="444" y="378"/>
                </a:cubicBezTo>
                <a:cubicBezTo>
                  <a:pt x="490" y="378"/>
                  <a:pt x="521" y="390"/>
                  <a:pt x="558" y="397"/>
                </a:cubicBezTo>
                <a:cubicBezTo>
                  <a:pt x="536" y="380"/>
                  <a:pt x="494" y="362"/>
                  <a:pt x="458" y="361"/>
                </a:cubicBezTo>
                <a:cubicBezTo>
                  <a:pt x="457" y="361"/>
                  <a:pt x="455" y="361"/>
                  <a:pt x="453" y="361"/>
                </a:cubicBezTo>
                <a:cubicBezTo>
                  <a:pt x="434" y="361"/>
                  <a:pt x="413" y="363"/>
                  <a:pt x="394" y="365"/>
                </a:cubicBezTo>
                <a:cubicBezTo>
                  <a:pt x="374" y="367"/>
                  <a:pt x="355" y="369"/>
                  <a:pt x="338" y="369"/>
                </a:cubicBezTo>
                <a:cubicBezTo>
                  <a:pt x="316" y="369"/>
                  <a:pt x="298" y="366"/>
                  <a:pt x="289" y="354"/>
                </a:cubicBezTo>
                <a:cubicBezTo>
                  <a:pt x="256" y="308"/>
                  <a:pt x="291" y="270"/>
                  <a:pt x="316" y="270"/>
                </a:cubicBezTo>
                <a:cubicBezTo>
                  <a:pt x="328" y="270"/>
                  <a:pt x="338" y="279"/>
                  <a:pt x="337" y="300"/>
                </a:cubicBezTo>
                <a:cubicBezTo>
                  <a:pt x="331" y="286"/>
                  <a:pt x="323" y="280"/>
                  <a:pt x="313" y="280"/>
                </a:cubicBezTo>
                <a:cubicBezTo>
                  <a:pt x="313" y="280"/>
                  <a:pt x="313" y="280"/>
                  <a:pt x="313" y="280"/>
                </a:cubicBezTo>
                <a:cubicBezTo>
                  <a:pt x="303" y="283"/>
                  <a:pt x="297" y="288"/>
                  <a:pt x="297" y="300"/>
                </a:cubicBezTo>
                <a:cubicBezTo>
                  <a:pt x="296" y="311"/>
                  <a:pt x="312" y="328"/>
                  <a:pt x="329" y="330"/>
                </a:cubicBezTo>
                <a:cubicBezTo>
                  <a:pt x="332" y="330"/>
                  <a:pt x="335" y="331"/>
                  <a:pt x="338" y="331"/>
                </a:cubicBezTo>
                <a:cubicBezTo>
                  <a:pt x="359" y="331"/>
                  <a:pt x="379" y="319"/>
                  <a:pt x="385" y="293"/>
                </a:cubicBezTo>
                <a:cubicBezTo>
                  <a:pt x="390" y="291"/>
                  <a:pt x="411" y="292"/>
                  <a:pt x="413" y="269"/>
                </a:cubicBezTo>
                <a:cubicBezTo>
                  <a:pt x="414" y="253"/>
                  <a:pt x="404" y="232"/>
                  <a:pt x="382" y="232"/>
                </a:cubicBezTo>
                <a:cubicBezTo>
                  <a:pt x="378" y="232"/>
                  <a:pt x="374" y="233"/>
                  <a:pt x="369" y="235"/>
                </a:cubicBezTo>
                <a:cubicBezTo>
                  <a:pt x="375" y="227"/>
                  <a:pt x="376" y="226"/>
                  <a:pt x="386" y="222"/>
                </a:cubicBezTo>
                <a:cubicBezTo>
                  <a:pt x="378" y="201"/>
                  <a:pt x="355" y="193"/>
                  <a:pt x="337" y="193"/>
                </a:cubicBezTo>
                <a:cubicBezTo>
                  <a:pt x="333" y="193"/>
                  <a:pt x="329" y="194"/>
                  <a:pt x="326" y="195"/>
                </a:cubicBezTo>
                <a:cubicBezTo>
                  <a:pt x="319" y="196"/>
                  <a:pt x="312" y="197"/>
                  <a:pt x="305" y="197"/>
                </a:cubicBezTo>
                <a:cubicBezTo>
                  <a:pt x="293" y="197"/>
                  <a:pt x="282" y="194"/>
                  <a:pt x="276" y="190"/>
                </a:cubicBezTo>
                <a:cubicBezTo>
                  <a:pt x="258" y="177"/>
                  <a:pt x="260" y="150"/>
                  <a:pt x="279" y="145"/>
                </a:cubicBezTo>
                <a:cubicBezTo>
                  <a:pt x="282" y="144"/>
                  <a:pt x="285" y="143"/>
                  <a:pt x="288" y="143"/>
                </a:cubicBezTo>
                <a:cubicBezTo>
                  <a:pt x="305" y="143"/>
                  <a:pt x="303" y="164"/>
                  <a:pt x="300" y="172"/>
                </a:cubicBezTo>
                <a:cubicBezTo>
                  <a:pt x="295" y="170"/>
                  <a:pt x="294" y="164"/>
                  <a:pt x="296" y="160"/>
                </a:cubicBezTo>
                <a:cubicBezTo>
                  <a:pt x="297" y="153"/>
                  <a:pt x="292" y="148"/>
                  <a:pt x="286" y="148"/>
                </a:cubicBezTo>
                <a:cubicBezTo>
                  <a:pt x="285" y="148"/>
                  <a:pt x="284" y="149"/>
                  <a:pt x="282" y="150"/>
                </a:cubicBezTo>
                <a:cubicBezTo>
                  <a:pt x="260" y="164"/>
                  <a:pt x="274" y="188"/>
                  <a:pt x="300" y="188"/>
                </a:cubicBezTo>
                <a:cubicBezTo>
                  <a:pt x="309" y="188"/>
                  <a:pt x="319" y="185"/>
                  <a:pt x="330" y="178"/>
                </a:cubicBezTo>
                <a:cubicBezTo>
                  <a:pt x="358" y="161"/>
                  <a:pt x="350" y="128"/>
                  <a:pt x="330" y="115"/>
                </a:cubicBezTo>
                <a:cubicBezTo>
                  <a:pt x="321" y="109"/>
                  <a:pt x="315" y="103"/>
                  <a:pt x="308" y="95"/>
                </a:cubicBezTo>
                <a:cubicBezTo>
                  <a:pt x="290" y="74"/>
                  <a:pt x="299" y="59"/>
                  <a:pt x="257" y="58"/>
                </a:cubicBezTo>
                <a:cubicBezTo>
                  <a:pt x="254" y="48"/>
                  <a:pt x="253" y="37"/>
                  <a:pt x="247" y="30"/>
                </a:cubicBezTo>
                <a:cubicBezTo>
                  <a:pt x="239" y="21"/>
                  <a:pt x="231" y="19"/>
                  <a:pt x="222" y="19"/>
                </a:cubicBezTo>
                <a:cubicBezTo>
                  <a:pt x="219" y="19"/>
                  <a:pt x="215" y="19"/>
                  <a:pt x="212" y="1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0" y="19"/>
                  <a:pt x="200" y="6"/>
                  <a:pt x="190" y="5"/>
                </a:cubicBezTo>
                <a:cubicBezTo>
                  <a:pt x="188" y="5"/>
                  <a:pt x="186" y="5"/>
                  <a:pt x="184" y="5"/>
                </a:cubicBezTo>
                <a:cubicBezTo>
                  <a:pt x="173" y="5"/>
                  <a:pt x="162" y="9"/>
                  <a:pt x="157" y="14"/>
                </a:cubicBezTo>
                <a:cubicBezTo>
                  <a:pt x="148" y="24"/>
                  <a:pt x="143" y="64"/>
                  <a:pt x="165" y="64"/>
                </a:cubicBezTo>
                <a:cubicBezTo>
                  <a:pt x="167" y="64"/>
                  <a:pt x="169" y="64"/>
                  <a:pt x="171" y="63"/>
                </a:cubicBezTo>
                <a:cubicBezTo>
                  <a:pt x="197" y="57"/>
                  <a:pt x="178" y="38"/>
                  <a:pt x="176" y="32"/>
                </a:cubicBezTo>
                <a:cubicBezTo>
                  <a:pt x="189" y="34"/>
                  <a:pt x="195" y="51"/>
                  <a:pt x="190" y="59"/>
                </a:cubicBezTo>
                <a:cubicBezTo>
                  <a:pt x="184" y="68"/>
                  <a:pt x="176" y="72"/>
                  <a:pt x="168" y="72"/>
                </a:cubicBezTo>
                <a:cubicBezTo>
                  <a:pt x="154" y="72"/>
                  <a:pt x="140" y="60"/>
                  <a:pt x="141" y="40"/>
                </a:cubicBezTo>
                <a:cubicBezTo>
                  <a:pt x="141" y="40"/>
                  <a:pt x="143" y="32"/>
                  <a:pt x="143" y="30"/>
                </a:cubicBezTo>
                <a:cubicBezTo>
                  <a:pt x="140" y="17"/>
                  <a:pt x="121" y="0"/>
                  <a:pt x="103" y="0"/>
                </a:cubicBezTo>
              </a:path>
            </a:pathLst>
          </a:custGeom>
          <a:solidFill>
            <a:srgbClr val="2E2E2E">
              <a:alpha val="8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9219" name="图片 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54546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9220" name="图片 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371600"/>
            <a:ext cx="2144713" cy="3041650"/>
          </a:xfrm>
          <a:custGeom>
            <a:avLst/>
            <a:gdLst>
              <a:gd name="T0" fmla="*/ 0 w 2380222"/>
              <a:gd name="T1" fmla="*/ 0 h 3377169"/>
              <a:gd name="T2" fmla="*/ 2380222 w 2380222"/>
              <a:gd name="T3" fmla="*/ 0 h 3377169"/>
              <a:gd name="T4" fmla="*/ 2380222 w 2380222"/>
              <a:gd name="T5" fmla="*/ 3377169 h 3377169"/>
              <a:gd name="T6" fmla="*/ 0 w 2380222"/>
              <a:gd name="T7" fmla="*/ 3377169 h 3377169"/>
              <a:gd name="T8" fmla="*/ 0 w 2380222"/>
              <a:gd name="T9" fmla="*/ 0 h 3377169"/>
              <a:gd name="T10" fmla="*/ 2380222 w 2380222"/>
              <a:gd name="T11" fmla="*/ 3377169 h 3377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380222" h="3377169">
                <a:moveTo>
                  <a:pt x="0" y="0"/>
                </a:moveTo>
                <a:lnTo>
                  <a:pt x="2380222" y="0"/>
                </a:lnTo>
                <a:lnTo>
                  <a:pt x="2380222" y="3377169"/>
                </a:lnTo>
                <a:lnTo>
                  <a:pt x="0" y="33771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5541963" y="1866900"/>
            <a:ext cx="10175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FFFF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贰</a:t>
            </a:r>
          </a:p>
        </p:txBody>
      </p:sp>
      <p:sp>
        <p:nvSpPr>
          <p:cNvPr id="9222" name="矩形 12"/>
          <p:cNvSpPr>
            <a:spLocks noChangeArrowheads="1"/>
          </p:cNvSpPr>
          <p:nvPr/>
        </p:nvSpPr>
        <p:spPr bwMode="auto">
          <a:xfrm>
            <a:off x="4368800" y="4013200"/>
            <a:ext cx="353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F3F3F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第二部分</a:t>
            </a:r>
          </a:p>
        </p:txBody>
      </p:sp>
      <p:pic>
        <p:nvPicPr>
          <p:cNvPr id="9223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5450"/>
            <a:ext cx="24018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组合 15"/>
          <p:cNvGrpSpPr/>
          <p:nvPr/>
        </p:nvGrpSpPr>
        <p:grpSpPr bwMode="auto">
          <a:xfrm rot="1780350">
            <a:off x="6632575" y="1685925"/>
            <a:ext cx="657225" cy="469900"/>
            <a:chOff x="0" y="0"/>
            <a:chExt cx="1614487" cy="1154113"/>
          </a:xfrm>
        </p:grpSpPr>
        <p:sp>
          <p:nvSpPr>
            <p:cNvPr id="9225" name="Freeform 48"/>
            <p:cNvSpPr>
              <a:spLocks noChangeArrowheads="1"/>
            </p:cNvSpPr>
            <p:nvPr/>
          </p:nvSpPr>
          <p:spPr bwMode="auto">
            <a:xfrm>
              <a:off x="957262" y="935038"/>
              <a:ext cx="338137" cy="219075"/>
            </a:xfrm>
            <a:custGeom>
              <a:avLst/>
              <a:gdLst>
                <a:gd name="T0" fmla="*/ 40 w 90"/>
                <a:gd name="T1" fmla="*/ 0 h 58"/>
                <a:gd name="T2" fmla="*/ 0 w 90"/>
                <a:gd name="T3" fmla="*/ 40 h 58"/>
                <a:gd name="T4" fmla="*/ 48 w 90"/>
                <a:gd name="T5" fmla="*/ 58 h 58"/>
                <a:gd name="T6" fmla="*/ 90 w 90"/>
                <a:gd name="T7" fmla="*/ 21 h 58"/>
                <a:gd name="T8" fmla="*/ 79 w 90"/>
                <a:gd name="T9" fmla="*/ 22 h 58"/>
                <a:gd name="T10" fmla="*/ 40 w 90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58"/>
                <a:gd name="T20" fmla="*/ 90 w 90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58">
                  <a:moveTo>
                    <a:pt x="40" y="0"/>
                  </a:moveTo>
                  <a:cubicBezTo>
                    <a:pt x="16" y="17"/>
                    <a:pt x="19" y="35"/>
                    <a:pt x="0" y="40"/>
                  </a:cubicBezTo>
                  <a:cubicBezTo>
                    <a:pt x="17" y="52"/>
                    <a:pt x="34" y="58"/>
                    <a:pt x="48" y="58"/>
                  </a:cubicBezTo>
                  <a:cubicBezTo>
                    <a:pt x="68" y="58"/>
                    <a:pt x="84" y="47"/>
                    <a:pt x="90" y="21"/>
                  </a:cubicBezTo>
                  <a:cubicBezTo>
                    <a:pt x="86" y="22"/>
                    <a:pt x="83" y="22"/>
                    <a:pt x="79" y="22"/>
                  </a:cubicBezTo>
                  <a:cubicBezTo>
                    <a:pt x="60" y="22"/>
                    <a:pt x="45" y="13"/>
                    <a:pt x="40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6" name="Freeform 49"/>
            <p:cNvSpPr>
              <a:spLocks noChangeArrowheads="1"/>
            </p:cNvSpPr>
            <p:nvPr/>
          </p:nvSpPr>
          <p:spPr bwMode="auto">
            <a:xfrm>
              <a:off x="0" y="503238"/>
              <a:ext cx="1168400" cy="650875"/>
            </a:xfrm>
            <a:custGeom>
              <a:avLst/>
              <a:gdLst>
                <a:gd name="T0" fmla="*/ 194 w 311"/>
                <a:gd name="T1" fmla="*/ 0 h 173"/>
                <a:gd name="T2" fmla="*/ 70 w 311"/>
                <a:gd name="T3" fmla="*/ 68 h 173"/>
                <a:gd name="T4" fmla="*/ 0 w 311"/>
                <a:gd name="T5" fmla="*/ 173 h 173"/>
                <a:gd name="T6" fmla="*/ 112 w 311"/>
                <a:gd name="T7" fmla="*/ 67 h 173"/>
                <a:gd name="T8" fmla="*/ 165 w 311"/>
                <a:gd name="T9" fmla="*/ 54 h 173"/>
                <a:gd name="T10" fmla="*/ 211 w 311"/>
                <a:gd name="T11" fmla="*/ 77 h 173"/>
                <a:gd name="T12" fmla="*/ 190 w 311"/>
                <a:gd name="T13" fmla="*/ 74 h 173"/>
                <a:gd name="T14" fmla="*/ 155 w 311"/>
                <a:gd name="T15" fmla="*/ 109 h 173"/>
                <a:gd name="T16" fmla="*/ 187 w 311"/>
                <a:gd name="T17" fmla="*/ 125 h 173"/>
                <a:gd name="T18" fmla="*/ 191 w 311"/>
                <a:gd name="T19" fmla="*/ 125 h 173"/>
                <a:gd name="T20" fmla="*/ 196 w 311"/>
                <a:gd name="T21" fmla="*/ 125 h 173"/>
                <a:gd name="T22" fmla="*/ 199 w 311"/>
                <a:gd name="T23" fmla="*/ 125 h 173"/>
                <a:gd name="T24" fmla="*/ 221 w 311"/>
                <a:gd name="T25" fmla="*/ 153 h 173"/>
                <a:gd name="T26" fmla="*/ 231 w 311"/>
                <a:gd name="T27" fmla="*/ 155 h 173"/>
                <a:gd name="T28" fmla="*/ 257 w 311"/>
                <a:gd name="T29" fmla="*/ 143 h 173"/>
                <a:gd name="T30" fmla="*/ 261 w 311"/>
                <a:gd name="T31" fmla="*/ 134 h 173"/>
                <a:gd name="T32" fmla="*/ 261 w 311"/>
                <a:gd name="T33" fmla="*/ 134 h 173"/>
                <a:gd name="T34" fmla="*/ 261 w 311"/>
                <a:gd name="T35" fmla="*/ 134 h 173"/>
                <a:gd name="T36" fmla="*/ 261 w 311"/>
                <a:gd name="T37" fmla="*/ 134 h 173"/>
                <a:gd name="T38" fmla="*/ 238 w 311"/>
                <a:gd name="T39" fmla="*/ 13 h 173"/>
                <a:gd name="T40" fmla="*/ 194 w 311"/>
                <a:gd name="T41" fmla="*/ 0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1"/>
                <a:gd name="T64" fmla="*/ 0 h 173"/>
                <a:gd name="T65" fmla="*/ 311 w 311"/>
                <a:gd name="T66" fmla="*/ 173 h 1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1" h="173">
                  <a:moveTo>
                    <a:pt x="194" y="0"/>
                  </a:moveTo>
                  <a:cubicBezTo>
                    <a:pt x="154" y="0"/>
                    <a:pt x="110" y="29"/>
                    <a:pt x="70" y="68"/>
                  </a:cubicBezTo>
                  <a:cubicBezTo>
                    <a:pt x="17" y="120"/>
                    <a:pt x="32" y="131"/>
                    <a:pt x="0" y="173"/>
                  </a:cubicBezTo>
                  <a:cubicBezTo>
                    <a:pt x="55" y="127"/>
                    <a:pt x="49" y="92"/>
                    <a:pt x="112" y="67"/>
                  </a:cubicBezTo>
                  <a:cubicBezTo>
                    <a:pt x="134" y="58"/>
                    <a:pt x="151" y="54"/>
                    <a:pt x="165" y="54"/>
                  </a:cubicBezTo>
                  <a:cubicBezTo>
                    <a:pt x="184" y="54"/>
                    <a:pt x="198" y="63"/>
                    <a:pt x="211" y="77"/>
                  </a:cubicBezTo>
                  <a:cubicBezTo>
                    <a:pt x="206" y="75"/>
                    <a:pt x="199" y="74"/>
                    <a:pt x="190" y="74"/>
                  </a:cubicBezTo>
                  <a:cubicBezTo>
                    <a:pt x="167" y="74"/>
                    <a:pt x="139" y="84"/>
                    <a:pt x="155" y="109"/>
                  </a:cubicBezTo>
                  <a:cubicBezTo>
                    <a:pt x="164" y="123"/>
                    <a:pt x="176" y="125"/>
                    <a:pt x="187" y="125"/>
                  </a:cubicBezTo>
                  <a:cubicBezTo>
                    <a:pt x="188" y="125"/>
                    <a:pt x="190" y="125"/>
                    <a:pt x="191" y="125"/>
                  </a:cubicBezTo>
                  <a:cubicBezTo>
                    <a:pt x="193" y="125"/>
                    <a:pt x="194" y="125"/>
                    <a:pt x="196" y="125"/>
                  </a:cubicBezTo>
                  <a:cubicBezTo>
                    <a:pt x="197" y="125"/>
                    <a:pt x="198" y="125"/>
                    <a:pt x="199" y="125"/>
                  </a:cubicBezTo>
                  <a:cubicBezTo>
                    <a:pt x="203" y="137"/>
                    <a:pt x="206" y="147"/>
                    <a:pt x="221" y="153"/>
                  </a:cubicBezTo>
                  <a:cubicBezTo>
                    <a:pt x="224" y="154"/>
                    <a:pt x="227" y="155"/>
                    <a:pt x="231" y="155"/>
                  </a:cubicBezTo>
                  <a:cubicBezTo>
                    <a:pt x="240" y="155"/>
                    <a:pt x="250" y="151"/>
                    <a:pt x="257" y="143"/>
                  </a:cubicBezTo>
                  <a:cubicBezTo>
                    <a:pt x="259" y="141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311" y="104"/>
                    <a:pt x="294" y="49"/>
                    <a:pt x="238" y="13"/>
                  </a:cubicBezTo>
                  <a:cubicBezTo>
                    <a:pt x="224" y="4"/>
                    <a:pt x="210" y="0"/>
                    <a:pt x="194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7" name="Freeform 50"/>
            <p:cNvSpPr>
              <a:spLocks noChangeArrowheads="1"/>
            </p:cNvSpPr>
            <p:nvPr/>
          </p:nvSpPr>
          <p:spPr bwMode="auto">
            <a:xfrm>
              <a:off x="131762" y="354013"/>
              <a:ext cx="1482725" cy="619125"/>
            </a:xfrm>
            <a:custGeom>
              <a:avLst/>
              <a:gdLst>
                <a:gd name="T0" fmla="*/ 179 w 395"/>
                <a:gd name="T1" fmla="*/ 0 h 165"/>
                <a:gd name="T2" fmla="*/ 168 w 395"/>
                <a:gd name="T3" fmla="*/ 1 h 165"/>
                <a:gd name="T4" fmla="*/ 84 w 395"/>
                <a:gd name="T5" fmla="*/ 35 h 165"/>
                <a:gd name="T6" fmla="*/ 0 w 395"/>
                <a:gd name="T7" fmla="*/ 132 h 165"/>
                <a:gd name="T8" fmla="*/ 158 w 395"/>
                <a:gd name="T9" fmla="*/ 27 h 165"/>
                <a:gd name="T10" fmla="*/ 251 w 395"/>
                <a:gd name="T11" fmla="*/ 81 h 165"/>
                <a:gd name="T12" fmla="*/ 274 w 395"/>
                <a:gd name="T13" fmla="*/ 155 h 165"/>
                <a:gd name="T14" fmla="*/ 300 w 395"/>
                <a:gd name="T15" fmla="*/ 165 h 165"/>
                <a:gd name="T16" fmla="*/ 327 w 395"/>
                <a:gd name="T17" fmla="*/ 161 h 165"/>
                <a:gd name="T18" fmla="*/ 351 w 395"/>
                <a:gd name="T19" fmla="*/ 49 h 165"/>
                <a:gd name="T20" fmla="*/ 343 w 395"/>
                <a:gd name="T21" fmla="*/ 47 h 165"/>
                <a:gd name="T22" fmla="*/ 316 w 395"/>
                <a:gd name="T23" fmla="*/ 61 h 165"/>
                <a:gd name="T24" fmla="*/ 294 w 395"/>
                <a:gd name="T25" fmla="*/ 64 h 165"/>
                <a:gd name="T26" fmla="*/ 301 w 395"/>
                <a:gd name="T27" fmla="*/ 95 h 165"/>
                <a:gd name="T28" fmla="*/ 313 w 395"/>
                <a:gd name="T29" fmla="*/ 78 h 165"/>
                <a:gd name="T30" fmla="*/ 312 w 395"/>
                <a:gd name="T31" fmla="*/ 100 h 165"/>
                <a:gd name="T32" fmla="*/ 300 w 395"/>
                <a:gd name="T33" fmla="*/ 104 h 165"/>
                <a:gd name="T34" fmla="*/ 280 w 395"/>
                <a:gd name="T35" fmla="*/ 87 h 165"/>
                <a:gd name="T36" fmla="*/ 285 w 395"/>
                <a:gd name="T37" fmla="*/ 57 h 165"/>
                <a:gd name="T38" fmla="*/ 211 w 395"/>
                <a:gd name="T39" fmla="*/ 5 h 165"/>
                <a:gd name="T40" fmla="*/ 179 w 395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5"/>
                <a:gd name="T64" fmla="*/ 0 h 165"/>
                <a:gd name="T65" fmla="*/ 395 w 395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5" h="165">
                  <a:moveTo>
                    <a:pt x="179" y="0"/>
                  </a:moveTo>
                  <a:cubicBezTo>
                    <a:pt x="175" y="0"/>
                    <a:pt x="171" y="1"/>
                    <a:pt x="168" y="1"/>
                  </a:cubicBezTo>
                  <a:cubicBezTo>
                    <a:pt x="148" y="3"/>
                    <a:pt x="116" y="12"/>
                    <a:pt x="84" y="35"/>
                  </a:cubicBezTo>
                  <a:cubicBezTo>
                    <a:pt x="58" y="54"/>
                    <a:pt x="18" y="109"/>
                    <a:pt x="0" y="132"/>
                  </a:cubicBezTo>
                  <a:cubicBezTo>
                    <a:pt x="59" y="69"/>
                    <a:pt x="109" y="27"/>
                    <a:pt x="158" y="27"/>
                  </a:cubicBezTo>
                  <a:cubicBezTo>
                    <a:pt x="189" y="27"/>
                    <a:pt x="219" y="44"/>
                    <a:pt x="251" y="81"/>
                  </a:cubicBezTo>
                  <a:cubicBezTo>
                    <a:pt x="274" y="108"/>
                    <a:pt x="262" y="141"/>
                    <a:pt x="274" y="155"/>
                  </a:cubicBezTo>
                  <a:cubicBezTo>
                    <a:pt x="280" y="163"/>
                    <a:pt x="290" y="165"/>
                    <a:pt x="300" y="165"/>
                  </a:cubicBezTo>
                  <a:cubicBezTo>
                    <a:pt x="311" y="165"/>
                    <a:pt x="321" y="163"/>
                    <a:pt x="327" y="161"/>
                  </a:cubicBezTo>
                  <a:cubicBezTo>
                    <a:pt x="366" y="148"/>
                    <a:pt x="395" y="73"/>
                    <a:pt x="351" y="49"/>
                  </a:cubicBezTo>
                  <a:cubicBezTo>
                    <a:pt x="348" y="48"/>
                    <a:pt x="346" y="47"/>
                    <a:pt x="343" y="47"/>
                  </a:cubicBezTo>
                  <a:cubicBezTo>
                    <a:pt x="334" y="47"/>
                    <a:pt x="326" y="57"/>
                    <a:pt x="316" y="61"/>
                  </a:cubicBezTo>
                  <a:cubicBezTo>
                    <a:pt x="313" y="62"/>
                    <a:pt x="296" y="62"/>
                    <a:pt x="294" y="64"/>
                  </a:cubicBezTo>
                  <a:cubicBezTo>
                    <a:pt x="277" y="77"/>
                    <a:pt x="290" y="95"/>
                    <a:pt x="301" y="95"/>
                  </a:cubicBezTo>
                  <a:cubicBezTo>
                    <a:pt x="306" y="95"/>
                    <a:pt x="312" y="90"/>
                    <a:pt x="313" y="78"/>
                  </a:cubicBezTo>
                  <a:cubicBezTo>
                    <a:pt x="323" y="87"/>
                    <a:pt x="312" y="100"/>
                    <a:pt x="312" y="100"/>
                  </a:cubicBezTo>
                  <a:cubicBezTo>
                    <a:pt x="310" y="103"/>
                    <a:pt x="305" y="104"/>
                    <a:pt x="300" y="104"/>
                  </a:cubicBezTo>
                  <a:cubicBezTo>
                    <a:pt x="293" y="104"/>
                    <a:pt x="284" y="100"/>
                    <a:pt x="280" y="87"/>
                  </a:cubicBezTo>
                  <a:cubicBezTo>
                    <a:pt x="277" y="77"/>
                    <a:pt x="279" y="66"/>
                    <a:pt x="285" y="57"/>
                  </a:cubicBezTo>
                  <a:cubicBezTo>
                    <a:pt x="264" y="33"/>
                    <a:pt x="237" y="19"/>
                    <a:pt x="211" y="5"/>
                  </a:cubicBezTo>
                  <a:cubicBezTo>
                    <a:pt x="206" y="2"/>
                    <a:pt x="191" y="0"/>
                    <a:pt x="17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8" name="Freeform 51"/>
            <p:cNvSpPr>
              <a:spLocks noChangeArrowheads="1"/>
            </p:cNvSpPr>
            <p:nvPr/>
          </p:nvSpPr>
          <p:spPr bwMode="auto">
            <a:xfrm>
              <a:off x="296862" y="0"/>
              <a:ext cx="1249362" cy="596900"/>
            </a:xfrm>
            <a:custGeom>
              <a:avLst/>
              <a:gdLst>
                <a:gd name="T0" fmla="*/ 199 w 333"/>
                <a:gd name="T1" fmla="*/ 0 h 159"/>
                <a:gd name="T2" fmla="*/ 24 w 333"/>
                <a:gd name="T3" fmla="*/ 92 h 159"/>
                <a:gd name="T4" fmla="*/ 90 w 333"/>
                <a:gd name="T5" fmla="*/ 60 h 159"/>
                <a:gd name="T6" fmla="*/ 111 w 333"/>
                <a:gd name="T7" fmla="*/ 58 h 159"/>
                <a:gd name="T8" fmla="*/ 134 w 333"/>
                <a:gd name="T9" fmla="*/ 65 h 159"/>
                <a:gd name="T10" fmla="*/ 128 w 333"/>
                <a:gd name="T11" fmla="*/ 64 h 159"/>
                <a:gd name="T12" fmla="*/ 19 w 333"/>
                <a:gd name="T13" fmla="*/ 112 h 159"/>
                <a:gd name="T14" fmla="*/ 0 w 333"/>
                <a:gd name="T15" fmla="*/ 159 h 159"/>
                <a:gd name="T16" fmla="*/ 136 w 333"/>
                <a:gd name="T17" fmla="*/ 84 h 159"/>
                <a:gd name="T18" fmla="*/ 172 w 333"/>
                <a:gd name="T19" fmla="*/ 90 h 159"/>
                <a:gd name="T20" fmla="*/ 203 w 333"/>
                <a:gd name="T21" fmla="*/ 52 h 159"/>
                <a:gd name="T22" fmla="*/ 207 w 333"/>
                <a:gd name="T23" fmla="*/ 53 h 159"/>
                <a:gd name="T24" fmla="*/ 208 w 333"/>
                <a:gd name="T25" fmla="*/ 101 h 159"/>
                <a:gd name="T26" fmla="*/ 208 w 333"/>
                <a:gd name="T27" fmla="*/ 101 h 159"/>
                <a:gd name="T28" fmla="*/ 220 w 333"/>
                <a:gd name="T29" fmla="*/ 84 h 159"/>
                <a:gd name="T30" fmla="*/ 205 w 333"/>
                <a:gd name="T31" fmla="*/ 62 h 159"/>
                <a:gd name="T32" fmla="*/ 203 w 333"/>
                <a:gd name="T33" fmla="*/ 62 h 159"/>
                <a:gd name="T34" fmla="*/ 227 w 333"/>
                <a:gd name="T35" fmla="*/ 120 h 159"/>
                <a:gd name="T36" fmla="*/ 229 w 333"/>
                <a:gd name="T37" fmla="*/ 120 h 159"/>
                <a:gd name="T38" fmla="*/ 270 w 333"/>
                <a:gd name="T39" fmla="*/ 96 h 159"/>
                <a:gd name="T40" fmla="*/ 270 w 333"/>
                <a:gd name="T41" fmla="*/ 96 h 159"/>
                <a:gd name="T42" fmla="*/ 270 w 333"/>
                <a:gd name="T43" fmla="*/ 96 h 159"/>
                <a:gd name="T44" fmla="*/ 270 w 333"/>
                <a:gd name="T45" fmla="*/ 96 h 159"/>
                <a:gd name="T46" fmla="*/ 270 w 333"/>
                <a:gd name="T47" fmla="*/ 96 h 159"/>
                <a:gd name="T48" fmla="*/ 242 w 333"/>
                <a:gd name="T49" fmla="*/ 125 h 159"/>
                <a:gd name="T50" fmla="*/ 257 w 333"/>
                <a:gd name="T51" fmla="*/ 146 h 159"/>
                <a:gd name="T52" fmla="*/ 266 w 333"/>
                <a:gd name="T53" fmla="*/ 145 h 159"/>
                <a:gd name="T54" fmla="*/ 268 w 333"/>
                <a:gd name="T55" fmla="*/ 22 h 159"/>
                <a:gd name="T56" fmla="*/ 199 w 333"/>
                <a:gd name="T57" fmla="*/ 0 h 1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159"/>
                <a:gd name="T89" fmla="*/ 333 w 333"/>
                <a:gd name="T90" fmla="*/ 159 h 1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159">
                  <a:moveTo>
                    <a:pt x="199" y="0"/>
                  </a:moveTo>
                  <a:cubicBezTo>
                    <a:pt x="142" y="0"/>
                    <a:pt x="72" y="33"/>
                    <a:pt x="24" y="92"/>
                  </a:cubicBezTo>
                  <a:cubicBezTo>
                    <a:pt x="41" y="86"/>
                    <a:pt x="70" y="65"/>
                    <a:pt x="90" y="60"/>
                  </a:cubicBezTo>
                  <a:cubicBezTo>
                    <a:pt x="98" y="59"/>
                    <a:pt x="105" y="58"/>
                    <a:pt x="111" y="58"/>
                  </a:cubicBezTo>
                  <a:cubicBezTo>
                    <a:pt x="120" y="58"/>
                    <a:pt x="128" y="60"/>
                    <a:pt x="134" y="65"/>
                  </a:cubicBezTo>
                  <a:cubicBezTo>
                    <a:pt x="132" y="64"/>
                    <a:pt x="130" y="64"/>
                    <a:pt x="128" y="64"/>
                  </a:cubicBezTo>
                  <a:cubicBezTo>
                    <a:pt x="87" y="64"/>
                    <a:pt x="39" y="90"/>
                    <a:pt x="19" y="112"/>
                  </a:cubicBezTo>
                  <a:cubicBezTo>
                    <a:pt x="5" y="127"/>
                    <a:pt x="0" y="158"/>
                    <a:pt x="0" y="159"/>
                  </a:cubicBezTo>
                  <a:cubicBezTo>
                    <a:pt x="38" y="110"/>
                    <a:pt x="90" y="84"/>
                    <a:pt x="136" y="84"/>
                  </a:cubicBezTo>
                  <a:cubicBezTo>
                    <a:pt x="149" y="84"/>
                    <a:pt x="161" y="86"/>
                    <a:pt x="172" y="90"/>
                  </a:cubicBezTo>
                  <a:cubicBezTo>
                    <a:pt x="169" y="74"/>
                    <a:pt x="187" y="52"/>
                    <a:pt x="203" y="52"/>
                  </a:cubicBezTo>
                  <a:cubicBezTo>
                    <a:pt x="204" y="52"/>
                    <a:pt x="206" y="52"/>
                    <a:pt x="207" y="53"/>
                  </a:cubicBezTo>
                  <a:cubicBezTo>
                    <a:pt x="251" y="64"/>
                    <a:pt x="227" y="101"/>
                    <a:pt x="208" y="101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07" y="94"/>
                    <a:pt x="214" y="95"/>
                    <a:pt x="220" y="84"/>
                  </a:cubicBezTo>
                  <a:cubicBezTo>
                    <a:pt x="226" y="75"/>
                    <a:pt x="216" y="62"/>
                    <a:pt x="205" y="62"/>
                  </a:cubicBezTo>
                  <a:cubicBezTo>
                    <a:pt x="204" y="62"/>
                    <a:pt x="204" y="62"/>
                    <a:pt x="203" y="62"/>
                  </a:cubicBezTo>
                  <a:cubicBezTo>
                    <a:pt x="154" y="87"/>
                    <a:pt x="202" y="116"/>
                    <a:pt x="227" y="120"/>
                  </a:cubicBezTo>
                  <a:cubicBezTo>
                    <a:pt x="228" y="120"/>
                    <a:pt x="228" y="120"/>
                    <a:pt x="229" y="120"/>
                  </a:cubicBezTo>
                  <a:cubicBezTo>
                    <a:pt x="237" y="120"/>
                    <a:pt x="255" y="113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69" y="97"/>
                    <a:pt x="259" y="124"/>
                    <a:pt x="242" y="125"/>
                  </a:cubicBezTo>
                  <a:cubicBezTo>
                    <a:pt x="226" y="127"/>
                    <a:pt x="235" y="146"/>
                    <a:pt x="257" y="146"/>
                  </a:cubicBezTo>
                  <a:cubicBezTo>
                    <a:pt x="260" y="146"/>
                    <a:pt x="263" y="146"/>
                    <a:pt x="266" y="145"/>
                  </a:cubicBezTo>
                  <a:cubicBezTo>
                    <a:pt x="333" y="131"/>
                    <a:pt x="303" y="52"/>
                    <a:pt x="268" y="22"/>
                  </a:cubicBezTo>
                  <a:cubicBezTo>
                    <a:pt x="250" y="7"/>
                    <a:pt x="226" y="0"/>
                    <a:pt x="199" y="0"/>
                  </a:cubicBezTo>
                </a:path>
              </a:pathLst>
            </a:custGeom>
            <a:solidFill>
              <a:srgbClr val="2E2E2E">
                <a:alpha val="8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229" name="组合 22"/>
          <p:cNvGrpSpPr/>
          <p:nvPr/>
        </p:nvGrpSpPr>
        <p:grpSpPr bwMode="auto">
          <a:xfrm>
            <a:off x="6775450" y="3273425"/>
            <a:ext cx="631825" cy="752475"/>
            <a:chOff x="0" y="0"/>
            <a:chExt cx="631825" cy="752476"/>
          </a:xfrm>
        </p:grpSpPr>
        <p:sp>
          <p:nvSpPr>
            <p:cNvPr id="9230" name="Freeform 202"/>
            <p:cNvSpPr>
              <a:spLocks noChangeArrowheads="1"/>
            </p:cNvSpPr>
            <p:nvPr/>
          </p:nvSpPr>
          <p:spPr bwMode="auto">
            <a:xfrm>
              <a:off x="266700" y="4889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1" name="Freeform 203"/>
            <p:cNvSpPr>
              <a:spLocks noChangeArrowheads="1"/>
            </p:cNvSpPr>
            <p:nvPr/>
          </p:nvSpPr>
          <p:spPr bwMode="auto">
            <a:xfrm>
              <a:off x="153987" y="211138"/>
              <a:ext cx="368300" cy="307975"/>
            </a:xfrm>
            <a:custGeom>
              <a:avLst/>
              <a:gdLst>
                <a:gd name="T0" fmla="*/ 91 w 98"/>
                <a:gd name="T1" fmla="*/ 40 h 82"/>
                <a:gd name="T2" fmla="*/ 92 w 98"/>
                <a:gd name="T3" fmla="*/ 34 h 82"/>
                <a:gd name="T4" fmla="*/ 88 w 98"/>
                <a:gd name="T5" fmla="*/ 24 h 82"/>
                <a:gd name="T6" fmla="*/ 67 w 98"/>
                <a:gd name="T7" fmla="*/ 6 h 82"/>
                <a:gd name="T8" fmla="*/ 62 w 98"/>
                <a:gd name="T9" fmla="*/ 3 h 82"/>
                <a:gd name="T10" fmla="*/ 55 w 98"/>
                <a:gd name="T11" fmla="*/ 4 h 82"/>
                <a:gd name="T12" fmla="*/ 41 w 98"/>
                <a:gd name="T13" fmla="*/ 3 h 82"/>
                <a:gd name="T14" fmla="*/ 26 w 98"/>
                <a:gd name="T15" fmla="*/ 4 h 82"/>
                <a:gd name="T16" fmla="*/ 12 w 98"/>
                <a:gd name="T17" fmla="*/ 8 h 82"/>
                <a:gd name="T18" fmla="*/ 5 w 98"/>
                <a:gd name="T19" fmla="*/ 14 h 82"/>
                <a:gd name="T20" fmla="*/ 4 w 98"/>
                <a:gd name="T21" fmla="*/ 26 h 82"/>
                <a:gd name="T22" fmla="*/ 2 w 98"/>
                <a:gd name="T23" fmla="*/ 33 h 82"/>
                <a:gd name="T24" fmla="*/ 5 w 98"/>
                <a:gd name="T25" fmla="*/ 35 h 82"/>
                <a:gd name="T26" fmla="*/ 4 w 98"/>
                <a:gd name="T27" fmla="*/ 39 h 82"/>
                <a:gd name="T28" fmla="*/ 3 w 98"/>
                <a:gd name="T29" fmla="*/ 44 h 82"/>
                <a:gd name="T30" fmla="*/ 3 w 98"/>
                <a:gd name="T31" fmla="*/ 50 h 82"/>
                <a:gd name="T32" fmla="*/ 8 w 98"/>
                <a:gd name="T33" fmla="*/ 59 h 82"/>
                <a:gd name="T34" fmla="*/ 11 w 98"/>
                <a:gd name="T35" fmla="*/ 58 h 82"/>
                <a:gd name="T36" fmla="*/ 13 w 98"/>
                <a:gd name="T37" fmla="*/ 62 h 82"/>
                <a:gd name="T38" fmla="*/ 16 w 98"/>
                <a:gd name="T39" fmla="*/ 69 h 82"/>
                <a:gd name="T40" fmla="*/ 25 w 98"/>
                <a:gd name="T41" fmla="*/ 68 h 82"/>
                <a:gd name="T42" fmla="*/ 25 w 98"/>
                <a:gd name="T43" fmla="*/ 69 h 82"/>
                <a:gd name="T44" fmla="*/ 28 w 98"/>
                <a:gd name="T45" fmla="*/ 67 h 82"/>
                <a:gd name="T46" fmla="*/ 30 w 98"/>
                <a:gd name="T47" fmla="*/ 69 h 82"/>
                <a:gd name="T48" fmla="*/ 31 w 98"/>
                <a:gd name="T49" fmla="*/ 73 h 82"/>
                <a:gd name="T50" fmla="*/ 31 w 98"/>
                <a:gd name="T51" fmla="*/ 74 h 82"/>
                <a:gd name="T52" fmla="*/ 31 w 98"/>
                <a:gd name="T53" fmla="*/ 74 h 82"/>
                <a:gd name="T54" fmla="*/ 38 w 98"/>
                <a:gd name="T55" fmla="*/ 76 h 82"/>
                <a:gd name="T56" fmla="*/ 35 w 98"/>
                <a:gd name="T57" fmla="*/ 79 h 82"/>
                <a:gd name="T58" fmla="*/ 36 w 98"/>
                <a:gd name="T59" fmla="*/ 79 h 82"/>
                <a:gd name="T60" fmla="*/ 40 w 98"/>
                <a:gd name="T61" fmla="*/ 78 h 82"/>
                <a:gd name="T62" fmla="*/ 38 w 98"/>
                <a:gd name="T63" fmla="*/ 80 h 82"/>
                <a:gd name="T64" fmla="*/ 56 w 98"/>
                <a:gd name="T65" fmla="*/ 80 h 82"/>
                <a:gd name="T66" fmla="*/ 68 w 98"/>
                <a:gd name="T67" fmla="*/ 72 h 82"/>
                <a:gd name="T68" fmla="*/ 75 w 98"/>
                <a:gd name="T69" fmla="*/ 74 h 82"/>
                <a:gd name="T70" fmla="*/ 74 w 98"/>
                <a:gd name="T71" fmla="*/ 71 h 82"/>
                <a:gd name="T72" fmla="*/ 77 w 98"/>
                <a:gd name="T73" fmla="*/ 69 h 82"/>
                <a:gd name="T74" fmla="*/ 79 w 98"/>
                <a:gd name="T75" fmla="*/ 71 h 82"/>
                <a:gd name="T76" fmla="*/ 80 w 98"/>
                <a:gd name="T77" fmla="*/ 71 h 82"/>
                <a:gd name="T78" fmla="*/ 79 w 98"/>
                <a:gd name="T79" fmla="*/ 66 h 82"/>
                <a:gd name="T80" fmla="*/ 81 w 98"/>
                <a:gd name="T81" fmla="*/ 66 h 82"/>
                <a:gd name="T82" fmla="*/ 80 w 98"/>
                <a:gd name="T83" fmla="*/ 64 h 82"/>
                <a:gd name="T84" fmla="*/ 82 w 98"/>
                <a:gd name="T85" fmla="*/ 60 h 82"/>
                <a:gd name="T86" fmla="*/ 87 w 98"/>
                <a:gd name="T87" fmla="*/ 55 h 82"/>
                <a:gd name="T88" fmla="*/ 91 w 98"/>
                <a:gd name="T89" fmla="*/ 40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8"/>
                <a:gd name="T136" fmla="*/ 0 h 82"/>
                <a:gd name="T137" fmla="*/ 98 w 98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8" h="82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2" name="Freeform 204"/>
            <p:cNvSpPr>
              <a:spLocks noChangeArrowheads="1"/>
            </p:cNvSpPr>
            <p:nvPr/>
          </p:nvSpPr>
          <p:spPr bwMode="auto">
            <a:xfrm>
              <a:off x="161925" y="296863"/>
              <a:ext cx="6350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3" name="Freeform 206"/>
            <p:cNvSpPr>
              <a:spLocks noChangeArrowheads="1"/>
            </p:cNvSpPr>
            <p:nvPr/>
          </p:nvSpPr>
          <p:spPr bwMode="auto">
            <a:xfrm>
              <a:off x="244475" y="4587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4" name="Freeform 207"/>
            <p:cNvSpPr>
              <a:spLocks noChangeArrowheads="1"/>
            </p:cNvSpPr>
            <p:nvPr/>
          </p:nvSpPr>
          <p:spPr bwMode="auto">
            <a:xfrm>
              <a:off x="269875" y="47783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5" name="Freeform 208"/>
            <p:cNvSpPr>
              <a:spLocks noChangeArrowheads="1"/>
            </p:cNvSpPr>
            <p:nvPr/>
          </p:nvSpPr>
          <p:spPr bwMode="auto">
            <a:xfrm>
              <a:off x="277812" y="48577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6" name="Freeform 209"/>
            <p:cNvSpPr>
              <a:spLocks noChangeArrowheads="1"/>
            </p:cNvSpPr>
            <p:nvPr/>
          </p:nvSpPr>
          <p:spPr bwMode="auto">
            <a:xfrm>
              <a:off x="346075" y="233363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7" name="Freeform 210"/>
            <p:cNvSpPr>
              <a:spLocks noChangeArrowheads="1"/>
            </p:cNvSpPr>
            <p:nvPr/>
          </p:nvSpPr>
          <p:spPr bwMode="auto">
            <a:xfrm>
              <a:off x="346075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8" name="Freeform 211"/>
            <p:cNvSpPr>
              <a:spLocks noChangeArrowheads="1"/>
            </p:cNvSpPr>
            <p:nvPr/>
          </p:nvSpPr>
          <p:spPr bwMode="auto">
            <a:xfrm>
              <a:off x="376237" y="225425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9" name="Freeform 212"/>
            <p:cNvSpPr>
              <a:spLocks noChangeArrowheads="1"/>
            </p:cNvSpPr>
            <p:nvPr/>
          </p:nvSpPr>
          <p:spPr bwMode="auto">
            <a:xfrm>
              <a:off x="360362" y="496888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0" name="Freeform 213"/>
            <p:cNvSpPr>
              <a:spLocks noChangeArrowheads="1"/>
            </p:cNvSpPr>
            <p:nvPr/>
          </p:nvSpPr>
          <p:spPr bwMode="auto">
            <a:xfrm>
              <a:off x="357187" y="508000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1" name="Freeform 214"/>
            <p:cNvSpPr>
              <a:spLocks noChangeArrowheads="1"/>
            </p:cNvSpPr>
            <p:nvPr/>
          </p:nvSpPr>
          <p:spPr bwMode="auto">
            <a:xfrm>
              <a:off x="406400" y="24765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2" name="Freeform 215"/>
            <p:cNvSpPr>
              <a:spLocks noChangeArrowheads="1"/>
            </p:cNvSpPr>
            <p:nvPr/>
          </p:nvSpPr>
          <p:spPr bwMode="auto">
            <a:xfrm>
              <a:off x="428625" y="263525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3" name="Freeform 216"/>
            <p:cNvSpPr>
              <a:spLocks noChangeArrowheads="1"/>
            </p:cNvSpPr>
            <p:nvPr/>
          </p:nvSpPr>
          <p:spPr bwMode="auto">
            <a:xfrm>
              <a:off x="0" y="176213"/>
              <a:ext cx="25400" cy="23813"/>
            </a:xfrm>
            <a:custGeom>
              <a:avLst/>
              <a:gdLst>
                <a:gd name="T0" fmla="*/ 2 w 7"/>
                <a:gd name="T1" fmla="*/ 1 h 6"/>
                <a:gd name="T2" fmla="*/ 6 w 7"/>
                <a:gd name="T3" fmla="*/ 2 h 6"/>
                <a:gd name="T4" fmla="*/ 2 w 7"/>
                <a:gd name="T5" fmla="*/ 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4" name="Freeform 217"/>
            <p:cNvSpPr>
              <a:spLocks noChangeArrowheads="1"/>
            </p:cNvSpPr>
            <p:nvPr/>
          </p:nvSpPr>
          <p:spPr bwMode="auto">
            <a:xfrm>
              <a:off x="60325" y="115888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5" name="Freeform 218"/>
            <p:cNvSpPr>
              <a:spLocks noChangeArrowheads="1"/>
            </p:cNvSpPr>
            <p:nvPr/>
          </p:nvSpPr>
          <p:spPr bwMode="auto">
            <a:xfrm>
              <a:off x="41275" y="463550"/>
              <a:ext cx="14288" cy="22225"/>
            </a:xfrm>
            <a:custGeom>
              <a:avLst/>
              <a:gdLst>
                <a:gd name="T0" fmla="*/ 0 w 4"/>
                <a:gd name="T1" fmla="*/ 2 h 6"/>
                <a:gd name="T2" fmla="*/ 4 w 4"/>
                <a:gd name="T3" fmla="*/ 1 h 6"/>
                <a:gd name="T4" fmla="*/ 0 w 4"/>
                <a:gd name="T5" fmla="*/ 2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6" name="Freeform 219"/>
            <p:cNvSpPr>
              <a:spLocks noChangeArrowheads="1"/>
            </p:cNvSpPr>
            <p:nvPr/>
          </p:nvSpPr>
          <p:spPr bwMode="auto">
            <a:xfrm>
              <a:off x="44450" y="134938"/>
              <a:ext cx="98425" cy="101600"/>
            </a:xfrm>
            <a:custGeom>
              <a:avLst/>
              <a:gdLst>
                <a:gd name="T0" fmla="*/ 23 w 26"/>
                <a:gd name="T1" fmla="*/ 7 h 27"/>
                <a:gd name="T2" fmla="*/ 14 w 26"/>
                <a:gd name="T3" fmla="*/ 3 h 27"/>
                <a:gd name="T4" fmla="*/ 6 w 26"/>
                <a:gd name="T5" fmla="*/ 16 h 27"/>
                <a:gd name="T6" fmla="*/ 11 w 26"/>
                <a:gd name="T7" fmla="*/ 23 h 27"/>
                <a:gd name="T8" fmla="*/ 24 w 26"/>
                <a:gd name="T9" fmla="*/ 22 h 27"/>
                <a:gd name="T10" fmla="*/ 26 w 2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7"/>
                <a:gd name="T20" fmla="*/ 26 w 2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7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7" name="Freeform 220"/>
            <p:cNvSpPr>
              <a:spLocks noChangeArrowheads="1"/>
            </p:cNvSpPr>
            <p:nvPr/>
          </p:nvSpPr>
          <p:spPr bwMode="auto">
            <a:xfrm>
              <a:off x="49212" y="260350"/>
              <a:ext cx="44450" cy="17463"/>
            </a:xfrm>
            <a:custGeom>
              <a:avLst/>
              <a:gdLst>
                <a:gd name="T0" fmla="*/ 5 w 12"/>
                <a:gd name="T1" fmla="*/ 0 h 5"/>
                <a:gd name="T2" fmla="*/ 11 w 12"/>
                <a:gd name="T3" fmla="*/ 3 h 5"/>
                <a:gd name="T4" fmla="*/ 5 w 12"/>
                <a:gd name="T5" fmla="*/ 0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8" name="Freeform 221"/>
            <p:cNvSpPr>
              <a:spLocks noChangeArrowheads="1"/>
            </p:cNvSpPr>
            <p:nvPr/>
          </p:nvSpPr>
          <p:spPr bwMode="auto">
            <a:xfrm>
              <a:off x="71437" y="2825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2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9" name="Freeform 222"/>
            <p:cNvSpPr>
              <a:spLocks noChangeArrowheads="1"/>
            </p:cNvSpPr>
            <p:nvPr/>
          </p:nvSpPr>
          <p:spPr bwMode="auto">
            <a:xfrm>
              <a:off x="82550" y="7938"/>
              <a:ext cx="19050" cy="1428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2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0" name="Freeform 223"/>
            <p:cNvSpPr>
              <a:spLocks noChangeArrowheads="1"/>
            </p:cNvSpPr>
            <p:nvPr/>
          </p:nvSpPr>
          <p:spPr bwMode="auto">
            <a:xfrm>
              <a:off x="66675" y="496888"/>
              <a:ext cx="12700" cy="1587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0 h 4"/>
                <a:gd name="T4" fmla="*/ 0 w 3"/>
                <a:gd name="T5" fmla="*/ 2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1" name="Freeform 224"/>
            <p:cNvSpPr>
              <a:spLocks noChangeArrowheads="1"/>
            </p:cNvSpPr>
            <p:nvPr/>
          </p:nvSpPr>
          <p:spPr bwMode="auto">
            <a:xfrm>
              <a:off x="85725" y="244475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1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2" name="Freeform 225"/>
            <p:cNvSpPr>
              <a:spLocks noChangeArrowheads="1"/>
            </p:cNvSpPr>
            <p:nvPr/>
          </p:nvSpPr>
          <p:spPr bwMode="auto">
            <a:xfrm>
              <a:off x="90487" y="271463"/>
              <a:ext cx="33338" cy="11113"/>
            </a:xfrm>
            <a:custGeom>
              <a:avLst/>
              <a:gdLst>
                <a:gd name="T0" fmla="*/ 6 w 9"/>
                <a:gd name="T1" fmla="*/ 0 h 3"/>
                <a:gd name="T2" fmla="*/ 9 w 9"/>
                <a:gd name="T3" fmla="*/ 3 h 3"/>
                <a:gd name="T4" fmla="*/ 1 w 9"/>
                <a:gd name="T5" fmla="*/ 0 h 3"/>
                <a:gd name="T6" fmla="*/ 6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3" name="Freeform 226"/>
            <p:cNvSpPr>
              <a:spLocks noChangeArrowheads="1"/>
            </p:cNvSpPr>
            <p:nvPr/>
          </p:nvSpPr>
          <p:spPr bwMode="auto">
            <a:xfrm>
              <a:off x="82550" y="452438"/>
              <a:ext cx="26988" cy="3175"/>
            </a:xfrm>
            <a:custGeom>
              <a:avLst/>
              <a:gdLst>
                <a:gd name="T0" fmla="*/ 3 w 7"/>
                <a:gd name="T1" fmla="*/ 0 h 1"/>
                <a:gd name="T2" fmla="*/ 4 w 7"/>
                <a:gd name="T3" fmla="*/ 1 h 1"/>
                <a:gd name="T4" fmla="*/ 3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4" name="Freeform 227"/>
            <p:cNvSpPr>
              <a:spLocks noChangeArrowheads="1"/>
            </p:cNvSpPr>
            <p:nvPr/>
          </p:nvSpPr>
          <p:spPr bwMode="auto">
            <a:xfrm>
              <a:off x="138112" y="60325"/>
              <a:ext cx="19050" cy="1111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3 h 3"/>
                <a:gd name="T4" fmla="*/ 2 w 5"/>
                <a:gd name="T5" fmla="*/ 0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5" name="Freeform 228"/>
            <p:cNvSpPr>
              <a:spLocks noChangeArrowheads="1"/>
            </p:cNvSpPr>
            <p:nvPr/>
          </p:nvSpPr>
          <p:spPr bwMode="auto">
            <a:xfrm>
              <a:off x="138112" y="33813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0 h 3"/>
                <a:gd name="T4" fmla="*/ 2 w 3"/>
                <a:gd name="T5" fmla="*/ 3 h 3"/>
                <a:gd name="T6" fmla="*/ 1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6" name="Freeform 229"/>
            <p:cNvSpPr>
              <a:spLocks noChangeArrowheads="1"/>
            </p:cNvSpPr>
            <p:nvPr/>
          </p:nvSpPr>
          <p:spPr bwMode="auto">
            <a:xfrm>
              <a:off x="127000" y="428625"/>
              <a:ext cx="53975" cy="19050"/>
            </a:xfrm>
            <a:custGeom>
              <a:avLst/>
              <a:gdLst>
                <a:gd name="T0" fmla="*/ 4 w 14"/>
                <a:gd name="T1" fmla="*/ 0 h 5"/>
                <a:gd name="T2" fmla="*/ 10 w 14"/>
                <a:gd name="T3" fmla="*/ 0 h 5"/>
                <a:gd name="T4" fmla="*/ 4 w 14"/>
                <a:gd name="T5" fmla="*/ 0 h 5"/>
                <a:gd name="T6" fmla="*/ 0 60000 65536"/>
                <a:gd name="T7" fmla="*/ 0 60000 65536"/>
                <a:gd name="T8" fmla="*/ 0 60000 65536"/>
                <a:gd name="T9" fmla="*/ 0 w 14"/>
                <a:gd name="T10" fmla="*/ 0 h 5"/>
                <a:gd name="T11" fmla="*/ 14 w 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7" name="Freeform 230"/>
            <p:cNvSpPr>
              <a:spLocks noChangeArrowheads="1"/>
            </p:cNvSpPr>
            <p:nvPr/>
          </p:nvSpPr>
          <p:spPr bwMode="auto">
            <a:xfrm>
              <a:off x="142875" y="180975"/>
              <a:ext cx="66675" cy="44450"/>
            </a:xfrm>
            <a:custGeom>
              <a:avLst/>
              <a:gdLst>
                <a:gd name="T0" fmla="*/ 5 w 18"/>
                <a:gd name="T1" fmla="*/ 3 h 12"/>
                <a:gd name="T2" fmla="*/ 14 w 18"/>
                <a:gd name="T3" fmla="*/ 1 h 12"/>
                <a:gd name="T4" fmla="*/ 14 w 18"/>
                <a:gd name="T5" fmla="*/ 10 h 12"/>
                <a:gd name="T6" fmla="*/ 5 w 18"/>
                <a:gd name="T7" fmla="*/ 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2"/>
                <a:gd name="T14" fmla="*/ 18 w 1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2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8" name="Freeform 231"/>
            <p:cNvSpPr>
              <a:spLocks noChangeArrowheads="1"/>
            </p:cNvSpPr>
            <p:nvPr/>
          </p:nvSpPr>
          <p:spPr bwMode="auto">
            <a:xfrm>
              <a:off x="173037" y="128588"/>
              <a:ext cx="30163" cy="28575"/>
            </a:xfrm>
            <a:custGeom>
              <a:avLst/>
              <a:gdLst>
                <a:gd name="T0" fmla="*/ 1 w 8"/>
                <a:gd name="T1" fmla="*/ 0 h 8"/>
                <a:gd name="T2" fmla="*/ 7 w 8"/>
                <a:gd name="T3" fmla="*/ 8 h 8"/>
                <a:gd name="T4" fmla="*/ 1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59" name="Freeform 232"/>
            <p:cNvSpPr>
              <a:spLocks noChangeArrowheads="1"/>
            </p:cNvSpPr>
            <p:nvPr/>
          </p:nvSpPr>
          <p:spPr bwMode="auto">
            <a:xfrm>
              <a:off x="173037" y="477838"/>
              <a:ext cx="25400" cy="15875"/>
            </a:xfrm>
            <a:custGeom>
              <a:avLst/>
              <a:gdLst>
                <a:gd name="T0" fmla="*/ 3 w 7"/>
                <a:gd name="T1" fmla="*/ 0 h 4"/>
                <a:gd name="T2" fmla="*/ 6 w 7"/>
                <a:gd name="T3" fmla="*/ 1 h 4"/>
                <a:gd name="T4" fmla="*/ 3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0" name="Freeform 233"/>
            <p:cNvSpPr>
              <a:spLocks noChangeArrowheads="1"/>
            </p:cNvSpPr>
            <p:nvPr/>
          </p:nvSpPr>
          <p:spPr bwMode="auto">
            <a:xfrm>
              <a:off x="214312" y="180975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1" name="Freeform 234"/>
            <p:cNvSpPr>
              <a:spLocks noChangeArrowheads="1"/>
            </p:cNvSpPr>
            <p:nvPr/>
          </p:nvSpPr>
          <p:spPr bwMode="auto">
            <a:xfrm>
              <a:off x="236537" y="0"/>
              <a:ext cx="11113" cy="19050"/>
            </a:xfrm>
            <a:custGeom>
              <a:avLst/>
              <a:gdLst>
                <a:gd name="T0" fmla="*/ 0 w 3"/>
                <a:gd name="T1" fmla="*/ 1 h 5"/>
                <a:gd name="T2" fmla="*/ 2 w 3"/>
                <a:gd name="T3" fmla="*/ 5 h 5"/>
                <a:gd name="T4" fmla="*/ 0 w 3"/>
                <a:gd name="T5" fmla="*/ 1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2" name="Freeform 235"/>
            <p:cNvSpPr>
              <a:spLocks noChangeArrowheads="1"/>
            </p:cNvSpPr>
            <p:nvPr/>
          </p:nvSpPr>
          <p:spPr bwMode="auto">
            <a:xfrm>
              <a:off x="209550" y="493713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3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3" name="Freeform 236"/>
            <p:cNvSpPr>
              <a:spLocks noChangeArrowheads="1"/>
            </p:cNvSpPr>
            <p:nvPr/>
          </p:nvSpPr>
          <p:spPr bwMode="auto">
            <a:xfrm>
              <a:off x="217487" y="488950"/>
              <a:ext cx="46038" cy="11113"/>
            </a:xfrm>
            <a:custGeom>
              <a:avLst/>
              <a:gdLst>
                <a:gd name="T0" fmla="*/ 3 w 12"/>
                <a:gd name="T1" fmla="*/ 1 h 3"/>
                <a:gd name="T2" fmla="*/ 6 w 12"/>
                <a:gd name="T3" fmla="*/ 0 h 3"/>
                <a:gd name="T4" fmla="*/ 3 w 12"/>
                <a:gd name="T5" fmla="*/ 1 h 3"/>
                <a:gd name="T6" fmla="*/ 0 60000 65536"/>
                <a:gd name="T7" fmla="*/ 0 60000 65536"/>
                <a:gd name="T8" fmla="*/ 0 60000 65536"/>
                <a:gd name="T9" fmla="*/ 0 w 12"/>
                <a:gd name="T10" fmla="*/ 0 h 3"/>
                <a:gd name="T11" fmla="*/ 12 w 1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4" name="Freeform 237"/>
            <p:cNvSpPr>
              <a:spLocks noChangeArrowheads="1"/>
            </p:cNvSpPr>
            <p:nvPr/>
          </p:nvSpPr>
          <p:spPr bwMode="auto">
            <a:xfrm>
              <a:off x="217487" y="681038"/>
              <a:ext cx="34925" cy="30163"/>
            </a:xfrm>
            <a:custGeom>
              <a:avLst/>
              <a:gdLst>
                <a:gd name="T0" fmla="*/ 1 w 9"/>
                <a:gd name="T1" fmla="*/ 4 h 8"/>
                <a:gd name="T2" fmla="*/ 5 w 9"/>
                <a:gd name="T3" fmla="*/ 3 h 8"/>
                <a:gd name="T4" fmla="*/ 7 w 9"/>
                <a:gd name="T5" fmla="*/ 0 h 8"/>
                <a:gd name="T6" fmla="*/ 1 w 9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5" name="Freeform 238"/>
            <p:cNvSpPr>
              <a:spLocks noChangeArrowheads="1"/>
            </p:cNvSpPr>
            <p:nvPr/>
          </p:nvSpPr>
          <p:spPr bwMode="auto">
            <a:xfrm>
              <a:off x="228600" y="584200"/>
              <a:ext cx="30163" cy="41275"/>
            </a:xfrm>
            <a:custGeom>
              <a:avLst/>
              <a:gdLst>
                <a:gd name="T0" fmla="*/ 0 w 8"/>
                <a:gd name="T1" fmla="*/ 5 h 11"/>
                <a:gd name="T2" fmla="*/ 7 w 8"/>
                <a:gd name="T3" fmla="*/ 0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  <a:gd name="T9" fmla="*/ 0 w 8"/>
                <a:gd name="T10" fmla="*/ 0 h 11"/>
                <a:gd name="T11" fmla="*/ 8 w 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1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6" name="Freeform 239"/>
            <p:cNvSpPr>
              <a:spLocks noChangeArrowheads="1"/>
            </p:cNvSpPr>
            <p:nvPr/>
          </p:nvSpPr>
          <p:spPr bwMode="auto">
            <a:xfrm>
              <a:off x="296862" y="200025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7" name="Freeform 240"/>
            <p:cNvSpPr>
              <a:spLocks noChangeArrowheads="1"/>
            </p:cNvSpPr>
            <p:nvPr/>
          </p:nvSpPr>
          <p:spPr bwMode="auto">
            <a:xfrm>
              <a:off x="304800" y="565150"/>
              <a:ext cx="14288" cy="33338"/>
            </a:xfrm>
            <a:custGeom>
              <a:avLst/>
              <a:gdLst>
                <a:gd name="T0" fmla="*/ 0 w 4"/>
                <a:gd name="T1" fmla="*/ 4 h 9"/>
                <a:gd name="T2" fmla="*/ 4 w 4"/>
                <a:gd name="T3" fmla="*/ 4 h 9"/>
                <a:gd name="T4" fmla="*/ 0 w 4"/>
                <a:gd name="T5" fmla="*/ 4 h 9"/>
                <a:gd name="T6" fmla="*/ 0 60000 65536"/>
                <a:gd name="T7" fmla="*/ 0 60000 65536"/>
                <a:gd name="T8" fmla="*/ 0 60000 65536"/>
                <a:gd name="T9" fmla="*/ 0 w 4"/>
                <a:gd name="T10" fmla="*/ 0 h 9"/>
                <a:gd name="T11" fmla="*/ 4 w 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9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8" name="Freeform 241"/>
            <p:cNvSpPr>
              <a:spLocks noChangeArrowheads="1"/>
            </p:cNvSpPr>
            <p:nvPr/>
          </p:nvSpPr>
          <p:spPr bwMode="auto">
            <a:xfrm>
              <a:off x="327025" y="515938"/>
              <a:ext cx="7938" cy="1111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69" name="Freeform 242"/>
            <p:cNvSpPr>
              <a:spLocks noChangeArrowheads="1"/>
            </p:cNvSpPr>
            <p:nvPr/>
          </p:nvSpPr>
          <p:spPr bwMode="auto">
            <a:xfrm>
              <a:off x="315912" y="741363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1 h 3"/>
                <a:gd name="T4" fmla="*/ 1 w 3"/>
                <a:gd name="T5" fmla="*/ 1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0" name="Freeform 243"/>
            <p:cNvSpPr>
              <a:spLocks noChangeArrowheads="1"/>
            </p:cNvSpPr>
            <p:nvPr/>
          </p:nvSpPr>
          <p:spPr bwMode="auto">
            <a:xfrm>
              <a:off x="406400" y="157163"/>
              <a:ext cx="11113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0 w 3"/>
                <a:gd name="T5" fmla="*/ 3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1" name="Freeform 244"/>
            <p:cNvSpPr>
              <a:spLocks noChangeArrowheads="1"/>
            </p:cNvSpPr>
            <p:nvPr/>
          </p:nvSpPr>
          <p:spPr bwMode="auto">
            <a:xfrm>
              <a:off x="439737" y="504825"/>
              <a:ext cx="22225" cy="1111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2" name="Freeform 245"/>
            <p:cNvSpPr>
              <a:spLocks noChangeArrowheads="1"/>
            </p:cNvSpPr>
            <p:nvPr/>
          </p:nvSpPr>
          <p:spPr bwMode="auto">
            <a:xfrm>
              <a:off x="461962" y="455613"/>
              <a:ext cx="30163" cy="44450"/>
            </a:xfrm>
            <a:custGeom>
              <a:avLst/>
              <a:gdLst>
                <a:gd name="T0" fmla="*/ 0 w 8"/>
                <a:gd name="T1" fmla="*/ 5 h 12"/>
                <a:gd name="T2" fmla="*/ 0 w 8"/>
                <a:gd name="T3" fmla="*/ 5 h 12"/>
                <a:gd name="T4" fmla="*/ 0 60000 65536"/>
                <a:gd name="T5" fmla="*/ 0 60000 65536"/>
                <a:gd name="T6" fmla="*/ 0 w 8"/>
                <a:gd name="T7" fmla="*/ 0 h 12"/>
                <a:gd name="T8" fmla="*/ 8 w 8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3" name="Freeform 246"/>
            <p:cNvSpPr>
              <a:spLocks noChangeArrowheads="1"/>
            </p:cNvSpPr>
            <p:nvPr/>
          </p:nvSpPr>
          <p:spPr bwMode="auto">
            <a:xfrm>
              <a:off x="477837" y="217488"/>
              <a:ext cx="14288" cy="12700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4" name="Freeform 247"/>
            <p:cNvSpPr>
              <a:spLocks noChangeArrowheads="1"/>
            </p:cNvSpPr>
            <p:nvPr/>
          </p:nvSpPr>
          <p:spPr bwMode="auto">
            <a:xfrm>
              <a:off x="500062" y="225425"/>
              <a:ext cx="57150" cy="30163"/>
            </a:xfrm>
            <a:custGeom>
              <a:avLst/>
              <a:gdLst>
                <a:gd name="T0" fmla="*/ 4 w 15"/>
                <a:gd name="T1" fmla="*/ 2 h 8"/>
                <a:gd name="T2" fmla="*/ 6 w 15"/>
                <a:gd name="T3" fmla="*/ 5 h 8"/>
                <a:gd name="T4" fmla="*/ 4 w 15"/>
                <a:gd name="T5" fmla="*/ 2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5" name="Freeform 248"/>
            <p:cNvSpPr>
              <a:spLocks noChangeArrowheads="1"/>
            </p:cNvSpPr>
            <p:nvPr/>
          </p:nvSpPr>
          <p:spPr bwMode="auto">
            <a:xfrm>
              <a:off x="496887" y="263525"/>
              <a:ext cx="41275" cy="11113"/>
            </a:xfrm>
            <a:custGeom>
              <a:avLst/>
              <a:gdLst>
                <a:gd name="T0" fmla="*/ 2 w 11"/>
                <a:gd name="T1" fmla="*/ 1 h 3"/>
                <a:gd name="T2" fmla="*/ 4 w 11"/>
                <a:gd name="T3" fmla="*/ 3 h 3"/>
                <a:gd name="T4" fmla="*/ 2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6" name="Freeform 249"/>
            <p:cNvSpPr>
              <a:spLocks noChangeArrowheads="1"/>
            </p:cNvSpPr>
            <p:nvPr/>
          </p:nvSpPr>
          <p:spPr bwMode="auto">
            <a:xfrm>
              <a:off x="538162" y="169863"/>
              <a:ext cx="19050" cy="11113"/>
            </a:xfrm>
            <a:custGeom>
              <a:avLst/>
              <a:gdLst>
                <a:gd name="T0" fmla="*/ 2 w 5"/>
                <a:gd name="T1" fmla="*/ 1 h 3"/>
                <a:gd name="T2" fmla="*/ 3 w 5"/>
                <a:gd name="T3" fmla="*/ 3 h 3"/>
                <a:gd name="T4" fmla="*/ 2 w 5"/>
                <a:gd name="T5" fmla="*/ 1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7" name="Freeform 250"/>
            <p:cNvSpPr>
              <a:spLocks noChangeArrowheads="1"/>
            </p:cNvSpPr>
            <p:nvPr/>
          </p:nvSpPr>
          <p:spPr bwMode="auto">
            <a:xfrm>
              <a:off x="527050" y="425450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3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8" name="Freeform 251"/>
            <p:cNvSpPr>
              <a:spLocks noChangeArrowheads="1"/>
            </p:cNvSpPr>
            <p:nvPr/>
          </p:nvSpPr>
          <p:spPr bwMode="auto">
            <a:xfrm>
              <a:off x="571500" y="146050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79" name="Freeform 252"/>
            <p:cNvSpPr>
              <a:spLocks noChangeArrowheads="1"/>
            </p:cNvSpPr>
            <p:nvPr/>
          </p:nvSpPr>
          <p:spPr bwMode="auto">
            <a:xfrm>
              <a:off x="563562" y="266700"/>
              <a:ext cx="11113" cy="79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80" name="Freeform 253"/>
            <p:cNvSpPr>
              <a:spLocks noChangeArrowheads="1"/>
            </p:cNvSpPr>
            <p:nvPr/>
          </p:nvSpPr>
          <p:spPr bwMode="auto">
            <a:xfrm>
              <a:off x="615950" y="534988"/>
              <a:ext cx="15875" cy="1428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81" name="Freeform 254"/>
            <p:cNvSpPr>
              <a:spLocks noChangeArrowheads="1"/>
            </p:cNvSpPr>
            <p:nvPr/>
          </p:nvSpPr>
          <p:spPr bwMode="auto">
            <a:xfrm>
              <a:off x="266700" y="4826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82" name="Freeform 255"/>
            <p:cNvSpPr>
              <a:spLocks noChangeArrowheads="1"/>
            </p:cNvSpPr>
            <p:nvPr/>
          </p:nvSpPr>
          <p:spPr bwMode="auto">
            <a:xfrm>
              <a:off x="82550" y="285750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1 h 5"/>
                <a:gd name="T4" fmla="*/ 0 w 5"/>
                <a:gd name="T5" fmla="*/ 1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2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7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 autoUpdateAnimBg="0"/>
      <p:bldP spid="9221" grpId="0" bldLvl="0" autoUpdateAnimBg="0"/>
      <p:bldP spid="922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30"/>
          <p:cNvGrpSpPr/>
          <p:nvPr/>
        </p:nvGrpSpPr>
        <p:grpSpPr bwMode="auto">
          <a:xfrm>
            <a:off x="8040688" y="2293938"/>
            <a:ext cx="2214562" cy="655637"/>
            <a:chOff x="0" y="0"/>
            <a:chExt cx="1695450" cy="501650"/>
          </a:xfrm>
        </p:grpSpPr>
        <p:sp>
          <p:nvSpPr>
            <p:cNvPr id="10243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6 h 7"/>
                <a:gd name="T4" fmla="*/ 8 w 10"/>
                <a:gd name="T5" fmla="*/ 6 h 7"/>
                <a:gd name="T6" fmla="*/ 6 w 10"/>
                <a:gd name="T7" fmla="*/ 7 h 7"/>
                <a:gd name="T8" fmla="*/ 3 w 10"/>
                <a:gd name="T9" fmla="*/ 7 h 7"/>
                <a:gd name="T10" fmla="*/ 2 w 10"/>
                <a:gd name="T11" fmla="*/ 6 h 7"/>
                <a:gd name="T12" fmla="*/ 1 w 10"/>
                <a:gd name="T13" fmla="*/ 5 h 7"/>
                <a:gd name="T14" fmla="*/ 2 w 10"/>
                <a:gd name="T15" fmla="*/ 3 h 7"/>
                <a:gd name="T16" fmla="*/ 0 w 10"/>
                <a:gd name="T17" fmla="*/ 2 h 7"/>
                <a:gd name="T18" fmla="*/ 0 w 10"/>
                <a:gd name="T19" fmla="*/ 1 h 7"/>
                <a:gd name="T20" fmla="*/ 2 w 10"/>
                <a:gd name="T21" fmla="*/ 0 h 7"/>
                <a:gd name="T22" fmla="*/ 4 w 10"/>
                <a:gd name="T23" fmla="*/ 0 h 7"/>
                <a:gd name="T24" fmla="*/ 4 w 10"/>
                <a:gd name="T25" fmla="*/ 1 h 7"/>
                <a:gd name="T26" fmla="*/ 8 w 10"/>
                <a:gd name="T27" fmla="*/ 1 h 7"/>
                <a:gd name="T28" fmla="*/ 10 w 10"/>
                <a:gd name="T29" fmla="*/ 4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4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8 w 10"/>
                <a:gd name="T1" fmla="*/ 2 h 5"/>
                <a:gd name="T2" fmla="*/ 5 w 10"/>
                <a:gd name="T3" fmla="*/ 4 h 5"/>
                <a:gd name="T4" fmla="*/ 3 w 10"/>
                <a:gd name="T5" fmla="*/ 5 h 5"/>
                <a:gd name="T6" fmla="*/ 2 w 10"/>
                <a:gd name="T7" fmla="*/ 4 h 5"/>
                <a:gd name="T8" fmla="*/ 1 w 10"/>
                <a:gd name="T9" fmla="*/ 4 h 5"/>
                <a:gd name="T10" fmla="*/ 0 w 10"/>
                <a:gd name="T11" fmla="*/ 3 h 5"/>
                <a:gd name="T12" fmla="*/ 0 w 10"/>
                <a:gd name="T13" fmla="*/ 2 h 5"/>
                <a:gd name="T14" fmla="*/ 4 w 10"/>
                <a:gd name="T15" fmla="*/ 0 h 5"/>
                <a:gd name="T16" fmla="*/ 8 w 10"/>
                <a:gd name="T17" fmla="*/ 1 h 5"/>
                <a:gd name="T18" fmla="*/ 8 w 10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5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3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3 h 4"/>
                <a:gd name="T10" fmla="*/ 0 w 6"/>
                <a:gd name="T11" fmla="*/ 2 h 4"/>
                <a:gd name="T12" fmla="*/ 3 w 6"/>
                <a:gd name="T13" fmla="*/ 0 h 4"/>
                <a:gd name="T14" fmla="*/ 6 w 6"/>
                <a:gd name="T15" fmla="*/ 0 h 4"/>
                <a:gd name="T16" fmla="*/ 6 w 6"/>
                <a:gd name="T17" fmla="*/ 1 h 4"/>
                <a:gd name="T18" fmla="*/ 6 w 6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6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11 w 11"/>
                <a:gd name="T1" fmla="*/ 3 h 6"/>
                <a:gd name="T2" fmla="*/ 10 w 11"/>
                <a:gd name="T3" fmla="*/ 4 h 6"/>
                <a:gd name="T4" fmla="*/ 7 w 11"/>
                <a:gd name="T5" fmla="*/ 5 h 6"/>
                <a:gd name="T6" fmla="*/ 5 w 11"/>
                <a:gd name="T7" fmla="*/ 5 h 6"/>
                <a:gd name="T8" fmla="*/ 4 w 11"/>
                <a:gd name="T9" fmla="*/ 4 h 6"/>
                <a:gd name="T10" fmla="*/ 1 w 11"/>
                <a:gd name="T11" fmla="*/ 4 h 6"/>
                <a:gd name="T12" fmla="*/ 1 w 11"/>
                <a:gd name="T13" fmla="*/ 2 h 6"/>
                <a:gd name="T14" fmla="*/ 3 w 11"/>
                <a:gd name="T15" fmla="*/ 0 h 6"/>
                <a:gd name="T16" fmla="*/ 5 w 11"/>
                <a:gd name="T17" fmla="*/ 1 h 6"/>
                <a:gd name="T18" fmla="*/ 6 w 11"/>
                <a:gd name="T19" fmla="*/ 2 h 6"/>
                <a:gd name="T20" fmla="*/ 9 w 11"/>
                <a:gd name="T21" fmla="*/ 1 h 6"/>
                <a:gd name="T22" fmla="*/ 11 w 11"/>
                <a:gd name="T23" fmla="*/ 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7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0 h 1"/>
                <a:gd name="T10" fmla="*/ 2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8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1 h 3"/>
                <a:gd name="T6" fmla="*/ 2 w 4"/>
                <a:gd name="T7" fmla="*/ 0 h 3"/>
                <a:gd name="T8" fmla="*/ 4 w 4"/>
                <a:gd name="T9" fmla="*/ 0 h 3"/>
                <a:gd name="T10" fmla="*/ 3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49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9 w 9"/>
                <a:gd name="T1" fmla="*/ 3 h 4"/>
                <a:gd name="T2" fmla="*/ 7 w 9"/>
                <a:gd name="T3" fmla="*/ 4 h 4"/>
                <a:gd name="T4" fmla="*/ 6 w 9"/>
                <a:gd name="T5" fmla="*/ 4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4 h 4"/>
                <a:gd name="T12" fmla="*/ 1 w 9"/>
                <a:gd name="T13" fmla="*/ 4 h 4"/>
                <a:gd name="T14" fmla="*/ 0 w 9"/>
                <a:gd name="T15" fmla="*/ 3 h 4"/>
                <a:gd name="T16" fmla="*/ 1 w 9"/>
                <a:gd name="T17" fmla="*/ 2 h 4"/>
                <a:gd name="T18" fmla="*/ 3 w 9"/>
                <a:gd name="T19" fmla="*/ 1 h 4"/>
                <a:gd name="T20" fmla="*/ 3 w 9"/>
                <a:gd name="T21" fmla="*/ 0 h 4"/>
                <a:gd name="T22" fmla="*/ 4 w 9"/>
                <a:gd name="T23" fmla="*/ 0 h 4"/>
                <a:gd name="T24" fmla="*/ 4 w 9"/>
                <a:gd name="T25" fmla="*/ 1 h 4"/>
                <a:gd name="T26" fmla="*/ 6 w 9"/>
                <a:gd name="T27" fmla="*/ 1 h 4"/>
                <a:gd name="T28" fmla="*/ 6 w 9"/>
                <a:gd name="T29" fmla="*/ 2 h 4"/>
                <a:gd name="T30" fmla="*/ 8 w 9"/>
                <a:gd name="T31" fmla="*/ 1 h 4"/>
                <a:gd name="T32" fmla="*/ 9 w 9"/>
                <a:gd name="T33" fmla="*/ 3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0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19 w 19"/>
                <a:gd name="T1" fmla="*/ 8 h 11"/>
                <a:gd name="T2" fmla="*/ 17 w 19"/>
                <a:gd name="T3" fmla="*/ 9 h 11"/>
                <a:gd name="T4" fmla="*/ 16 w 19"/>
                <a:gd name="T5" fmla="*/ 9 h 11"/>
                <a:gd name="T6" fmla="*/ 13 w 19"/>
                <a:gd name="T7" fmla="*/ 8 h 11"/>
                <a:gd name="T8" fmla="*/ 11 w 19"/>
                <a:gd name="T9" fmla="*/ 9 h 11"/>
                <a:gd name="T10" fmla="*/ 10 w 19"/>
                <a:gd name="T11" fmla="*/ 10 h 11"/>
                <a:gd name="T12" fmla="*/ 9 w 19"/>
                <a:gd name="T13" fmla="*/ 10 h 11"/>
                <a:gd name="T14" fmla="*/ 9 w 19"/>
                <a:gd name="T15" fmla="*/ 11 h 11"/>
                <a:gd name="T16" fmla="*/ 8 w 19"/>
                <a:gd name="T17" fmla="*/ 10 h 11"/>
                <a:gd name="T18" fmla="*/ 4 w 19"/>
                <a:gd name="T19" fmla="*/ 10 h 11"/>
                <a:gd name="T20" fmla="*/ 3 w 19"/>
                <a:gd name="T21" fmla="*/ 10 h 11"/>
                <a:gd name="T22" fmla="*/ 2 w 19"/>
                <a:gd name="T23" fmla="*/ 10 h 11"/>
                <a:gd name="T24" fmla="*/ 2 w 19"/>
                <a:gd name="T25" fmla="*/ 10 h 11"/>
                <a:gd name="T26" fmla="*/ 2 w 19"/>
                <a:gd name="T27" fmla="*/ 9 h 11"/>
                <a:gd name="T28" fmla="*/ 1 w 19"/>
                <a:gd name="T29" fmla="*/ 9 h 11"/>
                <a:gd name="T30" fmla="*/ 1 w 19"/>
                <a:gd name="T31" fmla="*/ 8 h 11"/>
                <a:gd name="T32" fmla="*/ 0 w 19"/>
                <a:gd name="T33" fmla="*/ 8 h 11"/>
                <a:gd name="T34" fmla="*/ 1 w 19"/>
                <a:gd name="T35" fmla="*/ 7 h 11"/>
                <a:gd name="T36" fmla="*/ 1 w 19"/>
                <a:gd name="T37" fmla="*/ 6 h 11"/>
                <a:gd name="T38" fmla="*/ 2 w 19"/>
                <a:gd name="T39" fmla="*/ 4 h 11"/>
                <a:gd name="T40" fmla="*/ 4 w 19"/>
                <a:gd name="T41" fmla="*/ 3 h 11"/>
                <a:gd name="T42" fmla="*/ 6 w 19"/>
                <a:gd name="T43" fmla="*/ 3 h 11"/>
                <a:gd name="T44" fmla="*/ 7 w 19"/>
                <a:gd name="T45" fmla="*/ 3 h 11"/>
                <a:gd name="T46" fmla="*/ 8 w 19"/>
                <a:gd name="T47" fmla="*/ 3 h 11"/>
                <a:gd name="T48" fmla="*/ 8 w 19"/>
                <a:gd name="T49" fmla="*/ 3 h 11"/>
                <a:gd name="T50" fmla="*/ 9 w 19"/>
                <a:gd name="T51" fmla="*/ 2 h 11"/>
                <a:gd name="T52" fmla="*/ 9 w 19"/>
                <a:gd name="T53" fmla="*/ 1 h 11"/>
                <a:gd name="T54" fmla="*/ 9 w 19"/>
                <a:gd name="T55" fmla="*/ 0 h 11"/>
                <a:gd name="T56" fmla="*/ 9 w 19"/>
                <a:gd name="T57" fmla="*/ 3 h 11"/>
                <a:gd name="T58" fmla="*/ 9 w 19"/>
                <a:gd name="T59" fmla="*/ 3 h 11"/>
                <a:gd name="T60" fmla="*/ 11 w 19"/>
                <a:gd name="T61" fmla="*/ 3 h 11"/>
                <a:gd name="T62" fmla="*/ 11 w 19"/>
                <a:gd name="T63" fmla="*/ 2 h 11"/>
                <a:gd name="T64" fmla="*/ 11 w 19"/>
                <a:gd name="T65" fmla="*/ 3 h 11"/>
                <a:gd name="T66" fmla="*/ 13 w 19"/>
                <a:gd name="T67" fmla="*/ 3 h 11"/>
                <a:gd name="T68" fmla="*/ 14 w 19"/>
                <a:gd name="T69" fmla="*/ 5 h 11"/>
                <a:gd name="T70" fmla="*/ 14 w 19"/>
                <a:gd name="T71" fmla="*/ 6 h 11"/>
                <a:gd name="T72" fmla="*/ 16 w 19"/>
                <a:gd name="T73" fmla="*/ 6 h 11"/>
                <a:gd name="T74" fmla="*/ 19 w 19"/>
                <a:gd name="T75" fmla="*/ 6 h 11"/>
                <a:gd name="T76" fmla="*/ 19 w 19"/>
                <a:gd name="T77" fmla="*/ 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1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8 w 9"/>
                <a:gd name="T1" fmla="*/ 3 h 5"/>
                <a:gd name="T2" fmla="*/ 6 w 9"/>
                <a:gd name="T3" fmla="*/ 4 h 5"/>
                <a:gd name="T4" fmla="*/ 3 w 9"/>
                <a:gd name="T5" fmla="*/ 4 h 5"/>
                <a:gd name="T6" fmla="*/ 2 w 9"/>
                <a:gd name="T7" fmla="*/ 3 h 5"/>
                <a:gd name="T8" fmla="*/ 1 w 9"/>
                <a:gd name="T9" fmla="*/ 3 h 5"/>
                <a:gd name="T10" fmla="*/ 1 w 9"/>
                <a:gd name="T11" fmla="*/ 2 h 5"/>
                <a:gd name="T12" fmla="*/ 3 w 9"/>
                <a:gd name="T13" fmla="*/ 1 h 5"/>
                <a:gd name="T14" fmla="*/ 4 w 9"/>
                <a:gd name="T15" fmla="*/ 1 h 5"/>
                <a:gd name="T16" fmla="*/ 7 w 9"/>
                <a:gd name="T17" fmla="*/ 0 h 5"/>
                <a:gd name="T18" fmla="*/ 8 w 9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2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2 h 3"/>
                <a:gd name="T6" fmla="*/ 0 w 4"/>
                <a:gd name="T7" fmla="*/ 1 h 3"/>
                <a:gd name="T8" fmla="*/ 1 w 4"/>
                <a:gd name="T9" fmla="*/ 0 h 3"/>
                <a:gd name="T10" fmla="*/ 3 w 4"/>
                <a:gd name="T11" fmla="*/ 1 h 3"/>
                <a:gd name="T12" fmla="*/ 3 w 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3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18 w 18"/>
                <a:gd name="T1" fmla="*/ 5 h 13"/>
                <a:gd name="T2" fmla="*/ 18 w 18"/>
                <a:gd name="T3" fmla="*/ 7 h 13"/>
                <a:gd name="T4" fmla="*/ 17 w 18"/>
                <a:gd name="T5" fmla="*/ 8 h 13"/>
                <a:gd name="T6" fmla="*/ 15 w 18"/>
                <a:gd name="T7" fmla="*/ 10 h 13"/>
                <a:gd name="T8" fmla="*/ 12 w 18"/>
                <a:gd name="T9" fmla="*/ 11 h 13"/>
                <a:gd name="T10" fmla="*/ 10 w 18"/>
                <a:gd name="T11" fmla="*/ 12 h 13"/>
                <a:gd name="T12" fmla="*/ 9 w 18"/>
                <a:gd name="T13" fmla="*/ 12 h 13"/>
                <a:gd name="T14" fmla="*/ 7 w 18"/>
                <a:gd name="T15" fmla="*/ 12 h 13"/>
                <a:gd name="T16" fmla="*/ 5 w 18"/>
                <a:gd name="T17" fmla="*/ 13 h 13"/>
                <a:gd name="T18" fmla="*/ 5 w 18"/>
                <a:gd name="T19" fmla="*/ 12 h 13"/>
                <a:gd name="T20" fmla="*/ 3 w 18"/>
                <a:gd name="T21" fmla="*/ 12 h 13"/>
                <a:gd name="T22" fmla="*/ 2 w 18"/>
                <a:gd name="T23" fmla="*/ 11 h 13"/>
                <a:gd name="T24" fmla="*/ 2 w 18"/>
                <a:gd name="T25" fmla="*/ 11 h 13"/>
                <a:gd name="T26" fmla="*/ 0 w 18"/>
                <a:gd name="T27" fmla="*/ 10 h 13"/>
                <a:gd name="T28" fmla="*/ 1 w 18"/>
                <a:gd name="T29" fmla="*/ 9 h 13"/>
                <a:gd name="T30" fmla="*/ 1 w 18"/>
                <a:gd name="T31" fmla="*/ 7 h 13"/>
                <a:gd name="T32" fmla="*/ 1 w 18"/>
                <a:gd name="T33" fmla="*/ 6 h 13"/>
                <a:gd name="T34" fmla="*/ 2 w 18"/>
                <a:gd name="T35" fmla="*/ 6 h 13"/>
                <a:gd name="T36" fmla="*/ 2 w 18"/>
                <a:gd name="T37" fmla="*/ 5 h 13"/>
                <a:gd name="T38" fmla="*/ 2 w 18"/>
                <a:gd name="T39" fmla="*/ 5 h 13"/>
                <a:gd name="T40" fmla="*/ 3 w 18"/>
                <a:gd name="T41" fmla="*/ 4 h 13"/>
                <a:gd name="T42" fmla="*/ 4 w 18"/>
                <a:gd name="T43" fmla="*/ 3 h 13"/>
                <a:gd name="T44" fmla="*/ 4 w 18"/>
                <a:gd name="T45" fmla="*/ 3 h 13"/>
                <a:gd name="T46" fmla="*/ 4 w 18"/>
                <a:gd name="T47" fmla="*/ 3 h 13"/>
                <a:gd name="T48" fmla="*/ 4 w 18"/>
                <a:gd name="T49" fmla="*/ 3 h 13"/>
                <a:gd name="T50" fmla="*/ 4 w 18"/>
                <a:gd name="T51" fmla="*/ 3 h 13"/>
                <a:gd name="T52" fmla="*/ 5 w 18"/>
                <a:gd name="T53" fmla="*/ 2 h 13"/>
                <a:gd name="T54" fmla="*/ 7 w 18"/>
                <a:gd name="T55" fmla="*/ 2 h 13"/>
                <a:gd name="T56" fmla="*/ 7 w 18"/>
                <a:gd name="T57" fmla="*/ 2 h 13"/>
                <a:gd name="T58" fmla="*/ 7 w 18"/>
                <a:gd name="T59" fmla="*/ 1 h 13"/>
                <a:gd name="T60" fmla="*/ 7 w 18"/>
                <a:gd name="T61" fmla="*/ 2 h 13"/>
                <a:gd name="T62" fmla="*/ 7 w 18"/>
                <a:gd name="T63" fmla="*/ 1 h 13"/>
                <a:gd name="T64" fmla="*/ 8 w 18"/>
                <a:gd name="T65" fmla="*/ 1 h 13"/>
                <a:gd name="T66" fmla="*/ 8 w 18"/>
                <a:gd name="T67" fmla="*/ 1 h 13"/>
                <a:gd name="T68" fmla="*/ 8 w 18"/>
                <a:gd name="T69" fmla="*/ 1 h 13"/>
                <a:gd name="T70" fmla="*/ 9 w 18"/>
                <a:gd name="T71" fmla="*/ 0 h 13"/>
                <a:gd name="T72" fmla="*/ 10 w 18"/>
                <a:gd name="T73" fmla="*/ 0 h 13"/>
                <a:gd name="T74" fmla="*/ 12 w 18"/>
                <a:gd name="T75" fmla="*/ 0 h 13"/>
                <a:gd name="T76" fmla="*/ 13 w 18"/>
                <a:gd name="T77" fmla="*/ 0 h 13"/>
                <a:gd name="T78" fmla="*/ 13 w 18"/>
                <a:gd name="T79" fmla="*/ 1 h 13"/>
                <a:gd name="T80" fmla="*/ 14 w 18"/>
                <a:gd name="T81" fmla="*/ 0 h 13"/>
                <a:gd name="T82" fmla="*/ 15 w 18"/>
                <a:gd name="T83" fmla="*/ 1 h 13"/>
                <a:gd name="T84" fmla="*/ 15 w 18"/>
                <a:gd name="T85" fmla="*/ 0 h 13"/>
                <a:gd name="T86" fmla="*/ 15 w 18"/>
                <a:gd name="T87" fmla="*/ 2 h 13"/>
                <a:gd name="T88" fmla="*/ 16 w 18"/>
                <a:gd name="T89" fmla="*/ 2 h 13"/>
                <a:gd name="T90" fmla="*/ 17 w 18"/>
                <a:gd name="T91" fmla="*/ 2 h 13"/>
                <a:gd name="T92" fmla="*/ 18 w 18"/>
                <a:gd name="T93" fmla="*/ 3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4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14 w 16"/>
                <a:gd name="T1" fmla="*/ 4 h 9"/>
                <a:gd name="T2" fmla="*/ 10 w 16"/>
                <a:gd name="T3" fmla="*/ 8 h 9"/>
                <a:gd name="T4" fmla="*/ 7 w 16"/>
                <a:gd name="T5" fmla="*/ 9 h 9"/>
                <a:gd name="T6" fmla="*/ 3 w 16"/>
                <a:gd name="T7" fmla="*/ 8 h 9"/>
                <a:gd name="T8" fmla="*/ 2 w 16"/>
                <a:gd name="T9" fmla="*/ 5 h 9"/>
                <a:gd name="T10" fmla="*/ 1 w 16"/>
                <a:gd name="T11" fmla="*/ 5 h 9"/>
                <a:gd name="T12" fmla="*/ 3 w 16"/>
                <a:gd name="T13" fmla="*/ 4 h 9"/>
                <a:gd name="T14" fmla="*/ 4 w 16"/>
                <a:gd name="T15" fmla="*/ 3 h 9"/>
                <a:gd name="T16" fmla="*/ 5 w 16"/>
                <a:gd name="T17" fmla="*/ 2 h 9"/>
                <a:gd name="T18" fmla="*/ 7 w 16"/>
                <a:gd name="T19" fmla="*/ 1 h 9"/>
                <a:gd name="T20" fmla="*/ 7 w 16"/>
                <a:gd name="T21" fmla="*/ 0 h 9"/>
                <a:gd name="T22" fmla="*/ 8 w 16"/>
                <a:gd name="T23" fmla="*/ 1 h 9"/>
                <a:gd name="T24" fmla="*/ 12 w 16"/>
                <a:gd name="T25" fmla="*/ 1 h 9"/>
                <a:gd name="T26" fmla="*/ 15 w 16"/>
                <a:gd name="T27" fmla="*/ 2 h 9"/>
                <a:gd name="T28" fmla="*/ 16 w 16"/>
                <a:gd name="T29" fmla="*/ 2 h 9"/>
                <a:gd name="T30" fmla="*/ 14 w 16"/>
                <a:gd name="T31" fmla="*/ 4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5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10 w 11"/>
                <a:gd name="T1" fmla="*/ 4 h 8"/>
                <a:gd name="T2" fmla="*/ 9 w 11"/>
                <a:gd name="T3" fmla="*/ 5 h 8"/>
                <a:gd name="T4" fmla="*/ 6 w 11"/>
                <a:gd name="T5" fmla="*/ 7 h 8"/>
                <a:gd name="T6" fmla="*/ 3 w 11"/>
                <a:gd name="T7" fmla="*/ 7 h 8"/>
                <a:gd name="T8" fmla="*/ 2 w 11"/>
                <a:gd name="T9" fmla="*/ 7 h 8"/>
                <a:gd name="T10" fmla="*/ 1 w 11"/>
                <a:gd name="T11" fmla="*/ 5 h 8"/>
                <a:gd name="T12" fmla="*/ 1 w 11"/>
                <a:gd name="T13" fmla="*/ 4 h 8"/>
                <a:gd name="T14" fmla="*/ 2 w 11"/>
                <a:gd name="T15" fmla="*/ 1 h 8"/>
                <a:gd name="T16" fmla="*/ 1 w 11"/>
                <a:gd name="T17" fmla="*/ 1 h 8"/>
                <a:gd name="T18" fmla="*/ 1 w 11"/>
                <a:gd name="T19" fmla="*/ 0 h 8"/>
                <a:gd name="T20" fmla="*/ 2 w 11"/>
                <a:gd name="T21" fmla="*/ 0 h 8"/>
                <a:gd name="T22" fmla="*/ 3 w 11"/>
                <a:gd name="T23" fmla="*/ 0 h 8"/>
                <a:gd name="T24" fmla="*/ 3 w 11"/>
                <a:gd name="T25" fmla="*/ 1 h 8"/>
                <a:gd name="T26" fmla="*/ 7 w 11"/>
                <a:gd name="T27" fmla="*/ 0 h 8"/>
                <a:gd name="T28" fmla="*/ 8 w 11"/>
                <a:gd name="T29" fmla="*/ 0 h 8"/>
                <a:gd name="T30" fmla="*/ 10 w 11"/>
                <a:gd name="T31" fmla="*/ 2 h 8"/>
                <a:gd name="T32" fmla="*/ 10 w 1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6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7 w 8"/>
                <a:gd name="T1" fmla="*/ 3 h 8"/>
                <a:gd name="T2" fmla="*/ 7 w 8"/>
                <a:gd name="T3" fmla="*/ 5 h 8"/>
                <a:gd name="T4" fmla="*/ 5 w 8"/>
                <a:gd name="T5" fmla="*/ 7 h 8"/>
                <a:gd name="T6" fmla="*/ 2 w 8"/>
                <a:gd name="T7" fmla="*/ 7 h 8"/>
                <a:gd name="T8" fmla="*/ 0 w 8"/>
                <a:gd name="T9" fmla="*/ 5 h 8"/>
                <a:gd name="T10" fmla="*/ 1 w 8"/>
                <a:gd name="T11" fmla="*/ 3 h 8"/>
                <a:gd name="T12" fmla="*/ 2 w 8"/>
                <a:gd name="T13" fmla="*/ 2 h 8"/>
                <a:gd name="T14" fmla="*/ 4 w 8"/>
                <a:gd name="T15" fmla="*/ 1 h 8"/>
                <a:gd name="T16" fmla="*/ 6 w 8"/>
                <a:gd name="T17" fmla="*/ 0 h 8"/>
                <a:gd name="T18" fmla="*/ 7 w 8"/>
                <a:gd name="T19" fmla="*/ 1 h 8"/>
                <a:gd name="T20" fmla="*/ 7 w 8"/>
                <a:gd name="T21" fmla="*/ 2 h 8"/>
                <a:gd name="T22" fmla="*/ 7 w 8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7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17 w 18"/>
                <a:gd name="T1" fmla="*/ 4 h 18"/>
                <a:gd name="T2" fmla="*/ 18 w 18"/>
                <a:gd name="T3" fmla="*/ 4 h 18"/>
                <a:gd name="T4" fmla="*/ 17 w 18"/>
                <a:gd name="T5" fmla="*/ 5 h 18"/>
                <a:gd name="T6" fmla="*/ 17 w 18"/>
                <a:gd name="T7" fmla="*/ 7 h 18"/>
                <a:gd name="T8" fmla="*/ 16 w 18"/>
                <a:gd name="T9" fmla="*/ 7 h 18"/>
                <a:gd name="T10" fmla="*/ 14 w 18"/>
                <a:gd name="T11" fmla="*/ 9 h 18"/>
                <a:gd name="T12" fmla="*/ 13 w 18"/>
                <a:gd name="T13" fmla="*/ 9 h 18"/>
                <a:gd name="T14" fmla="*/ 12 w 18"/>
                <a:gd name="T15" fmla="*/ 10 h 18"/>
                <a:gd name="T16" fmla="*/ 10 w 18"/>
                <a:gd name="T17" fmla="*/ 10 h 18"/>
                <a:gd name="T18" fmla="*/ 10 w 18"/>
                <a:gd name="T19" fmla="*/ 11 h 18"/>
                <a:gd name="T20" fmla="*/ 11 w 18"/>
                <a:gd name="T21" fmla="*/ 13 h 18"/>
                <a:gd name="T22" fmla="*/ 10 w 18"/>
                <a:gd name="T23" fmla="*/ 15 h 18"/>
                <a:gd name="T24" fmla="*/ 5 w 18"/>
                <a:gd name="T25" fmla="*/ 18 h 18"/>
                <a:gd name="T26" fmla="*/ 3 w 18"/>
                <a:gd name="T27" fmla="*/ 18 h 18"/>
                <a:gd name="T28" fmla="*/ 1 w 18"/>
                <a:gd name="T29" fmla="*/ 17 h 18"/>
                <a:gd name="T30" fmla="*/ 0 w 18"/>
                <a:gd name="T31" fmla="*/ 16 h 18"/>
                <a:gd name="T32" fmla="*/ 0 w 18"/>
                <a:gd name="T33" fmla="*/ 14 h 18"/>
                <a:gd name="T34" fmla="*/ 3 w 18"/>
                <a:gd name="T35" fmla="*/ 11 h 18"/>
                <a:gd name="T36" fmla="*/ 4 w 18"/>
                <a:gd name="T37" fmla="*/ 11 h 18"/>
                <a:gd name="T38" fmla="*/ 3 w 18"/>
                <a:gd name="T39" fmla="*/ 10 h 18"/>
                <a:gd name="T40" fmla="*/ 3 w 18"/>
                <a:gd name="T41" fmla="*/ 10 h 18"/>
                <a:gd name="T42" fmla="*/ 1 w 18"/>
                <a:gd name="T43" fmla="*/ 10 h 18"/>
                <a:gd name="T44" fmla="*/ 1 w 18"/>
                <a:gd name="T45" fmla="*/ 10 h 18"/>
                <a:gd name="T46" fmla="*/ 3 w 18"/>
                <a:gd name="T47" fmla="*/ 9 h 18"/>
                <a:gd name="T48" fmla="*/ 1 w 18"/>
                <a:gd name="T49" fmla="*/ 8 h 18"/>
                <a:gd name="T50" fmla="*/ 2 w 18"/>
                <a:gd name="T51" fmla="*/ 6 h 18"/>
                <a:gd name="T52" fmla="*/ 2 w 18"/>
                <a:gd name="T53" fmla="*/ 4 h 18"/>
                <a:gd name="T54" fmla="*/ 3 w 18"/>
                <a:gd name="T55" fmla="*/ 4 h 18"/>
                <a:gd name="T56" fmla="*/ 4 w 18"/>
                <a:gd name="T57" fmla="*/ 3 h 18"/>
                <a:gd name="T58" fmla="*/ 5 w 18"/>
                <a:gd name="T59" fmla="*/ 3 h 18"/>
                <a:gd name="T60" fmla="*/ 5 w 18"/>
                <a:gd name="T61" fmla="*/ 2 h 18"/>
                <a:gd name="T62" fmla="*/ 6 w 18"/>
                <a:gd name="T63" fmla="*/ 2 h 18"/>
                <a:gd name="T64" fmla="*/ 6 w 18"/>
                <a:gd name="T65" fmla="*/ 2 h 18"/>
                <a:gd name="T66" fmla="*/ 8 w 18"/>
                <a:gd name="T67" fmla="*/ 1 h 18"/>
                <a:gd name="T68" fmla="*/ 9 w 18"/>
                <a:gd name="T69" fmla="*/ 1 h 18"/>
                <a:gd name="T70" fmla="*/ 10 w 18"/>
                <a:gd name="T71" fmla="*/ 1 h 18"/>
                <a:gd name="T72" fmla="*/ 11 w 18"/>
                <a:gd name="T73" fmla="*/ 0 h 18"/>
                <a:gd name="T74" fmla="*/ 13 w 18"/>
                <a:gd name="T75" fmla="*/ 0 h 18"/>
                <a:gd name="T76" fmla="*/ 13 w 18"/>
                <a:gd name="T77" fmla="*/ 0 h 18"/>
                <a:gd name="T78" fmla="*/ 14 w 18"/>
                <a:gd name="T79" fmla="*/ 1 h 18"/>
                <a:gd name="T80" fmla="*/ 15 w 18"/>
                <a:gd name="T81" fmla="*/ 1 h 18"/>
                <a:gd name="T82" fmla="*/ 16 w 18"/>
                <a:gd name="T83" fmla="*/ 2 h 18"/>
                <a:gd name="T84" fmla="*/ 16 w 18"/>
                <a:gd name="T85" fmla="*/ 2 h 18"/>
                <a:gd name="T86" fmla="*/ 17 w 18"/>
                <a:gd name="T87" fmla="*/ 3 h 18"/>
                <a:gd name="T88" fmla="*/ 17 w 18"/>
                <a:gd name="T89" fmla="*/ 4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8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1 w 6"/>
                <a:gd name="T5" fmla="*/ 3 h 4"/>
                <a:gd name="T6" fmla="*/ 2 w 6"/>
                <a:gd name="T7" fmla="*/ 1 h 4"/>
                <a:gd name="T8" fmla="*/ 5 w 6"/>
                <a:gd name="T9" fmla="*/ 1 h 4"/>
                <a:gd name="T10" fmla="*/ 5 w 6"/>
                <a:gd name="T11" fmla="*/ 2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59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1 h 3"/>
                <a:gd name="T10" fmla="*/ 3 w 3"/>
                <a:gd name="T11" fmla="*/ 1 h 3"/>
                <a:gd name="T12" fmla="*/ 3 w 3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0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4 w 5"/>
                <a:gd name="T1" fmla="*/ 3 h 3"/>
                <a:gd name="T2" fmla="*/ 3 w 5"/>
                <a:gd name="T3" fmla="*/ 3 h 3"/>
                <a:gd name="T4" fmla="*/ 1 w 5"/>
                <a:gd name="T5" fmla="*/ 3 h 3"/>
                <a:gd name="T6" fmla="*/ 1 w 5"/>
                <a:gd name="T7" fmla="*/ 2 h 3"/>
                <a:gd name="T8" fmla="*/ 2 w 5"/>
                <a:gd name="T9" fmla="*/ 1 h 3"/>
                <a:gd name="T10" fmla="*/ 4 w 5"/>
                <a:gd name="T11" fmla="*/ 1 h 3"/>
                <a:gd name="T12" fmla="*/ 4 w 5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1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2 w 5"/>
                <a:gd name="T3" fmla="*/ 3 h 3"/>
                <a:gd name="T4" fmla="*/ 1 w 5"/>
                <a:gd name="T5" fmla="*/ 3 h 3"/>
                <a:gd name="T6" fmla="*/ 1 w 5"/>
                <a:gd name="T7" fmla="*/ 3 h 3"/>
                <a:gd name="T8" fmla="*/ 1 w 5"/>
                <a:gd name="T9" fmla="*/ 3 h 3"/>
                <a:gd name="T10" fmla="*/ 0 w 5"/>
                <a:gd name="T11" fmla="*/ 1 h 3"/>
                <a:gd name="T12" fmla="*/ 3 w 5"/>
                <a:gd name="T13" fmla="*/ 0 h 3"/>
                <a:gd name="T14" fmla="*/ 4 w 5"/>
                <a:gd name="T15" fmla="*/ 0 h 3"/>
                <a:gd name="T16" fmla="*/ 4 w 5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2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9 w 11"/>
                <a:gd name="T1" fmla="*/ 4 h 9"/>
                <a:gd name="T2" fmla="*/ 9 w 11"/>
                <a:gd name="T3" fmla="*/ 6 h 9"/>
                <a:gd name="T4" fmla="*/ 11 w 11"/>
                <a:gd name="T5" fmla="*/ 7 h 9"/>
                <a:gd name="T6" fmla="*/ 9 w 11"/>
                <a:gd name="T7" fmla="*/ 9 h 9"/>
                <a:gd name="T8" fmla="*/ 7 w 11"/>
                <a:gd name="T9" fmla="*/ 9 h 9"/>
                <a:gd name="T10" fmla="*/ 6 w 11"/>
                <a:gd name="T11" fmla="*/ 8 h 9"/>
                <a:gd name="T12" fmla="*/ 6 w 11"/>
                <a:gd name="T13" fmla="*/ 6 h 9"/>
                <a:gd name="T14" fmla="*/ 5 w 11"/>
                <a:gd name="T15" fmla="*/ 6 h 9"/>
                <a:gd name="T16" fmla="*/ 3 w 11"/>
                <a:gd name="T17" fmla="*/ 7 h 9"/>
                <a:gd name="T18" fmla="*/ 2 w 11"/>
                <a:gd name="T19" fmla="*/ 8 h 9"/>
                <a:gd name="T20" fmla="*/ 2 w 11"/>
                <a:gd name="T21" fmla="*/ 7 h 9"/>
                <a:gd name="T22" fmla="*/ 1 w 11"/>
                <a:gd name="T23" fmla="*/ 3 h 9"/>
                <a:gd name="T24" fmla="*/ 1 w 11"/>
                <a:gd name="T25" fmla="*/ 2 h 9"/>
                <a:gd name="T26" fmla="*/ 1 w 11"/>
                <a:gd name="T27" fmla="*/ 2 h 9"/>
                <a:gd name="T28" fmla="*/ 1 w 11"/>
                <a:gd name="T29" fmla="*/ 2 h 9"/>
                <a:gd name="T30" fmla="*/ 2 w 11"/>
                <a:gd name="T31" fmla="*/ 1 h 9"/>
                <a:gd name="T32" fmla="*/ 5 w 11"/>
                <a:gd name="T33" fmla="*/ 0 h 9"/>
                <a:gd name="T34" fmla="*/ 8 w 11"/>
                <a:gd name="T35" fmla="*/ 0 h 9"/>
                <a:gd name="T36" fmla="*/ 9 w 11"/>
                <a:gd name="T37" fmla="*/ 2 h 9"/>
                <a:gd name="T38" fmla="*/ 9 w 11"/>
                <a:gd name="T39" fmla="*/ 4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3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14 w 17"/>
                <a:gd name="T1" fmla="*/ 7 h 8"/>
                <a:gd name="T2" fmla="*/ 11 w 17"/>
                <a:gd name="T3" fmla="*/ 8 h 8"/>
                <a:gd name="T4" fmla="*/ 10 w 17"/>
                <a:gd name="T5" fmla="*/ 8 h 8"/>
                <a:gd name="T6" fmla="*/ 9 w 17"/>
                <a:gd name="T7" fmla="*/ 7 h 8"/>
                <a:gd name="T8" fmla="*/ 8 w 17"/>
                <a:gd name="T9" fmla="*/ 7 h 8"/>
                <a:gd name="T10" fmla="*/ 5 w 17"/>
                <a:gd name="T11" fmla="*/ 7 h 8"/>
                <a:gd name="T12" fmla="*/ 4 w 17"/>
                <a:gd name="T13" fmla="*/ 7 h 8"/>
                <a:gd name="T14" fmla="*/ 2 w 17"/>
                <a:gd name="T15" fmla="*/ 5 h 8"/>
                <a:gd name="T16" fmla="*/ 1 w 17"/>
                <a:gd name="T17" fmla="*/ 4 h 8"/>
                <a:gd name="T18" fmla="*/ 1 w 17"/>
                <a:gd name="T19" fmla="*/ 3 h 8"/>
                <a:gd name="T20" fmla="*/ 0 w 17"/>
                <a:gd name="T21" fmla="*/ 2 h 8"/>
                <a:gd name="T22" fmla="*/ 2 w 17"/>
                <a:gd name="T23" fmla="*/ 2 h 8"/>
                <a:gd name="T24" fmla="*/ 6 w 17"/>
                <a:gd name="T25" fmla="*/ 0 h 8"/>
                <a:gd name="T26" fmla="*/ 8 w 17"/>
                <a:gd name="T27" fmla="*/ 0 h 8"/>
                <a:gd name="T28" fmla="*/ 11 w 17"/>
                <a:gd name="T29" fmla="*/ 2 h 8"/>
                <a:gd name="T30" fmla="*/ 12 w 17"/>
                <a:gd name="T31" fmla="*/ 3 h 8"/>
                <a:gd name="T32" fmla="*/ 16 w 17"/>
                <a:gd name="T33" fmla="*/ 3 h 8"/>
                <a:gd name="T34" fmla="*/ 16 w 17"/>
                <a:gd name="T35" fmla="*/ 5 h 8"/>
                <a:gd name="T36" fmla="*/ 14 w 17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4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6 w 7"/>
                <a:gd name="T1" fmla="*/ 3 h 5"/>
                <a:gd name="T2" fmla="*/ 4 w 7"/>
                <a:gd name="T3" fmla="*/ 4 h 5"/>
                <a:gd name="T4" fmla="*/ 3 w 7"/>
                <a:gd name="T5" fmla="*/ 4 h 5"/>
                <a:gd name="T6" fmla="*/ 0 w 7"/>
                <a:gd name="T7" fmla="*/ 3 h 5"/>
                <a:gd name="T8" fmla="*/ 1 w 7"/>
                <a:gd name="T9" fmla="*/ 2 h 5"/>
                <a:gd name="T10" fmla="*/ 3 w 7"/>
                <a:gd name="T11" fmla="*/ 1 h 5"/>
                <a:gd name="T12" fmla="*/ 6 w 7"/>
                <a:gd name="T13" fmla="*/ 1 h 5"/>
                <a:gd name="T14" fmla="*/ 6 w 7"/>
                <a:gd name="T15" fmla="*/ 2 h 5"/>
                <a:gd name="T16" fmla="*/ 6 w 7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5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75 w 77"/>
                <a:gd name="T1" fmla="*/ 11 h 48"/>
                <a:gd name="T2" fmla="*/ 70 w 77"/>
                <a:gd name="T3" fmla="*/ 14 h 48"/>
                <a:gd name="T4" fmla="*/ 69 w 77"/>
                <a:gd name="T5" fmla="*/ 18 h 48"/>
                <a:gd name="T6" fmla="*/ 67 w 77"/>
                <a:gd name="T7" fmla="*/ 15 h 48"/>
                <a:gd name="T8" fmla="*/ 56 w 77"/>
                <a:gd name="T9" fmla="*/ 19 h 48"/>
                <a:gd name="T10" fmla="*/ 52 w 77"/>
                <a:gd name="T11" fmla="*/ 27 h 48"/>
                <a:gd name="T12" fmla="*/ 49 w 77"/>
                <a:gd name="T13" fmla="*/ 29 h 48"/>
                <a:gd name="T14" fmla="*/ 41 w 77"/>
                <a:gd name="T15" fmla="*/ 36 h 48"/>
                <a:gd name="T16" fmla="*/ 40 w 77"/>
                <a:gd name="T17" fmla="*/ 41 h 48"/>
                <a:gd name="T18" fmla="*/ 41 w 77"/>
                <a:gd name="T19" fmla="*/ 44 h 48"/>
                <a:gd name="T20" fmla="*/ 35 w 77"/>
                <a:gd name="T21" fmla="*/ 46 h 48"/>
                <a:gd name="T22" fmla="*/ 29 w 77"/>
                <a:gd name="T23" fmla="*/ 45 h 48"/>
                <a:gd name="T24" fmla="*/ 31 w 77"/>
                <a:gd name="T25" fmla="*/ 42 h 48"/>
                <a:gd name="T26" fmla="*/ 25 w 77"/>
                <a:gd name="T27" fmla="*/ 43 h 48"/>
                <a:gd name="T28" fmla="*/ 26 w 77"/>
                <a:gd name="T29" fmla="*/ 41 h 48"/>
                <a:gd name="T30" fmla="*/ 26 w 77"/>
                <a:gd name="T31" fmla="*/ 40 h 48"/>
                <a:gd name="T32" fmla="*/ 27 w 77"/>
                <a:gd name="T33" fmla="*/ 36 h 48"/>
                <a:gd name="T34" fmla="*/ 27 w 77"/>
                <a:gd name="T35" fmla="*/ 34 h 48"/>
                <a:gd name="T36" fmla="*/ 19 w 77"/>
                <a:gd name="T37" fmla="*/ 34 h 48"/>
                <a:gd name="T38" fmla="*/ 14 w 77"/>
                <a:gd name="T39" fmla="*/ 38 h 48"/>
                <a:gd name="T40" fmla="*/ 10 w 77"/>
                <a:gd name="T41" fmla="*/ 39 h 48"/>
                <a:gd name="T42" fmla="*/ 0 w 77"/>
                <a:gd name="T43" fmla="*/ 43 h 48"/>
                <a:gd name="T44" fmla="*/ 2 w 77"/>
                <a:gd name="T45" fmla="*/ 39 h 48"/>
                <a:gd name="T46" fmla="*/ 2 w 77"/>
                <a:gd name="T47" fmla="*/ 34 h 48"/>
                <a:gd name="T48" fmla="*/ 2 w 77"/>
                <a:gd name="T49" fmla="*/ 33 h 48"/>
                <a:gd name="T50" fmla="*/ 1 w 77"/>
                <a:gd name="T51" fmla="*/ 34 h 48"/>
                <a:gd name="T52" fmla="*/ 1 w 77"/>
                <a:gd name="T53" fmla="*/ 34 h 48"/>
                <a:gd name="T54" fmla="*/ 2 w 77"/>
                <a:gd name="T55" fmla="*/ 30 h 48"/>
                <a:gd name="T56" fmla="*/ 3 w 77"/>
                <a:gd name="T57" fmla="*/ 30 h 48"/>
                <a:gd name="T58" fmla="*/ 4 w 77"/>
                <a:gd name="T59" fmla="*/ 31 h 48"/>
                <a:gd name="T60" fmla="*/ 4 w 77"/>
                <a:gd name="T61" fmla="*/ 31 h 48"/>
                <a:gd name="T62" fmla="*/ 3 w 77"/>
                <a:gd name="T63" fmla="*/ 31 h 48"/>
                <a:gd name="T64" fmla="*/ 7 w 77"/>
                <a:gd name="T65" fmla="*/ 30 h 48"/>
                <a:gd name="T66" fmla="*/ 13 w 77"/>
                <a:gd name="T67" fmla="*/ 27 h 48"/>
                <a:gd name="T68" fmla="*/ 15 w 77"/>
                <a:gd name="T69" fmla="*/ 26 h 48"/>
                <a:gd name="T70" fmla="*/ 21 w 77"/>
                <a:gd name="T71" fmla="*/ 22 h 48"/>
                <a:gd name="T72" fmla="*/ 22 w 77"/>
                <a:gd name="T73" fmla="*/ 22 h 48"/>
                <a:gd name="T74" fmla="*/ 28 w 77"/>
                <a:gd name="T75" fmla="*/ 18 h 48"/>
                <a:gd name="T76" fmla="*/ 24 w 77"/>
                <a:gd name="T77" fmla="*/ 14 h 48"/>
                <a:gd name="T78" fmla="*/ 31 w 77"/>
                <a:gd name="T79" fmla="*/ 16 h 48"/>
                <a:gd name="T80" fmla="*/ 37 w 77"/>
                <a:gd name="T81" fmla="*/ 14 h 48"/>
                <a:gd name="T82" fmla="*/ 36 w 77"/>
                <a:gd name="T83" fmla="*/ 9 h 48"/>
                <a:gd name="T84" fmla="*/ 39 w 77"/>
                <a:gd name="T85" fmla="*/ 11 h 48"/>
                <a:gd name="T86" fmla="*/ 41 w 77"/>
                <a:gd name="T87" fmla="*/ 12 h 48"/>
                <a:gd name="T88" fmla="*/ 39 w 77"/>
                <a:gd name="T89" fmla="*/ 8 h 48"/>
                <a:gd name="T90" fmla="*/ 37 w 77"/>
                <a:gd name="T91" fmla="*/ 6 h 48"/>
                <a:gd name="T92" fmla="*/ 48 w 77"/>
                <a:gd name="T93" fmla="*/ 13 h 48"/>
                <a:gd name="T94" fmla="*/ 47 w 77"/>
                <a:gd name="T95" fmla="*/ 10 h 48"/>
                <a:gd name="T96" fmla="*/ 62 w 77"/>
                <a:gd name="T97" fmla="*/ 9 h 48"/>
                <a:gd name="T98" fmla="*/ 64 w 77"/>
                <a:gd name="T99" fmla="*/ 6 h 48"/>
                <a:gd name="T100" fmla="*/ 62 w 77"/>
                <a:gd name="T101" fmla="*/ 0 h 48"/>
                <a:gd name="T102" fmla="*/ 68 w 77"/>
                <a:gd name="T103" fmla="*/ 5 h 48"/>
                <a:gd name="T104" fmla="*/ 71 w 77"/>
                <a:gd name="T105" fmla="*/ 5 h 48"/>
                <a:gd name="T106" fmla="*/ 76 w 77"/>
                <a:gd name="T107" fmla="*/ 6 h 48"/>
                <a:gd name="T108" fmla="*/ 76 w 77"/>
                <a:gd name="T109" fmla="*/ 8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6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0 w 6"/>
                <a:gd name="T5" fmla="*/ 3 h 5"/>
                <a:gd name="T6" fmla="*/ 1 w 6"/>
                <a:gd name="T7" fmla="*/ 1 h 5"/>
                <a:gd name="T8" fmla="*/ 5 w 6"/>
                <a:gd name="T9" fmla="*/ 0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7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3 w 3"/>
                <a:gd name="T9" fmla="*/ 0 h 2"/>
                <a:gd name="T10" fmla="*/ 2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8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1 w 3"/>
                <a:gd name="T7" fmla="*/ 0 h 2"/>
                <a:gd name="T8" fmla="*/ 3 w 3"/>
                <a:gd name="T9" fmla="*/ 0 h 2"/>
                <a:gd name="T10" fmla="*/ 3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9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2 w 6"/>
                <a:gd name="T7" fmla="*/ 1 h 4"/>
                <a:gd name="T8" fmla="*/ 4 w 6"/>
                <a:gd name="T9" fmla="*/ 0 h 4"/>
                <a:gd name="T10" fmla="*/ 4 w 6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0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6 h 8"/>
                <a:gd name="T4" fmla="*/ 3 w 7"/>
                <a:gd name="T5" fmla="*/ 5 h 8"/>
                <a:gd name="T6" fmla="*/ 1 w 7"/>
                <a:gd name="T7" fmla="*/ 1 h 8"/>
                <a:gd name="T8" fmla="*/ 0 w 7"/>
                <a:gd name="T9" fmla="*/ 0 h 8"/>
                <a:gd name="T10" fmla="*/ 1 w 7"/>
                <a:gd name="T11" fmla="*/ 0 h 8"/>
                <a:gd name="T12" fmla="*/ 1 w 7"/>
                <a:gd name="T13" fmla="*/ 0 h 8"/>
                <a:gd name="T14" fmla="*/ 3 w 7"/>
                <a:gd name="T15" fmla="*/ 3 h 8"/>
                <a:gd name="T16" fmla="*/ 3 w 7"/>
                <a:gd name="T17" fmla="*/ 3 h 8"/>
                <a:gd name="T18" fmla="*/ 5 w 7"/>
                <a:gd name="T19" fmla="*/ 5 h 8"/>
                <a:gd name="T20" fmla="*/ 6 w 7"/>
                <a:gd name="T21" fmla="*/ 8 h 8"/>
                <a:gd name="T22" fmla="*/ 6 w 7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1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22 w 23"/>
                <a:gd name="T1" fmla="*/ 7 h 10"/>
                <a:gd name="T2" fmla="*/ 19 w 23"/>
                <a:gd name="T3" fmla="*/ 9 h 10"/>
                <a:gd name="T4" fmla="*/ 17 w 23"/>
                <a:gd name="T5" fmla="*/ 10 h 10"/>
                <a:gd name="T6" fmla="*/ 15 w 23"/>
                <a:gd name="T7" fmla="*/ 10 h 10"/>
                <a:gd name="T8" fmla="*/ 13 w 23"/>
                <a:gd name="T9" fmla="*/ 9 h 10"/>
                <a:gd name="T10" fmla="*/ 12 w 23"/>
                <a:gd name="T11" fmla="*/ 8 h 10"/>
                <a:gd name="T12" fmla="*/ 12 w 23"/>
                <a:gd name="T13" fmla="*/ 8 h 10"/>
                <a:gd name="T14" fmla="*/ 11 w 23"/>
                <a:gd name="T15" fmla="*/ 9 h 10"/>
                <a:gd name="T16" fmla="*/ 10 w 23"/>
                <a:gd name="T17" fmla="*/ 8 h 10"/>
                <a:gd name="T18" fmla="*/ 10 w 23"/>
                <a:gd name="T19" fmla="*/ 9 h 10"/>
                <a:gd name="T20" fmla="*/ 9 w 23"/>
                <a:gd name="T21" fmla="*/ 9 h 10"/>
                <a:gd name="T22" fmla="*/ 7 w 23"/>
                <a:gd name="T23" fmla="*/ 10 h 10"/>
                <a:gd name="T24" fmla="*/ 6 w 23"/>
                <a:gd name="T25" fmla="*/ 10 h 10"/>
                <a:gd name="T26" fmla="*/ 7 w 23"/>
                <a:gd name="T27" fmla="*/ 8 h 10"/>
                <a:gd name="T28" fmla="*/ 7 w 23"/>
                <a:gd name="T29" fmla="*/ 8 h 10"/>
                <a:gd name="T30" fmla="*/ 7 w 23"/>
                <a:gd name="T31" fmla="*/ 8 h 10"/>
                <a:gd name="T32" fmla="*/ 7 w 23"/>
                <a:gd name="T33" fmla="*/ 7 h 10"/>
                <a:gd name="T34" fmla="*/ 6 w 23"/>
                <a:gd name="T35" fmla="*/ 6 h 10"/>
                <a:gd name="T36" fmla="*/ 4 w 23"/>
                <a:gd name="T37" fmla="*/ 6 h 10"/>
                <a:gd name="T38" fmla="*/ 3 w 23"/>
                <a:gd name="T39" fmla="*/ 7 h 10"/>
                <a:gd name="T40" fmla="*/ 2 w 23"/>
                <a:gd name="T41" fmla="*/ 7 h 10"/>
                <a:gd name="T42" fmla="*/ 1 w 23"/>
                <a:gd name="T43" fmla="*/ 6 h 10"/>
                <a:gd name="T44" fmla="*/ 1 w 23"/>
                <a:gd name="T45" fmla="*/ 5 h 10"/>
                <a:gd name="T46" fmla="*/ 4 w 23"/>
                <a:gd name="T47" fmla="*/ 4 h 10"/>
                <a:gd name="T48" fmla="*/ 6 w 23"/>
                <a:gd name="T49" fmla="*/ 4 h 10"/>
                <a:gd name="T50" fmla="*/ 7 w 23"/>
                <a:gd name="T51" fmla="*/ 4 h 10"/>
                <a:gd name="T52" fmla="*/ 6 w 23"/>
                <a:gd name="T53" fmla="*/ 5 h 10"/>
                <a:gd name="T54" fmla="*/ 10 w 23"/>
                <a:gd name="T55" fmla="*/ 4 h 10"/>
                <a:gd name="T56" fmla="*/ 13 w 23"/>
                <a:gd name="T57" fmla="*/ 4 h 10"/>
                <a:gd name="T58" fmla="*/ 13 w 23"/>
                <a:gd name="T59" fmla="*/ 4 h 10"/>
                <a:gd name="T60" fmla="*/ 12 w 23"/>
                <a:gd name="T61" fmla="*/ 4 h 10"/>
                <a:gd name="T62" fmla="*/ 11 w 23"/>
                <a:gd name="T63" fmla="*/ 2 h 10"/>
                <a:gd name="T64" fmla="*/ 11 w 23"/>
                <a:gd name="T65" fmla="*/ 1 h 10"/>
                <a:gd name="T66" fmla="*/ 14 w 23"/>
                <a:gd name="T67" fmla="*/ 1 h 10"/>
                <a:gd name="T68" fmla="*/ 15 w 23"/>
                <a:gd name="T69" fmla="*/ 2 h 10"/>
                <a:gd name="T70" fmla="*/ 15 w 23"/>
                <a:gd name="T71" fmla="*/ 3 h 10"/>
                <a:gd name="T72" fmla="*/ 17 w 23"/>
                <a:gd name="T73" fmla="*/ 2 h 10"/>
                <a:gd name="T74" fmla="*/ 21 w 23"/>
                <a:gd name="T75" fmla="*/ 3 h 10"/>
                <a:gd name="T76" fmla="*/ 22 w 23"/>
                <a:gd name="T77" fmla="*/ 7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2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6 w 6"/>
                <a:gd name="T1" fmla="*/ 1 h 4"/>
                <a:gd name="T2" fmla="*/ 5 w 6"/>
                <a:gd name="T3" fmla="*/ 2 h 4"/>
                <a:gd name="T4" fmla="*/ 4 w 6"/>
                <a:gd name="T5" fmla="*/ 3 h 4"/>
                <a:gd name="T6" fmla="*/ 1 w 6"/>
                <a:gd name="T7" fmla="*/ 4 h 4"/>
                <a:gd name="T8" fmla="*/ 0 w 6"/>
                <a:gd name="T9" fmla="*/ 3 h 4"/>
                <a:gd name="T10" fmla="*/ 0 w 6"/>
                <a:gd name="T11" fmla="*/ 1 h 4"/>
                <a:gd name="T12" fmla="*/ 3 w 6"/>
                <a:gd name="T13" fmla="*/ 0 h 4"/>
                <a:gd name="T14" fmla="*/ 4 w 6"/>
                <a:gd name="T15" fmla="*/ 0 h 4"/>
                <a:gd name="T16" fmla="*/ 6 w 6"/>
                <a:gd name="T17" fmla="*/ 0 h 4"/>
                <a:gd name="T18" fmla="*/ 6 w 6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3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12 w 14"/>
                <a:gd name="T1" fmla="*/ 4 h 8"/>
                <a:gd name="T2" fmla="*/ 11 w 14"/>
                <a:gd name="T3" fmla="*/ 6 h 8"/>
                <a:gd name="T4" fmla="*/ 8 w 14"/>
                <a:gd name="T5" fmla="*/ 8 h 8"/>
                <a:gd name="T6" fmla="*/ 5 w 14"/>
                <a:gd name="T7" fmla="*/ 7 h 8"/>
                <a:gd name="T8" fmla="*/ 3 w 14"/>
                <a:gd name="T9" fmla="*/ 5 h 8"/>
                <a:gd name="T10" fmla="*/ 0 w 14"/>
                <a:gd name="T11" fmla="*/ 5 h 8"/>
                <a:gd name="T12" fmla="*/ 0 w 14"/>
                <a:gd name="T13" fmla="*/ 4 h 8"/>
                <a:gd name="T14" fmla="*/ 1 w 14"/>
                <a:gd name="T15" fmla="*/ 2 h 8"/>
                <a:gd name="T16" fmla="*/ 4 w 14"/>
                <a:gd name="T17" fmla="*/ 3 h 8"/>
                <a:gd name="T18" fmla="*/ 5 w 14"/>
                <a:gd name="T19" fmla="*/ 3 h 8"/>
                <a:gd name="T20" fmla="*/ 5 w 14"/>
                <a:gd name="T21" fmla="*/ 2 h 8"/>
                <a:gd name="T22" fmla="*/ 6 w 14"/>
                <a:gd name="T23" fmla="*/ 1 h 8"/>
                <a:gd name="T24" fmla="*/ 7 w 14"/>
                <a:gd name="T25" fmla="*/ 1 h 8"/>
                <a:gd name="T26" fmla="*/ 8 w 14"/>
                <a:gd name="T27" fmla="*/ 2 h 8"/>
                <a:gd name="T28" fmla="*/ 13 w 14"/>
                <a:gd name="T29" fmla="*/ 2 h 8"/>
                <a:gd name="T30" fmla="*/ 12 w 14"/>
                <a:gd name="T31" fmla="*/ 4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4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6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2 w 6"/>
                <a:gd name="T9" fmla="*/ 0 h 4"/>
                <a:gd name="T10" fmla="*/ 6 w 6"/>
                <a:gd name="T11" fmla="*/ 1 h 4"/>
                <a:gd name="T12" fmla="*/ 6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5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6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0 w 4"/>
                <a:gd name="T5" fmla="*/ 2 h 3"/>
                <a:gd name="T6" fmla="*/ 3 w 4"/>
                <a:gd name="T7" fmla="*/ 0 h 3"/>
                <a:gd name="T8" fmla="*/ 4 w 4"/>
                <a:gd name="T9" fmla="*/ 1 h 3"/>
                <a:gd name="T10" fmla="*/ 3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7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2 w 5"/>
                <a:gd name="T9" fmla="*/ 1 h 4"/>
                <a:gd name="T10" fmla="*/ 5 w 5"/>
                <a:gd name="T11" fmla="*/ 1 h 4"/>
                <a:gd name="T12" fmla="*/ 5 w 5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8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5 w 6"/>
                <a:gd name="T1" fmla="*/ 2 h 6"/>
                <a:gd name="T2" fmla="*/ 4 w 6"/>
                <a:gd name="T3" fmla="*/ 2 h 6"/>
                <a:gd name="T4" fmla="*/ 6 w 6"/>
                <a:gd name="T5" fmla="*/ 4 h 6"/>
                <a:gd name="T6" fmla="*/ 4 w 6"/>
                <a:gd name="T7" fmla="*/ 6 h 6"/>
                <a:gd name="T8" fmla="*/ 2 w 6"/>
                <a:gd name="T9" fmla="*/ 6 h 6"/>
                <a:gd name="T10" fmla="*/ 1 w 6"/>
                <a:gd name="T11" fmla="*/ 5 h 6"/>
                <a:gd name="T12" fmla="*/ 1 w 6"/>
                <a:gd name="T13" fmla="*/ 3 h 6"/>
                <a:gd name="T14" fmla="*/ 2 w 6"/>
                <a:gd name="T15" fmla="*/ 2 h 6"/>
                <a:gd name="T16" fmla="*/ 3 w 6"/>
                <a:gd name="T17" fmla="*/ 1 h 6"/>
                <a:gd name="T18" fmla="*/ 4 w 6"/>
                <a:gd name="T19" fmla="*/ 0 h 6"/>
                <a:gd name="T20" fmla="*/ 5 w 6"/>
                <a:gd name="T21" fmla="*/ 1 h 6"/>
                <a:gd name="T22" fmla="*/ 5 w 6"/>
                <a:gd name="T23" fmla="*/ 2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9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3 w 3"/>
                <a:gd name="T1" fmla="*/ 4 h 6"/>
                <a:gd name="T2" fmla="*/ 2 w 3"/>
                <a:gd name="T3" fmla="*/ 6 h 6"/>
                <a:gd name="T4" fmla="*/ 1 w 3"/>
                <a:gd name="T5" fmla="*/ 6 h 6"/>
                <a:gd name="T6" fmla="*/ 1 w 3"/>
                <a:gd name="T7" fmla="*/ 5 h 6"/>
                <a:gd name="T8" fmla="*/ 1 w 3"/>
                <a:gd name="T9" fmla="*/ 4 h 6"/>
                <a:gd name="T10" fmla="*/ 1 w 3"/>
                <a:gd name="T11" fmla="*/ 4 h 6"/>
                <a:gd name="T12" fmla="*/ 2 w 3"/>
                <a:gd name="T13" fmla="*/ 3 h 6"/>
                <a:gd name="T14" fmla="*/ 2 w 3"/>
                <a:gd name="T15" fmla="*/ 2 h 6"/>
                <a:gd name="T16" fmla="*/ 1 w 3"/>
                <a:gd name="T17" fmla="*/ 0 h 6"/>
                <a:gd name="T18" fmla="*/ 1 w 3"/>
                <a:gd name="T19" fmla="*/ 0 h 6"/>
                <a:gd name="T20" fmla="*/ 3 w 3"/>
                <a:gd name="T21" fmla="*/ 4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0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4 w 6"/>
                <a:gd name="T1" fmla="*/ 3 h 4"/>
                <a:gd name="T2" fmla="*/ 3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4 w 6"/>
                <a:gd name="T9" fmla="*/ 0 h 4"/>
                <a:gd name="T10" fmla="*/ 6 w 6"/>
                <a:gd name="T11" fmla="*/ 1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1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10 w 11"/>
                <a:gd name="T1" fmla="*/ 5 h 6"/>
                <a:gd name="T2" fmla="*/ 7 w 11"/>
                <a:gd name="T3" fmla="*/ 6 h 6"/>
                <a:gd name="T4" fmla="*/ 4 w 11"/>
                <a:gd name="T5" fmla="*/ 6 h 6"/>
                <a:gd name="T6" fmla="*/ 2 w 11"/>
                <a:gd name="T7" fmla="*/ 5 h 6"/>
                <a:gd name="T8" fmla="*/ 0 w 11"/>
                <a:gd name="T9" fmla="*/ 4 h 6"/>
                <a:gd name="T10" fmla="*/ 4 w 11"/>
                <a:gd name="T11" fmla="*/ 0 h 6"/>
                <a:gd name="T12" fmla="*/ 9 w 11"/>
                <a:gd name="T13" fmla="*/ 1 h 6"/>
                <a:gd name="T14" fmla="*/ 11 w 11"/>
                <a:gd name="T15" fmla="*/ 3 h 6"/>
                <a:gd name="T16" fmla="*/ 10 w 11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2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5 h 5"/>
                <a:gd name="T4" fmla="*/ 2 w 3"/>
                <a:gd name="T5" fmla="*/ 5 h 5"/>
                <a:gd name="T6" fmla="*/ 0 w 3"/>
                <a:gd name="T7" fmla="*/ 0 h 5"/>
                <a:gd name="T8" fmla="*/ 1 w 3"/>
                <a:gd name="T9" fmla="*/ 0 h 5"/>
                <a:gd name="T10" fmla="*/ 2 w 3"/>
                <a:gd name="T11" fmla="*/ 4 h 5"/>
                <a:gd name="T12" fmla="*/ 2 w 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3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19 w 21"/>
                <a:gd name="T1" fmla="*/ 9 h 11"/>
                <a:gd name="T2" fmla="*/ 15 w 21"/>
                <a:gd name="T3" fmla="*/ 10 h 11"/>
                <a:gd name="T4" fmla="*/ 15 w 21"/>
                <a:gd name="T5" fmla="*/ 10 h 11"/>
                <a:gd name="T6" fmla="*/ 14 w 21"/>
                <a:gd name="T7" fmla="*/ 10 h 11"/>
                <a:gd name="T8" fmla="*/ 14 w 21"/>
                <a:gd name="T9" fmla="*/ 10 h 11"/>
                <a:gd name="T10" fmla="*/ 12 w 21"/>
                <a:gd name="T11" fmla="*/ 10 h 11"/>
                <a:gd name="T12" fmla="*/ 10 w 21"/>
                <a:gd name="T13" fmla="*/ 10 h 11"/>
                <a:gd name="T14" fmla="*/ 9 w 21"/>
                <a:gd name="T15" fmla="*/ 10 h 11"/>
                <a:gd name="T16" fmla="*/ 7 w 21"/>
                <a:gd name="T17" fmla="*/ 10 h 11"/>
                <a:gd name="T18" fmla="*/ 6 w 21"/>
                <a:gd name="T19" fmla="*/ 9 h 11"/>
                <a:gd name="T20" fmla="*/ 6 w 21"/>
                <a:gd name="T21" fmla="*/ 9 h 11"/>
                <a:gd name="T22" fmla="*/ 6 w 21"/>
                <a:gd name="T23" fmla="*/ 9 h 11"/>
                <a:gd name="T24" fmla="*/ 2 w 21"/>
                <a:gd name="T25" fmla="*/ 10 h 11"/>
                <a:gd name="T26" fmla="*/ 2 w 21"/>
                <a:gd name="T27" fmla="*/ 10 h 11"/>
                <a:gd name="T28" fmla="*/ 2 w 21"/>
                <a:gd name="T29" fmla="*/ 10 h 11"/>
                <a:gd name="T30" fmla="*/ 5 w 21"/>
                <a:gd name="T31" fmla="*/ 9 h 11"/>
                <a:gd name="T32" fmla="*/ 5 w 21"/>
                <a:gd name="T33" fmla="*/ 8 h 11"/>
                <a:gd name="T34" fmla="*/ 4 w 21"/>
                <a:gd name="T35" fmla="*/ 8 h 11"/>
                <a:gd name="T36" fmla="*/ 4 w 21"/>
                <a:gd name="T37" fmla="*/ 8 h 11"/>
                <a:gd name="T38" fmla="*/ 1 w 21"/>
                <a:gd name="T39" fmla="*/ 10 h 11"/>
                <a:gd name="T40" fmla="*/ 0 w 21"/>
                <a:gd name="T41" fmla="*/ 10 h 11"/>
                <a:gd name="T42" fmla="*/ 2 w 21"/>
                <a:gd name="T43" fmla="*/ 9 h 11"/>
                <a:gd name="T44" fmla="*/ 4 w 21"/>
                <a:gd name="T45" fmla="*/ 6 h 11"/>
                <a:gd name="T46" fmla="*/ 5 w 21"/>
                <a:gd name="T47" fmla="*/ 5 h 11"/>
                <a:gd name="T48" fmla="*/ 6 w 21"/>
                <a:gd name="T49" fmla="*/ 4 h 11"/>
                <a:gd name="T50" fmla="*/ 8 w 21"/>
                <a:gd name="T51" fmla="*/ 3 h 11"/>
                <a:gd name="T52" fmla="*/ 10 w 21"/>
                <a:gd name="T53" fmla="*/ 2 h 11"/>
                <a:gd name="T54" fmla="*/ 12 w 21"/>
                <a:gd name="T55" fmla="*/ 2 h 11"/>
                <a:gd name="T56" fmla="*/ 12 w 21"/>
                <a:gd name="T57" fmla="*/ 2 h 11"/>
                <a:gd name="T58" fmla="*/ 12 w 21"/>
                <a:gd name="T59" fmla="*/ 1 h 11"/>
                <a:gd name="T60" fmla="*/ 13 w 21"/>
                <a:gd name="T61" fmla="*/ 1 h 11"/>
                <a:gd name="T62" fmla="*/ 13 w 21"/>
                <a:gd name="T63" fmla="*/ 1 h 11"/>
                <a:gd name="T64" fmla="*/ 12 w 21"/>
                <a:gd name="T65" fmla="*/ 2 h 11"/>
                <a:gd name="T66" fmla="*/ 13 w 21"/>
                <a:gd name="T67" fmla="*/ 3 h 11"/>
                <a:gd name="T68" fmla="*/ 16 w 21"/>
                <a:gd name="T69" fmla="*/ 6 h 11"/>
                <a:gd name="T70" fmla="*/ 17 w 21"/>
                <a:gd name="T71" fmla="*/ 5 h 11"/>
                <a:gd name="T72" fmla="*/ 18 w 21"/>
                <a:gd name="T73" fmla="*/ 5 h 11"/>
                <a:gd name="T74" fmla="*/ 19 w 21"/>
                <a:gd name="T75" fmla="*/ 5 h 11"/>
                <a:gd name="T76" fmla="*/ 21 w 21"/>
                <a:gd name="T77" fmla="*/ 7 h 11"/>
                <a:gd name="T78" fmla="*/ 19 w 21"/>
                <a:gd name="T79" fmla="*/ 9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4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6 w 7"/>
                <a:gd name="T1" fmla="*/ 9 h 9"/>
                <a:gd name="T2" fmla="*/ 2 w 7"/>
                <a:gd name="T3" fmla="*/ 4 h 9"/>
                <a:gd name="T4" fmla="*/ 1 w 7"/>
                <a:gd name="T5" fmla="*/ 2 h 9"/>
                <a:gd name="T6" fmla="*/ 0 w 7"/>
                <a:gd name="T7" fmla="*/ 0 h 9"/>
                <a:gd name="T8" fmla="*/ 1 w 7"/>
                <a:gd name="T9" fmla="*/ 0 h 9"/>
                <a:gd name="T10" fmla="*/ 4 w 7"/>
                <a:gd name="T11" fmla="*/ 3 h 9"/>
                <a:gd name="T12" fmla="*/ 6 w 7"/>
                <a:gd name="T13" fmla="*/ 7 h 9"/>
                <a:gd name="T14" fmla="*/ 6 w 7"/>
                <a:gd name="T15" fmla="*/ 9 h 9"/>
                <a:gd name="T16" fmla="*/ 6 w 7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5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12 w 13"/>
                <a:gd name="T1" fmla="*/ 5 h 8"/>
                <a:gd name="T2" fmla="*/ 11 w 13"/>
                <a:gd name="T3" fmla="*/ 6 h 8"/>
                <a:gd name="T4" fmla="*/ 7 w 13"/>
                <a:gd name="T5" fmla="*/ 8 h 8"/>
                <a:gd name="T6" fmla="*/ 5 w 13"/>
                <a:gd name="T7" fmla="*/ 8 h 8"/>
                <a:gd name="T8" fmla="*/ 4 w 13"/>
                <a:gd name="T9" fmla="*/ 8 h 8"/>
                <a:gd name="T10" fmla="*/ 2 w 13"/>
                <a:gd name="T11" fmla="*/ 7 h 8"/>
                <a:gd name="T12" fmla="*/ 0 w 13"/>
                <a:gd name="T13" fmla="*/ 6 h 8"/>
                <a:gd name="T14" fmla="*/ 1 w 13"/>
                <a:gd name="T15" fmla="*/ 5 h 8"/>
                <a:gd name="T16" fmla="*/ 3 w 13"/>
                <a:gd name="T17" fmla="*/ 3 h 8"/>
                <a:gd name="T18" fmla="*/ 4 w 13"/>
                <a:gd name="T19" fmla="*/ 2 h 8"/>
                <a:gd name="T20" fmla="*/ 7 w 13"/>
                <a:gd name="T21" fmla="*/ 1 h 8"/>
                <a:gd name="T22" fmla="*/ 12 w 13"/>
                <a:gd name="T23" fmla="*/ 1 h 8"/>
                <a:gd name="T24" fmla="*/ 13 w 13"/>
                <a:gd name="T25" fmla="*/ 5 h 8"/>
                <a:gd name="T26" fmla="*/ 12 w 13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6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55 w 61"/>
                <a:gd name="T1" fmla="*/ 31 h 50"/>
                <a:gd name="T2" fmla="*/ 54 w 61"/>
                <a:gd name="T3" fmla="*/ 35 h 50"/>
                <a:gd name="T4" fmla="*/ 48 w 61"/>
                <a:gd name="T5" fmla="*/ 33 h 50"/>
                <a:gd name="T6" fmla="*/ 45 w 61"/>
                <a:gd name="T7" fmla="*/ 36 h 50"/>
                <a:gd name="T8" fmla="*/ 47 w 61"/>
                <a:gd name="T9" fmla="*/ 36 h 50"/>
                <a:gd name="T10" fmla="*/ 52 w 61"/>
                <a:gd name="T11" fmla="*/ 37 h 50"/>
                <a:gd name="T12" fmla="*/ 50 w 61"/>
                <a:gd name="T13" fmla="*/ 41 h 50"/>
                <a:gd name="T14" fmla="*/ 46 w 61"/>
                <a:gd name="T15" fmla="*/ 45 h 50"/>
                <a:gd name="T16" fmla="*/ 41 w 61"/>
                <a:gd name="T17" fmla="*/ 50 h 50"/>
                <a:gd name="T18" fmla="*/ 38 w 61"/>
                <a:gd name="T19" fmla="*/ 49 h 50"/>
                <a:gd name="T20" fmla="*/ 35 w 61"/>
                <a:gd name="T21" fmla="*/ 50 h 50"/>
                <a:gd name="T22" fmla="*/ 32 w 61"/>
                <a:gd name="T23" fmla="*/ 47 h 50"/>
                <a:gd name="T24" fmla="*/ 28 w 61"/>
                <a:gd name="T25" fmla="*/ 44 h 50"/>
                <a:gd name="T26" fmla="*/ 26 w 61"/>
                <a:gd name="T27" fmla="*/ 36 h 50"/>
                <a:gd name="T28" fmla="*/ 26 w 61"/>
                <a:gd name="T29" fmla="*/ 29 h 50"/>
                <a:gd name="T30" fmla="*/ 25 w 61"/>
                <a:gd name="T31" fmla="*/ 27 h 50"/>
                <a:gd name="T32" fmla="*/ 17 w 61"/>
                <a:gd name="T33" fmla="*/ 25 h 50"/>
                <a:gd name="T34" fmla="*/ 11 w 61"/>
                <a:gd name="T35" fmla="*/ 24 h 50"/>
                <a:gd name="T36" fmla="*/ 3 w 61"/>
                <a:gd name="T37" fmla="*/ 21 h 50"/>
                <a:gd name="T38" fmla="*/ 6 w 61"/>
                <a:gd name="T39" fmla="*/ 12 h 50"/>
                <a:gd name="T40" fmla="*/ 5 w 61"/>
                <a:gd name="T41" fmla="*/ 10 h 50"/>
                <a:gd name="T42" fmla="*/ 3 w 61"/>
                <a:gd name="T43" fmla="*/ 8 h 50"/>
                <a:gd name="T44" fmla="*/ 6 w 61"/>
                <a:gd name="T45" fmla="*/ 3 h 50"/>
                <a:gd name="T46" fmla="*/ 16 w 61"/>
                <a:gd name="T47" fmla="*/ 0 h 50"/>
                <a:gd name="T48" fmla="*/ 20 w 61"/>
                <a:gd name="T49" fmla="*/ 6 h 50"/>
                <a:gd name="T50" fmla="*/ 15 w 61"/>
                <a:gd name="T51" fmla="*/ 10 h 50"/>
                <a:gd name="T52" fmla="*/ 20 w 61"/>
                <a:gd name="T53" fmla="*/ 12 h 50"/>
                <a:gd name="T54" fmla="*/ 26 w 61"/>
                <a:gd name="T55" fmla="*/ 8 h 50"/>
                <a:gd name="T56" fmla="*/ 26 w 61"/>
                <a:gd name="T57" fmla="*/ 3 h 50"/>
                <a:gd name="T58" fmla="*/ 32 w 61"/>
                <a:gd name="T59" fmla="*/ 9 h 50"/>
                <a:gd name="T60" fmla="*/ 35 w 61"/>
                <a:gd name="T61" fmla="*/ 11 h 50"/>
                <a:gd name="T62" fmla="*/ 41 w 61"/>
                <a:gd name="T63" fmla="*/ 11 h 50"/>
                <a:gd name="T64" fmla="*/ 43 w 61"/>
                <a:gd name="T65" fmla="*/ 11 h 50"/>
                <a:gd name="T66" fmla="*/ 45 w 61"/>
                <a:gd name="T67" fmla="*/ 14 h 50"/>
                <a:gd name="T68" fmla="*/ 37 w 61"/>
                <a:gd name="T69" fmla="*/ 18 h 50"/>
                <a:gd name="T70" fmla="*/ 33 w 61"/>
                <a:gd name="T71" fmla="*/ 14 h 50"/>
                <a:gd name="T72" fmla="*/ 25 w 61"/>
                <a:gd name="T73" fmla="*/ 18 h 50"/>
                <a:gd name="T74" fmla="*/ 24 w 61"/>
                <a:gd name="T75" fmla="*/ 15 h 50"/>
                <a:gd name="T76" fmla="*/ 21 w 61"/>
                <a:gd name="T77" fmla="*/ 14 h 50"/>
                <a:gd name="T78" fmla="*/ 22 w 61"/>
                <a:gd name="T79" fmla="*/ 19 h 50"/>
                <a:gd name="T80" fmla="*/ 26 w 61"/>
                <a:gd name="T81" fmla="*/ 23 h 50"/>
                <a:gd name="T82" fmla="*/ 32 w 61"/>
                <a:gd name="T83" fmla="*/ 23 h 50"/>
                <a:gd name="T84" fmla="*/ 40 w 61"/>
                <a:gd name="T85" fmla="*/ 19 h 50"/>
                <a:gd name="T86" fmla="*/ 48 w 61"/>
                <a:gd name="T87" fmla="*/ 21 h 50"/>
                <a:gd name="T88" fmla="*/ 50 w 61"/>
                <a:gd name="T89" fmla="*/ 23 h 50"/>
                <a:gd name="T90" fmla="*/ 49 w 61"/>
                <a:gd name="T91" fmla="*/ 28 h 50"/>
                <a:gd name="T92" fmla="*/ 51 w 61"/>
                <a:gd name="T93" fmla="*/ 29 h 50"/>
                <a:gd name="T94" fmla="*/ 56 w 61"/>
                <a:gd name="T95" fmla="*/ 26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7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1 w 6"/>
                <a:gd name="T5" fmla="*/ 5 h 5"/>
                <a:gd name="T6" fmla="*/ 1 w 6"/>
                <a:gd name="T7" fmla="*/ 2 h 5"/>
                <a:gd name="T8" fmla="*/ 4 w 6"/>
                <a:gd name="T9" fmla="*/ 1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8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12 w 13"/>
                <a:gd name="T1" fmla="*/ 7 h 10"/>
                <a:gd name="T2" fmla="*/ 12 w 13"/>
                <a:gd name="T3" fmla="*/ 7 h 10"/>
                <a:gd name="T4" fmla="*/ 8 w 13"/>
                <a:gd name="T5" fmla="*/ 9 h 10"/>
                <a:gd name="T6" fmla="*/ 8 w 13"/>
                <a:gd name="T7" fmla="*/ 10 h 10"/>
                <a:gd name="T8" fmla="*/ 7 w 13"/>
                <a:gd name="T9" fmla="*/ 9 h 10"/>
                <a:gd name="T10" fmla="*/ 4 w 13"/>
                <a:gd name="T11" fmla="*/ 10 h 10"/>
                <a:gd name="T12" fmla="*/ 3 w 13"/>
                <a:gd name="T13" fmla="*/ 10 h 10"/>
                <a:gd name="T14" fmla="*/ 2 w 13"/>
                <a:gd name="T15" fmla="*/ 9 h 10"/>
                <a:gd name="T16" fmla="*/ 1 w 13"/>
                <a:gd name="T17" fmla="*/ 7 h 10"/>
                <a:gd name="T18" fmla="*/ 2 w 13"/>
                <a:gd name="T19" fmla="*/ 3 h 10"/>
                <a:gd name="T20" fmla="*/ 6 w 13"/>
                <a:gd name="T21" fmla="*/ 1 h 10"/>
                <a:gd name="T22" fmla="*/ 10 w 13"/>
                <a:gd name="T23" fmla="*/ 1 h 10"/>
                <a:gd name="T24" fmla="*/ 11 w 13"/>
                <a:gd name="T25" fmla="*/ 2 h 10"/>
                <a:gd name="T26" fmla="*/ 13 w 13"/>
                <a:gd name="T27" fmla="*/ 4 h 10"/>
                <a:gd name="T28" fmla="*/ 12 w 13"/>
                <a:gd name="T29" fmla="*/ 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89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0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0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7 w 7"/>
                <a:gd name="T1" fmla="*/ 1 h 4"/>
                <a:gd name="T2" fmla="*/ 5 w 7"/>
                <a:gd name="T3" fmla="*/ 2 h 4"/>
                <a:gd name="T4" fmla="*/ 2 w 7"/>
                <a:gd name="T5" fmla="*/ 3 h 4"/>
                <a:gd name="T6" fmla="*/ 1 w 7"/>
                <a:gd name="T7" fmla="*/ 4 h 4"/>
                <a:gd name="T8" fmla="*/ 0 w 7"/>
                <a:gd name="T9" fmla="*/ 4 h 4"/>
                <a:gd name="T10" fmla="*/ 2 w 7"/>
                <a:gd name="T11" fmla="*/ 3 h 4"/>
                <a:gd name="T12" fmla="*/ 7 w 7"/>
                <a:gd name="T13" fmla="*/ 0 h 4"/>
                <a:gd name="T14" fmla="*/ 7 w 7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1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2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3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4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5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2 w 4"/>
                <a:gd name="T1" fmla="*/ 3 h 5"/>
                <a:gd name="T2" fmla="*/ 1 w 4"/>
                <a:gd name="T3" fmla="*/ 4 h 5"/>
                <a:gd name="T4" fmla="*/ 0 w 4"/>
                <a:gd name="T5" fmla="*/ 5 h 5"/>
                <a:gd name="T6" fmla="*/ 1 w 4"/>
                <a:gd name="T7" fmla="*/ 4 h 5"/>
                <a:gd name="T8" fmla="*/ 3 w 4"/>
                <a:gd name="T9" fmla="*/ 1 h 5"/>
                <a:gd name="T10" fmla="*/ 2 w 4"/>
                <a:gd name="T11" fmla="*/ 1 h 5"/>
                <a:gd name="T12" fmla="*/ 2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0 h 5"/>
                <a:gd name="T24" fmla="*/ 2 w 4"/>
                <a:gd name="T25" fmla="*/ 0 h 5"/>
                <a:gd name="T26" fmla="*/ 4 w 4"/>
                <a:gd name="T27" fmla="*/ 0 h 5"/>
                <a:gd name="T28" fmla="*/ 2 w 4"/>
                <a:gd name="T29" fmla="*/ 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6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25 w 26"/>
                <a:gd name="T1" fmla="*/ 5 h 18"/>
                <a:gd name="T2" fmla="*/ 25 w 26"/>
                <a:gd name="T3" fmla="*/ 7 h 18"/>
                <a:gd name="T4" fmla="*/ 24 w 26"/>
                <a:gd name="T5" fmla="*/ 8 h 18"/>
                <a:gd name="T6" fmla="*/ 24 w 26"/>
                <a:gd name="T7" fmla="*/ 9 h 18"/>
                <a:gd name="T8" fmla="*/ 22 w 26"/>
                <a:gd name="T9" fmla="*/ 11 h 18"/>
                <a:gd name="T10" fmla="*/ 17 w 26"/>
                <a:gd name="T11" fmla="*/ 13 h 18"/>
                <a:gd name="T12" fmla="*/ 15 w 26"/>
                <a:gd name="T13" fmla="*/ 16 h 18"/>
                <a:gd name="T14" fmla="*/ 10 w 26"/>
                <a:gd name="T15" fmla="*/ 18 h 18"/>
                <a:gd name="T16" fmla="*/ 7 w 26"/>
                <a:gd name="T17" fmla="*/ 18 h 18"/>
                <a:gd name="T18" fmla="*/ 7 w 26"/>
                <a:gd name="T19" fmla="*/ 17 h 18"/>
                <a:gd name="T20" fmla="*/ 4 w 26"/>
                <a:gd name="T21" fmla="*/ 18 h 18"/>
                <a:gd name="T22" fmla="*/ 6 w 26"/>
                <a:gd name="T23" fmla="*/ 17 h 18"/>
                <a:gd name="T24" fmla="*/ 6 w 26"/>
                <a:gd name="T25" fmla="*/ 16 h 18"/>
                <a:gd name="T26" fmla="*/ 4 w 26"/>
                <a:gd name="T27" fmla="*/ 16 h 18"/>
                <a:gd name="T28" fmla="*/ 3 w 26"/>
                <a:gd name="T29" fmla="*/ 17 h 18"/>
                <a:gd name="T30" fmla="*/ 0 w 26"/>
                <a:gd name="T31" fmla="*/ 17 h 18"/>
                <a:gd name="T32" fmla="*/ 0 w 26"/>
                <a:gd name="T33" fmla="*/ 16 h 18"/>
                <a:gd name="T34" fmla="*/ 2 w 26"/>
                <a:gd name="T35" fmla="*/ 15 h 18"/>
                <a:gd name="T36" fmla="*/ 6 w 26"/>
                <a:gd name="T37" fmla="*/ 15 h 18"/>
                <a:gd name="T38" fmla="*/ 6 w 26"/>
                <a:gd name="T39" fmla="*/ 13 h 18"/>
                <a:gd name="T40" fmla="*/ 9 w 26"/>
                <a:gd name="T41" fmla="*/ 12 h 18"/>
                <a:gd name="T42" fmla="*/ 9 w 26"/>
                <a:gd name="T43" fmla="*/ 10 h 18"/>
                <a:gd name="T44" fmla="*/ 9 w 26"/>
                <a:gd name="T45" fmla="*/ 9 h 18"/>
                <a:gd name="T46" fmla="*/ 10 w 26"/>
                <a:gd name="T47" fmla="*/ 7 h 18"/>
                <a:gd name="T48" fmla="*/ 11 w 26"/>
                <a:gd name="T49" fmla="*/ 5 h 18"/>
                <a:gd name="T50" fmla="*/ 14 w 26"/>
                <a:gd name="T51" fmla="*/ 3 h 18"/>
                <a:gd name="T52" fmla="*/ 15 w 26"/>
                <a:gd name="T53" fmla="*/ 2 h 18"/>
                <a:gd name="T54" fmla="*/ 15 w 26"/>
                <a:gd name="T55" fmla="*/ 0 h 18"/>
                <a:gd name="T56" fmla="*/ 16 w 26"/>
                <a:gd name="T57" fmla="*/ 2 h 18"/>
                <a:gd name="T58" fmla="*/ 17 w 26"/>
                <a:gd name="T59" fmla="*/ 1 h 18"/>
                <a:gd name="T60" fmla="*/ 23 w 26"/>
                <a:gd name="T61" fmla="*/ 0 h 18"/>
                <a:gd name="T62" fmla="*/ 19 w 26"/>
                <a:gd name="T63" fmla="*/ 1 h 18"/>
                <a:gd name="T64" fmla="*/ 20 w 26"/>
                <a:gd name="T65" fmla="*/ 1 h 18"/>
                <a:gd name="T66" fmla="*/ 23 w 26"/>
                <a:gd name="T67" fmla="*/ 3 h 18"/>
                <a:gd name="T68" fmla="*/ 24 w 26"/>
                <a:gd name="T69" fmla="*/ 4 h 18"/>
                <a:gd name="T70" fmla="*/ 24 w 26"/>
                <a:gd name="T71" fmla="*/ 4 h 18"/>
                <a:gd name="T72" fmla="*/ 25 w 26"/>
                <a:gd name="T73" fmla="*/ 4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7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6 w 7"/>
                <a:gd name="T1" fmla="*/ 5 h 6"/>
                <a:gd name="T2" fmla="*/ 2 w 7"/>
                <a:gd name="T3" fmla="*/ 6 h 6"/>
                <a:gd name="T4" fmla="*/ 0 w 7"/>
                <a:gd name="T5" fmla="*/ 5 h 6"/>
                <a:gd name="T6" fmla="*/ 0 w 7"/>
                <a:gd name="T7" fmla="*/ 4 h 6"/>
                <a:gd name="T8" fmla="*/ 1 w 7"/>
                <a:gd name="T9" fmla="*/ 3 h 6"/>
                <a:gd name="T10" fmla="*/ 0 w 7"/>
                <a:gd name="T11" fmla="*/ 2 h 6"/>
                <a:gd name="T12" fmla="*/ 1 w 7"/>
                <a:gd name="T13" fmla="*/ 1 h 6"/>
                <a:gd name="T14" fmla="*/ 2 w 7"/>
                <a:gd name="T15" fmla="*/ 0 h 6"/>
                <a:gd name="T16" fmla="*/ 4 w 7"/>
                <a:gd name="T17" fmla="*/ 0 h 6"/>
                <a:gd name="T18" fmla="*/ 3 w 7"/>
                <a:gd name="T19" fmla="*/ 2 h 6"/>
                <a:gd name="T20" fmla="*/ 6 w 7"/>
                <a:gd name="T21" fmla="*/ 2 h 6"/>
                <a:gd name="T22" fmla="*/ 7 w 7"/>
                <a:gd name="T23" fmla="*/ 3 h 6"/>
                <a:gd name="T24" fmla="*/ 6 w 7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8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17 w 18"/>
                <a:gd name="T1" fmla="*/ 10 h 16"/>
                <a:gd name="T2" fmla="*/ 14 w 18"/>
                <a:gd name="T3" fmla="*/ 11 h 16"/>
                <a:gd name="T4" fmla="*/ 14 w 18"/>
                <a:gd name="T5" fmla="*/ 12 h 16"/>
                <a:gd name="T6" fmla="*/ 13 w 18"/>
                <a:gd name="T7" fmla="*/ 12 h 16"/>
                <a:gd name="T8" fmla="*/ 13 w 18"/>
                <a:gd name="T9" fmla="*/ 12 h 16"/>
                <a:gd name="T10" fmla="*/ 12 w 18"/>
                <a:gd name="T11" fmla="*/ 13 h 16"/>
                <a:gd name="T12" fmla="*/ 12 w 18"/>
                <a:gd name="T13" fmla="*/ 13 h 16"/>
                <a:gd name="T14" fmla="*/ 12 w 18"/>
                <a:gd name="T15" fmla="*/ 13 h 16"/>
                <a:gd name="T16" fmla="*/ 12 w 18"/>
                <a:gd name="T17" fmla="*/ 13 h 16"/>
                <a:gd name="T18" fmla="*/ 9 w 18"/>
                <a:gd name="T19" fmla="*/ 14 h 16"/>
                <a:gd name="T20" fmla="*/ 5 w 18"/>
                <a:gd name="T21" fmla="*/ 15 h 16"/>
                <a:gd name="T22" fmla="*/ 3 w 18"/>
                <a:gd name="T23" fmla="*/ 15 h 16"/>
                <a:gd name="T24" fmla="*/ 2 w 18"/>
                <a:gd name="T25" fmla="*/ 15 h 16"/>
                <a:gd name="T26" fmla="*/ 2 w 18"/>
                <a:gd name="T27" fmla="*/ 15 h 16"/>
                <a:gd name="T28" fmla="*/ 2 w 18"/>
                <a:gd name="T29" fmla="*/ 15 h 16"/>
                <a:gd name="T30" fmla="*/ 2 w 18"/>
                <a:gd name="T31" fmla="*/ 14 h 16"/>
                <a:gd name="T32" fmla="*/ 1 w 18"/>
                <a:gd name="T33" fmla="*/ 13 h 16"/>
                <a:gd name="T34" fmla="*/ 1 w 18"/>
                <a:gd name="T35" fmla="*/ 11 h 16"/>
                <a:gd name="T36" fmla="*/ 0 w 18"/>
                <a:gd name="T37" fmla="*/ 11 h 16"/>
                <a:gd name="T38" fmla="*/ 2 w 18"/>
                <a:gd name="T39" fmla="*/ 10 h 16"/>
                <a:gd name="T40" fmla="*/ 2 w 18"/>
                <a:gd name="T41" fmla="*/ 9 h 16"/>
                <a:gd name="T42" fmla="*/ 2 w 18"/>
                <a:gd name="T43" fmla="*/ 8 h 16"/>
                <a:gd name="T44" fmla="*/ 3 w 18"/>
                <a:gd name="T45" fmla="*/ 8 h 16"/>
                <a:gd name="T46" fmla="*/ 3 w 18"/>
                <a:gd name="T47" fmla="*/ 8 h 16"/>
                <a:gd name="T48" fmla="*/ 4 w 18"/>
                <a:gd name="T49" fmla="*/ 8 h 16"/>
                <a:gd name="T50" fmla="*/ 4 w 18"/>
                <a:gd name="T51" fmla="*/ 7 h 16"/>
                <a:gd name="T52" fmla="*/ 4 w 18"/>
                <a:gd name="T53" fmla="*/ 7 h 16"/>
                <a:gd name="T54" fmla="*/ 3 w 18"/>
                <a:gd name="T55" fmla="*/ 7 h 16"/>
                <a:gd name="T56" fmla="*/ 4 w 18"/>
                <a:gd name="T57" fmla="*/ 6 h 16"/>
                <a:gd name="T58" fmla="*/ 3 w 18"/>
                <a:gd name="T59" fmla="*/ 6 h 16"/>
                <a:gd name="T60" fmla="*/ 4 w 18"/>
                <a:gd name="T61" fmla="*/ 5 h 16"/>
                <a:gd name="T62" fmla="*/ 4 w 18"/>
                <a:gd name="T63" fmla="*/ 4 h 16"/>
                <a:gd name="T64" fmla="*/ 4 w 18"/>
                <a:gd name="T65" fmla="*/ 4 h 16"/>
                <a:gd name="T66" fmla="*/ 5 w 18"/>
                <a:gd name="T67" fmla="*/ 3 h 16"/>
                <a:gd name="T68" fmla="*/ 5 w 18"/>
                <a:gd name="T69" fmla="*/ 2 h 16"/>
                <a:gd name="T70" fmla="*/ 4 w 18"/>
                <a:gd name="T71" fmla="*/ 3 h 16"/>
                <a:gd name="T72" fmla="*/ 4 w 18"/>
                <a:gd name="T73" fmla="*/ 3 h 16"/>
                <a:gd name="T74" fmla="*/ 5 w 18"/>
                <a:gd name="T75" fmla="*/ 2 h 16"/>
                <a:gd name="T76" fmla="*/ 5 w 18"/>
                <a:gd name="T77" fmla="*/ 2 h 16"/>
                <a:gd name="T78" fmla="*/ 7 w 18"/>
                <a:gd name="T79" fmla="*/ 0 h 16"/>
                <a:gd name="T80" fmla="*/ 9 w 18"/>
                <a:gd name="T81" fmla="*/ 1 h 16"/>
                <a:gd name="T82" fmla="*/ 9 w 18"/>
                <a:gd name="T83" fmla="*/ 2 h 16"/>
                <a:gd name="T84" fmla="*/ 11 w 18"/>
                <a:gd name="T85" fmla="*/ 3 h 16"/>
                <a:gd name="T86" fmla="*/ 11 w 18"/>
                <a:gd name="T87" fmla="*/ 4 h 16"/>
                <a:gd name="T88" fmla="*/ 10 w 18"/>
                <a:gd name="T89" fmla="*/ 6 h 16"/>
                <a:gd name="T90" fmla="*/ 11 w 18"/>
                <a:gd name="T91" fmla="*/ 7 h 16"/>
                <a:gd name="T92" fmla="*/ 13 w 18"/>
                <a:gd name="T93" fmla="*/ 8 h 16"/>
                <a:gd name="T94" fmla="*/ 15 w 18"/>
                <a:gd name="T95" fmla="*/ 7 h 16"/>
                <a:gd name="T96" fmla="*/ 17 w 18"/>
                <a:gd name="T97" fmla="*/ 7 h 16"/>
                <a:gd name="T98" fmla="*/ 18 w 18"/>
                <a:gd name="T99" fmla="*/ 8 h 16"/>
                <a:gd name="T100" fmla="*/ 18 w 18"/>
                <a:gd name="T101" fmla="*/ 9 h 16"/>
                <a:gd name="T102" fmla="*/ 17 w 18"/>
                <a:gd name="T103" fmla="*/ 10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99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10 w 11"/>
                <a:gd name="T1" fmla="*/ 3 h 6"/>
                <a:gd name="T2" fmla="*/ 8 w 11"/>
                <a:gd name="T3" fmla="*/ 5 h 6"/>
                <a:gd name="T4" fmla="*/ 6 w 11"/>
                <a:gd name="T5" fmla="*/ 6 h 6"/>
                <a:gd name="T6" fmla="*/ 4 w 11"/>
                <a:gd name="T7" fmla="*/ 6 h 6"/>
                <a:gd name="T8" fmla="*/ 2 w 11"/>
                <a:gd name="T9" fmla="*/ 6 h 6"/>
                <a:gd name="T10" fmla="*/ 2 w 11"/>
                <a:gd name="T11" fmla="*/ 5 h 6"/>
                <a:gd name="T12" fmla="*/ 0 w 11"/>
                <a:gd name="T13" fmla="*/ 4 h 6"/>
                <a:gd name="T14" fmla="*/ 1 w 11"/>
                <a:gd name="T15" fmla="*/ 3 h 6"/>
                <a:gd name="T16" fmla="*/ 1 w 11"/>
                <a:gd name="T17" fmla="*/ 2 h 6"/>
                <a:gd name="T18" fmla="*/ 3 w 11"/>
                <a:gd name="T19" fmla="*/ 1 h 6"/>
                <a:gd name="T20" fmla="*/ 9 w 11"/>
                <a:gd name="T21" fmla="*/ 0 h 6"/>
                <a:gd name="T22" fmla="*/ 10 w 11"/>
                <a:gd name="T23" fmla="*/ 0 h 6"/>
                <a:gd name="T24" fmla="*/ 10 w 11"/>
                <a:gd name="T25" fmla="*/ 1 h 6"/>
                <a:gd name="T26" fmla="*/ 10 w 11"/>
                <a:gd name="T27" fmla="*/ 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0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  <a:gd name="T14" fmla="*/ 3 w 3"/>
                <a:gd name="T15" fmla="*/ 0 h 2"/>
                <a:gd name="T16" fmla="*/ 3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1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16 w 16"/>
                <a:gd name="T1" fmla="*/ 1 h 9"/>
                <a:gd name="T2" fmla="*/ 13 w 16"/>
                <a:gd name="T3" fmla="*/ 4 h 9"/>
                <a:gd name="T4" fmla="*/ 10 w 16"/>
                <a:gd name="T5" fmla="*/ 4 h 9"/>
                <a:gd name="T6" fmla="*/ 10 w 16"/>
                <a:gd name="T7" fmla="*/ 6 h 9"/>
                <a:gd name="T8" fmla="*/ 6 w 16"/>
                <a:gd name="T9" fmla="*/ 8 h 9"/>
                <a:gd name="T10" fmla="*/ 4 w 16"/>
                <a:gd name="T11" fmla="*/ 9 h 9"/>
                <a:gd name="T12" fmla="*/ 4 w 16"/>
                <a:gd name="T13" fmla="*/ 9 h 9"/>
                <a:gd name="T14" fmla="*/ 2 w 16"/>
                <a:gd name="T15" fmla="*/ 9 h 9"/>
                <a:gd name="T16" fmla="*/ 2 w 16"/>
                <a:gd name="T17" fmla="*/ 8 h 9"/>
                <a:gd name="T18" fmla="*/ 1 w 16"/>
                <a:gd name="T19" fmla="*/ 8 h 9"/>
                <a:gd name="T20" fmla="*/ 1 w 16"/>
                <a:gd name="T21" fmla="*/ 7 h 9"/>
                <a:gd name="T22" fmla="*/ 0 w 16"/>
                <a:gd name="T23" fmla="*/ 8 h 9"/>
                <a:gd name="T24" fmla="*/ 0 w 16"/>
                <a:gd name="T25" fmla="*/ 7 h 9"/>
                <a:gd name="T26" fmla="*/ 1 w 16"/>
                <a:gd name="T27" fmla="*/ 7 h 9"/>
                <a:gd name="T28" fmla="*/ 0 w 16"/>
                <a:gd name="T29" fmla="*/ 6 h 9"/>
                <a:gd name="T30" fmla="*/ 0 w 16"/>
                <a:gd name="T31" fmla="*/ 6 h 9"/>
                <a:gd name="T32" fmla="*/ 1 w 16"/>
                <a:gd name="T33" fmla="*/ 5 h 9"/>
                <a:gd name="T34" fmla="*/ 1 w 16"/>
                <a:gd name="T35" fmla="*/ 5 h 9"/>
                <a:gd name="T36" fmla="*/ 2 w 16"/>
                <a:gd name="T37" fmla="*/ 4 h 9"/>
                <a:gd name="T38" fmla="*/ 4 w 16"/>
                <a:gd name="T39" fmla="*/ 3 h 9"/>
                <a:gd name="T40" fmla="*/ 7 w 16"/>
                <a:gd name="T41" fmla="*/ 2 h 9"/>
                <a:gd name="T42" fmla="*/ 7 w 16"/>
                <a:gd name="T43" fmla="*/ 2 h 9"/>
                <a:gd name="T44" fmla="*/ 8 w 16"/>
                <a:gd name="T45" fmla="*/ 2 h 9"/>
                <a:gd name="T46" fmla="*/ 9 w 16"/>
                <a:gd name="T47" fmla="*/ 2 h 9"/>
                <a:gd name="T48" fmla="*/ 10 w 16"/>
                <a:gd name="T49" fmla="*/ 1 h 9"/>
                <a:gd name="T50" fmla="*/ 10 w 16"/>
                <a:gd name="T51" fmla="*/ 0 h 9"/>
                <a:gd name="T52" fmla="*/ 12 w 16"/>
                <a:gd name="T53" fmla="*/ 0 h 9"/>
                <a:gd name="T54" fmla="*/ 15 w 16"/>
                <a:gd name="T55" fmla="*/ 0 h 9"/>
                <a:gd name="T56" fmla="*/ 16 w 16"/>
                <a:gd name="T57" fmla="*/ 1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2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3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18 w 19"/>
                <a:gd name="T1" fmla="*/ 5 h 8"/>
                <a:gd name="T2" fmla="*/ 14 w 19"/>
                <a:gd name="T3" fmla="*/ 7 h 8"/>
                <a:gd name="T4" fmla="*/ 10 w 19"/>
                <a:gd name="T5" fmla="*/ 6 h 8"/>
                <a:gd name="T6" fmla="*/ 10 w 19"/>
                <a:gd name="T7" fmla="*/ 6 h 8"/>
                <a:gd name="T8" fmla="*/ 9 w 19"/>
                <a:gd name="T9" fmla="*/ 6 h 8"/>
                <a:gd name="T10" fmla="*/ 9 w 19"/>
                <a:gd name="T11" fmla="*/ 5 h 8"/>
                <a:gd name="T12" fmla="*/ 2 w 19"/>
                <a:gd name="T13" fmla="*/ 7 h 8"/>
                <a:gd name="T14" fmla="*/ 1 w 19"/>
                <a:gd name="T15" fmla="*/ 7 h 8"/>
                <a:gd name="T16" fmla="*/ 1 w 19"/>
                <a:gd name="T17" fmla="*/ 6 h 8"/>
                <a:gd name="T18" fmla="*/ 0 w 19"/>
                <a:gd name="T19" fmla="*/ 7 h 8"/>
                <a:gd name="T20" fmla="*/ 0 w 19"/>
                <a:gd name="T21" fmla="*/ 6 h 8"/>
                <a:gd name="T22" fmla="*/ 1 w 19"/>
                <a:gd name="T23" fmla="*/ 6 h 8"/>
                <a:gd name="T24" fmla="*/ 0 w 19"/>
                <a:gd name="T25" fmla="*/ 5 h 8"/>
                <a:gd name="T26" fmla="*/ 1 w 19"/>
                <a:gd name="T27" fmla="*/ 5 h 8"/>
                <a:gd name="T28" fmla="*/ 0 w 19"/>
                <a:gd name="T29" fmla="*/ 4 h 8"/>
                <a:gd name="T30" fmla="*/ 1 w 19"/>
                <a:gd name="T31" fmla="*/ 3 h 8"/>
                <a:gd name="T32" fmla="*/ 2 w 19"/>
                <a:gd name="T33" fmla="*/ 3 h 8"/>
                <a:gd name="T34" fmla="*/ 2 w 19"/>
                <a:gd name="T35" fmla="*/ 2 h 8"/>
                <a:gd name="T36" fmla="*/ 2 w 19"/>
                <a:gd name="T37" fmla="*/ 2 h 8"/>
                <a:gd name="T38" fmla="*/ 3 w 19"/>
                <a:gd name="T39" fmla="*/ 1 h 8"/>
                <a:gd name="T40" fmla="*/ 5 w 19"/>
                <a:gd name="T41" fmla="*/ 0 h 8"/>
                <a:gd name="T42" fmla="*/ 8 w 19"/>
                <a:gd name="T43" fmla="*/ 0 h 8"/>
                <a:gd name="T44" fmla="*/ 9 w 19"/>
                <a:gd name="T45" fmla="*/ 0 h 8"/>
                <a:gd name="T46" fmla="*/ 11 w 19"/>
                <a:gd name="T47" fmla="*/ 2 h 8"/>
                <a:gd name="T48" fmla="*/ 17 w 19"/>
                <a:gd name="T49" fmla="*/ 1 h 8"/>
                <a:gd name="T50" fmla="*/ 19 w 19"/>
                <a:gd name="T51" fmla="*/ 1 h 8"/>
                <a:gd name="T52" fmla="*/ 19 w 19"/>
                <a:gd name="T53" fmla="*/ 2 h 8"/>
                <a:gd name="T54" fmla="*/ 18 w 19"/>
                <a:gd name="T55" fmla="*/ 5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4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10 w 13"/>
                <a:gd name="T1" fmla="*/ 6 h 7"/>
                <a:gd name="T2" fmla="*/ 6 w 13"/>
                <a:gd name="T3" fmla="*/ 7 h 7"/>
                <a:gd name="T4" fmla="*/ 4 w 13"/>
                <a:gd name="T5" fmla="*/ 7 h 7"/>
                <a:gd name="T6" fmla="*/ 4 w 13"/>
                <a:gd name="T7" fmla="*/ 7 h 7"/>
                <a:gd name="T8" fmla="*/ 2 w 13"/>
                <a:gd name="T9" fmla="*/ 5 h 7"/>
                <a:gd name="T10" fmla="*/ 3 w 13"/>
                <a:gd name="T11" fmla="*/ 4 h 7"/>
                <a:gd name="T12" fmla="*/ 1 w 13"/>
                <a:gd name="T13" fmla="*/ 3 h 7"/>
                <a:gd name="T14" fmla="*/ 0 w 13"/>
                <a:gd name="T15" fmla="*/ 3 h 7"/>
                <a:gd name="T16" fmla="*/ 1 w 13"/>
                <a:gd name="T17" fmla="*/ 3 h 7"/>
                <a:gd name="T18" fmla="*/ 2 w 13"/>
                <a:gd name="T19" fmla="*/ 3 h 7"/>
                <a:gd name="T20" fmla="*/ 3 w 13"/>
                <a:gd name="T21" fmla="*/ 2 h 7"/>
                <a:gd name="T22" fmla="*/ 6 w 13"/>
                <a:gd name="T23" fmla="*/ 1 h 7"/>
                <a:gd name="T24" fmla="*/ 10 w 13"/>
                <a:gd name="T25" fmla="*/ 1 h 7"/>
                <a:gd name="T26" fmla="*/ 12 w 13"/>
                <a:gd name="T27" fmla="*/ 1 h 7"/>
                <a:gd name="T28" fmla="*/ 12 w 13"/>
                <a:gd name="T29" fmla="*/ 2 h 7"/>
                <a:gd name="T30" fmla="*/ 10 w 13"/>
                <a:gd name="T31" fmla="*/ 6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5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6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7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8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9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0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1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2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3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4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4 w 11"/>
                <a:gd name="T1" fmla="*/ 0 h 2"/>
                <a:gd name="T2" fmla="*/ 4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5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0 h 2"/>
                <a:gd name="T4" fmla="*/ 3 w 3"/>
                <a:gd name="T5" fmla="*/ 1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6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130 w 130"/>
                <a:gd name="T1" fmla="*/ 4 h 5"/>
                <a:gd name="T2" fmla="*/ 124 w 130"/>
                <a:gd name="T3" fmla="*/ 3 h 5"/>
                <a:gd name="T4" fmla="*/ 117 w 130"/>
                <a:gd name="T5" fmla="*/ 1 h 5"/>
                <a:gd name="T6" fmla="*/ 103 w 130"/>
                <a:gd name="T7" fmla="*/ 1 h 5"/>
                <a:gd name="T8" fmla="*/ 91 w 130"/>
                <a:gd name="T9" fmla="*/ 2 h 5"/>
                <a:gd name="T10" fmla="*/ 92 w 130"/>
                <a:gd name="T11" fmla="*/ 2 h 5"/>
                <a:gd name="T12" fmla="*/ 56 w 130"/>
                <a:gd name="T13" fmla="*/ 2 h 5"/>
                <a:gd name="T14" fmla="*/ 64 w 130"/>
                <a:gd name="T15" fmla="*/ 1 h 5"/>
                <a:gd name="T16" fmla="*/ 49 w 130"/>
                <a:gd name="T17" fmla="*/ 1 h 5"/>
                <a:gd name="T18" fmla="*/ 49 w 130"/>
                <a:gd name="T19" fmla="*/ 3 h 5"/>
                <a:gd name="T20" fmla="*/ 33 w 130"/>
                <a:gd name="T21" fmla="*/ 2 h 5"/>
                <a:gd name="T22" fmla="*/ 35 w 130"/>
                <a:gd name="T23" fmla="*/ 3 h 5"/>
                <a:gd name="T24" fmla="*/ 0 w 130"/>
                <a:gd name="T25" fmla="*/ 3 h 5"/>
                <a:gd name="T26" fmla="*/ 130 w 130"/>
                <a:gd name="T27" fmla="*/ 4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7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8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19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0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1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2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3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4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5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6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7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8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29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0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1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2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3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4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5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6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3 h 5"/>
                <a:gd name="T2" fmla="*/ 0 w 4"/>
                <a:gd name="T3" fmla="*/ 3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7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8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39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27 w 27"/>
                <a:gd name="T1" fmla="*/ 4 h 4"/>
                <a:gd name="T2" fmla="*/ 11 w 27"/>
                <a:gd name="T3" fmla="*/ 4 h 4"/>
                <a:gd name="T4" fmla="*/ 0 w 27"/>
                <a:gd name="T5" fmla="*/ 4 h 4"/>
                <a:gd name="T6" fmla="*/ 27 w 27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0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1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2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3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4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5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31 w 33"/>
                <a:gd name="T1" fmla="*/ 3 h 6"/>
                <a:gd name="T2" fmla="*/ 24 w 33"/>
                <a:gd name="T3" fmla="*/ 0 h 6"/>
                <a:gd name="T4" fmla="*/ 20 w 33"/>
                <a:gd name="T5" fmla="*/ 0 h 6"/>
                <a:gd name="T6" fmla="*/ 13 w 33"/>
                <a:gd name="T7" fmla="*/ 0 h 6"/>
                <a:gd name="T8" fmla="*/ 10 w 33"/>
                <a:gd name="T9" fmla="*/ 0 h 6"/>
                <a:gd name="T10" fmla="*/ 14 w 33"/>
                <a:gd name="T11" fmla="*/ 3 h 6"/>
                <a:gd name="T12" fmla="*/ 8 w 33"/>
                <a:gd name="T13" fmla="*/ 1 h 6"/>
                <a:gd name="T14" fmla="*/ 10 w 33"/>
                <a:gd name="T15" fmla="*/ 3 h 6"/>
                <a:gd name="T16" fmla="*/ 7 w 33"/>
                <a:gd name="T17" fmla="*/ 1 h 6"/>
                <a:gd name="T18" fmla="*/ 1 w 33"/>
                <a:gd name="T19" fmla="*/ 3 h 6"/>
                <a:gd name="T20" fmla="*/ 31 w 3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6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7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8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49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0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1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3 w 5"/>
                <a:gd name="T1" fmla="*/ 0 h 2"/>
                <a:gd name="T2" fmla="*/ 1 w 5"/>
                <a:gd name="T3" fmla="*/ 2 h 2"/>
                <a:gd name="T4" fmla="*/ 4 w 5"/>
                <a:gd name="T5" fmla="*/ 2 h 2"/>
                <a:gd name="T6" fmla="*/ 3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2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3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4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5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6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7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8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14 w 14"/>
                <a:gd name="T1" fmla="*/ 2 h 4"/>
                <a:gd name="T2" fmla="*/ 0 w 14"/>
                <a:gd name="T3" fmla="*/ 2 h 4"/>
                <a:gd name="T4" fmla="*/ 14 w 14"/>
                <a:gd name="T5" fmla="*/ 2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59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0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1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2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3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4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3 h 12"/>
                <a:gd name="T2" fmla="*/ 8 w 12"/>
                <a:gd name="T3" fmla="*/ 12 h 12"/>
                <a:gd name="T4" fmla="*/ 0 w 12"/>
                <a:gd name="T5" fmla="*/ 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5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6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7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8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69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70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71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72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73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374" name="组合 3"/>
          <p:cNvGrpSpPr>
            <a:grpSpLocks noChangeAspect="1"/>
          </p:cNvGrpSpPr>
          <p:nvPr/>
        </p:nvGrpSpPr>
        <p:grpSpPr bwMode="auto">
          <a:xfrm>
            <a:off x="2287588" y="3182938"/>
            <a:ext cx="795337" cy="2114550"/>
            <a:chOff x="0" y="0"/>
            <a:chExt cx="796282" cy="2114551"/>
          </a:xfrm>
        </p:grpSpPr>
        <p:pic>
          <p:nvPicPr>
            <p:cNvPr id="10375" name="图片 293" descr="未标题-1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161026" y="1157243"/>
              <a:ext cx="1118707" cy="795907"/>
            </a:xfrm>
            <a:custGeom>
              <a:avLst/>
              <a:gdLst>
                <a:gd name="T0" fmla="*/ 1118707 w 1118707"/>
                <a:gd name="T1" fmla="*/ 795907 h 795907"/>
                <a:gd name="T2" fmla="*/ 1118707 w 1118707"/>
                <a:gd name="T3" fmla="*/ 0 h 795907"/>
                <a:gd name="T4" fmla="*/ 0 w 1118707"/>
                <a:gd name="T5" fmla="*/ 0 h 795907"/>
                <a:gd name="T6" fmla="*/ 0 w 1118707"/>
                <a:gd name="T7" fmla="*/ 795907 h 795907"/>
                <a:gd name="T8" fmla="*/ 0 w 1118707"/>
                <a:gd name="T9" fmla="*/ 0 h 795907"/>
                <a:gd name="T10" fmla="*/ 1118707 w 1118707"/>
                <a:gd name="T11" fmla="*/ 795907 h 795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18707" h="795907">
                  <a:moveTo>
                    <a:pt x="1118707" y="795907"/>
                  </a:moveTo>
                  <a:lnTo>
                    <a:pt x="1118707" y="0"/>
                  </a:lnTo>
                  <a:lnTo>
                    <a:pt x="0" y="0"/>
                  </a:lnTo>
                  <a:lnTo>
                    <a:pt x="0" y="79590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10376" name="图片 292" descr="未标题-1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3214" y="173213"/>
              <a:ext cx="1128407" cy="781982"/>
            </a:xfrm>
            <a:custGeom>
              <a:avLst/>
              <a:gdLst>
                <a:gd name="T0" fmla="*/ 0 w 1128407"/>
                <a:gd name="T1" fmla="*/ 781982 h 781982"/>
                <a:gd name="T2" fmla="*/ 0 w 1128407"/>
                <a:gd name="T3" fmla="*/ 0 h 781982"/>
                <a:gd name="T4" fmla="*/ 1128407 w 1128407"/>
                <a:gd name="T5" fmla="*/ 0 h 781982"/>
                <a:gd name="T6" fmla="*/ 1128407 w 1128407"/>
                <a:gd name="T7" fmla="*/ 781982 h 781982"/>
                <a:gd name="T8" fmla="*/ 0 w 1128407"/>
                <a:gd name="T9" fmla="*/ 0 h 781982"/>
                <a:gd name="T10" fmla="*/ 1128407 w 1128407"/>
                <a:gd name="T11" fmla="*/ 781982 h 78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28407" h="781982">
                  <a:moveTo>
                    <a:pt x="0" y="781982"/>
                  </a:moveTo>
                  <a:lnTo>
                    <a:pt x="0" y="0"/>
                  </a:lnTo>
                  <a:lnTo>
                    <a:pt x="1128407" y="0"/>
                  </a:lnTo>
                  <a:lnTo>
                    <a:pt x="1128407" y="78198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sp>
        <p:nvSpPr>
          <p:cNvPr id="10377" name="AutoShape 26"/>
          <p:cNvSpPr>
            <a:spLocks noChangeArrowheads="1"/>
          </p:cNvSpPr>
          <p:nvPr/>
        </p:nvSpPr>
        <p:spPr bwMode="auto">
          <a:xfrm flipH="1">
            <a:off x="3071813" y="3370263"/>
            <a:ext cx="6075362" cy="1784350"/>
          </a:xfrm>
          <a:prstGeom prst="roundRect">
            <a:avLst>
              <a:gd name="adj" fmla="val 16667"/>
            </a:avLst>
          </a:prstGeom>
          <a:noFill/>
          <a:ln w="15875" cmpd="sng">
            <a:solidFill>
              <a:srgbClr val="2E2E2E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0378" name="组合 1"/>
          <p:cNvGrpSpPr>
            <a:grpSpLocks noChangeAspect="1"/>
          </p:cNvGrpSpPr>
          <p:nvPr/>
        </p:nvGrpSpPr>
        <p:grpSpPr bwMode="auto">
          <a:xfrm>
            <a:off x="2136775" y="839788"/>
            <a:ext cx="909638" cy="2114550"/>
            <a:chOff x="0" y="0"/>
            <a:chExt cx="909472" cy="2114550"/>
          </a:xfrm>
        </p:grpSpPr>
        <p:pic>
          <p:nvPicPr>
            <p:cNvPr id="10379" name="图片 288" descr="未标题-1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104619" y="1100461"/>
              <a:ext cx="1118707" cy="909472"/>
            </a:xfrm>
            <a:custGeom>
              <a:avLst/>
              <a:gdLst>
                <a:gd name="T0" fmla="*/ 1118707 w 1118707"/>
                <a:gd name="T1" fmla="*/ 909472 h 909472"/>
                <a:gd name="T2" fmla="*/ 1118707 w 1118707"/>
                <a:gd name="T3" fmla="*/ 0 h 909472"/>
                <a:gd name="T4" fmla="*/ 0 w 1118707"/>
                <a:gd name="T5" fmla="*/ 0 h 909472"/>
                <a:gd name="T6" fmla="*/ 0 w 1118707"/>
                <a:gd name="T7" fmla="*/ 909472 h 909472"/>
                <a:gd name="T8" fmla="*/ 0 w 1118707"/>
                <a:gd name="T9" fmla="*/ 0 h 909472"/>
                <a:gd name="T10" fmla="*/ 1118707 w 1118707"/>
                <a:gd name="T11" fmla="*/ 909472 h 909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18707" h="909472">
                  <a:moveTo>
                    <a:pt x="1118707" y="909472"/>
                  </a:moveTo>
                  <a:lnTo>
                    <a:pt x="1118707" y="0"/>
                  </a:lnTo>
                  <a:lnTo>
                    <a:pt x="0" y="0"/>
                  </a:lnTo>
                  <a:lnTo>
                    <a:pt x="0" y="9094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0380" name="图片 286" descr="未标题-1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08815" y="124423"/>
              <a:ext cx="1128407" cy="879562"/>
            </a:xfrm>
            <a:custGeom>
              <a:avLst/>
              <a:gdLst>
                <a:gd name="T0" fmla="*/ 0 w 1128407"/>
                <a:gd name="T1" fmla="*/ 879562 h 879562"/>
                <a:gd name="T2" fmla="*/ 0 w 1128407"/>
                <a:gd name="T3" fmla="*/ 0 h 879562"/>
                <a:gd name="T4" fmla="*/ 1128407 w 1128407"/>
                <a:gd name="T5" fmla="*/ 0 h 879562"/>
                <a:gd name="T6" fmla="*/ 1128407 w 1128407"/>
                <a:gd name="T7" fmla="*/ 879562 h 879562"/>
                <a:gd name="T8" fmla="*/ 0 w 1128407"/>
                <a:gd name="T9" fmla="*/ 0 h 879562"/>
                <a:gd name="T10" fmla="*/ 1128407 w 1128407"/>
                <a:gd name="T11" fmla="*/ 879562 h 879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28407" h="879562">
                  <a:moveTo>
                    <a:pt x="0" y="879562"/>
                  </a:moveTo>
                  <a:lnTo>
                    <a:pt x="0" y="0"/>
                  </a:lnTo>
                  <a:lnTo>
                    <a:pt x="1128407" y="0"/>
                  </a:lnTo>
                  <a:lnTo>
                    <a:pt x="1128407" y="87956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sp>
        <p:nvSpPr>
          <p:cNvPr id="10381" name="AutoShape 32"/>
          <p:cNvSpPr>
            <a:spLocks noChangeArrowheads="1"/>
          </p:cNvSpPr>
          <p:nvPr/>
        </p:nvSpPr>
        <p:spPr bwMode="auto">
          <a:xfrm flipH="1">
            <a:off x="3035300" y="1027113"/>
            <a:ext cx="6076950" cy="1784350"/>
          </a:xfrm>
          <a:prstGeom prst="roundRect">
            <a:avLst>
              <a:gd name="adj" fmla="val 16667"/>
            </a:avLst>
          </a:prstGeom>
          <a:noFill/>
          <a:ln w="15875" cmpd="sng">
            <a:solidFill>
              <a:srgbClr val="2E2E2E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 b="1" i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0382" name="组合 562"/>
          <p:cNvGrpSpPr/>
          <p:nvPr/>
        </p:nvGrpSpPr>
        <p:grpSpPr bwMode="auto">
          <a:xfrm>
            <a:off x="8040688" y="4827588"/>
            <a:ext cx="2214562" cy="655637"/>
            <a:chOff x="0" y="0"/>
            <a:chExt cx="1695450" cy="501650"/>
          </a:xfrm>
        </p:grpSpPr>
        <p:sp>
          <p:nvSpPr>
            <p:cNvPr id="10383" name="Freeform 486"/>
            <p:cNvSpPr>
              <a:spLocks noChangeArrowheads="1"/>
            </p:cNvSpPr>
            <p:nvPr/>
          </p:nvSpPr>
          <p:spPr bwMode="auto">
            <a:xfrm>
              <a:off x="1304925" y="369887"/>
              <a:ext cx="38100" cy="26988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6 h 7"/>
                <a:gd name="T4" fmla="*/ 8 w 10"/>
                <a:gd name="T5" fmla="*/ 6 h 7"/>
                <a:gd name="T6" fmla="*/ 6 w 10"/>
                <a:gd name="T7" fmla="*/ 7 h 7"/>
                <a:gd name="T8" fmla="*/ 3 w 10"/>
                <a:gd name="T9" fmla="*/ 7 h 7"/>
                <a:gd name="T10" fmla="*/ 2 w 10"/>
                <a:gd name="T11" fmla="*/ 6 h 7"/>
                <a:gd name="T12" fmla="*/ 1 w 10"/>
                <a:gd name="T13" fmla="*/ 5 h 7"/>
                <a:gd name="T14" fmla="*/ 2 w 10"/>
                <a:gd name="T15" fmla="*/ 3 h 7"/>
                <a:gd name="T16" fmla="*/ 0 w 10"/>
                <a:gd name="T17" fmla="*/ 2 h 7"/>
                <a:gd name="T18" fmla="*/ 0 w 10"/>
                <a:gd name="T19" fmla="*/ 1 h 7"/>
                <a:gd name="T20" fmla="*/ 2 w 10"/>
                <a:gd name="T21" fmla="*/ 0 h 7"/>
                <a:gd name="T22" fmla="*/ 4 w 10"/>
                <a:gd name="T23" fmla="*/ 0 h 7"/>
                <a:gd name="T24" fmla="*/ 4 w 10"/>
                <a:gd name="T25" fmla="*/ 1 h 7"/>
                <a:gd name="T26" fmla="*/ 8 w 10"/>
                <a:gd name="T27" fmla="*/ 1 h 7"/>
                <a:gd name="T28" fmla="*/ 10 w 10"/>
                <a:gd name="T29" fmla="*/ 4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7"/>
                <a:gd name="T47" fmla="*/ 10 w 10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7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84" name="Freeform 487"/>
            <p:cNvSpPr>
              <a:spLocks noChangeArrowheads="1"/>
            </p:cNvSpPr>
            <p:nvPr/>
          </p:nvSpPr>
          <p:spPr bwMode="auto">
            <a:xfrm>
              <a:off x="1233488" y="233362"/>
              <a:ext cx="38100" cy="19050"/>
            </a:xfrm>
            <a:custGeom>
              <a:avLst/>
              <a:gdLst>
                <a:gd name="T0" fmla="*/ 8 w 10"/>
                <a:gd name="T1" fmla="*/ 2 h 5"/>
                <a:gd name="T2" fmla="*/ 5 w 10"/>
                <a:gd name="T3" fmla="*/ 4 h 5"/>
                <a:gd name="T4" fmla="*/ 3 w 10"/>
                <a:gd name="T5" fmla="*/ 5 h 5"/>
                <a:gd name="T6" fmla="*/ 2 w 10"/>
                <a:gd name="T7" fmla="*/ 4 h 5"/>
                <a:gd name="T8" fmla="*/ 1 w 10"/>
                <a:gd name="T9" fmla="*/ 4 h 5"/>
                <a:gd name="T10" fmla="*/ 0 w 10"/>
                <a:gd name="T11" fmla="*/ 3 h 5"/>
                <a:gd name="T12" fmla="*/ 0 w 10"/>
                <a:gd name="T13" fmla="*/ 2 h 5"/>
                <a:gd name="T14" fmla="*/ 4 w 10"/>
                <a:gd name="T15" fmla="*/ 0 h 5"/>
                <a:gd name="T16" fmla="*/ 8 w 10"/>
                <a:gd name="T17" fmla="*/ 1 h 5"/>
                <a:gd name="T18" fmla="*/ 8 w 10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5"/>
                <a:gd name="T32" fmla="*/ 10 w 1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5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85" name="Freeform 488"/>
            <p:cNvSpPr>
              <a:spLocks noChangeArrowheads="1"/>
            </p:cNvSpPr>
            <p:nvPr/>
          </p:nvSpPr>
          <p:spPr bwMode="auto">
            <a:xfrm>
              <a:off x="1195388" y="238125"/>
              <a:ext cx="22225" cy="14288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3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3 h 4"/>
                <a:gd name="T10" fmla="*/ 0 w 6"/>
                <a:gd name="T11" fmla="*/ 2 h 4"/>
                <a:gd name="T12" fmla="*/ 3 w 6"/>
                <a:gd name="T13" fmla="*/ 0 h 4"/>
                <a:gd name="T14" fmla="*/ 6 w 6"/>
                <a:gd name="T15" fmla="*/ 0 h 4"/>
                <a:gd name="T16" fmla="*/ 6 w 6"/>
                <a:gd name="T17" fmla="*/ 1 h 4"/>
                <a:gd name="T18" fmla="*/ 6 w 6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86" name="Freeform 489"/>
            <p:cNvSpPr>
              <a:spLocks noChangeArrowheads="1"/>
            </p:cNvSpPr>
            <p:nvPr/>
          </p:nvSpPr>
          <p:spPr bwMode="auto">
            <a:xfrm>
              <a:off x="1162050" y="400050"/>
              <a:ext cx="41275" cy="22225"/>
            </a:xfrm>
            <a:custGeom>
              <a:avLst/>
              <a:gdLst>
                <a:gd name="T0" fmla="*/ 11 w 11"/>
                <a:gd name="T1" fmla="*/ 3 h 6"/>
                <a:gd name="T2" fmla="*/ 10 w 11"/>
                <a:gd name="T3" fmla="*/ 4 h 6"/>
                <a:gd name="T4" fmla="*/ 7 w 11"/>
                <a:gd name="T5" fmla="*/ 5 h 6"/>
                <a:gd name="T6" fmla="*/ 5 w 11"/>
                <a:gd name="T7" fmla="*/ 5 h 6"/>
                <a:gd name="T8" fmla="*/ 4 w 11"/>
                <a:gd name="T9" fmla="*/ 4 h 6"/>
                <a:gd name="T10" fmla="*/ 1 w 11"/>
                <a:gd name="T11" fmla="*/ 4 h 6"/>
                <a:gd name="T12" fmla="*/ 1 w 11"/>
                <a:gd name="T13" fmla="*/ 2 h 6"/>
                <a:gd name="T14" fmla="*/ 3 w 11"/>
                <a:gd name="T15" fmla="*/ 0 h 6"/>
                <a:gd name="T16" fmla="*/ 5 w 11"/>
                <a:gd name="T17" fmla="*/ 1 h 6"/>
                <a:gd name="T18" fmla="*/ 6 w 11"/>
                <a:gd name="T19" fmla="*/ 2 h 6"/>
                <a:gd name="T20" fmla="*/ 9 w 11"/>
                <a:gd name="T21" fmla="*/ 1 h 6"/>
                <a:gd name="T22" fmla="*/ 11 w 11"/>
                <a:gd name="T23" fmla="*/ 3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6"/>
                <a:gd name="T38" fmla="*/ 11 w 11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6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87" name="Freeform 490"/>
            <p:cNvSpPr>
              <a:spLocks noChangeArrowheads="1"/>
            </p:cNvSpPr>
            <p:nvPr/>
          </p:nvSpPr>
          <p:spPr bwMode="auto">
            <a:xfrm>
              <a:off x="1143000" y="298450"/>
              <a:ext cx="11113" cy="3175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0 h 1"/>
                <a:gd name="T10" fmla="*/ 2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88" name="Freeform 491"/>
            <p:cNvSpPr>
              <a:spLocks noChangeArrowheads="1"/>
            </p:cNvSpPr>
            <p:nvPr/>
          </p:nvSpPr>
          <p:spPr bwMode="auto">
            <a:xfrm>
              <a:off x="1101725" y="271462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1 h 3"/>
                <a:gd name="T6" fmla="*/ 2 w 4"/>
                <a:gd name="T7" fmla="*/ 0 h 3"/>
                <a:gd name="T8" fmla="*/ 4 w 4"/>
                <a:gd name="T9" fmla="*/ 0 h 3"/>
                <a:gd name="T10" fmla="*/ 3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89" name="Freeform 492"/>
            <p:cNvSpPr>
              <a:spLocks noChangeArrowheads="1"/>
            </p:cNvSpPr>
            <p:nvPr/>
          </p:nvSpPr>
          <p:spPr bwMode="auto">
            <a:xfrm>
              <a:off x="1071563" y="287337"/>
              <a:ext cx="33338" cy="14288"/>
            </a:xfrm>
            <a:custGeom>
              <a:avLst/>
              <a:gdLst>
                <a:gd name="T0" fmla="*/ 9 w 9"/>
                <a:gd name="T1" fmla="*/ 3 h 4"/>
                <a:gd name="T2" fmla="*/ 7 w 9"/>
                <a:gd name="T3" fmla="*/ 4 h 4"/>
                <a:gd name="T4" fmla="*/ 6 w 9"/>
                <a:gd name="T5" fmla="*/ 4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4 h 4"/>
                <a:gd name="T12" fmla="*/ 1 w 9"/>
                <a:gd name="T13" fmla="*/ 4 h 4"/>
                <a:gd name="T14" fmla="*/ 0 w 9"/>
                <a:gd name="T15" fmla="*/ 3 h 4"/>
                <a:gd name="T16" fmla="*/ 1 w 9"/>
                <a:gd name="T17" fmla="*/ 2 h 4"/>
                <a:gd name="T18" fmla="*/ 3 w 9"/>
                <a:gd name="T19" fmla="*/ 1 h 4"/>
                <a:gd name="T20" fmla="*/ 3 w 9"/>
                <a:gd name="T21" fmla="*/ 0 h 4"/>
                <a:gd name="T22" fmla="*/ 4 w 9"/>
                <a:gd name="T23" fmla="*/ 0 h 4"/>
                <a:gd name="T24" fmla="*/ 4 w 9"/>
                <a:gd name="T25" fmla="*/ 1 h 4"/>
                <a:gd name="T26" fmla="*/ 6 w 9"/>
                <a:gd name="T27" fmla="*/ 1 h 4"/>
                <a:gd name="T28" fmla="*/ 6 w 9"/>
                <a:gd name="T29" fmla="*/ 2 h 4"/>
                <a:gd name="T30" fmla="*/ 8 w 9"/>
                <a:gd name="T31" fmla="*/ 1 h 4"/>
                <a:gd name="T32" fmla="*/ 9 w 9"/>
                <a:gd name="T33" fmla="*/ 3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"/>
                <a:gd name="T53" fmla="*/ 9 w 9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0" name="Freeform 493"/>
            <p:cNvSpPr>
              <a:spLocks noChangeArrowheads="1"/>
            </p:cNvSpPr>
            <p:nvPr/>
          </p:nvSpPr>
          <p:spPr bwMode="auto">
            <a:xfrm>
              <a:off x="969963" y="131762"/>
              <a:ext cx="71438" cy="41275"/>
            </a:xfrm>
            <a:custGeom>
              <a:avLst/>
              <a:gdLst>
                <a:gd name="T0" fmla="*/ 19 w 19"/>
                <a:gd name="T1" fmla="*/ 8 h 11"/>
                <a:gd name="T2" fmla="*/ 17 w 19"/>
                <a:gd name="T3" fmla="*/ 9 h 11"/>
                <a:gd name="T4" fmla="*/ 16 w 19"/>
                <a:gd name="T5" fmla="*/ 9 h 11"/>
                <a:gd name="T6" fmla="*/ 13 w 19"/>
                <a:gd name="T7" fmla="*/ 8 h 11"/>
                <a:gd name="T8" fmla="*/ 11 w 19"/>
                <a:gd name="T9" fmla="*/ 9 h 11"/>
                <a:gd name="T10" fmla="*/ 10 w 19"/>
                <a:gd name="T11" fmla="*/ 10 h 11"/>
                <a:gd name="T12" fmla="*/ 9 w 19"/>
                <a:gd name="T13" fmla="*/ 10 h 11"/>
                <a:gd name="T14" fmla="*/ 9 w 19"/>
                <a:gd name="T15" fmla="*/ 11 h 11"/>
                <a:gd name="T16" fmla="*/ 8 w 19"/>
                <a:gd name="T17" fmla="*/ 10 h 11"/>
                <a:gd name="T18" fmla="*/ 4 w 19"/>
                <a:gd name="T19" fmla="*/ 10 h 11"/>
                <a:gd name="T20" fmla="*/ 3 w 19"/>
                <a:gd name="T21" fmla="*/ 10 h 11"/>
                <a:gd name="T22" fmla="*/ 2 w 19"/>
                <a:gd name="T23" fmla="*/ 10 h 11"/>
                <a:gd name="T24" fmla="*/ 2 w 19"/>
                <a:gd name="T25" fmla="*/ 10 h 11"/>
                <a:gd name="T26" fmla="*/ 2 w 19"/>
                <a:gd name="T27" fmla="*/ 9 h 11"/>
                <a:gd name="T28" fmla="*/ 1 w 19"/>
                <a:gd name="T29" fmla="*/ 9 h 11"/>
                <a:gd name="T30" fmla="*/ 1 w 19"/>
                <a:gd name="T31" fmla="*/ 8 h 11"/>
                <a:gd name="T32" fmla="*/ 0 w 19"/>
                <a:gd name="T33" fmla="*/ 8 h 11"/>
                <a:gd name="T34" fmla="*/ 1 w 19"/>
                <a:gd name="T35" fmla="*/ 7 h 11"/>
                <a:gd name="T36" fmla="*/ 1 w 19"/>
                <a:gd name="T37" fmla="*/ 6 h 11"/>
                <a:gd name="T38" fmla="*/ 2 w 19"/>
                <a:gd name="T39" fmla="*/ 4 h 11"/>
                <a:gd name="T40" fmla="*/ 4 w 19"/>
                <a:gd name="T41" fmla="*/ 3 h 11"/>
                <a:gd name="T42" fmla="*/ 6 w 19"/>
                <a:gd name="T43" fmla="*/ 3 h 11"/>
                <a:gd name="T44" fmla="*/ 7 w 19"/>
                <a:gd name="T45" fmla="*/ 3 h 11"/>
                <a:gd name="T46" fmla="*/ 8 w 19"/>
                <a:gd name="T47" fmla="*/ 3 h 11"/>
                <a:gd name="T48" fmla="*/ 8 w 19"/>
                <a:gd name="T49" fmla="*/ 3 h 11"/>
                <a:gd name="T50" fmla="*/ 9 w 19"/>
                <a:gd name="T51" fmla="*/ 2 h 11"/>
                <a:gd name="T52" fmla="*/ 9 w 19"/>
                <a:gd name="T53" fmla="*/ 1 h 11"/>
                <a:gd name="T54" fmla="*/ 9 w 19"/>
                <a:gd name="T55" fmla="*/ 0 h 11"/>
                <a:gd name="T56" fmla="*/ 9 w 19"/>
                <a:gd name="T57" fmla="*/ 3 h 11"/>
                <a:gd name="T58" fmla="*/ 9 w 19"/>
                <a:gd name="T59" fmla="*/ 3 h 11"/>
                <a:gd name="T60" fmla="*/ 11 w 19"/>
                <a:gd name="T61" fmla="*/ 3 h 11"/>
                <a:gd name="T62" fmla="*/ 11 w 19"/>
                <a:gd name="T63" fmla="*/ 2 h 11"/>
                <a:gd name="T64" fmla="*/ 11 w 19"/>
                <a:gd name="T65" fmla="*/ 3 h 11"/>
                <a:gd name="T66" fmla="*/ 13 w 19"/>
                <a:gd name="T67" fmla="*/ 3 h 11"/>
                <a:gd name="T68" fmla="*/ 14 w 19"/>
                <a:gd name="T69" fmla="*/ 5 h 11"/>
                <a:gd name="T70" fmla="*/ 14 w 19"/>
                <a:gd name="T71" fmla="*/ 6 h 11"/>
                <a:gd name="T72" fmla="*/ 16 w 19"/>
                <a:gd name="T73" fmla="*/ 6 h 11"/>
                <a:gd name="T74" fmla="*/ 19 w 19"/>
                <a:gd name="T75" fmla="*/ 6 h 11"/>
                <a:gd name="T76" fmla="*/ 19 w 19"/>
                <a:gd name="T77" fmla="*/ 8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"/>
                <a:gd name="T118" fmla="*/ 0 h 11"/>
                <a:gd name="T119" fmla="*/ 19 w 19"/>
                <a:gd name="T120" fmla="*/ 11 h 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" h="11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1" name="Freeform 494"/>
            <p:cNvSpPr>
              <a:spLocks noChangeArrowheads="1"/>
            </p:cNvSpPr>
            <p:nvPr/>
          </p:nvSpPr>
          <p:spPr bwMode="auto">
            <a:xfrm>
              <a:off x="1041400" y="287337"/>
              <a:ext cx="33338" cy="17463"/>
            </a:xfrm>
            <a:custGeom>
              <a:avLst/>
              <a:gdLst>
                <a:gd name="T0" fmla="*/ 8 w 9"/>
                <a:gd name="T1" fmla="*/ 3 h 5"/>
                <a:gd name="T2" fmla="*/ 6 w 9"/>
                <a:gd name="T3" fmla="*/ 4 h 5"/>
                <a:gd name="T4" fmla="*/ 3 w 9"/>
                <a:gd name="T5" fmla="*/ 4 h 5"/>
                <a:gd name="T6" fmla="*/ 2 w 9"/>
                <a:gd name="T7" fmla="*/ 3 h 5"/>
                <a:gd name="T8" fmla="*/ 1 w 9"/>
                <a:gd name="T9" fmla="*/ 3 h 5"/>
                <a:gd name="T10" fmla="*/ 1 w 9"/>
                <a:gd name="T11" fmla="*/ 2 h 5"/>
                <a:gd name="T12" fmla="*/ 3 w 9"/>
                <a:gd name="T13" fmla="*/ 1 h 5"/>
                <a:gd name="T14" fmla="*/ 4 w 9"/>
                <a:gd name="T15" fmla="*/ 1 h 5"/>
                <a:gd name="T16" fmla="*/ 7 w 9"/>
                <a:gd name="T17" fmla="*/ 0 h 5"/>
                <a:gd name="T18" fmla="*/ 8 w 9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2" name="Freeform 495"/>
            <p:cNvSpPr>
              <a:spLocks noChangeArrowheads="1"/>
            </p:cNvSpPr>
            <p:nvPr/>
          </p:nvSpPr>
          <p:spPr bwMode="auto">
            <a:xfrm>
              <a:off x="1060450" y="301625"/>
              <a:ext cx="14288" cy="11113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0 w 4"/>
                <a:gd name="T5" fmla="*/ 2 h 3"/>
                <a:gd name="T6" fmla="*/ 0 w 4"/>
                <a:gd name="T7" fmla="*/ 1 h 3"/>
                <a:gd name="T8" fmla="*/ 1 w 4"/>
                <a:gd name="T9" fmla="*/ 0 h 3"/>
                <a:gd name="T10" fmla="*/ 3 w 4"/>
                <a:gd name="T11" fmla="*/ 1 h 3"/>
                <a:gd name="T12" fmla="*/ 3 w 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3" name="Freeform 496"/>
            <p:cNvSpPr>
              <a:spLocks noChangeArrowheads="1"/>
            </p:cNvSpPr>
            <p:nvPr/>
          </p:nvSpPr>
          <p:spPr bwMode="auto">
            <a:xfrm>
              <a:off x="909638" y="41275"/>
              <a:ext cx="66675" cy="49213"/>
            </a:xfrm>
            <a:custGeom>
              <a:avLst/>
              <a:gdLst>
                <a:gd name="T0" fmla="*/ 18 w 18"/>
                <a:gd name="T1" fmla="*/ 5 h 13"/>
                <a:gd name="T2" fmla="*/ 18 w 18"/>
                <a:gd name="T3" fmla="*/ 7 h 13"/>
                <a:gd name="T4" fmla="*/ 17 w 18"/>
                <a:gd name="T5" fmla="*/ 8 h 13"/>
                <a:gd name="T6" fmla="*/ 15 w 18"/>
                <a:gd name="T7" fmla="*/ 10 h 13"/>
                <a:gd name="T8" fmla="*/ 12 w 18"/>
                <a:gd name="T9" fmla="*/ 11 h 13"/>
                <a:gd name="T10" fmla="*/ 10 w 18"/>
                <a:gd name="T11" fmla="*/ 12 h 13"/>
                <a:gd name="T12" fmla="*/ 9 w 18"/>
                <a:gd name="T13" fmla="*/ 12 h 13"/>
                <a:gd name="T14" fmla="*/ 7 w 18"/>
                <a:gd name="T15" fmla="*/ 12 h 13"/>
                <a:gd name="T16" fmla="*/ 5 w 18"/>
                <a:gd name="T17" fmla="*/ 13 h 13"/>
                <a:gd name="T18" fmla="*/ 5 w 18"/>
                <a:gd name="T19" fmla="*/ 12 h 13"/>
                <a:gd name="T20" fmla="*/ 3 w 18"/>
                <a:gd name="T21" fmla="*/ 12 h 13"/>
                <a:gd name="T22" fmla="*/ 2 w 18"/>
                <a:gd name="T23" fmla="*/ 11 h 13"/>
                <a:gd name="T24" fmla="*/ 2 w 18"/>
                <a:gd name="T25" fmla="*/ 11 h 13"/>
                <a:gd name="T26" fmla="*/ 0 w 18"/>
                <a:gd name="T27" fmla="*/ 10 h 13"/>
                <a:gd name="T28" fmla="*/ 1 w 18"/>
                <a:gd name="T29" fmla="*/ 9 h 13"/>
                <a:gd name="T30" fmla="*/ 1 w 18"/>
                <a:gd name="T31" fmla="*/ 7 h 13"/>
                <a:gd name="T32" fmla="*/ 1 w 18"/>
                <a:gd name="T33" fmla="*/ 6 h 13"/>
                <a:gd name="T34" fmla="*/ 2 w 18"/>
                <a:gd name="T35" fmla="*/ 6 h 13"/>
                <a:gd name="T36" fmla="*/ 2 w 18"/>
                <a:gd name="T37" fmla="*/ 5 h 13"/>
                <a:gd name="T38" fmla="*/ 2 w 18"/>
                <a:gd name="T39" fmla="*/ 5 h 13"/>
                <a:gd name="T40" fmla="*/ 3 w 18"/>
                <a:gd name="T41" fmla="*/ 4 h 13"/>
                <a:gd name="T42" fmla="*/ 4 w 18"/>
                <a:gd name="T43" fmla="*/ 3 h 13"/>
                <a:gd name="T44" fmla="*/ 4 w 18"/>
                <a:gd name="T45" fmla="*/ 3 h 13"/>
                <a:gd name="T46" fmla="*/ 4 w 18"/>
                <a:gd name="T47" fmla="*/ 3 h 13"/>
                <a:gd name="T48" fmla="*/ 4 w 18"/>
                <a:gd name="T49" fmla="*/ 3 h 13"/>
                <a:gd name="T50" fmla="*/ 4 w 18"/>
                <a:gd name="T51" fmla="*/ 3 h 13"/>
                <a:gd name="T52" fmla="*/ 5 w 18"/>
                <a:gd name="T53" fmla="*/ 2 h 13"/>
                <a:gd name="T54" fmla="*/ 7 w 18"/>
                <a:gd name="T55" fmla="*/ 2 h 13"/>
                <a:gd name="T56" fmla="*/ 7 w 18"/>
                <a:gd name="T57" fmla="*/ 2 h 13"/>
                <a:gd name="T58" fmla="*/ 7 w 18"/>
                <a:gd name="T59" fmla="*/ 1 h 13"/>
                <a:gd name="T60" fmla="*/ 7 w 18"/>
                <a:gd name="T61" fmla="*/ 2 h 13"/>
                <a:gd name="T62" fmla="*/ 7 w 18"/>
                <a:gd name="T63" fmla="*/ 1 h 13"/>
                <a:gd name="T64" fmla="*/ 8 w 18"/>
                <a:gd name="T65" fmla="*/ 1 h 13"/>
                <a:gd name="T66" fmla="*/ 8 w 18"/>
                <a:gd name="T67" fmla="*/ 1 h 13"/>
                <a:gd name="T68" fmla="*/ 8 w 18"/>
                <a:gd name="T69" fmla="*/ 1 h 13"/>
                <a:gd name="T70" fmla="*/ 9 w 18"/>
                <a:gd name="T71" fmla="*/ 0 h 13"/>
                <a:gd name="T72" fmla="*/ 10 w 18"/>
                <a:gd name="T73" fmla="*/ 0 h 13"/>
                <a:gd name="T74" fmla="*/ 12 w 18"/>
                <a:gd name="T75" fmla="*/ 0 h 13"/>
                <a:gd name="T76" fmla="*/ 13 w 18"/>
                <a:gd name="T77" fmla="*/ 0 h 13"/>
                <a:gd name="T78" fmla="*/ 13 w 18"/>
                <a:gd name="T79" fmla="*/ 1 h 13"/>
                <a:gd name="T80" fmla="*/ 14 w 18"/>
                <a:gd name="T81" fmla="*/ 0 h 13"/>
                <a:gd name="T82" fmla="*/ 15 w 18"/>
                <a:gd name="T83" fmla="*/ 1 h 13"/>
                <a:gd name="T84" fmla="*/ 15 w 18"/>
                <a:gd name="T85" fmla="*/ 0 h 13"/>
                <a:gd name="T86" fmla="*/ 15 w 18"/>
                <a:gd name="T87" fmla="*/ 2 h 13"/>
                <a:gd name="T88" fmla="*/ 16 w 18"/>
                <a:gd name="T89" fmla="*/ 2 h 13"/>
                <a:gd name="T90" fmla="*/ 17 w 18"/>
                <a:gd name="T91" fmla="*/ 2 h 13"/>
                <a:gd name="T92" fmla="*/ 18 w 18"/>
                <a:gd name="T93" fmla="*/ 3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"/>
                <a:gd name="T142" fmla="*/ 0 h 13"/>
                <a:gd name="T143" fmla="*/ 18 w 18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" h="13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4" name="Freeform 497"/>
            <p:cNvSpPr>
              <a:spLocks noChangeArrowheads="1"/>
            </p:cNvSpPr>
            <p:nvPr/>
          </p:nvSpPr>
          <p:spPr bwMode="auto">
            <a:xfrm>
              <a:off x="981075" y="274637"/>
              <a:ext cx="60325" cy="34925"/>
            </a:xfrm>
            <a:custGeom>
              <a:avLst/>
              <a:gdLst>
                <a:gd name="T0" fmla="*/ 14 w 16"/>
                <a:gd name="T1" fmla="*/ 4 h 9"/>
                <a:gd name="T2" fmla="*/ 10 w 16"/>
                <a:gd name="T3" fmla="*/ 8 h 9"/>
                <a:gd name="T4" fmla="*/ 7 w 16"/>
                <a:gd name="T5" fmla="*/ 9 h 9"/>
                <a:gd name="T6" fmla="*/ 3 w 16"/>
                <a:gd name="T7" fmla="*/ 8 h 9"/>
                <a:gd name="T8" fmla="*/ 2 w 16"/>
                <a:gd name="T9" fmla="*/ 5 h 9"/>
                <a:gd name="T10" fmla="*/ 1 w 16"/>
                <a:gd name="T11" fmla="*/ 5 h 9"/>
                <a:gd name="T12" fmla="*/ 3 w 16"/>
                <a:gd name="T13" fmla="*/ 4 h 9"/>
                <a:gd name="T14" fmla="*/ 4 w 16"/>
                <a:gd name="T15" fmla="*/ 3 h 9"/>
                <a:gd name="T16" fmla="*/ 5 w 16"/>
                <a:gd name="T17" fmla="*/ 2 h 9"/>
                <a:gd name="T18" fmla="*/ 7 w 16"/>
                <a:gd name="T19" fmla="*/ 1 h 9"/>
                <a:gd name="T20" fmla="*/ 7 w 16"/>
                <a:gd name="T21" fmla="*/ 0 h 9"/>
                <a:gd name="T22" fmla="*/ 8 w 16"/>
                <a:gd name="T23" fmla="*/ 1 h 9"/>
                <a:gd name="T24" fmla="*/ 12 w 16"/>
                <a:gd name="T25" fmla="*/ 1 h 9"/>
                <a:gd name="T26" fmla="*/ 15 w 16"/>
                <a:gd name="T27" fmla="*/ 2 h 9"/>
                <a:gd name="T28" fmla="*/ 16 w 16"/>
                <a:gd name="T29" fmla="*/ 2 h 9"/>
                <a:gd name="T30" fmla="*/ 14 w 16"/>
                <a:gd name="T31" fmla="*/ 4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9"/>
                <a:gd name="T50" fmla="*/ 16 w 16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9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5" name="Freeform 498"/>
            <p:cNvSpPr>
              <a:spLocks noChangeArrowheads="1"/>
            </p:cNvSpPr>
            <p:nvPr/>
          </p:nvSpPr>
          <p:spPr bwMode="auto">
            <a:xfrm>
              <a:off x="1017588" y="334962"/>
              <a:ext cx="42863" cy="30163"/>
            </a:xfrm>
            <a:custGeom>
              <a:avLst/>
              <a:gdLst>
                <a:gd name="T0" fmla="*/ 10 w 11"/>
                <a:gd name="T1" fmla="*/ 4 h 8"/>
                <a:gd name="T2" fmla="*/ 9 w 11"/>
                <a:gd name="T3" fmla="*/ 5 h 8"/>
                <a:gd name="T4" fmla="*/ 6 w 11"/>
                <a:gd name="T5" fmla="*/ 7 h 8"/>
                <a:gd name="T6" fmla="*/ 3 w 11"/>
                <a:gd name="T7" fmla="*/ 7 h 8"/>
                <a:gd name="T8" fmla="*/ 2 w 11"/>
                <a:gd name="T9" fmla="*/ 7 h 8"/>
                <a:gd name="T10" fmla="*/ 1 w 11"/>
                <a:gd name="T11" fmla="*/ 5 h 8"/>
                <a:gd name="T12" fmla="*/ 1 w 11"/>
                <a:gd name="T13" fmla="*/ 4 h 8"/>
                <a:gd name="T14" fmla="*/ 2 w 11"/>
                <a:gd name="T15" fmla="*/ 1 h 8"/>
                <a:gd name="T16" fmla="*/ 1 w 11"/>
                <a:gd name="T17" fmla="*/ 1 h 8"/>
                <a:gd name="T18" fmla="*/ 1 w 11"/>
                <a:gd name="T19" fmla="*/ 0 h 8"/>
                <a:gd name="T20" fmla="*/ 2 w 11"/>
                <a:gd name="T21" fmla="*/ 0 h 8"/>
                <a:gd name="T22" fmla="*/ 3 w 11"/>
                <a:gd name="T23" fmla="*/ 0 h 8"/>
                <a:gd name="T24" fmla="*/ 3 w 11"/>
                <a:gd name="T25" fmla="*/ 1 h 8"/>
                <a:gd name="T26" fmla="*/ 7 w 11"/>
                <a:gd name="T27" fmla="*/ 0 h 8"/>
                <a:gd name="T28" fmla="*/ 8 w 11"/>
                <a:gd name="T29" fmla="*/ 0 h 8"/>
                <a:gd name="T30" fmla="*/ 10 w 11"/>
                <a:gd name="T31" fmla="*/ 2 h 8"/>
                <a:gd name="T32" fmla="*/ 10 w 11"/>
                <a:gd name="T33" fmla="*/ 4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8"/>
                <a:gd name="T53" fmla="*/ 11 w 1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8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6" name="Freeform 499"/>
            <p:cNvSpPr>
              <a:spLocks noChangeArrowheads="1"/>
            </p:cNvSpPr>
            <p:nvPr/>
          </p:nvSpPr>
          <p:spPr bwMode="auto">
            <a:xfrm>
              <a:off x="1044575" y="411162"/>
              <a:ext cx="30163" cy="30163"/>
            </a:xfrm>
            <a:custGeom>
              <a:avLst/>
              <a:gdLst>
                <a:gd name="T0" fmla="*/ 7 w 8"/>
                <a:gd name="T1" fmla="*/ 3 h 8"/>
                <a:gd name="T2" fmla="*/ 7 w 8"/>
                <a:gd name="T3" fmla="*/ 5 h 8"/>
                <a:gd name="T4" fmla="*/ 5 w 8"/>
                <a:gd name="T5" fmla="*/ 7 h 8"/>
                <a:gd name="T6" fmla="*/ 2 w 8"/>
                <a:gd name="T7" fmla="*/ 7 h 8"/>
                <a:gd name="T8" fmla="*/ 0 w 8"/>
                <a:gd name="T9" fmla="*/ 5 h 8"/>
                <a:gd name="T10" fmla="*/ 1 w 8"/>
                <a:gd name="T11" fmla="*/ 3 h 8"/>
                <a:gd name="T12" fmla="*/ 2 w 8"/>
                <a:gd name="T13" fmla="*/ 2 h 8"/>
                <a:gd name="T14" fmla="*/ 4 w 8"/>
                <a:gd name="T15" fmla="*/ 1 h 8"/>
                <a:gd name="T16" fmla="*/ 6 w 8"/>
                <a:gd name="T17" fmla="*/ 0 h 8"/>
                <a:gd name="T18" fmla="*/ 7 w 8"/>
                <a:gd name="T19" fmla="*/ 1 h 8"/>
                <a:gd name="T20" fmla="*/ 7 w 8"/>
                <a:gd name="T21" fmla="*/ 2 h 8"/>
                <a:gd name="T22" fmla="*/ 7 w 8"/>
                <a:gd name="T23" fmla="*/ 3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7" name="Freeform 500"/>
            <p:cNvSpPr>
              <a:spLocks noChangeArrowheads="1"/>
            </p:cNvSpPr>
            <p:nvPr/>
          </p:nvSpPr>
          <p:spPr bwMode="auto">
            <a:xfrm>
              <a:off x="901700" y="123825"/>
              <a:ext cx="68263" cy="68263"/>
            </a:xfrm>
            <a:custGeom>
              <a:avLst/>
              <a:gdLst>
                <a:gd name="T0" fmla="*/ 17 w 18"/>
                <a:gd name="T1" fmla="*/ 4 h 18"/>
                <a:gd name="T2" fmla="*/ 18 w 18"/>
                <a:gd name="T3" fmla="*/ 4 h 18"/>
                <a:gd name="T4" fmla="*/ 17 w 18"/>
                <a:gd name="T5" fmla="*/ 5 h 18"/>
                <a:gd name="T6" fmla="*/ 17 w 18"/>
                <a:gd name="T7" fmla="*/ 7 h 18"/>
                <a:gd name="T8" fmla="*/ 16 w 18"/>
                <a:gd name="T9" fmla="*/ 7 h 18"/>
                <a:gd name="T10" fmla="*/ 14 w 18"/>
                <a:gd name="T11" fmla="*/ 9 h 18"/>
                <a:gd name="T12" fmla="*/ 13 w 18"/>
                <a:gd name="T13" fmla="*/ 9 h 18"/>
                <a:gd name="T14" fmla="*/ 12 w 18"/>
                <a:gd name="T15" fmla="*/ 10 h 18"/>
                <a:gd name="T16" fmla="*/ 10 w 18"/>
                <a:gd name="T17" fmla="*/ 10 h 18"/>
                <a:gd name="T18" fmla="*/ 10 w 18"/>
                <a:gd name="T19" fmla="*/ 11 h 18"/>
                <a:gd name="T20" fmla="*/ 11 w 18"/>
                <a:gd name="T21" fmla="*/ 13 h 18"/>
                <a:gd name="T22" fmla="*/ 10 w 18"/>
                <a:gd name="T23" fmla="*/ 15 h 18"/>
                <a:gd name="T24" fmla="*/ 5 w 18"/>
                <a:gd name="T25" fmla="*/ 18 h 18"/>
                <a:gd name="T26" fmla="*/ 3 w 18"/>
                <a:gd name="T27" fmla="*/ 18 h 18"/>
                <a:gd name="T28" fmla="*/ 1 w 18"/>
                <a:gd name="T29" fmla="*/ 17 h 18"/>
                <a:gd name="T30" fmla="*/ 0 w 18"/>
                <a:gd name="T31" fmla="*/ 16 h 18"/>
                <a:gd name="T32" fmla="*/ 0 w 18"/>
                <a:gd name="T33" fmla="*/ 14 h 18"/>
                <a:gd name="T34" fmla="*/ 3 w 18"/>
                <a:gd name="T35" fmla="*/ 11 h 18"/>
                <a:gd name="T36" fmla="*/ 4 w 18"/>
                <a:gd name="T37" fmla="*/ 11 h 18"/>
                <a:gd name="T38" fmla="*/ 3 w 18"/>
                <a:gd name="T39" fmla="*/ 10 h 18"/>
                <a:gd name="T40" fmla="*/ 3 w 18"/>
                <a:gd name="T41" fmla="*/ 10 h 18"/>
                <a:gd name="T42" fmla="*/ 1 w 18"/>
                <a:gd name="T43" fmla="*/ 10 h 18"/>
                <a:gd name="T44" fmla="*/ 1 w 18"/>
                <a:gd name="T45" fmla="*/ 10 h 18"/>
                <a:gd name="T46" fmla="*/ 3 w 18"/>
                <a:gd name="T47" fmla="*/ 9 h 18"/>
                <a:gd name="T48" fmla="*/ 1 w 18"/>
                <a:gd name="T49" fmla="*/ 8 h 18"/>
                <a:gd name="T50" fmla="*/ 2 w 18"/>
                <a:gd name="T51" fmla="*/ 6 h 18"/>
                <a:gd name="T52" fmla="*/ 2 w 18"/>
                <a:gd name="T53" fmla="*/ 4 h 18"/>
                <a:gd name="T54" fmla="*/ 3 w 18"/>
                <a:gd name="T55" fmla="*/ 4 h 18"/>
                <a:gd name="T56" fmla="*/ 4 w 18"/>
                <a:gd name="T57" fmla="*/ 3 h 18"/>
                <a:gd name="T58" fmla="*/ 5 w 18"/>
                <a:gd name="T59" fmla="*/ 3 h 18"/>
                <a:gd name="T60" fmla="*/ 5 w 18"/>
                <a:gd name="T61" fmla="*/ 2 h 18"/>
                <a:gd name="T62" fmla="*/ 6 w 18"/>
                <a:gd name="T63" fmla="*/ 2 h 18"/>
                <a:gd name="T64" fmla="*/ 6 w 18"/>
                <a:gd name="T65" fmla="*/ 2 h 18"/>
                <a:gd name="T66" fmla="*/ 8 w 18"/>
                <a:gd name="T67" fmla="*/ 1 h 18"/>
                <a:gd name="T68" fmla="*/ 9 w 18"/>
                <a:gd name="T69" fmla="*/ 1 h 18"/>
                <a:gd name="T70" fmla="*/ 10 w 18"/>
                <a:gd name="T71" fmla="*/ 1 h 18"/>
                <a:gd name="T72" fmla="*/ 11 w 18"/>
                <a:gd name="T73" fmla="*/ 0 h 18"/>
                <a:gd name="T74" fmla="*/ 13 w 18"/>
                <a:gd name="T75" fmla="*/ 0 h 18"/>
                <a:gd name="T76" fmla="*/ 13 w 18"/>
                <a:gd name="T77" fmla="*/ 0 h 18"/>
                <a:gd name="T78" fmla="*/ 14 w 18"/>
                <a:gd name="T79" fmla="*/ 1 h 18"/>
                <a:gd name="T80" fmla="*/ 15 w 18"/>
                <a:gd name="T81" fmla="*/ 1 h 18"/>
                <a:gd name="T82" fmla="*/ 16 w 18"/>
                <a:gd name="T83" fmla="*/ 2 h 18"/>
                <a:gd name="T84" fmla="*/ 16 w 18"/>
                <a:gd name="T85" fmla="*/ 2 h 18"/>
                <a:gd name="T86" fmla="*/ 17 w 18"/>
                <a:gd name="T87" fmla="*/ 3 h 18"/>
                <a:gd name="T88" fmla="*/ 17 w 18"/>
                <a:gd name="T89" fmla="*/ 4 h 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18"/>
                <a:gd name="T137" fmla="*/ 18 w 18"/>
                <a:gd name="T138" fmla="*/ 18 h 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8" name="Freeform 501"/>
            <p:cNvSpPr>
              <a:spLocks noChangeArrowheads="1"/>
            </p:cNvSpPr>
            <p:nvPr/>
          </p:nvSpPr>
          <p:spPr bwMode="auto">
            <a:xfrm>
              <a:off x="984250" y="268287"/>
              <a:ext cx="22225" cy="14288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1 w 6"/>
                <a:gd name="T5" fmla="*/ 3 h 4"/>
                <a:gd name="T6" fmla="*/ 2 w 6"/>
                <a:gd name="T7" fmla="*/ 1 h 4"/>
                <a:gd name="T8" fmla="*/ 5 w 6"/>
                <a:gd name="T9" fmla="*/ 1 h 4"/>
                <a:gd name="T10" fmla="*/ 5 w 6"/>
                <a:gd name="T11" fmla="*/ 2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99" name="Freeform 502"/>
            <p:cNvSpPr>
              <a:spLocks noChangeArrowheads="1"/>
            </p:cNvSpPr>
            <p:nvPr/>
          </p:nvSpPr>
          <p:spPr bwMode="auto">
            <a:xfrm>
              <a:off x="981075" y="255587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1 h 3"/>
                <a:gd name="T10" fmla="*/ 3 w 3"/>
                <a:gd name="T11" fmla="*/ 1 h 3"/>
                <a:gd name="T12" fmla="*/ 3 w 3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0" name="Freeform 503"/>
            <p:cNvSpPr>
              <a:spLocks noChangeArrowheads="1"/>
            </p:cNvSpPr>
            <p:nvPr/>
          </p:nvSpPr>
          <p:spPr bwMode="auto">
            <a:xfrm>
              <a:off x="1000125" y="323850"/>
              <a:ext cx="17463" cy="11113"/>
            </a:xfrm>
            <a:custGeom>
              <a:avLst/>
              <a:gdLst>
                <a:gd name="T0" fmla="*/ 4 w 5"/>
                <a:gd name="T1" fmla="*/ 3 h 3"/>
                <a:gd name="T2" fmla="*/ 3 w 5"/>
                <a:gd name="T3" fmla="*/ 3 h 3"/>
                <a:gd name="T4" fmla="*/ 1 w 5"/>
                <a:gd name="T5" fmla="*/ 3 h 3"/>
                <a:gd name="T6" fmla="*/ 1 w 5"/>
                <a:gd name="T7" fmla="*/ 2 h 3"/>
                <a:gd name="T8" fmla="*/ 2 w 5"/>
                <a:gd name="T9" fmla="*/ 1 h 3"/>
                <a:gd name="T10" fmla="*/ 4 w 5"/>
                <a:gd name="T11" fmla="*/ 1 h 3"/>
                <a:gd name="T12" fmla="*/ 4 w 5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1" name="Freeform 504"/>
            <p:cNvSpPr>
              <a:spLocks noChangeArrowheads="1"/>
            </p:cNvSpPr>
            <p:nvPr/>
          </p:nvSpPr>
          <p:spPr bwMode="auto">
            <a:xfrm>
              <a:off x="962025" y="2413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2 w 5"/>
                <a:gd name="T3" fmla="*/ 3 h 3"/>
                <a:gd name="T4" fmla="*/ 1 w 5"/>
                <a:gd name="T5" fmla="*/ 3 h 3"/>
                <a:gd name="T6" fmla="*/ 1 w 5"/>
                <a:gd name="T7" fmla="*/ 3 h 3"/>
                <a:gd name="T8" fmla="*/ 1 w 5"/>
                <a:gd name="T9" fmla="*/ 3 h 3"/>
                <a:gd name="T10" fmla="*/ 0 w 5"/>
                <a:gd name="T11" fmla="*/ 1 h 3"/>
                <a:gd name="T12" fmla="*/ 3 w 5"/>
                <a:gd name="T13" fmla="*/ 0 h 3"/>
                <a:gd name="T14" fmla="*/ 4 w 5"/>
                <a:gd name="T15" fmla="*/ 0 h 3"/>
                <a:gd name="T16" fmla="*/ 4 w 5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2" name="Freeform 505"/>
            <p:cNvSpPr>
              <a:spLocks noChangeArrowheads="1"/>
            </p:cNvSpPr>
            <p:nvPr/>
          </p:nvSpPr>
          <p:spPr bwMode="auto">
            <a:xfrm>
              <a:off x="928688" y="200025"/>
              <a:ext cx="41275" cy="33338"/>
            </a:xfrm>
            <a:custGeom>
              <a:avLst/>
              <a:gdLst>
                <a:gd name="T0" fmla="*/ 9 w 11"/>
                <a:gd name="T1" fmla="*/ 4 h 9"/>
                <a:gd name="T2" fmla="*/ 9 w 11"/>
                <a:gd name="T3" fmla="*/ 6 h 9"/>
                <a:gd name="T4" fmla="*/ 11 w 11"/>
                <a:gd name="T5" fmla="*/ 7 h 9"/>
                <a:gd name="T6" fmla="*/ 9 w 11"/>
                <a:gd name="T7" fmla="*/ 9 h 9"/>
                <a:gd name="T8" fmla="*/ 7 w 11"/>
                <a:gd name="T9" fmla="*/ 9 h 9"/>
                <a:gd name="T10" fmla="*/ 6 w 11"/>
                <a:gd name="T11" fmla="*/ 8 h 9"/>
                <a:gd name="T12" fmla="*/ 6 w 11"/>
                <a:gd name="T13" fmla="*/ 6 h 9"/>
                <a:gd name="T14" fmla="*/ 5 w 11"/>
                <a:gd name="T15" fmla="*/ 6 h 9"/>
                <a:gd name="T16" fmla="*/ 3 w 11"/>
                <a:gd name="T17" fmla="*/ 7 h 9"/>
                <a:gd name="T18" fmla="*/ 2 w 11"/>
                <a:gd name="T19" fmla="*/ 8 h 9"/>
                <a:gd name="T20" fmla="*/ 2 w 11"/>
                <a:gd name="T21" fmla="*/ 7 h 9"/>
                <a:gd name="T22" fmla="*/ 1 w 11"/>
                <a:gd name="T23" fmla="*/ 3 h 9"/>
                <a:gd name="T24" fmla="*/ 1 w 11"/>
                <a:gd name="T25" fmla="*/ 2 h 9"/>
                <a:gd name="T26" fmla="*/ 1 w 11"/>
                <a:gd name="T27" fmla="*/ 2 h 9"/>
                <a:gd name="T28" fmla="*/ 1 w 11"/>
                <a:gd name="T29" fmla="*/ 2 h 9"/>
                <a:gd name="T30" fmla="*/ 2 w 11"/>
                <a:gd name="T31" fmla="*/ 1 h 9"/>
                <a:gd name="T32" fmla="*/ 5 w 11"/>
                <a:gd name="T33" fmla="*/ 0 h 9"/>
                <a:gd name="T34" fmla="*/ 8 w 11"/>
                <a:gd name="T35" fmla="*/ 0 h 9"/>
                <a:gd name="T36" fmla="*/ 9 w 11"/>
                <a:gd name="T37" fmla="*/ 2 h 9"/>
                <a:gd name="T38" fmla="*/ 9 w 11"/>
                <a:gd name="T39" fmla="*/ 4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9"/>
                <a:gd name="T62" fmla="*/ 11 w 1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9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3" name="Freeform 506"/>
            <p:cNvSpPr>
              <a:spLocks noChangeArrowheads="1"/>
            </p:cNvSpPr>
            <p:nvPr/>
          </p:nvSpPr>
          <p:spPr bwMode="auto">
            <a:xfrm>
              <a:off x="912813" y="252412"/>
              <a:ext cx="63500" cy="30163"/>
            </a:xfrm>
            <a:custGeom>
              <a:avLst/>
              <a:gdLst>
                <a:gd name="T0" fmla="*/ 14 w 17"/>
                <a:gd name="T1" fmla="*/ 7 h 8"/>
                <a:gd name="T2" fmla="*/ 11 w 17"/>
                <a:gd name="T3" fmla="*/ 8 h 8"/>
                <a:gd name="T4" fmla="*/ 10 w 17"/>
                <a:gd name="T5" fmla="*/ 8 h 8"/>
                <a:gd name="T6" fmla="*/ 9 w 17"/>
                <a:gd name="T7" fmla="*/ 7 h 8"/>
                <a:gd name="T8" fmla="*/ 8 w 17"/>
                <a:gd name="T9" fmla="*/ 7 h 8"/>
                <a:gd name="T10" fmla="*/ 5 w 17"/>
                <a:gd name="T11" fmla="*/ 7 h 8"/>
                <a:gd name="T12" fmla="*/ 4 w 17"/>
                <a:gd name="T13" fmla="*/ 7 h 8"/>
                <a:gd name="T14" fmla="*/ 2 w 17"/>
                <a:gd name="T15" fmla="*/ 5 h 8"/>
                <a:gd name="T16" fmla="*/ 1 w 17"/>
                <a:gd name="T17" fmla="*/ 4 h 8"/>
                <a:gd name="T18" fmla="*/ 1 w 17"/>
                <a:gd name="T19" fmla="*/ 3 h 8"/>
                <a:gd name="T20" fmla="*/ 0 w 17"/>
                <a:gd name="T21" fmla="*/ 2 h 8"/>
                <a:gd name="T22" fmla="*/ 2 w 17"/>
                <a:gd name="T23" fmla="*/ 2 h 8"/>
                <a:gd name="T24" fmla="*/ 6 w 17"/>
                <a:gd name="T25" fmla="*/ 0 h 8"/>
                <a:gd name="T26" fmla="*/ 8 w 17"/>
                <a:gd name="T27" fmla="*/ 0 h 8"/>
                <a:gd name="T28" fmla="*/ 11 w 17"/>
                <a:gd name="T29" fmla="*/ 2 h 8"/>
                <a:gd name="T30" fmla="*/ 12 w 17"/>
                <a:gd name="T31" fmla="*/ 3 h 8"/>
                <a:gd name="T32" fmla="*/ 16 w 17"/>
                <a:gd name="T33" fmla="*/ 3 h 8"/>
                <a:gd name="T34" fmla="*/ 16 w 17"/>
                <a:gd name="T35" fmla="*/ 5 h 8"/>
                <a:gd name="T36" fmla="*/ 14 w 17"/>
                <a:gd name="T37" fmla="*/ 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8"/>
                <a:gd name="T59" fmla="*/ 17 w 1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8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4" name="Freeform 507"/>
            <p:cNvSpPr>
              <a:spLocks noChangeArrowheads="1"/>
            </p:cNvSpPr>
            <p:nvPr/>
          </p:nvSpPr>
          <p:spPr bwMode="auto">
            <a:xfrm>
              <a:off x="969963" y="331787"/>
              <a:ext cx="25400" cy="19050"/>
            </a:xfrm>
            <a:custGeom>
              <a:avLst/>
              <a:gdLst>
                <a:gd name="T0" fmla="*/ 6 w 7"/>
                <a:gd name="T1" fmla="*/ 3 h 5"/>
                <a:gd name="T2" fmla="*/ 4 w 7"/>
                <a:gd name="T3" fmla="*/ 4 h 5"/>
                <a:gd name="T4" fmla="*/ 3 w 7"/>
                <a:gd name="T5" fmla="*/ 4 h 5"/>
                <a:gd name="T6" fmla="*/ 0 w 7"/>
                <a:gd name="T7" fmla="*/ 3 h 5"/>
                <a:gd name="T8" fmla="*/ 1 w 7"/>
                <a:gd name="T9" fmla="*/ 2 h 5"/>
                <a:gd name="T10" fmla="*/ 3 w 7"/>
                <a:gd name="T11" fmla="*/ 1 h 5"/>
                <a:gd name="T12" fmla="*/ 6 w 7"/>
                <a:gd name="T13" fmla="*/ 1 h 5"/>
                <a:gd name="T14" fmla="*/ 6 w 7"/>
                <a:gd name="T15" fmla="*/ 2 h 5"/>
                <a:gd name="T16" fmla="*/ 6 w 7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5" name="Freeform 508"/>
            <p:cNvSpPr>
              <a:spLocks noChangeArrowheads="1"/>
            </p:cNvSpPr>
            <p:nvPr/>
          </p:nvSpPr>
          <p:spPr bwMode="auto">
            <a:xfrm>
              <a:off x="608013" y="63500"/>
              <a:ext cx="290513" cy="180975"/>
            </a:xfrm>
            <a:custGeom>
              <a:avLst/>
              <a:gdLst>
                <a:gd name="T0" fmla="*/ 75 w 77"/>
                <a:gd name="T1" fmla="*/ 11 h 48"/>
                <a:gd name="T2" fmla="*/ 70 w 77"/>
                <a:gd name="T3" fmla="*/ 14 h 48"/>
                <a:gd name="T4" fmla="*/ 69 w 77"/>
                <a:gd name="T5" fmla="*/ 18 h 48"/>
                <a:gd name="T6" fmla="*/ 67 w 77"/>
                <a:gd name="T7" fmla="*/ 15 h 48"/>
                <a:gd name="T8" fmla="*/ 56 w 77"/>
                <a:gd name="T9" fmla="*/ 19 h 48"/>
                <a:gd name="T10" fmla="*/ 52 w 77"/>
                <a:gd name="T11" fmla="*/ 27 h 48"/>
                <a:gd name="T12" fmla="*/ 49 w 77"/>
                <a:gd name="T13" fmla="*/ 29 h 48"/>
                <a:gd name="T14" fmla="*/ 41 w 77"/>
                <a:gd name="T15" fmla="*/ 36 h 48"/>
                <a:gd name="T16" fmla="*/ 40 w 77"/>
                <a:gd name="T17" fmla="*/ 41 h 48"/>
                <a:gd name="T18" fmla="*/ 41 w 77"/>
                <a:gd name="T19" fmla="*/ 44 h 48"/>
                <a:gd name="T20" fmla="*/ 35 w 77"/>
                <a:gd name="T21" fmla="*/ 46 h 48"/>
                <a:gd name="T22" fmla="*/ 29 w 77"/>
                <a:gd name="T23" fmla="*/ 45 h 48"/>
                <a:gd name="T24" fmla="*/ 31 w 77"/>
                <a:gd name="T25" fmla="*/ 42 h 48"/>
                <a:gd name="T26" fmla="*/ 25 w 77"/>
                <a:gd name="T27" fmla="*/ 43 h 48"/>
                <a:gd name="T28" fmla="*/ 26 w 77"/>
                <a:gd name="T29" fmla="*/ 41 h 48"/>
                <a:gd name="T30" fmla="*/ 26 w 77"/>
                <a:gd name="T31" fmla="*/ 40 h 48"/>
                <a:gd name="T32" fmla="*/ 27 w 77"/>
                <a:gd name="T33" fmla="*/ 36 h 48"/>
                <a:gd name="T34" fmla="*/ 27 w 77"/>
                <a:gd name="T35" fmla="*/ 34 h 48"/>
                <a:gd name="T36" fmla="*/ 19 w 77"/>
                <a:gd name="T37" fmla="*/ 34 h 48"/>
                <a:gd name="T38" fmla="*/ 14 w 77"/>
                <a:gd name="T39" fmla="*/ 38 h 48"/>
                <a:gd name="T40" fmla="*/ 10 w 77"/>
                <a:gd name="T41" fmla="*/ 39 h 48"/>
                <a:gd name="T42" fmla="*/ 0 w 77"/>
                <a:gd name="T43" fmla="*/ 43 h 48"/>
                <a:gd name="T44" fmla="*/ 2 w 77"/>
                <a:gd name="T45" fmla="*/ 39 h 48"/>
                <a:gd name="T46" fmla="*/ 2 w 77"/>
                <a:gd name="T47" fmla="*/ 34 h 48"/>
                <a:gd name="T48" fmla="*/ 2 w 77"/>
                <a:gd name="T49" fmla="*/ 33 h 48"/>
                <a:gd name="T50" fmla="*/ 1 w 77"/>
                <a:gd name="T51" fmla="*/ 34 h 48"/>
                <a:gd name="T52" fmla="*/ 1 w 77"/>
                <a:gd name="T53" fmla="*/ 34 h 48"/>
                <a:gd name="T54" fmla="*/ 2 w 77"/>
                <a:gd name="T55" fmla="*/ 30 h 48"/>
                <a:gd name="T56" fmla="*/ 3 w 77"/>
                <a:gd name="T57" fmla="*/ 30 h 48"/>
                <a:gd name="T58" fmla="*/ 4 w 77"/>
                <a:gd name="T59" fmla="*/ 31 h 48"/>
                <a:gd name="T60" fmla="*/ 4 w 77"/>
                <a:gd name="T61" fmla="*/ 31 h 48"/>
                <a:gd name="T62" fmla="*/ 3 w 77"/>
                <a:gd name="T63" fmla="*/ 31 h 48"/>
                <a:gd name="T64" fmla="*/ 7 w 77"/>
                <a:gd name="T65" fmla="*/ 30 h 48"/>
                <a:gd name="T66" fmla="*/ 13 w 77"/>
                <a:gd name="T67" fmla="*/ 27 h 48"/>
                <a:gd name="T68" fmla="*/ 15 w 77"/>
                <a:gd name="T69" fmla="*/ 26 h 48"/>
                <a:gd name="T70" fmla="*/ 21 w 77"/>
                <a:gd name="T71" fmla="*/ 22 h 48"/>
                <a:gd name="T72" fmla="*/ 22 w 77"/>
                <a:gd name="T73" fmla="*/ 22 h 48"/>
                <a:gd name="T74" fmla="*/ 28 w 77"/>
                <a:gd name="T75" fmla="*/ 18 h 48"/>
                <a:gd name="T76" fmla="*/ 24 w 77"/>
                <a:gd name="T77" fmla="*/ 14 h 48"/>
                <a:gd name="T78" fmla="*/ 31 w 77"/>
                <a:gd name="T79" fmla="*/ 16 h 48"/>
                <a:gd name="T80" fmla="*/ 37 w 77"/>
                <a:gd name="T81" fmla="*/ 14 h 48"/>
                <a:gd name="T82" fmla="*/ 36 w 77"/>
                <a:gd name="T83" fmla="*/ 9 h 48"/>
                <a:gd name="T84" fmla="*/ 39 w 77"/>
                <a:gd name="T85" fmla="*/ 11 h 48"/>
                <a:gd name="T86" fmla="*/ 41 w 77"/>
                <a:gd name="T87" fmla="*/ 12 h 48"/>
                <a:gd name="T88" fmla="*/ 39 w 77"/>
                <a:gd name="T89" fmla="*/ 8 h 48"/>
                <a:gd name="T90" fmla="*/ 37 w 77"/>
                <a:gd name="T91" fmla="*/ 6 h 48"/>
                <a:gd name="T92" fmla="*/ 48 w 77"/>
                <a:gd name="T93" fmla="*/ 13 h 48"/>
                <a:gd name="T94" fmla="*/ 47 w 77"/>
                <a:gd name="T95" fmla="*/ 10 h 48"/>
                <a:gd name="T96" fmla="*/ 62 w 77"/>
                <a:gd name="T97" fmla="*/ 9 h 48"/>
                <a:gd name="T98" fmla="*/ 64 w 77"/>
                <a:gd name="T99" fmla="*/ 6 h 48"/>
                <a:gd name="T100" fmla="*/ 62 w 77"/>
                <a:gd name="T101" fmla="*/ 0 h 48"/>
                <a:gd name="T102" fmla="*/ 68 w 77"/>
                <a:gd name="T103" fmla="*/ 5 h 48"/>
                <a:gd name="T104" fmla="*/ 71 w 77"/>
                <a:gd name="T105" fmla="*/ 5 h 48"/>
                <a:gd name="T106" fmla="*/ 76 w 77"/>
                <a:gd name="T107" fmla="*/ 6 h 48"/>
                <a:gd name="T108" fmla="*/ 76 w 77"/>
                <a:gd name="T109" fmla="*/ 8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"/>
                <a:gd name="T166" fmla="*/ 0 h 48"/>
                <a:gd name="T167" fmla="*/ 77 w 77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" h="48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6" name="Freeform 509"/>
            <p:cNvSpPr>
              <a:spLocks noChangeArrowheads="1"/>
            </p:cNvSpPr>
            <p:nvPr/>
          </p:nvSpPr>
          <p:spPr bwMode="auto">
            <a:xfrm>
              <a:off x="965200" y="422275"/>
              <a:ext cx="22225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0 w 6"/>
                <a:gd name="T5" fmla="*/ 3 h 5"/>
                <a:gd name="T6" fmla="*/ 1 w 6"/>
                <a:gd name="T7" fmla="*/ 1 h 5"/>
                <a:gd name="T8" fmla="*/ 5 w 6"/>
                <a:gd name="T9" fmla="*/ 0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7" name="Freeform 510"/>
            <p:cNvSpPr>
              <a:spLocks noChangeArrowheads="1"/>
            </p:cNvSpPr>
            <p:nvPr/>
          </p:nvSpPr>
          <p:spPr bwMode="auto">
            <a:xfrm>
              <a:off x="923925" y="304800"/>
              <a:ext cx="11113" cy="7938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3 w 3"/>
                <a:gd name="T9" fmla="*/ 0 h 2"/>
                <a:gd name="T10" fmla="*/ 2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8" name="Freeform 511"/>
            <p:cNvSpPr>
              <a:spLocks noChangeArrowheads="1"/>
            </p:cNvSpPr>
            <p:nvPr/>
          </p:nvSpPr>
          <p:spPr bwMode="auto">
            <a:xfrm>
              <a:off x="915988" y="293687"/>
              <a:ext cx="12700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1 w 3"/>
                <a:gd name="T7" fmla="*/ 0 h 2"/>
                <a:gd name="T8" fmla="*/ 3 w 3"/>
                <a:gd name="T9" fmla="*/ 0 h 2"/>
                <a:gd name="T10" fmla="*/ 3 w 3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09" name="Freeform 512"/>
            <p:cNvSpPr>
              <a:spLocks noChangeArrowheads="1"/>
            </p:cNvSpPr>
            <p:nvPr/>
          </p:nvSpPr>
          <p:spPr bwMode="auto">
            <a:xfrm>
              <a:off x="915988" y="323850"/>
              <a:ext cx="23813" cy="15875"/>
            </a:xfrm>
            <a:custGeom>
              <a:avLst/>
              <a:gdLst>
                <a:gd name="T0" fmla="*/ 4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2 w 6"/>
                <a:gd name="T7" fmla="*/ 1 h 4"/>
                <a:gd name="T8" fmla="*/ 4 w 6"/>
                <a:gd name="T9" fmla="*/ 0 h 4"/>
                <a:gd name="T10" fmla="*/ 4 w 6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0" name="Freeform 513"/>
            <p:cNvSpPr>
              <a:spLocks noChangeArrowheads="1"/>
            </p:cNvSpPr>
            <p:nvPr/>
          </p:nvSpPr>
          <p:spPr bwMode="auto">
            <a:xfrm>
              <a:off x="819150" y="41275"/>
              <a:ext cx="25400" cy="3016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6 h 8"/>
                <a:gd name="T4" fmla="*/ 3 w 7"/>
                <a:gd name="T5" fmla="*/ 5 h 8"/>
                <a:gd name="T6" fmla="*/ 1 w 7"/>
                <a:gd name="T7" fmla="*/ 1 h 8"/>
                <a:gd name="T8" fmla="*/ 0 w 7"/>
                <a:gd name="T9" fmla="*/ 0 h 8"/>
                <a:gd name="T10" fmla="*/ 1 w 7"/>
                <a:gd name="T11" fmla="*/ 0 h 8"/>
                <a:gd name="T12" fmla="*/ 1 w 7"/>
                <a:gd name="T13" fmla="*/ 0 h 8"/>
                <a:gd name="T14" fmla="*/ 3 w 7"/>
                <a:gd name="T15" fmla="*/ 3 h 8"/>
                <a:gd name="T16" fmla="*/ 3 w 7"/>
                <a:gd name="T17" fmla="*/ 3 h 8"/>
                <a:gd name="T18" fmla="*/ 5 w 7"/>
                <a:gd name="T19" fmla="*/ 5 h 8"/>
                <a:gd name="T20" fmla="*/ 6 w 7"/>
                <a:gd name="T21" fmla="*/ 8 h 8"/>
                <a:gd name="T22" fmla="*/ 6 w 7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1" name="Freeform 514"/>
            <p:cNvSpPr>
              <a:spLocks noChangeArrowheads="1"/>
            </p:cNvSpPr>
            <p:nvPr/>
          </p:nvSpPr>
          <p:spPr bwMode="auto">
            <a:xfrm>
              <a:off x="819150" y="244475"/>
              <a:ext cx="85725" cy="38100"/>
            </a:xfrm>
            <a:custGeom>
              <a:avLst/>
              <a:gdLst>
                <a:gd name="T0" fmla="*/ 22 w 23"/>
                <a:gd name="T1" fmla="*/ 7 h 10"/>
                <a:gd name="T2" fmla="*/ 19 w 23"/>
                <a:gd name="T3" fmla="*/ 9 h 10"/>
                <a:gd name="T4" fmla="*/ 17 w 23"/>
                <a:gd name="T5" fmla="*/ 10 h 10"/>
                <a:gd name="T6" fmla="*/ 15 w 23"/>
                <a:gd name="T7" fmla="*/ 10 h 10"/>
                <a:gd name="T8" fmla="*/ 13 w 23"/>
                <a:gd name="T9" fmla="*/ 9 h 10"/>
                <a:gd name="T10" fmla="*/ 12 w 23"/>
                <a:gd name="T11" fmla="*/ 8 h 10"/>
                <a:gd name="T12" fmla="*/ 12 w 23"/>
                <a:gd name="T13" fmla="*/ 8 h 10"/>
                <a:gd name="T14" fmla="*/ 11 w 23"/>
                <a:gd name="T15" fmla="*/ 9 h 10"/>
                <a:gd name="T16" fmla="*/ 10 w 23"/>
                <a:gd name="T17" fmla="*/ 8 h 10"/>
                <a:gd name="T18" fmla="*/ 10 w 23"/>
                <a:gd name="T19" fmla="*/ 9 h 10"/>
                <a:gd name="T20" fmla="*/ 9 w 23"/>
                <a:gd name="T21" fmla="*/ 9 h 10"/>
                <a:gd name="T22" fmla="*/ 7 w 23"/>
                <a:gd name="T23" fmla="*/ 10 h 10"/>
                <a:gd name="T24" fmla="*/ 6 w 23"/>
                <a:gd name="T25" fmla="*/ 10 h 10"/>
                <a:gd name="T26" fmla="*/ 7 w 23"/>
                <a:gd name="T27" fmla="*/ 8 h 10"/>
                <a:gd name="T28" fmla="*/ 7 w 23"/>
                <a:gd name="T29" fmla="*/ 8 h 10"/>
                <a:gd name="T30" fmla="*/ 7 w 23"/>
                <a:gd name="T31" fmla="*/ 8 h 10"/>
                <a:gd name="T32" fmla="*/ 7 w 23"/>
                <a:gd name="T33" fmla="*/ 7 h 10"/>
                <a:gd name="T34" fmla="*/ 6 w 23"/>
                <a:gd name="T35" fmla="*/ 6 h 10"/>
                <a:gd name="T36" fmla="*/ 4 w 23"/>
                <a:gd name="T37" fmla="*/ 6 h 10"/>
                <a:gd name="T38" fmla="*/ 3 w 23"/>
                <a:gd name="T39" fmla="*/ 7 h 10"/>
                <a:gd name="T40" fmla="*/ 2 w 23"/>
                <a:gd name="T41" fmla="*/ 7 h 10"/>
                <a:gd name="T42" fmla="*/ 1 w 23"/>
                <a:gd name="T43" fmla="*/ 6 h 10"/>
                <a:gd name="T44" fmla="*/ 1 w 23"/>
                <a:gd name="T45" fmla="*/ 5 h 10"/>
                <a:gd name="T46" fmla="*/ 4 w 23"/>
                <a:gd name="T47" fmla="*/ 4 h 10"/>
                <a:gd name="T48" fmla="*/ 6 w 23"/>
                <a:gd name="T49" fmla="*/ 4 h 10"/>
                <a:gd name="T50" fmla="*/ 7 w 23"/>
                <a:gd name="T51" fmla="*/ 4 h 10"/>
                <a:gd name="T52" fmla="*/ 6 w 23"/>
                <a:gd name="T53" fmla="*/ 5 h 10"/>
                <a:gd name="T54" fmla="*/ 10 w 23"/>
                <a:gd name="T55" fmla="*/ 4 h 10"/>
                <a:gd name="T56" fmla="*/ 13 w 23"/>
                <a:gd name="T57" fmla="*/ 4 h 10"/>
                <a:gd name="T58" fmla="*/ 13 w 23"/>
                <a:gd name="T59" fmla="*/ 4 h 10"/>
                <a:gd name="T60" fmla="*/ 12 w 23"/>
                <a:gd name="T61" fmla="*/ 4 h 10"/>
                <a:gd name="T62" fmla="*/ 11 w 23"/>
                <a:gd name="T63" fmla="*/ 2 h 10"/>
                <a:gd name="T64" fmla="*/ 11 w 23"/>
                <a:gd name="T65" fmla="*/ 1 h 10"/>
                <a:gd name="T66" fmla="*/ 14 w 23"/>
                <a:gd name="T67" fmla="*/ 1 h 10"/>
                <a:gd name="T68" fmla="*/ 15 w 23"/>
                <a:gd name="T69" fmla="*/ 2 h 10"/>
                <a:gd name="T70" fmla="*/ 15 w 23"/>
                <a:gd name="T71" fmla="*/ 3 h 10"/>
                <a:gd name="T72" fmla="*/ 17 w 23"/>
                <a:gd name="T73" fmla="*/ 2 h 10"/>
                <a:gd name="T74" fmla="*/ 21 w 23"/>
                <a:gd name="T75" fmla="*/ 3 h 10"/>
                <a:gd name="T76" fmla="*/ 22 w 23"/>
                <a:gd name="T77" fmla="*/ 7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10"/>
                <a:gd name="T119" fmla="*/ 23 w 23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10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2" name="Freeform 515"/>
            <p:cNvSpPr>
              <a:spLocks noChangeArrowheads="1"/>
            </p:cNvSpPr>
            <p:nvPr/>
          </p:nvSpPr>
          <p:spPr bwMode="auto">
            <a:xfrm>
              <a:off x="890588" y="320675"/>
              <a:ext cx="22225" cy="14288"/>
            </a:xfrm>
            <a:custGeom>
              <a:avLst/>
              <a:gdLst>
                <a:gd name="T0" fmla="*/ 6 w 6"/>
                <a:gd name="T1" fmla="*/ 1 h 4"/>
                <a:gd name="T2" fmla="*/ 5 w 6"/>
                <a:gd name="T3" fmla="*/ 2 h 4"/>
                <a:gd name="T4" fmla="*/ 4 w 6"/>
                <a:gd name="T5" fmla="*/ 3 h 4"/>
                <a:gd name="T6" fmla="*/ 1 w 6"/>
                <a:gd name="T7" fmla="*/ 4 h 4"/>
                <a:gd name="T8" fmla="*/ 0 w 6"/>
                <a:gd name="T9" fmla="*/ 3 h 4"/>
                <a:gd name="T10" fmla="*/ 0 w 6"/>
                <a:gd name="T11" fmla="*/ 1 h 4"/>
                <a:gd name="T12" fmla="*/ 3 w 6"/>
                <a:gd name="T13" fmla="*/ 0 h 4"/>
                <a:gd name="T14" fmla="*/ 4 w 6"/>
                <a:gd name="T15" fmla="*/ 0 h 4"/>
                <a:gd name="T16" fmla="*/ 6 w 6"/>
                <a:gd name="T17" fmla="*/ 0 h 4"/>
                <a:gd name="T18" fmla="*/ 6 w 6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3" name="Freeform 516"/>
            <p:cNvSpPr>
              <a:spLocks noChangeArrowheads="1"/>
            </p:cNvSpPr>
            <p:nvPr/>
          </p:nvSpPr>
          <p:spPr bwMode="auto">
            <a:xfrm>
              <a:off x="811213" y="214312"/>
              <a:ext cx="52388" cy="30163"/>
            </a:xfrm>
            <a:custGeom>
              <a:avLst/>
              <a:gdLst>
                <a:gd name="T0" fmla="*/ 12 w 14"/>
                <a:gd name="T1" fmla="*/ 4 h 8"/>
                <a:gd name="T2" fmla="*/ 11 w 14"/>
                <a:gd name="T3" fmla="*/ 6 h 8"/>
                <a:gd name="T4" fmla="*/ 8 w 14"/>
                <a:gd name="T5" fmla="*/ 8 h 8"/>
                <a:gd name="T6" fmla="*/ 5 w 14"/>
                <a:gd name="T7" fmla="*/ 7 h 8"/>
                <a:gd name="T8" fmla="*/ 3 w 14"/>
                <a:gd name="T9" fmla="*/ 5 h 8"/>
                <a:gd name="T10" fmla="*/ 0 w 14"/>
                <a:gd name="T11" fmla="*/ 5 h 8"/>
                <a:gd name="T12" fmla="*/ 0 w 14"/>
                <a:gd name="T13" fmla="*/ 4 h 8"/>
                <a:gd name="T14" fmla="*/ 1 w 14"/>
                <a:gd name="T15" fmla="*/ 2 h 8"/>
                <a:gd name="T16" fmla="*/ 4 w 14"/>
                <a:gd name="T17" fmla="*/ 3 h 8"/>
                <a:gd name="T18" fmla="*/ 5 w 14"/>
                <a:gd name="T19" fmla="*/ 3 h 8"/>
                <a:gd name="T20" fmla="*/ 5 w 14"/>
                <a:gd name="T21" fmla="*/ 2 h 8"/>
                <a:gd name="T22" fmla="*/ 6 w 14"/>
                <a:gd name="T23" fmla="*/ 1 h 8"/>
                <a:gd name="T24" fmla="*/ 7 w 14"/>
                <a:gd name="T25" fmla="*/ 1 h 8"/>
                <a:gd name="T26" fmla="*/ 8 w 14"/>
                <a:gd name="T27" fmla="*/ 2 h 8"/>
                <a:gd name="T28" fmla="*/ 13 w 14"/>
                <a:gd name="T29" fmla="*/ 2 h 8"/>
                <a:gd name="T30" fmla="*/ 12 w 14"/>
                <a:gd name="T31" fmla="*/ 4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4" name="Freeform 517"/>
            <p:cNvSpPr>
              <a:spLocks noChangeArrowheads="1"/>
            </p:cNvSpPr>
            <p:nvPr/>
          </p:nvSpPr>
          <p:spPr bwMode="auto">
            <a:xfrm>
              <a:off x="874713" y="358775"/>
              <a:ext cx="23813" cy="14288"/>
            </a:xfrm>
            <a:custGeom>
              <a:avLst/>
              <a:gdLst>
                <a:gd name="T0" fmla="*/ 6 w 6"/>
                <a:gd name="T1" fmla="*/ 3 h 4"/>
                <a:gd name="T2" fmla="*/ 2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2 w 6"/>
                <a:gd name="T9" fmla="*/ 0 h 4"/>
                <a:gd name="T10" fmla="*/ 6 w 6"/>
                <a:gd name="T11" fmla="*/ 1 h 4"/>
                <a:gd name="T12" fmla="*/ 6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5" name="Freeform 518"/>
            <p:cNvSpPr>
              <a:spLocks noChangeArrowheads="1"/>
            </p:cNvSpPr>
            <p:nvPr/>
          </p:nvSpPr>
          <p:spPr bwMode="auto">
            <a:xfrm>
              <a:off x="879475" y="331787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6" name="Freeform 519"/>
            <p:cNvSpPr>
              <a:spLocks noChangeArrowheads="1"/>
            </p:cNvSpPr>
            <p:nvPr/>
          </p:nvSpPr>
          <p:spPr bwMode="auto">
            <a:xfrm>
              <a:off x="825500" y="203200"/>
              <a:ext cx="15875" cy="11113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0 w 4"/>
                <a:gd name="T5" fmla="*/ 2 h 3"/>
                <a:gd name="T6" fmla="*/ 3 w 4"/>
                <a:gd name="T7" fmla="*/ 0 h 3"/>
                <a:gd name="T8" fmla="*/ 4 w 4"/>
                <a:gd name="T9" fmla="*/ 1 h 3"/>
                <a:gd name="T10" fmla="*/ 3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7" name="Freeform 520"/>
            <p:cNvSpPr>
              <a:spLocks noChangeArrowheads="1"/>
            </p:cNvSpPr>
            <p:nvPr/>
          </p:nvSpPr>
          <p:spPr bwMode="auto">
            <a:xfrm>
              <a:off x="855663" y="312737"/>
              <a:ext cx="19050" cy="15875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2 w 5"/>
                <a:gd name="T9" fmla="*/ 1 h 4"/>
                <a:gd name="T10" fmla="*/ 5 w 5"/>
                <a:gd name="T11" fmla="*/ 1 h 4"/>
                <a:gd name="T12" fmla="*/ 5 w 5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8" name="Freeform 521"/>
            <p:cNvSpPr>
              <a:spLocks noChangeArrowheads="1"/>
            </p:cNvSpPr>
            <p:nvPr/>
          </p:nvSpPr>
          <p:spPr bwMode="auto">
            <a:xfrm>
              <a:off x="879475" y="414337"/>
              <a:ext cx="22225" cy="23813"/>
            </a:xfrm>
            <a:custGeom>
              <a:avLst/>
              <a:gdLst>
                <a:gd name="T0" fmla="*/ 5 w 6"/>
                <a:gd name="T1" fmla="*/ 2 h 6"/>
                <a:gd name="T2" fmla="*/ 4 w 6"/>
                <a:gd name="T3" fmla="*/ 2 h 6"/>
                <a:gd name="T4" fmla="*/ 6 w 6"/>
                <a:gd name="T5" fmla="*/ 4 h 6"/>
                <a:gd name="T6" fmla="*/ 4 w 6"/>
                <a:gd name="T7" fmla="*/ 6 h 6"/>
                <a:gd name="T8" fmla="*/ 2 w 6"/>
                <a:gd name="T9" fmla="*/ 6 h 6"/>
                <a:gd name="T10" fmla="*/ 1 w 6"/>
                <a:gd name="T11" fmla="*/ 5 h 6"/>
                <a:gd name="T12" fmla="*/ 1 w 6"/>
                <a:gd name="T13" fmla="*/ 3 h 6"/>
                <a:gd name="T14" fmla="*/ 2 w 6"/>
                <a:gd name="T15" fmla="*/ 2 h 6"/>
                <a:gd name="T16" fmla="*/ 3 w 6"/>
                <a:gd name="T17" fmla="*/ 1 h 6"/>
                <a:gd name="T18" fmla="*/ 4 w 6"/>
                <a:gd name="T19" fmla="*/ 0 h 6"/>
                <a:gd name="T20" fmla="*/ 5 w 6"/>
                <a:gd name="T21" fmla="*/ 1 h 6"/>
                <a:gd name="T22" fmla="*/ 5 w 6"/>
                <a:gd name="T23" fmla="*/ 2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19" name="Freeform 522"/>
            <p:cNvSpPr>
              <a:spLocks noChangeArrowheads="1"/>
            </p:cNvSpPr>
            <p:nvPr/>
          </p:nvSpPr>
          <p:spPr bwMode="auto">
            <a:xfrm>
              <a:off x="800100" y="165100"/>
              <a:ext cx="11113" cy="23813"/>
            </a:xfrm>
            <a:custGeom>
              <a:avLst/>
              <a:gdLst>
                <a:gd name="T0" fmla="*/ 3 w 3"/>
                <a:gd name="T1" fmla="*/ 4 h 6"/>
                <a:gd name="T2" fmla="*/ 2 w 3"/>
                <a:gd name="T3" fmla="*/ 6 h 6"/>
                <a:gd name="T4" fmla="*/ 1 w 3"/>
                <a:gd name="T5" fmla="*/ 6 h 6"/>
                <a:gd name="T6" fmla="*/ 1 w 3"/>
                <a:gd name="T7" fmla="*/ 5 h 6"/>
                <a:gd name="T8" fmla="*/ 1 w 3"/>
                <a:gd name="T9" fmla="*/ 4 h 6"/>
                <a:gd name="T10" fmla="*/ 1 w 3"/>
                <a:gd name="T11" fmla="*/ 4 h 6"/>
                <a:gd name="T12" fmla="*/ 2 w 3"/>
                <a:gd name="T13" fmla="*/ 3 h 6"/>
                <a:gd name="T14" fmla="*/ 2 w 3"/>
                <a:gd name="T15" fmla="*/ 2 h 6"/>
                <a:gd name="T16" fmla="*/ 1 w 3"/>
                <a:gd name="T17" fmla="*/ 0 h 6"/>
                <a:gd name="T18" fmla="*/ 1 w 3"/>
                <a:gd name="T19" fmla="*/ 0 h 6"/>
                <a:gd name="T20" fmla="*/ 3 w 3"/>
                <a:gd name="T21" fmla="*/ 4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0" name="Freeform 523"/>
            <p:cNvSpPr>
              <a:spLocks noChangeArrowheads="1"/>
            </p:cNvSpPr>
            <p:nvPr/>
          </p:nvSpPr>
          <p:spPr bwMode="auto">
            <a:xfrm>
              <a:off x="830263" y="312737"/>
              <a:ext cx="22225" cy="15875"/>
            </a:xfrm>
            <a:custGeom>
              <a:avLst/>
              <a:gdLst>
                <a:gd name="T0" fmla="*/ 4 w 6"/>
                <a:gd name="T1" fmla="*/ 3 h 4"/>
                <a:gd name="T2" fmla="*/ 3 w 6"/>
                <a:gd name="T3" fmla="*/ 4 h 4"/>
                <a:gd name="T4" fmla="*/ 0 w 6"/>
                <a:gd name="T5" fmla="*/ 3 h 4"/>
                <a:gd name="T6" fmla="*/ 1 w 6"/>
                <a:gd name="T7" fmla="*/ 1 h 4"/>
                <a:gd name="T8" fmla="*/ 4 w 6"/>
                <a:gd name="T9" fmla="*/ 0 h 4"/>
                <a:gd name="T10" fmla="*/ 6 w 6"/>
                <a:gd name="T11" fmla="*/ 1 h 4"/>
                <a:gd name="T12" fmla="*/ 4 w 6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1" name="Freeform 524"/>
            <p:cNvSpPr>
              <a:spLocks noChangeArrowheads="1"/>
            </p:cNvSpPr>
            <p:nvPr/>
          </p:nvSpPr>
          <p:spPr bwMode="auto">
            <a:xfrm>
              <a:off x="765175" y="200025"/>
              <a:ext cx="42863" cy="22225"/>
            </a:xfrm>
            <a:custGeom>
              <a:avLst/>
              <a:gdLst>
                <a:gd name="T0" fmla="*/ 10 w 11"/>
                <a:gd name="T1" fmla="*/ 5 h 6"/>
                <a:gd name="T2" fmla="*/ 7 w 11"/>
                <a:gd name="T3" fmla="*/ 6 h 6"/>
                <a:gd name="T4" fmla="*/ 4 w 11"/>
                <a:gd name="T5" fmla="*/ 6 h 6"/>
                <a:gd name="T6" fmla="*/ 2 w 11"/>
                <a:gd name="T7" fmla="*/ 5 h 6"/>
                <a:gd name="T8" fmla="*/ 0 w 11"/>
                <a:gd name="T9" fmla="*/ 4 h 6"/>
                <a:gd name="T10" fmla="*/ 4 w 11"/>
                <a:gd name="T11" fmla="*/ 0 h 6"/>
                <a:gd name="T12" fmla="*/ 9 w 11"/>
                <a:gd name="T13" fmla="*/ 1 h 6"/>
                <a:gd name="T14" fmla="*/ 11 w 11"/>
                <a:gd name="T15" fmla="*/ 3 h 6"/>
                <a:gd name="T16" fmla="*/ 10 w 11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2" name="Freeform 525"/>
            <p:cNvSpPr>
              <a:spLocks noChangeArrowheads="1"/>
            </p:cNvSpPr>
            <p:nvPr/>
          </p:nvSpPr>
          <p:spPr bwMode="auto">
            <a:xfrm>
              <a:off x="852488" y="377825"/>
              <a:ext cx="11113" cy="19050"/>
            </a:xfrm>
            <a:custGeom>
              <a:avLst/>
              <a:gdLst>
                <a:gd name="T0" fmla="*/ 2 w 3"/>
                <a:gd name="T1" fmla="*/ 4 h 5"/>
                <a:gd name="T2" fmla="*/ 2 w 3"/>
                <a:gd name="T3" fmla="*/ 5 h 5"/>
                <a:gd name="T4" fmla="*/ 2 w 3"/>
                <a:gd name="T5" fmla="*/ 5 h 5"/>
                <a:gd name="T6" fmla="*/ 0 w 3"/>
                <a:gd name="T7" fmla="*/ 0 h 5"/>
                <a:gd name="T8" fmla="*/ 1 w 3"/>
                <a:gd name="T9" fmla="*/ 0 h 5"/>
                <a:gd name="T10" fmla="*/ 2 w 3"/>
                <a:gd name="T11" fmla="*/ 4 h 5"/>
                <a:gd name="T12" fmla="*/ 2 w 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3" name="Freeform 526"/>
            <p:cNvSpPr>
              <a:spLocks noChangeArrowheads="1"/>
            </p:cNvSpPr>
            <p:nvPr/>
          </p:nvSpPr>
          <p:spPr bwMode="auto">
            <a:xfrm>
              <a:off x="731838" y="233362"/>
              <a:ext cx="79375" cy="41275"/>
            </a:xfrm>
            <a:custGeom>
              <a:avLst/>
              <a:gdLst>
                <a:gd name="T0" fmla="*/ 19 w 21"/>
                <a:gd name="T1" fmla="*/ 9 h 11"/>
                <a:gd name="T2" fmla="*/ 15 w 21"/>
                <a:gd name="T3" fmla="*/ 10 h 11"/>
                <a:gd name="T4" fmla="*/ 15 w 21"/>
                <a:gd name="T5" fmla="*/ 10 h 11"/>
                <a:gd name="T6" fmla="*/ 14 w 21"/>
                <a:gd name="T7" fmla="*/ 10 h 11"/>
                <a:gd name="T8" fmla="*/ 14 w 21"/>
                <a:gd name="T9" fmla="*/ 10 h 11"/>
                <a:gd name="T10" fmla="*/ 12 w 21"/>
                <a:gd name="T11" fmla="*/ 10 h 11"/>
                <a:gd name="T12" fmla="*/ 10 w 21"/>
                <a:gd name="T13" fmla="*/ 10 h 11"/>
                <a:gd name="T14" fmla="*/ 9 w 21"/>
                <a:gd name="T15" fmla="*/ 10 h 11"/>
                <a:gd name="T16" fmla="*/ 7 w 21"/>
                <a:gd name="T17" fmla="*/ 10 h 11"/>
                <a:gd name="T18" fmla="*/ 6 w 21"/>
                <a:gd name="T19" fmla="*/ 9 h 11"/>
                <a:gd name="T20" fmla="*/ 6 w 21"/>
                <a:gd name="T21" fmla="*/ 9 h 11"/>
                <a:gd name="T22" fmla="*/ 6 w 21"/>
                <a:gd name="T23" fmla="*/ 9 h 11"/>
                <a:gd name="T24" fmla="*/ 2 w 21"/>
                <a:gd name="T25" fmla="*/ 10 h 11"/>
                <a:gd name="T26" fmla="*/ 2 w 21"/>
                <a:gd name="T27" fmla="*/ 10 h 11"/>
                <a:gd name="T28" fmla="*/ 2 w 21"/>
                <a:gd name="T29" fmla="*/ 10 h 11"/>
                <a:gd name="T30" fmla="*/ 5 w 21"/>
                <a:gd name="T31" fmla="*/ 9 h 11"/>
                <a:gd name="T32" fmla="*/ 5 w 21"/>
                <a:gd name="T33" fmla="*/ 8 h 11"/>
                <a:gd name="T34" fmla="*/ 4 w 21"/>
                <a:gd name="T35" fmla="*/ 8 h 11"/>
                <a:gd name="T36" fmla="*/ 4 w 21"/>
                <a:gd name="T37" fmla="*/ 8 h 11"/>
                <a:gd name="T38" fmla="*/ 1 w 21"/>
                <a:gd name="T39" fmla="*/ 10 h 11"/>
                <a:gd name="T40" fmla="*/ 0 w 21"/>
                <a:gd name="T41" fmla="*/ 10 h 11"/>
                <a:gd name="T42" fmla="*/ 2 w 21"/>
                <a:gd name="T43" fmla="*/ 9 h 11"/>
                <a:gd name="T44" fmla="*/ 4 w 21"/>
                <a:gd name="T45" fmla="*/ 6 h 11"/>
                <a:gd name="T46" fmla="*/ 5 w 21"/>
                <a:gd name="T47" fmla="*/ 5 h 11"/>
                <a:gd name="T48" fmla="*/ 6 w 21"/>
                <a:gd name="T49" fmla="*/ 4 h 11"/>
                <a:gd name="T50" fmla="*/ 8 w 21"/>
                <a:gd name="T51" fmla="*/ 3 h 11"/>
                <a:gd name="T52" fmla="*/ 10 w 21"/>
                <a:gd name="T53" fmla="*/ 2 h 11"/>
                <a:gd name="T54" fmla="*/ 12 w 21"/>
                <a:gd name="T55" fmla="*/ 2 h 11"/>
                <a:gd name="T56" fmla="*/ 12 w 21"/>
                <a:gd name="T57" fmla="*/ 2 h 11"/>
                <a:gd name="T58" fmla="*/ 12 w 21"/>
                <a:gd name="T59" fmla="*/ 1 h 11"/>
                <a:gd name="T60" fmla="*/ 13 w 21"/>
                <a:gd name="T61" fmla="*/ 1 h 11"/>
                <a:gd name="T62" fmla="*/ 13 w 21"/>
                <a:gd name="T63" fmla="*/ 1 h 11"/>
                <a:gd name="T64" fmla="*/ 12 w 21"/>
                <a:gd name="T65" fmla="*/ 2 h 11"/>
                <a:gd name="T66" fmla="*/ 13 w 21"/>
                <a:gd name="T67" fmla="*/ 3 h 11"/>
                <a:gd name="T68" fmla="*/ 16 w 21"/>
                <a:gd name="T69" fmla="*/ 6 h 11"/>
                <a:gd name="T70" fmla="*/ 17 w 21"/>
                <a:gd name="T71" fmla="*/ 5 h 11"/>
                <a:gd name="T72" fmla="*/ 18 w 21"/>
                <a:gd name="T73" fmla="*/ 5 h 11"/>
                <a:gd name="T74" fmla="*/ 19 w 21"/>
                <a:gd name="T75" fmla="*/ 5 h 11"/>
                <a:gd name="T76" fmla="*/ 21 w 21"/>
                <a:gd name="T77" fmla="*/ 7 h 11"/>
                <a:gd name="T78" fmla="*/ 19 w 21"/>
                <a:gd name="T79" fmla="*/ 9 h 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"/>
                <a:gd name="T121" fmla="*/ 0 h 11"/>
                <a:gd name="T122" fmla="*/ 21 w 21"/>
                <a:gd name="T123" fmla="*/ 11 h 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" h="1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4" name="Freeform 527"/>
            <p:cNvSpPr>
              <a:spLocks noChangeArrowheads="1"/>
            </p:cNvSpPr>
            <p:nvPr/>
          </p:nvSpPr>
          <p:spPr bwMode="auto">
            <a:xfrm>
              <a:off x="717550" y="38100"/>
              <a:ext cx="25400" cy="33338"/>
            </a:xfrm>
            <a:custGeom>
              <a:avLst/>
              <a:gdLst>
                <a:gd name="T0" fmla="*/ 6 w 7"/>
                <a:gd name="T1" fmla="*/ 9 h 9"/>
                <a:gd name="T2" fmla="*/ 2 w 7"/>
                <a:gd name="T3" fmla="*/ 4 h 9"/>
                <a:gd name="T4" fmla="*/ 1 w 7"/>
                <a:gd name="T5" fmla="*/ 2 h 9"/>
                <a:gd name="T6" fmla="*/ 0 w 7"/>
                <a:gd name="T7" fmla="*/ 0 h 9"/>
                <a:gd name="T8" fmla="*/ 1 w 7"/>
                <a:gd name="T9" fmla="*/ 0 h 9"/>
                <a:gd name="T10" fmla="*/ 4 w 7"/>
                <a:gd name="T11" fmla="*/ 3 h 9"/>
                <a:gd name="T12" fmla="*/ 6 w 7"/>
                <a:gd name="T13" fmla="*/ 7 h 9"/>
                <a:gd name="T14" fmla="*/ 6 w 7"/>
                <a:gd name="T15" fmla="*/ 9 h 9"/>
                <a:gd name="T16" fmla="*/ 6 w 7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"/>
                <a:gd name="T29" fmla="*/ 7 w 7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5" name="Freeform 528"/>
            <p:cNvSpPr>
              <a:spLocks noChangeArrowheads="1"/>
            </p:cNvSpPr>
            <p:nvPr/>
          </p:nvSpPr>
          <p:spPr bwMode="auto">
            <a:xfrm>
              <a:off x="788988" y="342900"/>
              <a:ext cx="49213" cy="30163"/>
            </a:xfrm>
            <a:custGeom>
              <a:avLst/>
              <a:gdLst>
                <a:gd name="T0" fmla="*/ 12 w 13"/>
                <a:gd name="T1" fmla="*/ 5 h 8"/>
                <a:gd name="T2" fmla="*/ 11 w 13"/>
                <a:gd name="T3" fmla="*/ 6 h 8"/>
                <a:gd name="T4" fmla="*/ 7 w 13"/>
                <a:gd name="T5" fmla="*/ 8 h 8"/>
                <a:gd name="T6" fmla="*/ 5 w 13"/>
                <a:gd name="T7" fmla="*/ 8 h 8"/>
                <a:gd name="T8" fmla="*/ 4 w 13"/>
                <a:gd name="T9" fmla="*/ 8 h 8"/>
                <a:gd name="T10" fmla="*/ 2 w 13"/>
                <a:gd name="T11" fmla="*/ 7 h 8"/>
                <a:gd name="T12" fmla="*/ 0 w 13"/>
                <a:gd name="T13" fmla="*/ 6 h 8"/>
                <a:gd name="T14" fmla="*/ 1 w 13"/>
                <a:gd name="T15" fmla="*/ 5 h 8"/>
                <a:gd name="T16" fmla="*/ 3 w 13"/>
                <a:gd name="T17" fmla="*/ 3 h 8"/>
                <a:gd name="T18" fmla="*/ 4 w 13"/>
                <a:gd name="T19" fmla="*/ 2 h 8"/>
                <a:gd name="T20" fmla="*/ 7 w 13"/>
                <a:gd name="T21" fmla="*/ 1 h 8"/>
                <a:gd name="T22" fmla="*/ 12 w 13"/>
                <a:gd name="T23" fmla="*/ 1 h 8"/>
                <a:gd name="T24" fmla="*/ 13 w 13"/>
                <a:gd name="T25" fmla="*/ 5 h 8"/>
                <a:gd name="T26" fmla="*/ 12 w 13"/>
                <a:gd name="T27" fmla="*/ 5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6" name="Freeform 529"/>
            <p:cNvSpPr>
              <a:spLocks noChangeArrowheads="1"/>
            </p:cNvSpPr>
            <p:nvPr/>
          </p:nvSpPr>
          <p:spPr bwMode="auto">
            <a:xfrm>
              <a:off x="622300" y="298450"/>
              <a:ext cx="230188" cy="188913"/>
            </a:xfrm>
            <a:custGeom>
              <a:avLst/>
              <a:gdLst>
                <a:gd name="T0" fmla="*/ 55 w 61"/>
                <a:gd name="T1" fmla="*/ 31 h 50"/>
                <a:gd name="T2" fmla="*/ 54 w 61"/>
                <a:gd name="T3" fmla="*/ 35 h 50"/>
                <a:gd name="T4" fmla="*/ 48 w 61"/>
                <a:gd name="T5" fmla="*/ 33 h 50"/>
                <a:gd name="T6" fmla="*/ 45 w 61"/>
                <a:gd name="T7" fmla="*/ 36 h 50"/>
                <a:gd name="T8" fmla="*/ 47 w 61"/>
                <a:gd name="T9" fmla="*/ 36 h 50"/>
                <a:gd name="T10" fmla="*/ 52 w 61"/>
                <a:gd name="T11" fmla="*/ 37 h 50"/>
                <a:gd name="T12" fmla="*/ 50 w 61"/>
                <a:gd name="T13" fmla="*/ 41 h 50"/>
                <a:gd name="T14" fmla="*/ 46 w 61"/>
                <a:gd name="T15" fmla="*/ 45 h 50"/>
                <a:gd name="T16" fmla="*/ 41 w 61"/>
                <a:gd name="T17" fmla="*/ 50 h 50"/>
                <a:gd name="T18" fmla="*/ 38 w 61"/>
                <a:gd name="T19" fmla="*/ 49 h 50"/>
                <a:gd name="T20" fmla="*/ 35 w 61"/>
                <a:gd name="T21" fmla="*/ 50 h 50"/>
                <a:gd name="T22" fmla="*/ 32 w 61"/>
                <a:gd name="T23" fmla="*/ 47 h 50"/>
                <a:gd name="T24" fmla="*/ 28 w 61"/>
                <a:gd name="T25" fmla="*/ 44 h 50"/>
                <a:gd name="T26" fmla="*/ 26 w 61"/>
                <a:gd name="T27" fmla="*/ 36 h 50"/>
                <a:gd name="T28" fmla="*/ 26 w 61"/>
                <a:gd name="T29" fmla="*/ 29 h 50"/>
                <a:gd name="T30" fmla="*/ 25 w 61"/>
                <a:gd name="T31" fmla="*/ 27 h 50"/>
                <a:gd name="T32" fmla="*/ 17 w 61"/>
                <a:gd name="T33" fmla="*/ 25 h 50"/>
                <a:gd name="T34" fmla="*/ 11 w 61"/>
                <a:gd name="T35" fmla="*/ 24 h 50"/>
                <a:gd name="T36" fmla="*/ 3 w 61"/>
                <a:gd name="T37" fmla="*/ 21 h 50"/>
                <a:gd name="T38" fmla="*/ 6 w 61"/>
                <a:gd name="T39" fmla="*/ 12 h 50"/>
                <a:gd name="T40" fmla="*/ 5 w 61"/>
                <a:gd name="T41" fmla="*/ 10 h 50"/>
                <a:gd name="T42" fmla="*/ 3 w 61"/>
                <a:gd name="T43" fmla="*/ 8 h 50"/>
                <a:gd name="T44" fmla="*/ 6 w 61"/>
                <a:gd name="T45" fmla="*/ 3 h 50"/>
                <a:gd name="T46" fmla="*/ 16 w 61"/>
                <a:gd name="T47" fmla="*/ 0 h 50"/>
                <a:gd name="T48" fmla="*/ 20 w 61"/>
                <a:gd name="T49" fmla="*/ 6 h 50"/>
                <a:gd name="T50" fmla="*/ 15 w 61"/>
                <a:gd name="T51" fmla="*/ 10 h 50"/>
                <a:gd name="T52" fmla="*/ 20 w 61"/>
                <a:gd name="T53" fmla="*/ 12 h 50"/>
                <a:gd name="T54" fmla="*/ 26 w 61"/>
                <a:gd name="T55" fmla="*/ 8 h 50"/>
                <a:gd name="T56" fmla="*/ 26 w 61"/>
                <a:gd name="T57" fmla="*/ 3 h 50"/>
                <a:gd name="T58" fmla="*/ 32 w 61"/>
                <a:gd name="T59" fmla="*/ 9 h 50"/>
                <a:gd name="T60" fmla="*/ 35 w 61"/>
                <a:gd name="T61" fmla="*/ 11 h 50"/>
                <a:gd name="T62" fmla="*/ 41 w 61"/>
                <a:gd name="T63" fmla="*/ 11 h 50"/>
                <a:gd name="T64" fmla="*/ 43 w 61"/>
                <a:gd name="T65" fmla="*/ 11 h 50"/>
                <a:gd name="T66" fmla="*/ 45 w 61"/>
                <a:gd name="T67" fmla="*/ 14 h 50"/>
                <a:gd name="T68" fmla="*/ 37 w 61"/>
                <a:gd name="T69" fmla="*/ 18 h 50"/>
                <a:gd name="T70" fmla="*/ 33 w 61"/>
                <a:gd name="T71" fmla="*/ 14 h 50"/>
                <a:gd name="T72" fmla="*/ 25 w 61"/>
                <a:gd name="T73" fmla="*/ 18 h 50"/>
                <a:gd name="T74" fmla="*/ 24 w 61"/>
                <a:gd name="T75" fmla="*/ 15 h 50"/>
                <a:gd name="T76" fmla="*/ 21 w 61"/>
                <a:gd name="T77" fmla="*/ 14 h 50"/>
                <a:gd name="T78" fmla="*/ 22 w 61"/>
                <a:gd name="T79" fmla="*/ 19 h 50"/>
                <a:gd name="T80" fmla="*/ 26 w 61"/>
                <a:gd name="T81" fmla="*/ 23 h 50"/>
                <a:gd name="T82" fmla="*/ 32 w 61"/>
                <a:gd name="T83" fmla="*/ 23 h 50"/>
                <a:gd name="T84" fmla="*/ 40 w 61"/>
                <a:gd name="T85" fmla="*/ 19 h 50"/>
                <a:gd name="T86" fmla="*/ 48 w 61"/>
                <a:gd name="T87" fmla="*/ 21 h 50"/>
                <a:gd name="T88" fmla="*/ 50 w 61"/>
                <a:gd name="T89" fmla="*/ 23 h 50"/>
                <a:gd name="T90" fmla="*/ 49 w 61"/>
                <a:gd name="T91" fmla="*/ 28 h 50"/>
                <a:gd name="T92" fmla="*/ 51 w 61"/>
                <a:gd name="T93" fmla="*/ 29 h 50"/>
                <a:gd name="T94" fmla="*/ 56 w 61"/>
                <a:gd name="T95" fmla="*/ 26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50"/>
                <a:gd name="T146" fmla="*/ 61 w 6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50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7" name="Freeform 530"/>
            <p:cNvSpPr>
              <a:spLocks noChangeArrowheads="1"/>
            </p:cNvSpPr>
            <p:nvPr/>
          </p:nvSpPr>
          <p:spPr bwMode="auto">
            <a:xfrm>
              <a:off x="795338" y="309562"/>
              <a:ext cx="23813" cy="19050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5 h 5"/>
                <a:gd name="T4" fmla="*/ 1 w 6"/>
                <a:gd name="T5" fmla="*/ 5 h 5"/>
                <a:gd name="T6" fmla="*/ 1 w 6"/>
                <a:gd name="T7" fmla="*/ 2 h 5"/>
                <a:gd name="T8" fmla="*/ 4 w 6"/>
                <a:gd name="T9" fmla="*/ 1 h 5"/>
                <a:gd name="T10" fmla="*/ 6 w 6"/>
                <a:gd name="T11" fmla="*/ 2 h 5"/>
                <a:gd name="T12" fmla="*/ 5 w 6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8" name="Freeform 531"/>
            <p:cNvSpPr>
              <a:spLocks noChangeArrowheads="1"/>
            </p:cNvSpPr>
            <p:nvPr/>
          </p:nvSpPr>
          <p:spPr bwMode="auto">
            <a:xfrm>
              <a:off x="758825" y="282575"/>
              <a:ext cx="49213" cy="38100"/>
            </a:xfrm>
            <a:custGeom>
              <a:avLst/>
              <a:gdLst>
                <a:gd name="T0" fmla="*/ 12 w 13"/>
                <a:gd name="T1" fmla="*/ 7 h 10"/>
                <a:gd name="T2" fmla="*/ 12 w 13"/>
                <a:gd name="T3" fmla="*/ 7 h 10"/>
                <a:gd name="T4" fmla="*/ 8 w 13"/>
                <a:gd name="T5" fmla="*/ 9 h 10"/>
                <a:gd name="T6" fmla="*/ 8 w 13"/>
                <a:gd name="T7" fmla="*/ 10 h 10"/>
                <a:gd name="T8" fmla="*/ 7 w 13"/>
                <a:gd name="T9" fmla="*/ 9 h 10"/>
                <a:gd name="T10" fmla="*/ 4 w 13"/>
                <a:gd name="T11" fmla="*/ 10 h 10"/>
                <a:gd name="T12" fmla="*/ 3 w 13"/>
                <a:gd name="T13" fmla="*/ 10 h 10"/>
                <a:gd name="T14" fmla="*/ 2 w 13"/>
                <a:gd name="T15" fmla="*/ 9 h 10"/>
                <a:gd name="T16" fmla="*/ 1 w 13"/>
                <a:gd name="T17" fmla="*/ 7 h 10"/>
                <a:gd name="T18" fmla="*/ 2 w 13"/>
                <a:gd name="T19" fmla="*/ 3 h 10"/>
                <a:gd name="T20" fmla="*/ 6 w 13"/>
                <a:gd name="T21" fmla="*/ 1 h 10"/>
                <a:gd name="T22" fmla="*/ 10 w 13"/>
                <a:gd name="T23" fmla="*/ 1 h 10"/>
                <a:gd name="T24" fmla="*/ 11 w 13"/>
                <a:gd name="T25" fmla="*/ 2 h 10"/>
                <a:gd name="T26" fmla="*/ 13 w 13"/>
                <a:gd name="T27" fmla="*/ 4 h 10"/>
                <a:gd name="T28" fmla="*/ 12 w 13"/>
                <a:gd name="T29" fmla="*/ 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10"/>
                <a:gd name="T47" fmla="*/ 13 w 13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10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29" name="Freeform 532"/>
            <p:cNvSpPr>
              <a:spLocks noChangeArrowheads="1"/>
            </p:cNvSpPr>
            <p:nvPr/>
          </p:nvSpPr>
          <p:spPr bwMode="auto">
            <a:xfrm>
              <a:off x="674688" y="109537"/>
              <a:ext cx="15875" cy="1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0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0" name="Freeform 533"/>
            <p:cNvSpPr>
              <a:spLocks noChangeArrowheads="1"/>
            </p:cNvSpPr>
            <p:nvPr/>
          </p:nvSpPr>
          <p:spPr bwMode="auto">
            <a:xfrm>
              <a:off x="712788" y="268287"/>
              <a:ext cx="26988" cy="14288"/>
            </a:xfrm>
            <a:custGeom>
              <a:avLst/>
              <a:gdLst>
                <a:gd name="T0" fmla="*/ 7 w 7"/>
                <a:gd name="T1" fmla="*/ 1 h 4"/>
                <a:gd name="T2" fmla="*/ 5 w 7"/>
                <a:gd name="T3" fmla="*/ 2 h 4"/>
                <a:gd name="T4" fmla="*/ 2 w 7"/>
                <a:gd name="T5" fmla="*/ 3 h 4"/>
                <a:gd name="T6" fmla="*/ 1 w 7"/>
                <a:gd name="T7" fmla="*/ 4 h 4"/>
                <a:gd name="T8" fmla="*/ 0 w 7"/>
                <a:gd name="T9" fmla="*/ 4 h 4"/>
                <a:gd name="T10" fmla="*/ 2 w 7"/>
                <a:gd name="T11" fmla="*/ 3 h 4"/>
                <a:gd name="T12" fmla="*/ 7 w 7"/>
                <a:gd name="T13" fmla="*/ 0 h 4"/>
                <a:gd name="T14" fmla="*/ 7 w 7"/>
                <a:gd name="T15" fmla="*/ 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1" name="Freeform 534"/>
            <p:cNvSpPr>
              <a:spLocks noChangeArrowheads="1"/>
            </p:cNvSpPr>
            <p:nvPr/>
          </p:nvSpPr>
          <p:spPr bwMode="auto">
            <a:xfrm>
              <a:off x="792163" y="490537"/>
              <a:ext cx="7938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2" name="Freeform 535"/>
            <p:cNvSpPr>
              <a:spLocks noChangeArrowheads="1"/>
            </p:cNvSpPr>
            <p:nvPr/>
          </p:nvSpPr>
          <p:spPr bwMode="auto">
            <a:xfrm>
              <a:off x="709613" y="282575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3" name="Freeform 536"/>
            <p:cNvSpPr>
              <a:spLocks noChangeArrowheads="1"/>
            </p:cNvSpPr>
            <p:nvPr/>
          </p:nvSpPr>
          <p:spPr bwMode="auto">
            <a:xfrm>
              <a:off x="660400" y="128587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4" name="Freeform 537"/>
            <p:cNvSpPr>
              <a:spLocks noChangeArrowheads="1"/>
            </p:cNvSpPr>
            <p:nvPr/>
          </p:nvSpPr>
          <p:spPr bwMode="auto">
            <a:xfrm>
              <a:off x="690563" y="2381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5" name="Freeform 538"/>
            <p:cNvSpPr>
              <a:spLocks noChangeArrowheads="1"/>
            </p:cNvSpPr>
            <p:nvPr/>
          </p:nvSpPr>
          <p:spPr bwMode="auto">
            <a:xfrm>
              <a:off x="622300" y="214312"/>
              <a:ext cx="15875" cy="19050"/>
            </a:xfrm>
            <a:custGeom>
              <a:avLst/>
              <a:gdLst>
                <a:gd name="T0" fmla="*/ 2 w 4"/>
                <a:gd name="T1" fmla="*/ 3 h 5"/>
                <a:gd name="T2" fmla="*/ 1 w 4"/>
                <a:gd name="T3" fmla="*/ 4 h 5"/>
                <a:gd name="T4" fmla="*/ 0 w 4"/>
                <a:gd name="T5" fmla="*/ 5 h 5"/>
                <a:gd name="T6" fmla="*/ 1 w 4"/>
                <a:gd name="T7" fmla="*/ 4 h 5"/>
                <a:gd name="T8" fmla="*/ 3 w 4"/>
                <a:gd name="T9" fmla="*/ 1 h 5"/>
                <a:gd name="T10" fmla="*/ 2 w 4"/>
                <a:gd name="T11" fmla="*/ 1 h 5"/>
                <a:gd name="T12" fmla="*/ 2 w 4"/>
                <a:gd name="T13" fmla="*/ 1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0 h 5"/>
                <a:gd name="T24" fmla="*/ 2 w 4"/>
                <a:gd name="T25" fmla="*/ 0 h 5"/>
                <a:gd name="T26" fmla="*/ 4 w 4"/>
                <a:gd name="T27" fmla="*/ 0 h 5"/>
                <a:gd name="T28" fmla="*/ 2 w 4"/>
                <a:gd name="T29" fmla="*/ 3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5"/>
                <a:gd name="T47" fmla="*/ 4 w 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5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6" name="Freeform 539"/>
            <p:cNvSpPr>
              <a:spLocks noChangeArrowheads="1"/>
            </p:cNvSpPr>
            <p:nvPr/>
          </p:nvSpPr>
          <p:spPr bwMode="auto">
            <a:xfrm>
              <a:off x="509588" y="203200"/>
              <a:ext cx="98425" cy="68263"/>
            </a:xfrm>
            <a:custGeom>
              <a:avLst/>
              <a:gdLst>
                <a:gd name="T0" fmla="*/ 25 w 26"/>
                <a:gd name="T1" fmla="*/ 5 h 18"/>
                <a:gd name="T2" fmla="*/ 25 w 26"/>
                <a:gd name="T3" fmla="*/ 7 h 18"/>
                <a:gd name="T4" fmla="*/ 24 w 26"/>
                <a:gd name="T5" fmla="*/ 8 h 18"/>
                <a:gd name="T6" fmla="*/ 24 w 26"/>
                <a:gd name="T7" fmla="*/ 9 h 18"/>
                <a:gd name="T8" fmla="*/ 22 w 26"/>
                <a:gd name="T9" fmla="*/ 11 h 18"/>
                <a:gd name="T10" fmla="*/ 17 w 26"/>
                <a:gd name="T11" fmla="*/ 13 h 18"/>
                <a:gd name="T12" fmla="*/ 15 w 26"/>
                <a:gd name="T13" fmla="*/ 16 h 18"/>
                <a:gd name="T14" fmla="*/ 10 w 26"/>
                <a:gd name="T15" fmla="*/ 18 h 18"/>
                <a:gd name="T16" fmla="*/ 7 w 26"/>
                <a:gd name="T17" fmla="*/ 18 h 18"/>
                <a:gd name="T18" fmla="*/ 7 w 26"/>
                <a:gd name="T19" fmla="*/ 17 h 18"/>
                <a:gd name="T20" fmla="*/ 4 w 26"/>
                <a:gd name="T21" fmla="*/ 18 h 18"/>
                <a:gd name="T22" fmla="*/ 6 w 26"/>
                <a:gd name="T23" fmla="*/ 17 h 18"/>
                <a:gd name="T24" fmla="*/ 6 w 26"/>
                <a:gd name="T25" fmla="*/ 16 h 18"/>
                <a:gd name="T26" fmla="*/ 4 w 26"/>
                <a:gd name="T27" fmla="*/ 16 h 18"/>
                <a:gd name="T28" fmla="*/ 3 w 26"/>
                <a:gd name="T29" fmla="*/ 17 h 18"/>
                <a:gd name="T30" fmla="*/ 0 w 26"/>
                <a:gd name="T31" fmla="*/ 17 h 18"/>
                <a:gd name="T32" fmla="*/ 0 w 26"/>
                <a:gd name="T33" fmla="*/ 16 h 18"/>
                <a:gd name="T34" fmla="*/ 2 w 26"/>
                <a:gd name="T35" fmla="*/ 15 h 18"/>
                <a:gd name="T36" fmla="*/ 6 w 26"/>
                <a:gd name="T37" fmla="*/ 15 h 18"/>
                <a:gd name="T38" fmla="*/ 6 w 26"/>
                <a:gd name="T39" fmla="*/ 13 h 18"/>
                <a:gd name="T40" fmla="*/ 9 w 26"/>
                <a:gd name="T41" fmla="*/ 12 h 18"/>
                <a:gd name="T42" fmla="*/ 9 w 26"/>
                <a:gd name="T43" fmla="*/ 10 h 18"/>
                <a:gd name="T44" fmla="*/ 9 w 26"/>
                <a:gd name="T45" fmla="*/ 9 h 18"/>
                <a:gd name="T46" fmla="*/ 10 w 26"/>
                <a:gd name="T47" fmla="*/ 7 h 18"/>
                <a:gd name="T48" fmla="*/ 11 w 26"/>
                <a:gd name="T49" fmla="*/ 5 h 18"/>
                <a:gd name="T50" fmla="*/ 14 w 26"/>
                <a:gd name="T51" fmla="*/ 3 h 18"/>
                <a:gd name="T52" fmla="*/ 15 w 26"/>
                <a:gd name="T53" fmla="*/ 2 h 18"/>
                <a:gd name="T54" fmla="*/ 15 w 26"/>
                <a:gd name="T55" fmla="*/ 0 h 18"/>
                <a:gd name="T56" fmla="*/ 16 w 26"/>
                <a:gd name="T57" fmla="*/ 2 h 18"/>
                <a:gd name="T58" fmla="*/ 17 w 26"/>
                <a:gd name="T59" fmla="*/ 1 h 18"/>
                <a:gd name="T60" fmla="*/ 23 w 26"/>
                <a:gd name="T61" fmla="*/ 0 h 18"/>
                <a:gd name="T62" fmla="*/ 19 w 26"/>
                <a:gd name="T63" fmla="*/ 1 h 18"/>
                <a:gd name="T64" fmla="*/ 20 w 26"/>
                <a:gd name="T65" fmla="*/ 1 h 18"/>
                <a:gd name="T66" fmla="*/ 23 w 26"/>
                <a:gd name="T67" fmla="*/ 3 h 18"/>
                <a:gd name="T68" fmla="*/ 24 w 26"/>
                <a:gd name="T69" fmla="*/ 4 h 18"/>
                <a:gd name="T70" fmla="*/ 24 w 26"/>
                <a:gd name="T71" fmla="*/ 4 h 18"/>
                <a:gd name="T72" fmla="*/ 25 w 26"/>
                <a:gd name="T73" fmla="*/ 4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18"/>
                <a:gd name="T113" fmla="*/ 26 w 26"/>
                <a:gd name="T114" fmla="*/ 18 h 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18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7" name="Freeform 540"/>
            <p:cNvSpPr>
              <a:spLocks noChangeArrowheads="1"/>
            </p:cNvSpPr>
            <p:nvPr/>
          </p:nvSpPr>
          <p:spPr bwMode="auto">
            <a:xfrm>
              <a:off x="608013" y="411162"/>
              <a:ext cx="25400" cy="22225"/>
            </a:xfrm>
            <a:custGeom>
              <a:avLst/>
              <a:gdLst>
                <a:gd name="T0" fmla="*/ 6 w 7"/>
                <a:gd name="T1" fmla="*/ 5 h 6"/>
                <a:gd name="T2" fmla="*/ 2 w 7"/>
                <a:gd name="T3" fmla="*/ 6 h 6"/>
                <a:gd name="T4" fmla="*/ 0 w 7"/>
                <a:gd name="T5" fmla="*/ 5 h 6"/>
                <a:gd name="T6" fmla="*/ 0 w 7"/>
                <a:gd name="T7" fmla="*/ 4 h 6"/>
                <a:gd name="T8" fmla="*/ 1 w 7"/>
                <a:gd name="T9" fmla="*/ 3 h 6"/>
                <a:gd name="T10" fmla="*/ 0 w 7"/>
                <a:gd name="T11" fmla="*/ 2 h 6"/>
                <a:gd name="T12" fmla="*/ 1 w 7"/>
                <a:gd name="T13" fmla="*/ 1 h 6"/>
                <a:gd name="T14" fmla="*/ 2 w 7"/>
                <a:gd name="T15" fmla="*/ 0 h 6"/>
                <a:gd name="T16" fmla="*/ 4 w 7"/>
                <a:gd name="T17" fmla="*/ 0 h 6"/>
                <a:gd name="T18" fmla="*/ 3 w 7"/>
                <a:gd name="T19" fmla="*/ 2 h 6"/>
                <a:gd name="T20" fmla="*/ 6 w 7"/>
                <a:gd name="T21" fmla="*/ 2 h 6"/>
                <a:gd name="T22" fmla="*/ 7 w 7"/>
                <a:gd name="T23" fmla="*/ 3 h 6"/>
                <a:gd name="T24" fmla="*/ 6 w 7"/>
                <a:gd name="T25" fmla="*/ 5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8" name="Freeform 541"/>
            <p:cNvSpPr>
              <a:spLocks noChangeArrowheads="1"/>
            </p:cNvSpPr>
            <p:nvPr/>
          </p:nvSpPr>
          <p:spPr bwMode="auto">
            <a:xfrm>
              <a:off x="463550" y="255587"/>
              <a:ext cx="68263" cy="61913"/>
            </a:xfrm>
            <a:custGeom>
              <a:avLst/>
              <a:gdLst>
                <a:gd name="T0" fmla="*/ 17 w 18"/>
                <a:gd name="T1" fmla="*/ 10 h 16"/>
                <a:gd name="T2" fmla="*/ 14 w 18"/>
                <a:gd name="T3" fmla="*/ 11 h 16"/>
                <a:gd name="T4" fmla="*/ 14 w 18"/>
                <a:gd name="T5" fmla="*/ 12 h 16"/>
                <a:gd name="T6" fmla="*/ 13 w 18"/>
                <a:gd name="T7" fmla="*/ 12 h 16"/>
                <a:gd name="T8" fmla="*/ 13 w 18"/>
                <a:gd name="T9" fmla="*/ 12 h 16"/>
                <a:gd name="T10" fmla="*/ 12 w 18"/>
                <a:gd name="T11" fmla="*/ 13 h 16"/>
                <a:gd name="T12" fmla="*/ 12 w 18"/>
                <a:gd name="T13" fmla="*/ 13 h 16"/>
                <a:gd name="T14" fmla="*/ 12 w 18"/>
                <a:gd name="T15" fmla="*/ 13 h 16"/>
                <a:gd name="T16" fmla="*/ 12 w 18"/>
                <a:gd name="T17" fmla="*/ 13 h 16"/>
                <a:gd name="T18" fmla="*/ 9 w 18"/>
                <a:gd name="T19" fmla="*/ 14 h 16"/>
                <a:gd name="T20" fmla="*/ 5 w 18"/>
                <a:gd name="T21" fmla="*/ 15 h 16"/>
                <a:gd name="T22" fmla="*/ 3 w 18"/>
                <a:gd name="T23" fmla="*/ 15 h 16"/>
                <a:gd name="T24" fmla="*/ 2 w 18"/>
                <a:gd name="T25" fmla="*/ 15 h 16"/>
                <a:gd name="T26" fmla="*/ 2 w 18"/>
                <a:gd name="T27" fmla="*/ 15 h 16"/>
                <a:gd name="T28" fmla="*/ 2 w 18"/>
                <a:gd name="T29" fmla="*/ 15 h 16"/>
                <a:gd name="T30" fmla="*/ 2 w 18"/>
                <a:gd name="T31" fmla="*/ 14 h 16"/>
                <a:gd name="T32" fmla="*/ 1 w 18"/>
                <a:gd name="T33" fmla="*/ 13 h 16"/>
                <a:gd name="T34" fmla="*/ 1 w 18"/>
                <a:gd name="T35" fmla="*/ 11 h 16"/>
                <a:gd name="T36" fmla="*/ 0 w 18"/>
                <a:gd name="T37" fmla="*/ 11 h 16"/>
                <a:gd name="T38" fmla="*/ 2 w 18"/>
                <a:gd name="T39" fmla="*/ 10 h 16"/>
                <a:gd name="T40" fmla="*/ 2 w 18"/>
                <a:gd name="T41" fmla="*/ 9 h 16"/>
                <a:gd name="T42" fmla="*/ 2 w 18"/>
                <a:gd name="T43" fmla="*/ 8 h 16"/>
                <a:gd name="T44" fmla="*/ 3 w 18"/>
                <a:gd name="T45" fmla="*/ 8 h 16"/>
                <a:gd name="T46" fmla="*/ 3 w 18"/>
                <a:gd name="T47" fmla="*/ 8 h 16"/>
                <a:gd name="T48" fmla="*/ 4 w 18"/>
                <a:gd name="T49" fmla="*/ 8 h 16"/>
                <a:gd name="T50" fmla="*/ 4 w 18"/>
                <a:gd name="T51" fmla="*/ 7 h 16"/>
                <a:gd name="T52" fmla="*/ 4 w 18"/>
                <a:gd name="T53" fmla="*/ 7 h 16"/>
                <a:gd name="T54" fmla="*/ 3 w 18"/>
                <a:gd name="T55" fmla="*/ 7 h 16"/>
                <a:gd name="T56" fmla="*/ 4 w 18"/>
                <a:gd name="T57" fmla="*/ 6 h 16"/>
                <a:gd name="T58" fmla="*/ 3 w 18"/>
                <a:gd name="T59" fmla="*/ 6 h 16"/>
                <a:gd name="T60" fmla="*/ 4 w 18"/>
                <a:gd name="T61" fmla="*/ 5 h 16"/>
                <a:gd name="T62" fmla="*/ 4 w 18"/>
                <a:gd name="T63" fmla="*/ 4 h 16"/>
                <a:gd name="T64" fmla="*/ 4 w 18"/>
                <a:gd name="T65" fmla="*/ 4 h 16"/>
                <a:gd name="T66" fmla="*/ 5 w 18"/>
                <a:gd name="T67" fmla="*/ 3 h 16"/>
                <a:gd name="T68" fmla="*/ 5 w 18"/>
                <a:gd name="T69" fmla="*/ 2 h 16"/>
                <a:gd name="T70" fmla="*/ 4 w 18"/>
                <a:gd name="T71" fmla="*/ 3 h 16"/>
                <a:gd name="T72" fmla="*/ 4 w 18"/>
                <a:gd name="T73" fmla="*/ 3 h 16"/>
                <a:gd name="T74" fmla="*/ 5 w 18"/>
                <a:gd name="T75" fmla="*/ 2 h 16"/>
                <a:gd name="T76" fmla="*/ 5 w 18"/>
                <a:gd name="T77" fmla="*/ 2 h 16"/>
                <a:gd name="T78" fmla="*/ 7 w 18"/>
                <a:gd name="T79" fmla="*/ 0 h 16"/>
                <a:gd name="T80" fmla="*/ 9 w 18"/>
                <a:gd name="T81" fmla="*/ 1 h 16"/>
                <a:gd name="T82" fmla="*/ 9 w 18"/>
                <a:gd name="T83" fmla="*/ 2 h 16"/>
                <a:gd name="T84" fmla="*/ 11 w 18"/>
                <a:gd name="T85" fmla="*/ 3 h 16"/>
                <a:gd name="T86" fmla="*/ 11 w 18"/>
                <a:gd name="T87" fmla="*/ 4 h 16"/>
                <a:gd name="T88" fmla="*/ 10 w 18"/>
                <a:gd name="T89" fmla="*/ 6 h 16"/>
                <a:gd name="T90" fmla="*/ 11 w 18"/>
                <a:gd name="T91" fmla="*/ 7 h 16"/>
                <a:gd name="T92" fmla="*/ 13 w 18"/>
                <a:gd name="T93" fmla="*/ 8 h 16"/>
                <a:gd name="T94" fmla="*/ 15 w 18"/>
                <a:gd name="T95" fmla="*/ 7 h 16"/>
                <a:gd name="T96" fmla="*/ 17 w 18"/>
                <a:gd name="T97" fmla="*/ 7 h 16"/>
                <a:gd name="T98" fmla="*/ 18 w 18"/>
                <a:gd name="T99" fmla="*/ 8 h 16"/>
                <a:gd name="T100" fmla="*/ 18 w 18"/>
                <a:gd name="T101" fmla="*/ 9 h 16"/>
                <a:gd name="T102" fmla="*/ 17 w 18"/>
                <a:gd name="T103" fmla="*/ 10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"/>
                <a:gd name="T157" fmla="*/ 0 h 16"/>
                <a:gd name="T158" fmla="*/ 18 w 18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" h="16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39" name="Freeform 542"/>
            <p:cNvSpPr>
              <a:spLocks noChangeArrowheads="1"/>
            </p:cNvSpPr>
            <p:nvPr/>
          </p:nvSpPr>
          <p:spPr bwMode="auto">
            <a:xfrm>
              <a:off x="523875" y="427037"/>
              <a:ext cx="42863" cy="22225"/>
            </a:xfrm>
            <a:custGeom>
              <a:avLst/>
              <a:gdLst>
                <a:gd name="T0" fmla="*/ 10 w 11"/>
                <a:gd name="T1" fmla="*/ 3 h 6"/>
                <a:gd name="T2" fmla="*/ 8 w 11"/>
                <a:gd name="T3" fmla="*/ 5 h 6"/>
                <a:gd name="T4" fmla="*/ 6 w 11"/>
                <a:gd name="T5" fmla="*/ 6 h 6"/>
                <a:gd name="T6" fmla="*/ 4 w 11"/>
                <a:gd name="T7" fmla="*/ 6 h 6"/>
                <a:gd name="T8" fmla="*/ 2 w 11"/>
                <a:gd name="T9" fmla="*/ 6 h 6"/>
                <a:gd name="T10" fmla="*/ 2 w 11"/>
                <a:gd name="T11" fmla="*/ 5 h 6"/>
                <a:gd name="T12" fmla="*/ 0 w 11"/>
                <a:gd name="T13" fmla="*/ 4 h 6"/>
                <a:gd name="T14" fmla="*/ 1 w 11"/>
                <a:gd name="T15" fmla="*/ 3 h 6"/>
                <a:gd name="T16" fmla="*/ 1 w 11"/>
                <a:gd name="T17" fmla="*/ 2 h 6"/>
                <a:gd name="T18" fmla="*/ 3 w 11"/>
                <a:gd name="T19" fmla="*/ 1 h 6"/>
                <a:gd name="T20" fmla="*/ 9 w 11"/>
                <a:gd name="T21" fmla="*/ 0 h 6"/>
                <a:gd name="T22" fmla="*/ 10 w 11"/>
                <a:gd name="T23" fmla="*/ 0 h 6"/>
                <a:gd name="T24" fmla="*/ 10 w 11"/>
                <a:gd name="T25" fmla="*/ 1 h 6"/>
                <a:gd name="T26" fmla="*/ 10 w 11"/>
                <a:gd name="T27" fmla="*/ 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0" name="Freeform 543"/>
            <p:cNvSpPr>
              <a:spLocks noChangeArrowheads="1"/>
            </p:cNvSpPr>
            <p:nvPr/>
          </p:nvSpPr>
          <p:spPr bwMode="auto">
            <a:xfrm>
              <a:off x="517525" y="400050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  <a:gd name="T14" fmla="*/ 3 w 3"/>
                <a:gd name="T15" fmla="*/ 0 h 2"/>
                <a:gd name="T16" fmla="*/ 3 w 3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1" name="Freeform 544"/>
            <p:cNvSpPr>
              <a:spLocks noChangeArrowheads="1"/>
            </p:cNvSpPr>
            <p:nvPr/>
          </p:nvSpPr>
          <p:spPr bwMode="auto">
            <a:xfrm>
              <a:off x="419100" y="320675"/>
              <a:ext cx="60325" cy="33338"/>
            </a:xfrm>
            <a:custGeom>
              <a:avLst/>
              <a:gdLst>
                <a:gd name="T0" fmla="*/ 16 w 16"/>
                <a:gd name="T1" fmla="*/ 1 h 9"/>
                <a:gd name="T2" fmla="*/ 13 w 16"/>
                <a:gd name="T3" fmla="*/ 4 h 9"/>
                <a:gd name="T4" fmla="*/ 10 w 16"/>
                <a:gd name="T5" fmla="*/ 4 h 9"/>
                <a:gd name="T6" fmla="*/ 10 w 16"/>
                <a:gd name="T7" fmla="*/ 6 h 9"/>
                <a:gd name="T8" fmla="*/ 6 w 16"/>
                <a:gd name="T9" fmla="*/ 8 h 9"/>
                <a:gd name="T10" fmla="*/ 4 w 16"/>
                <a:gd name="T11" fmla="*/ 9 h 9"/>
                <a:gd name="T12" fmla="*/ 4 w 16"/>
                <a:gd name="T13" fmla="*/ 9 h 9"/>
                <a:gd name="T14" fmla="*/ 2 w 16"/>
                <a:gd name="T15" fmla="*/ 9 h 9"/>
                <a:gd name="T16" fmla="*/ 2 w 16"/>
                <a:gd name="T17" fmla="*/ 8 h 9"/>
                <a:gd name="T18" fmla="*/ 1 w 16"/>
                <a:gd name="T19" fmla="*/ 8 h 9"/>
                <a:gd name="T20" fmla="*/ 1 w 16"/>
                <a:gd name="T21" fmla="*/ 7 h 9"/>
                <a:gd name="T22" fmla="*/ 0 w 16"/>
                <a:gd name="T23" fmla="*/ 8 h 9"/>
                <a:gd name="T24" fmla="*/ 0 w 16"/>
                <a:gd name="T25" fmla="*/ 7 h 9"/>
                <a:gd name="T26" fmla="*/ 1 w 16"/>
                <a:gd name="T27" fmla="*/ 7 h 9"/>
                <a:gd name="T28" fmla="*/ 0 w 16"/>
                <a:gd name="T29" fmla="*/ 6 h 9"/>
                <a:gd name="T30" fmla="*/ 0 w 16"/>
                <a:gd name="T31" fmla="*/ 6 h 9"/>
                <a:gd name="T32" fmla="*/ 1 w 16"/>
                <a:gd name="T33" fmla="*/ 5 h 9"/>
                <a:gd name="T34" fmla="*/ 1 w 16"/>
                <a:gd name="T35" fmla="*/ 5 h 9"/>
                <a:gd name="T36" fmla="*/ 2 w 16"/>
                <a:gd name="T37" fmla="*/ 4 h 9"/>
                <a:gd name="T38" fmla="*/ 4 w 16"/>
                <a:gd name="T39" fmla="*/ 3 h 9"/>
                <a:gd name="T40" fmla="*/ 7 w 16"/>
                <a:gd name="T41" fmla="*/ 2 h 9"/>
                <a:gd name="T42" fmla="*/ 7 w 16"/>
                <a:gd name="T43" fmla="*/ 2 h 9"/>
                <a:gd name="T44" fmla="*/ 8 w 16"/>
                <a:gd name="T45" fmla="*/ 2 h 9"/>
                <a:gd name="T46" fmla="*/ 9 w 16"/>
                <a:gd name="T47" fmla="*/ 2 h 9"/>
                <a:gd name="T48" fmla="*/ 10 w 16"/>
                <a:gd name="T49" fmla="*/ 1 h 9"/>
                <a:gd name="T50" fmla="*/ 10 w 16"/>
                <a:gd name="T51" fmla="*/ 0 h 9"/>
                <a:gd name="T52" fmla="*/ 12 w 16"/>
                <a:gd name="T53" fmla="*/ 0 h 9"/>
                <a:gd name="T54" fmla="*/ 15 w 16"/>
                <a:gd name="T55" fmla="*/ 0 h 9"/>
                <a:gd name="T56" fmla="*/ 16 w 16"/>
                <a:gd name="T57" fmla="*/ 1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9"/>
                <a:gd name="T89" fmla="*/ 16 w 16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9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2" name="Freeform 545"/>
            <p:cNvSpPr>
              <a:spLocks noChangeArrowheads="1"/>
            </p:cNvSpPr>
            <p:nvPr/>
          </p:nvSpPr>
          <p:spPr bwMode="auto">
            <a:xfrm>
              <a:off x="468313" y="361950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3" name="Freeform 546"/>
            <p:cNvSpPr>
              <a:spLocks noChangeArrowheads="1"/>
            </p:cNvSpPr>
            <p:nvPr/>
          </p:nvSpPr>
          <p:spPr bwMode="auto">
            <a:xfrm>
              <a:off x="404813" y="369887"/>
              <a:ext cx="71438" cy="30163"/>
            </a:xfrm>
            <a:custGeom>
              <a:avLst/>
              <a:gdLst>
                <a:gd name="T0" fmla="*/ 18 w 19"/>
                <a:gd name="T1" fmla="*/ 5 h 8"/>
                <a:gd name="T2" fmla="*/ 14 w 19"/>
                <a:gd name="T3" fmla="*/ 7 h 8"/>
                <a:gd name="T4" fmla="*/ 10 w 19"/>
                <a:gd name="T5" fmla="*/ 6 h 8"/>
                <a:gd name="T6" fmla="*/ 10 w 19"/>
                <a:gd name="T7" fmla="*/ 6 h 8"/>
                <a:gd name="T8" fmla="*/ 9 w 19"/>
                <a:gd name="T9" fmla="*/ 6 h 8"/>
                <a:gd name="T10" fmla="*/ 9 w 19"/>
                <a:gd name="T11" fmla="*/ 5 h 8"/>
                <a:gd name="T12" fmla="*/ 2 w 19"/>
                <a:gd name="T13" fmla="*/ 7 h 8"/>
                <a:gd name="T14" fmla="*/ 1 w 19"/>
                <a:gd name="T15" fmla="*/ 7 h 8"/>
                <a:gd name="T16" fmla="*/ 1 w 19"/>
                <a:gd name="T17" fmla="*/ 6 h 8"/>
                <a:gd name="T18" fmla="*/ 0 w 19"/>
                <a:gd name="T19" fmla="*/ 7 h 8"/>
                <a:gd name="T20" fmla="*/ 0 w 19"/>
                <a:gd name="T21" fmla="*/ 6 h 8"/>
                <a:gd name="T22" fmla="*/ 1 w 19"/>
                <a:gd name="T23" fmla="*/ 6 h 8"/>
                <a:gd name="T24" fmla="*/ 0 w 19"/>
                <a:gd name="T25" fmla="*/ 5 h 8"/>
                <a:gd name="T26" fmla="*/ 1 w 19"/>
                <a:gd name="T27" fmla="*/ 5 h 8"/>
                <a:gd name="T28" fmla="*/ 0 w 19"/>
                <a:gd name="T29" fmla="*/ 4 h 8"/>
                <a:gd name="T30" fmla="*/ 1 w 19"/>
                <a:gd name="T31" fmla="*/ 3 h 8"/>
                <a:gd name="T32" fmla="*/ 2 w 19"/>
                <a:gd name="T33" fmla="*/ 3 h 8"/>
                <a:gd name="T34" fmla="*/ 2 w 19"/>
                <a:gd name="T35" fmla="*/ 2 h 8"/>
                <a:gd name="T36" fmla="*/ 2 w 19"/>
                <a:gd name="T37" fmla="*/ 2 h 8"/>
                <a:gd name="T38" fmla="*/ 3 w 19"/>
                <a:gd name="T39" fmla="*/ 1 h 8"/>
                <a:gd name="T40" fmla="*/ 5 w 19"/>
                <a:gd name="T41" fmla="*/ 0 h 8"/>
                <a:gd name="T42" fmla="*/ 8 w 19"/>
                <a:gd name="T43" fmla="*/ 0 h 8"/>
                <a:gd name="T44" fmla="*/ 9 w 19"/>
                <a:gd name="T45" fmla="*/ 0 h 8"/>
                <a:gd name="T46" fmla="*/ 11 w 19"/>
                <a:gd name="T47" fmla="*/ 2 h 8"/>
                <a:gd name="T48" fmla="*/ 17 w 19"/>
                <a:gd name="T49" fmla="*/ 1 h 8"/>
                <a:gd name="T50" fmla="*/ 19 w 19"/>
                <a:gd name="T51" fmla="*/ 1 h 8"/>
                <a:gd name="T52" fmla="*/ 19 w 19"/>
                <a:gd name="T53" fmla="*/ 2 h 8"/>
                <a:gd name="T54" fmla="*/ 18 w 19"/>
                <a:gd name="T55" fmla="*/ 5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"/>
                <a:gd name="T85" fmla="*/ 0 h 8"/>
                <a:gd name="T86" fmla="*/ 19 w 19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" h="8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4" name="Freeform 547"/>
            <p:cNvSpPr>
              <a:spLocks noChangeArrowheads="1"/>
            </p:cNvSpPr>
            <p:nvPr/>
          </p:nvSpPr>
          <p:spPr bwMode="auto">
            <a:xfrm>
              <a:off x="415925" y="403225"/>
              <a:ext cx="47625" cy="26988"/>
            </a:xfrm>
            <a:custGeom>
              <a:avLst/>
              <a:gdLst>
                <a:gd name="T0" fmla="*/ 10 w 13"/>
                <a:gd name="T1" fmla="*/ 6 h 7"/>
                <a:gd name="T2" fmla="*/ 6 w 13"/>
                <a:gd name="T3" fmla="*/ 7 h 7"/>
                <a:gd name="T4" fmla="*/ 4 w 13"/>
                <a:gd name="T5" fmla="*/ 7 h 7"/>
                <a:gd name="T6" fmla="*/ 4 w 13"/>
                <a:gd name="T7" fmla="*/ 7 h 7"/>
                <a:gd name="T8" fmla="*/ 2 w 13"/>
                <a:gd name="T9" fmla="*/ 5 h 7"/>
                <a:gd name="T10" fmla="*/ 3 w 13"/>
                <a:gd name="T11" fmla="*/ 4 h 7"/>
                <a:gd name="T12" fmla="*/ 1 w 13"/>
                <a:gd name="T13" fmla="*/ 3 h 7"/>
                <a:gd name="T14" fmla="*/ 0 w 13"/>
                <a:gd name="T15" fmla="*/ 3 h 7"/>
                <a:gd name="T16" fmla="*/ 1 w 13"/>
                <a:gd name="T17" fmla="*/ 3 h 7"/>
                <a:gd name="T18" fmla="*/ 2 w 13"/>
                <a:gd name="T19" fmla="*/ 3 h 7"/>
                <a:gd name="T20" fmla="*/ 3 w 13"/>
                <a:gd name="T21" fmla="*/ 2 h 7"/>
                <a:gd name="T22" fmla="*/ 6 w 13"/>
                <a:gd name="T23" fmla="*/ 1 h 7"/>
                <a:gd name="T24" fmla="*/ 10 w 13"/>
                <a:gd name="T25" fmla="*/ 1 h 7"/>
                <a:gd name="T26" fmla="*/ 12 w 13"/>
                <a:gd name="T27" fmla="*/ 1 h 7"/>
                <a:gd name="T28" fmla="*/ 12 w 13"/>
                <a:gd name="T29" fmla="*/ 2 h 7"/>
                <a:gd name="T30" fmla="*/ 10 w 13"/>
                <a:gd name="T31" fmla="*/ 6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5" name="Freeform 548"/>
            <p:cNvSpPr>
              <a:spLocks noChangeArrowheads="1"/>
            </p:cNvSpPr>
            <p:nvPr/>
          </p:nvSpPr>
          <p:spPr bwMode="auto">
            <a:xfrm>
              <a:off x="0" y="282575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6" name="Freeform 550"/>
            <p:cNvSpPr>
              <a:spLocks noChangeArrowheads="1"/>
            </p:cNvSpPr>
            <p:nvPr/>
          </p:nvSpPr>
          <p:spPr bwMode="auto">
            <a:xfrm>
              <a:off x="46038" y="169862"/>
              <a:ext cx="11113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7" name="Freeform 551"/>
            <p:cNvSpPr>
              <a:spLocks noChangeArrowheads="1"/>
            </p:cNvSpPr>
            <p:nvPr/>
          </p:nvSpPr>
          <p:spPr bwMode="auto">
            <a:xfrm>
              <a:off x="68263" y="153987"/>
              <a:ext cx="4763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8" name="Freeform 560"/>
            <p:cNvSpPr>
              <a:spLocks noChangeArrowheads="1"/>
            </p:cNvSpPr>
            <p:nvPr/>
          </p:nvSpPr>
          <p:spPr bwMode="auto">
            <a:xfrm>
              <a:off x="1681163" y="98425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49" name="Freeform 561"/>
            <p:cNvSpPr>
              <a:spLocks noChangeArrowheads="1"/>
            </p:cNvSpPr>
            <p:nvPr/>
          </p:nvSpPr>
          <p:spPr bwMode="auto">
            <a:xfrm>
              <a:off x="1677988" y="98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0" name="Freeform 563"/>
            <p:cNvSpPr>
              <a:spLocks noChangeArrowheads="1"/>
            </p:cNvSpPr>
            <p:nvPr/>
          </p:nvSpPr>
          <p:spPr bwMode="auto">
            <a:xfrm>
              <a:off x="57150" y="3175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1" name="Freeform 564"/>
            <p:cNvSpPr>
              <a:spLocks noChangeArrowheads="1"/>
            </p:cNvSpPr>
            <p:nvPr/>
          </p:nvSpPr>
          <p:spPr bwMode="auto">
            <a:xfrm>
              <a:off x="53975" y="317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2" name="Freeform 568"/>
            <p:cNvSpPr>
              <a:spLocks noChangeArrowheads="1"/>
            </p:cNvSpPr>
            <p:nvPr/>
          </p:nvSpPr>
          <p:spPr bwMode="auto">
            <a:xfrm>
              <a:off x="57150" y="0"/>
              <a:ext cx="7938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3" name="Freeform 575"/>
            <p:cNvSpPr>
              <a:spLocks noChangeArrowheads="1"/>
            </p:cNvSpPr>
            <p:nvPr/>
          </p:nvSpPr>
          <p:spPr bwMode="auto">
            <a:xfrm>
              <a:off x="68263" y="31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4" name="Freeform 578"/>
            <p:cNvSpPr>
              <a:spLocks noChangeArrowheads="1"/>
            </p:cNvSpPr>
            <p:nvPr/>
          </p:nvSpPr>
          <p:spPr bwMode="auto">
            <a:xfrm>
              <a:off x="84138" y="233362"/>
              <a:ext cx="41275" cy="7938"/>
            </a:xfrm>
            <a:custGeom>
              <a:avLst/>
              <a:gdLst>
                <a:gd name="T0" fmla="*/ 4 w 11"/>
                <a:gd name="T1" fmla="*/ 0 h 2"/>
                <a:gd name="T2" fmla="*/ 4 w 11"/>
                <a:gd name="T3" fmla="*/ 0 h 2"/>
                <a:gd name="T4" fmla="*/ 0 60000 65536"/>
                <a:gd name="T5" fmla="*/ 0 60000 65536"/>
                <a:gd name="T6" fmla="*/ 0 w 11"/>
                <a:gd name="T7" fmla="*/ 0 h 2"/>
                <a:gd name="T8" fmla="*/ 11 w 1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2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5" name="Freeform 579"/>
            <p:cNvSpPr>
              <a:spLocks noChangeArrowheads="1"/>
            </p:cNvSpPr>
            <p:nvPr/>
          </p:nvSpPr>
          <p:spPr bwMode="auto">
            <a:xfrm>
              <a:off x="106363" y="230187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0 h 2"/>
                <a:gd name="T4" fmla="*/ 3 w 3"/>
                <a:gd name="T5" fmla="*/ 1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6" name="Freeform 580"/>
            <p:cNvSpPr>
              <a:spLocks noChangeArrowheads="1"/>
            </p:cNvSpPr>
            <p:nvPr/>
          </p:nvSpPr>
          <p:spPr bwMode="auto">
            <a:xfrm>
              <a:off x="128588" y="230187"/>
              <a:ext cx="490538" cy="19050"/>
            </a:xfrm>
            <a:custGeom>
              <a:avLst/>
              <a:gdLst>
                <a:gd name="T0" fmla="*/ 130 w 130"/>
                <a:gd name="T1" fmla="*/ 4 h 5"/>
                <a:gd name="T2" fmla="*/ 124 w 130"/>
                <a:gd name="T3" fmla="*/ 3 h 5"/>
                <a:gd name="T4" fmla="*/ 117 w 130"/>
                <a:gd name="T5" fmla="*/ 1 h 5"/>
                <a:gd name="T6" fmla="*/ 103 w 130"/>
                <a:gd name="T7" fmla="*/ 1 h 5"/>
                <a:gd name="T8" fmla="*/ 91 w 130"/>
                <a:gd name="T9" fmla="*/ 2 h 5"/>
                <a:gd name="T10" fmla="*/ 92 w 130"/>
                <a:gd name="T11" fmla="*/ 2 h 5"/>
                <a:gd name="T12" fmla="*/ 56 w 130"/>
                <a:gd name="T13" fmla="*/ 2 h 5"/>
                <a:gd name="T14" fmla="*/ 64 w 130"/>
                <a:gd name="T15" fmla="*/ 1 h 5"/>
                <a:gd name="T16" fmla="*/ 49 w 130"/>
                <a:gd name="T17" fmla="*/ 1 h 5"/>
                <a:gd name="T18" fmla="*/ 49 w 130"/>
                <a:gd name="T19" fmla="*/ 3 h 5"/>
                <a:gd name="T20" fmla="*/ 33 w 130"/>
                <a:gd name="T21" fmla="*/ 2 h 5"/>
                <a:gd name="T22" fmla="*/ 35 w 130"/>
                <a:gd name="T23" fmla="*/ 3 h 5"/>
                <a:gd name="T24" fmla="*/ 0 w 130"/>
                <a:gd name="T25" fmla="*/ 3 h 5"/>
                <a:gd name="T26" fmla="*/ 130 w 130"/>
                <a:gd name="T27" fmla="*/ 4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5"/>
                <a:gd name="T44" fmla="*/ 130 w 130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5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7" name="Freeform 582"/>
            <p:cNvSpPr>
              <a:spLocks noChangeArrowheads="1"/>
            </p:cNvSpPr>
            <p:nvPr/>
          </p:nvSpPr>
          <p:spPr bwMode="auto">
            <a:xfrm>
              <a:off x="136525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8" name="Freeform 583"/>
            <p:cNvSpPr>
              <a:spLocks noChangeArrowheads="1"/>
            </p:cNvSpPr>
            <p:nvPr/>
          </p:nvSpPr>
          <p:spPr bwMode="auto">
            <a:xfrm>
              <a:off x="144463" y="230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59" name="Freeform 584"/>
            <p:cNvSpPr>
              <a:spLocks noChangeArrowheads="1"/>
            </p:cNvSpPr>
            <p:nvPr/>
          </p:nvSpPr>
          <p:spPr bwMode="auto">
            <a:xfrm>
              <a:off x="144463" y="225425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0" name="Freeform 585"/>
            <p:cNvSpPr>
              <a:spLocks noChangeArrowheads="1"/>
            </p:cNvSpPr>
            <p:nvPr/>
          </p:nvSpPr>
          <p:spPr bwMode="auto">
            <a:xfrm>
              <a:off x="144463" y="230187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1" name="Freeform 586"/>
            <p:cNvSpPr>
              <a:spLocks noChangeArrowheads="1"/>
            </p:cNvSpPr>
            <p:nvPr/>
          </p:nvSpPr>
          <p:spPr bwMode="auto">
            <a:xfrm>
              <a:off x="139700" y="225425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2" name="Freeform 588"/>
            <p:cNvSpPr>
              <a:spLocks noChangeArrowheads="1"/>
            </p:cNvSpPr>
            <p:nvPr/>
          </p:nvSpPr>
          <p:spPr bwMode="auto">
            <a:xfrm>
              <a:off x="147638" y="23018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3" name="Freeform 589"/>
            <p:cNvSpPr>
              <a:spLocks noChangeArrowheads="1"/>
            </p:cNvSpPr>
            <p:nvPr/>
          </p:nvSpPr>
          <p:spPr bwMode="auto">
            <a:xfrm>
              <a:off x="166688" y="230187"/>
              <a:ext cx="11113" cy="3175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4" name="Freeform 591"/>
            <p:cNvSpPr>
              <a:spLocks noChangeArrowheads="1"/>
            </p:cNvSpPr>
            <p:nvPr/>
          </p:nvSpPr>
          <p:spPr bwMode="auto">
            <a:xfrm>
              <a:off x="185738" y="233362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5" name="Freeform 592"/>
            <p:cNvSpPr>
              <a:spLocks noChangeArrowheads="1"/>
            </p:cNvSpPr>
            <p:nvPr/>
          </p:nvSpPr>
          <p:spPr bwMode="auto">
            <a:xfrm>
              <a:off x="193675" y="222250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6" name="Freeform 593"/>
            <p:cNvSpPr>
              <a:spLocks noChangeArrowheads="1"/>
            </p:cNvSpPr>
            <p:nvPr/>
          </p:nvSpPr>
          <p:spPr bwMode="auto">
            <a:xfrm>
              <a:off x="193675" y="225425"/>
              <a:ext cx="14288" cy="15875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7" name="Freeform 594"/>
            <p:cNvSpPr>
              <a:spLocks noChangeArrowheads="1"/>
            </p:cNvSpPr>
            <p:nvPr/>
          </p:nvSpPr>
          <p:spPr bwMode="auto">
            <a:xfrm>
              <a:off x="211138" y="233362"/>
              <a:ext cx="15875" cy="476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8" name="Freeform 595"/>
            <p:cNvSpPr>
              <a:spLocks noChangeArrowheads="1"/>
            </p:cNvSpPr>
            <p:nvPr/>
          </p:nvSpPr>
          <p:spPr bwMode="auto">
            <a:xfrm>
              <a:off x="227013" y="233362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69" name="Freeform 596"/>
            <p:cNvSpPr>
              <a:spLocks noChangeArrowheads="1"/>
            </p:cNvSpPr>
            <p:nvPr/>
          </p:nvSpPr>
          <p:spPr bwMode="auto">
            <a:xfrm>
              <a:off x="238125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0" name="Freeform 598"/>
            <p:cNvSpPr>
              <a:spLocks noChangeArrowheads="1"/>
            </p:cNvSpPr>
            <p:nvPr/>
          </p:nvSpPr>
          <p:spPr bwMode="auto">
            <a:xfrm>
              <a:off x="314325" y="222250"/>
              <a:ext cx="1111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1" name="Freeform 599"/>
            <p:cNvSpPr>
              <a:spLocks noChangeArrowheads="1"/>
            </p:cNvSpPr>
            <p:nvPr/>
          </p:nvSpPr>
          <p:spPr bwMode="auto">
            <a:xfrm>
              <a:off x="344488" y="2222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2" name="Freeform 600"/>
            <p:cNvSpPr>
              <a:spLocks noChangeArrowheads="1"/>
            </p:cNvSpPr>
            <p:nvPr/>
          </p:nvSpPr>
          <p:spPr bwMode="auto">
            <a:xfrm>
              <a:off x="411163" y="21907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3" name="Freeform 601"/>
            <p:cNvSpPr>
              <a:spLocks noChangeArrowheads="1"/>
            </p:cNvSpPr>
            <p:nvPr/>
          </p:nvSpPr>
          <p:spPr bwMode="auto">
            <a:xfrm>
              <a:off x="422275" y="225425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4" name="Freeform 602"/>
            <p:cNvSpPr>
              <a:spLocks noChangeArrowheads="1"/>
            </p:cNvSpPr>
            <p:nvPr/>
          </p:nvSpPr>
          <p:spPr bwMode="auto">
            <a:xfrm>
              <a:off x="457200" y="230187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5" name="Freeform 603"/>
            <p:cNvSpPr>
              <a:spLocks noChangeArrowheads="1"/>
            </p:cNvSpPr>
            <p:nvPr/>
          </p:nvSpPr>
          <p:spPr bwMode="auto">
            <a:xfrm>
              <a:off x="460375" y="22225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6" name="Freeform 604"/>
            <p:cNvSpPr>
              <a:spLocks noChangeArrowheads="1"/>
            </p:cNvSpPr>
            <p:nvPr/>
          </p:nvSpPr>
          <p:spPr bwMode="auto">
            <a:xfrm>
              <a:off x="460375" y="207962"/>
              <a:ext cx="15875" cy="17463"/>
            </a:xfrm>
            <a:custGeom>
              <a:avLst/>
              <a:gdLst>
                <a:gd name="T0" fmla="*/ 0 w 4"/>
                <a:gd name="T1" fmla="*/ 3 h 5"/>
                <a:gd name="T2" fmla="*/ 0 w 4"/>
                <a:gd name="T3" fmla="*/ 3 h 5"/>
                <a:gd name="T4" fmla="*/ 0 60000 65536"/>
                <a:gd name="T5" fmla="*/ 0 60000 65536"/>
                <a:gd name="T6" fmla="*/ 0 w 4"/>
                <a:gd name="T7" fmla="*/ 0 h 5"/>
                <a:gd name="T8" fmla="*/ 4 w 4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7" name="Freeform 605"/>
            <p:cNvSpPr>
              <a:spLocks noChangeArrowheads="1"/>
            </p:cNvSpPr>
            <p:nvPr/>
          </p:nvSpPr>
          <p:spPr bwMode="auto">
            <a:xfrm>
              <a:off x="528638" y="222250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8" name="Freeform 606"/>
            <p:cNvSpPr>
              <a:spLocks noChangeArrowheads="1"/>
            </p:cNvSpPr>
            <p:nvPr/>
          </p:nvSpPr>
          <p:spPr bwMode="auto">
            <a:xfrm>
              <a:off x="608013" y="233362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79" name="Freeform 607"/>
            <p:cNvSpPr>
              <a:spLocks noChangeArrowheads="1"/>
            </p:cNvSpPr>
            <p:nvPr/>
          </p:nvSpPr>
          <p:spPr bwMode="auto">
            <a:xfrm>
              <a:off x="622300" y="230187"/>
              <a:ext cx="101600" cy="14288"/>
            </a:xfrm>
            <a:custGeom>
              <a:avLst/>
              <a:gdLst>
                <a:gd name="T0" fmla="*/ 27 w 27"/>
                <a:gd name="T1" fmla="*/ 4 h 4"/>
                <a:gd name="T2" fmla="*/ 11 w 27"/>
                <a:gd name="T3" fmla="*/ 4 h 4"/>
                <a:gd name="T4" fmla="*/ 0 w 27"/>
                <a:gd name="T5" fmla="*/ 4 h 4"/>
                <a:gd name="T6" fmla="*/ 27 w 27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"/>
                <a:gd name="T14" fmla="*/ 27 w 2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0" name="Freeform 608"/>
            <p:cNvSpPr>
              <a:spLocks noChangeArrowheads="1"/>
            </p:cNvSpPr>
            <p:nvPr/>
          </p:nvSpPr>
          <p:spPr bwMode="auto">
            <a:xfrm>
              <a:off x="627063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1" name="Freeform 609"/>
            <p:cNvSpPr>
              <a:spLocks noChangeArrowheads="1"/>
            </p:cNvSpPr>
            <p:nvPr/>
          </p:nvSpPr>
          <p:spPr bwMode="auto">
            <a:xfrm>
              <a:off x="630238" y="219075"/>
              <a:ext cx="14288" cy="3175"/>
            </a:xfrm>
            <a:custGeom>
              <a:avLst/>
              <a:gdLst>
                <a:gd name="T0" fmla="*/ 2 w 4"/>
                <a:gd name="T1" fmla="*/ 0 h 1"/>
                <a:gd name="T2" fmla="*/ 2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2" name="Freeform 610"/>
            <p:cNvSpPr>
              <a:spLocks noChangeArrowheads="1"/>
            </p:cNvSpPr>
            <p:nvPr/>
          </p:nvSpPr>
          <p:spPr bwMode="auto">
            <a:xfrm>
              <a:off x="660400" y="214312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3" name="Freeform 611"/>
            <p:cNvSpPr>
              <a:spLocks noChangeArrowheads="1"/>
            </p:cNvSpPr>
            <p:nvPr/>
          </p:nvSpPr>
          <p:spPr bwMode="auto">
            <a:xfrm>
              <a:off x="660400" y="2254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4" name="Freeform 612"/>
            <p:cNvSpPr>
              <a:spLocks noChangeArrowheads="1"/>
            </p:cNvSpPr>
            <p:nvPr/>
          </p:nvSpPr>
          <p:spPr bwMode="auto">
            <a:xfrm>
              <a:off x="728663" y="225425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5" name="Freeform 613"/>
            <p:cNvSpPr>
              <a:spLocks noChangeArrowheads="1"/>
            </p:cNvSpPr>
            <p:nvPr/>
          </p:nvSpPr>
          <p:spPr bwMode="auto">
            <a:xfrm>
              <a:off x="735013" y="233362"/>
              <a:ext cx="125413" cy="22225"/>
            </a:xfrm>
            <a:custGeom>
              <a:avLst/>
              <a:gdLst>
                <a:gd name="T0" fmla="*/ 31 w 33"/>
                <a:gd name="T1" fmla="*/ 3 h 6"/>
                <a:gd name="T2" fmla="*/ 24 w 33"/>
                <a:gd name="T3" fmla="*/ 0 h 6"/>
                <a:gd name="T4" fmla="*/ 20 w 33"/>
                <a:gd name="T5" fmla="*/ 0 h 6"/>
                <a:gd name="T6" fmla="*/ 13 w 33"/>
                <a:gd name="T7" fmla="*/ 0 h 6"/>
                <a:gd name="T8" fmla="*/ 10 w 33"/>
                <a:gd name="T9" fmla="*/ 0 h 6"/>
                <a:gd name="T10" fmla="*/ 14 w 33"/>
                <a:gd name="T11" fmla="*/ 3 h 6"/>
                <a:gd name="T12" fmla="*/ 8 w 33"/>
                <a:gd name="T13" fmla="*/ 1 h 6"/>
                <a:gd name="T14" fmla="*/ 10 w 33"/>
                <a:gd name="T15" fmla="*/ 3 h 6"/>
                <a:gd name="T16" fmla="*/ 7 w 33"/>
                <a:gd name="T17" fmla="*/ 1 h 6"/>
                <a:gd name="T18" fmla="*/ 1 w 33"/>
                <a:gd name="T19" fmla="*/ 3 h 6"/>
                <a:gd name="T20" fmla="*/ 31 w 33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6"/>
                <a:gd name="T35" fmla="*/ 33 w 3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6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6" name="Freeform 614"/>
            <p:cNvSpPr>
              <a:spLocks noChangeArrowheads="1"/>
            </p:cNvSpPr>
            <p:nvPr/>
          </p:nvSpPr>
          <p:spPr bwMode="auto">
            <a:xfrm>
              <a:off x="769938" y="230187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7" name="Freeform 615"/>
            <p:cNvSpPr>
              <a:spLocks noChangeArrowheads="1"/>
            </p:cNvSpPr>
            <p:nvPr/>
          </p:nvSpPr>
          <p:spPr bwMode="auto">
            <a:xfrm>
              <a:off x="773113" y="2254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8" name="Freeform 616"/>
            <p:cNvSpPr>
              <a:spLocks noChangeArrowheads="1"/>
            </p:cNvSpPr>
            <p:nvPr/>
          </p:nvSpPr>
          <p:spPr bwMode="auto">
            <a:xfrm>
              <a:off x="811213" y="238125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89" name="Freeform 617"/>
            <p:cNvSpPr>
              <a:spLocks noChangeArrowheads="1"/>
            </p:cNvSpPr>
            <p:nvPr/>
          </p:nvSpPr>
          <p:spPr bwMode="auto">
            <a:xfrm>
              <a:off x="822325" y="225425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0" name="Freeform 618"/>
            <p:cNvSpPr>
              <a:spLocks noChangeArrowheads="1"/>
            </p:cNvSpPr>
            <p:nvPr/>
          </p:nvSpPr>
          <p:spPr bwMode="auto">
            <a:xfrm>
              <a:off x="844550" y="233362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1" name="Freeform 619"/>
            <p:cNvSpPr>
              <a:spLocks noChangeArrowheads="1"/>
            </p:cNvSpPr>
            <p:nvPr/>
          </p:nvSpPr>
          <p:spPr bwMode="auto">
            <a:xfrm>
              <a:off x="879475" y="214312"/>
              <a:ext cx="19050" cy="7938"/>
            </a:xfrm>
            <a:custGeom>
              <a:avLst/>
              <a:gdLst>
                <a:gd name="T0" fmla="*/ 3 w 5"/>
                <a:gd name="T1" fmla="*/ 0 h 2"/>
                <a:gd name="T2" fmla="*/ 1 w 5"/>
                <a:gd name="T3" fmla="*/ 2 h 2"/>
                <a:gd name="T4" fmla="*/ 4 w 5"/>
                <a:gd name="T5" fmla="*/ 2 h 2"/>
                <a:gd name="T6" fmla="*/ 3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"/>
                <a:gd name="T14" fmla="*/ 5 w 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2" name="Freeform 620"/>
            <p:cNvSpPr>
              <a:spLocks noChangeArrowheads="1"/>
            </p:cNvSpPr>
            <p:nvPr/>
          </p:nvSpPr>
          <p:spPr bwMode="auto">
            <a:xfrm>
              <a:off x="885825" y="225425"/>
              <a:ext cx="12700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3" name="Freeform 621"/>
            <p:cNvSpPr>
              <a:spLocks noChangeArrowheads="1"/>
            </p:cNvSpPr>
            <p:nvPr/>
          </p:nvSpPr>
          <p:spPr bwMode="auto">
            <a:xfrm>
              <a:off x="890588" y="233362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4" name="Freeform 622"/>
            <p:cNvSpPr>
              <a:spLocks noChangeArrowheads="1"/>
            </p:cNvSpPr>
            <p:nvPr/>
          </p:nvSpPr>
          <p:spPr bwMode="auto">
            <a:xfrm>
              <a:off x="893763" y="222250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5" name="Freeform 623"/>
            <p:cNvSpPr>
              <a:spLocks noChangeArrowheads="1"/>
            </p:cNvSpPr>
            <p:nvPr/>
          </p:nvSpPr>
          <p:spPr bwMode="auto">
            <a:xfrm>
              <a:off x="9017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6" name="Freeform 624"/>
            <p:cNvSpPr>
              <a:spLocks noChangeArrowheads="1"/>
            </p:cNvSpPr>
            <p:nvPr/>
          </p:nvSpPr>
          <p:spPr bwMode="auto">
            <a:xfrm>
              <a:off x="1033463" y="214312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7" name="Freeform 625"/>
            <p:cNvSpPr>
              <a:spLocks noChangeArrowheads="1"/>
            </p:cNvSpPr>
            <p:nvPr/>
          </p:nvSpPr>
          <p:spPr bwMode="auto">
            <a:xfrm>
              <a:off x="1055688" y="238125"/>
              <a:ext cx="1111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8" name="Freeform 626"/>
            <p:cNvSpPr>
              <a:spLocks noChangeArrowheads="1"/>
            </p:cNvSpPr>
            <p:nvPr/>
          </p:nvSpPr>
          <p:spPr bwMode="auto">
            <a:xfrm>
              <a:off x="1077913" y="219075"/>
              <a:ext cx="53975" cy="14288"/>
            </a:xfrm>
            <a:custGeom>
              <a:avLst/>
              <a:gdLst>
                <a:gd name="T0" fmla="*/ 14 w 14"/>
                <a:gd name="T1" fmla="*/ 2 h 4"/>
                <a:gd name="T2" fmla="*/ 0 w 14"/>
                <a:gd name="T3" fmla="*/ 2 h 4"/>
                <a:gd name="T4" fmla="*/ 14 w 14"/>
                <a:gd name="T5" fmla="*/ 2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99" name="Freeform 627"/>
            <p:cNvSpPr>
              <a:spLocks noChangeArrowheads="1"/>
            </p:cNvSpPr>
            <p:nvPr/>
          </p:nvSpPr>
          <p:spPr bwMode="auto">
            <a:xfrm>
              <a:off x="1085850" y="233362"/>
              <a:ext cx="4763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0" name="Freeform 628"/>
            <p:cNvSpPr>
              <a:spLocks noChangeArrowheads="1"/>
            </p:cNvSpPr>
            <p:nvPr/>
          </p:nvSpPr>
          <p:spPr bwMode="auto">
            <a:xfrm>
              <a:off x="1157288" y="214312"/>
              <a:ext cx="7938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1" name="Freeform 629"/>
            <p:cNvSpPr>
              <a:spLocks noChangeArrowheads="1"/>
            </p:cNvSpPr>
            <p:nvPr/>
          </p:nvSpPr>
          <p:spPr bwMode="auto">
            <a:xfrm>
              <a:off x="1500188" y="287337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2" name="Freeform 631"/>
            <p:cNvSpPr>
              <a:spLocks noChangeArrowheads="1"/>
            </p:cNvSpPr>
            <p:nvPr/>
          </p:nvSpPr>
          <p:spPr bwMode="auto">
            <a:xfrm>
              <a:off x="1601788" y="2254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3" name="Freeform 634"/>
            <p:cNvSpPr>
              <a:spLocks noChangeArrowheads="1"/>
            </p:cNvSpPr>
            <p:nvPr/>
          </p:nvSpPr>
          <p:spPr bwMode="auto">
            <a:xfrm>
              <a:off x="1625600" y="222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4" name="Freeform 638"/>
            <p:cNvSpPr>
              <a:spLocks noChangeArrowheads="1"/>
            </p:cNvSpPr>
            <p:nvPr/>
          </p:nvSpPr>
          <p:spPr bwMode="auto">
            <a:xfrm>
              <a:off x="1644650" y="238125"/>
              <a:ext cx="44450" cy="44450"/>
            </a:xfrm>
            <a:custGeom>
              <a:avLst/>
              <a:gdLst>
                <a:gd name="T0" fmla="*/ 0 w 12"/>
                <a:gd name="T1" fmla="*/ 3 h 12"/>
                <a:gd name="T2" fmla="*/ 8 w 12"/>
                <a:gd name="T3" fmla="*/ 12 h 12"/>
                <a:gd name="T4" fmla="*/ 0 w 12"/>
                <a:gd name="T5" fmla="*/ 3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5" name="Freeform 644"/>
            <p:cNvSpPr>
              <a:spLocks noChangeArrowheads="1"/>
            </p:cNvSpPr>
            <p:nvPr/>
          </p:nvSpPr>
          <p:spPr bwMode="auto">
            <a:xfrm>
              <a:off x="1658938" y="241300"/>
              <a:ext cx="7938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6" name="Freeform 646"/>
            <p:cNvSpPr>
              <a:spLocks noChangeArrowheads="1"/>
            </p:cNvSpPr>
            <p:nvPr/>
          </p:nvSpPr>
          <p:spPr bwMode="auto">
            <a:xfrm>
              <a:off x="1662113" y="238125"/>
              <a:ext cx="19050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7" name="Freeform 647"/>
            <p:cNvSpPr>
              <a:spLocks noChangeArrowheads="1"/>
            </p:cNvSpPr>
            <p:nvPr/>
          </p:nvSpPr>
          <p:spPr bwMode="auto">
            <a:xfrm>
              <a:off x="1662113" y="142875"/>
              <a:ext cx="4763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8" name="Freeform 649"/>
            <p:cNvSpPr>
              <a:spLocks noChangeArrowheads="1"/>
            </p:cNvSpPr>
            <p:nvPr/>
          </p:nvSpPr>
          <p:spPr bwMode="auto">
            <a:xfrm>
              <a:off x="1662113" y="147637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09" name="Freeform 650"/>
            <p:cNvSpPr>
              <a:spLocks noChangeArrowheads="1"/>
            </p:cNvSpPr>
            <p:nvPr/>
          </p:nvSpPr>
          <p:spPr bwMode="auto">
            <a:xfrm>
              <a:off x="1666875" y="16510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10" name="Freeform 651"/>
            <p:cNvSpPr>
              <a:spLocks noChangeArrowheads="1"/>
            </p:cNvSpPr>
            <p:nvPr/>
          </p:nvSpPr>
          <p:spPr bwMode="auto">
            <a:xfrm>
              <a:off x="1666875" y="158750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11" name="Freeform 652"/>
            <p:cNvSpPr>
              <a:spLocks noChangeArrowheads="1"/>
            </p:cNvSpPr>
            <p:nvPr/>
          </p:nvSpPr>
          <p:spPr bwMode="auto">
            <a:xfrm>
              <a:off x="1666875" y="169862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12" name="Freeform 653"/>
            <p:cNvSpPr>
              <a:spLocks noChangeArrowheads="1"/>
            </p:cNvSpPr>
            <p:nvPr/>
          </p:nvSpPr>
          <p:spPr bwMode="auto">
            <a:xfrm>
              <a:off x="1666875" y="173037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13" name="Freeform 665"/>
            <p:cNvSpPr>
              <a:spLocks noChangeArrowheads="1"/>
            </p:cNvSpPr>
            <p:nvPr/>
          </p:nvSpPr>
          <p:spPr bwMode="auto">
            <a:xfrm>
              <a:off x="1695450" y="27304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10514" name="图片 698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509838"/>
            <a:ext cx="6807200" cy="417512"/>
          </a:xfrm>
          <a:custGeom>
            <a:avLst/>
            <a:gdLst>
              <a:gd name="T0" fmla="*/ 0 w 4488833"/>
              <a:gd name="T1" fmla="*/ 0 h 632618"/>
              <a:gd name="T2" fmla="*/ 4488833 w 4488833"/>
              <a:gd name="T3" fmla="*/ 0 h 632618"/>
              <a:gd name="T4" fmla="*/ 4488833 w 4488833"/>
              <a:gd name="T5" fmla="*/ 632618 h 632618"/>
              <a:gd name="T6" fmla="*/ 0 w 4488833"/>
              <a:gd name="T7" fmla="*/ 632618 h 632618"/>
              <a:gd name="T8" fmla="*/ 0 w 4488833"/>
              <a:gd name="T9" fmla="*/ 0 h 632618"/>
              <a:gd name="T10" fmla="*/ 4488833 w 4488833"/>
              <a:gd name="T11" fmla="*/ 632618 h 632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488833" h="632618">
                <a:moveTo>
                  <a:pt x="0" y="0"/>
                </a:moveTo>
                <a:lnTo>
                  <a:pt x="4488833" y="0"/>
                </a:lnTo>
                <a:lnTo>
                  <a:pt x="4488833" y="632618"/>
                </a:lnTo>
                <a:lnTo>
                  <a:pt x="0" y="63261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0515" name="图片 699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922838"/>
            <a:ext cx="6807200" cy="417512"/>
          </a:xfrm>
          <a:custGeom>
            <a:avLst/>
            <a:gdLst>
              <a:gd name="T0" fmla="*/ 0 w 4488833"/>
              <a:gd name="T1" fmla="*/ 0 h 632618"/>
              <a:gd name="T2" fmla="*/ 4488833 w 4488833"/>
              <a:gd name="T3" fmla="*/ 0 h 632618"/>
              <a:gd name="T4" fmla="*/ 4488833 w 4488833"/>
              <a:gd name="T5" fmla="*/ 632618 h 632618"/>
              <a:gd name="T6" fmla="*/ 0 w 4488833"/>
              <a:gd name="T7" fmla="*/ 632618 h 632618"/>
              <a:gd name="T8" fmla="*/ 0 w 4488833"/>
              <a:gd name="T9" fmla="*/ 0 h 632618"/>
              <a:gd name="T10" fmla="*/ 4488833 w 4488833"/>
              <a:gd name="T11" fmla="*/ 632618 h 632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488833" h="632618">
                <a:moveTo>
                  <a:pt x="0" y="0"/>
                </a:moveTo>
                <a:lnTo>
                  <a:pt x="4488833" y="0"/>
                </a:lnTo>
                <a:lnTo>
                  <a:pt x="4488833" y="632618"/>
                </a:lnTo>
                <a:lnTo>
                  <a:pt x="0" y="63261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10516" name="组合 4"/>
          <p:cNvGrpSpPr/>
          <p:nvPr/>
        </p:nvGrpSpPr>
        <p:grpSpPr bwMode="auto">
          <a:xfrm>
            <a:off x="3375025" y="1149350"/>
            <a:ext cx="4403725" cy="584200"/>
            <a:chOff x="0" y="0"/>
            <a:chExt cx="4402572" cy="584775"/>
          </a:xfrm>
        </p:grpSpPr>
        <p:sp>
          <p:nvSpPr>
            <p:cNvPr id="10517" name="文本框 700"/>
            <p:cNvSpPr>
              <a:spLocks noChangeArrowheads="1"/>
            </p:cNvSpPr>
            <p:nvPr/>
          </p:nvSpPr>
          <p:spPr bwMode="auto">
            <a:xfrm>
              <a:off x="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10518" name="文本框 701"/>
            <p:cNvSpPr>
              <a:spLocks noChangeArrowheads="1"/>
            </p:cNvSpPr>
            <p:nvPr/>
          </p:nvSpPr>
          <p:spPr bwMode="auto">
            <a:xfrm>
              <a:off x="206373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</p:grpSp>
      <p:grpSp>
        <p:nvGrpSpPr>
          <p:cNvPr id="10519" name="组合 5"/>
          <p:cNvGrpSpPr/>
          <p:nvPr/>
        </p:nvGrpSpPr>
        <p:grpSpPr bwMode="auto">
          <a:xfrm>
            <a:off x="4087813" y="1670050"/>
            <a:ext cx="4402137" cy="584200"/>
            <a:chOff x="0" y="0"/>
            <a:chExt cx="4402572" cy="584775"/>
          </a:xfrm>
        </p:grpSpPr>
        <p:sp>
          <p:nvSpPr>
            <p:cNvPr id="10520" name="文本框 702"/>
            <p:cNvSpPr>
              <a:spLocks noChangeArrowheads="1"/>
            </p:cNvSpPr>
            <p:nvPr/>
          </p:nvSpPr>
          <p:spPr bwMode="auto">
            <a:xfrm>
              <a:off x="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10521" name="文本框 703"/>
            <p:cNvSpPr>
              <a:spLocks noChangeArrowheads="1"/>
            </p:cNvSpPr>
            <p:nvPr/>
          </p:nvSpPr>
          <p:spPr bwMode="auto">
            <a:xfrm>
              <a:off x="206373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</p:grpSp>
      <p:grpSp>
        <p:nvGrpSpPr>
          <p:cNvPr id="10522" name="组合 6"/>
          <p:cNvGrpSpPr/>
          <p:nvPr/>
        </p:nvGrpSpPr>
        <p:grpSpPr bwMode="auto">
          <a:xfrm>
            <a:off x="3375025" y="3546475"/>
            <a:ext cx="4403725" cy="585788"/>
            <a:chOff x="0" y="0"/>
            <a:chExt cx="4402572" cy="584775"/>
          </a:xfrm>
        </p:grpSpPr>
        <p:sp>
          <p:nvSpPr>
            <p:cNvPr id="10523" name="文本框 704"/>
            <p:cNvSpPr>
              <a:spLocks noChangeArrowheads="1"/>
            </p:cNvSpPr>
            <p:nvPr/>
          </p:nvSpPr>
          <p:spPr bwMode="auto">
            <a:xfrm>
              <a:off x="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10524" name="文本框 705"/>
            <p:cNvSpPr>
              <a:spLocks noChangeArrowheads="1"/>
            </p:cNvSpPr>
            <p:nvPr/>
          </p:nvSpPr>
          <p:spPr bwMode="auto">
            <a:xfrm>
              <a:off x="206373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</p:grpSp>
      <p:grpSp>
        <p:nvGrpSpPr>
          <p:cNvPr id="10525" name="组合 7"/>
          <p:cNvGrpSpPr/>
          <p:nvPr/>
        </p:nvGrpSpPr>
        <p:grpSpPr bwMode="auto">
          <a:xfrm>
            <a:off x="4087813" y="4068763"/>
            <a:ext cx="4402137" cy="584200"/>
            <a:chOff x="0" y="0"/>
            <a:chExt cx="4402572" cy="584775"/>
          </a:xfrm>
        </p:grpSpPr>
        <p:sp>
          <p:nvSpPr>
            <p:cNvPr id="10526" name="文本框 706"/>
            <p:cNvSpPr>
              <a:spLocks noChangeArrowheads="1"/>
            </p:cNvSpPr>
            <p:nvPr/>
          </p:nvSpPr>
          <p:spPr bwMode="auto">
            <a:xfrm>
              <a:off x="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  <p:sp>
          <p:nvSpPr>
            <p:cNvPr id="10527" name="文本框 707"/>
            <p:cNvSpPr>
              <a:spLocks noChangeArrowheads="1"/>
            </p:cNvSpPr>
            <p:nvPr/>
          </p:nvSpPr>
          <p:spPr bwMode="auto">
            <a:xfrm>
              <a:off x="2063730" y="0"/>
              <a:ext cx="23388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2E2E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  <a:sym typeface="禹卫书法行书简体" panose="02000603000000000000" pitchFamily="2" charset="-122"/>
                </a:rPr>
                <a:t>请输入标题</a:t>
              </a:r>
            </a:p>
          </p:txBody>
        </p:sp>
      </p:grpSp>
      <p:pic>
        <p:nvPicPr>
          <p:cNvPr id="10528" name="图片 708"/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54546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10529" name="组合 2"/>
          <p:cNvGrpSpPr>
            <a:grpSpLocks noChangeAspect="1"/>
          </p:cNvGrpSpPr>
          <p:nvPr/>
        </p:nvGrpSpPr>
        <p:grpSpPr bwMode="auto">
          <a:xfrm flipH="1">
            <a:off x="9131300" y="765175"/>
            <a:ext cx="908050" cy="2114550"/>
            <a:chOff x="0" y="0"/>
            <a:chExt cx="909472" cy="2114550"/>
          </a:xfrm>
        </p:grpSpPr>
        <p:pic>
          <p:nvPicPr>
            <p:cNvPr id="10530" name="图片 289" descr="未标题-1"/>
            <p:cNvPicPr preferRelativeResize="0"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104619" y="1100461"/>
              <a:ext cx="1118707" cy="909472"/>
            </a:xfrm>
            <a:custGeom>
              <a:avLst/>
              <a:gdLst>
                <a:gd name="T0" fmla="*/ 1118707 w 1118707"/>
                <a:gd name="T1" fmla="*/ 909472 h 909472"/>
                <a:gd name="T2" fmla="*/ 1118707 w 1118707"/>
                <a:gd name="T3" fmla="*/ 0 h 909472"/>
                <a:gd name="T4" fmla="*/ 0 w 1118707"/>
                <a:gd name="T5" fmla="*/ 0 h 909472"/>
                <a:gd name="T6" fmla="*/ 0 w 1118707"/>
                <a:gd name="T7" fmla="*/ 909472 h 909472"/>
                <a:gd name="T8" fmla="*/ 0 w 1118707"/>
                <a:gd name="T9" fmla="*/ 0 h 909472"/>
                <a:gd name="T10" fmla="*/ 1118707 w 1118707"/>
                <a:gd name="T11" fmla="*/ 909472 h 909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18707" h="909472">
                  <a:moveTo>
                    <a:pt x="1118707" y="909472"/>
                  </a:moveTo>
                  <a:lnTo>
                    <a:pt x="1118707" y="0"/>
                  </a:lnTo>
                  <a:lnTo>
                    <a:pt x="0" y="0"/>
                  </a:lnTo>
                  <a:lnTo>
                    <a:pt x="0" y="9094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0531" name="图片 290" descr="未标题-1"/>
            <p:cNvPicPr preferRelativeResize="0"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08815" y="124423"/>
              <a:ext cx="1128407" cy="879562"/>
            </a:xfrm>
            <a:custGeom>
              <a:avLst/>
              <a:gdLst>
                <a:gd name="T0" fmla="*/ 0 w 1128407"/>
                <a:gd name="T1" fmla="*/ 879562 h 879562"/>
                <a:gd name="T2" fmla="*/ 0 w 1128407"/>
                <a:gd name="T3" fmla="*/ 0 h 879562"/>
                <a:gd name="T4" fmla="*/ 1128407 w 1128407"/>
                <a:gd name="T5" fmla="*/ 0 h 879562"/>
                <a:gd name="T6" fmla="*/ 1128407 w 1128407"/>
                <a:gd name="T7" fmla="*/ 879562 h 879562"/>
                <a:gd name="T8" fmla="*/ 0 w 1128407"/>
                <a:gd name="T9" fmla="*/ 0 h 879562"/>
                <a:gd name="T10" fmla="*/ 1128407 w 1128407"/>
                <a:gd name="T11" fmla="*/ 879562 h 879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28407" h="879562">
                  <a:moveTo>
                    <a:pt x="0" y="879562"/>
                  </a:moveTo>
                  <a:lnTo>
                    <a:pt x="0" y="0"/>
                  </a:lnTo>
                  <a:lnTo>
                    <a:pt x="1128407" y="0"/>
                  </a:lnTo>
                  <a:lnTo>
                    <a:pt x="1128407" y="87956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grpSp>
        <p:nvGrpSpPr>
          <p:cNvPr id="10532" name="组合 295"/>
          <p:cNvGrpSpPr>
            <a:grpSpLocks noChangeAspect="1"/>
          </p:cNvGrpSpPr>
          <p:nvPr/>
        </p:nvGrpSpPr>
        <p:grpSpPr bwMode="auto">
          <a:xfrm flipH="1">
            <a:off x="9159875" y="3181350"/>
            <a:ext cx="909638" cy="2114550"/>
            <a:chOff x="0" y="0"/>
            <a:chExt cx="909472" cy="2114550"/>
          </a:xfrm>
        </p:grpSpPr>
        <p:pic>
          <p:nvPicPr>
            <p:cNvPr id="10533" name="图片 296" descr="未标题-1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104619" y="1100461"/>
              <a:ext cx="1118707" cy="909472"/>
            </a:xfrm>
            <a:custGeom>
              <a:avLst/>
              <a:gdLst>
                <a:gd name="T0" fmla="*/ 1118707 w 1118707"/>
                <a:gd name="T1" fmla="*/ 909472 h 909472"/>
                <a:gd name="T2" fmla="*/ 1118707 w 1118707"/>
                <a:gd name="T3" fmla="*/ 0 h 909472"/>
                <a:gd name="T4" fmla="*/ 0 w 1118707"/>
                <a:gd name="T5" fmla="*/ 0 h 909472"/>
                <a:gd name="T6" fmla="*/ 0 w 1118707"/>
                <a:gd name="T7" fmla="*/ 909472 h 909472"/>
                <a:gd name="T8" fmla="*/ 0 w 1118707"/>
                <a:gd name="T9" fmla="*/ 0 h 909472"/>
                <a:gd name="T10" fmla="*/ 1118707 w 1118707"/>
                <a:gd name="T11" fmla="*/ 909472 h 909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18707" h="909472">
                  <a:moveTo>
                    <a:pt x="1118707" y="909472"/>
                  </a:moveTo>
                  <a:lnTo>
                    <a:pt x="1118707" y="0"/>
                  </a:lnTo>
                  <a:lnTo>
                    <a:pt x="0" y="0"/>
                  </a:lnTo>
                  <a:lnTo>
                    <a:pt x="0" y="9094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0534" name="图片 297" descr="未标题-1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08815" y="124423"/>
              <a:ext cx="1128407" cy="879562"/>
            </a:xfrm>
            <a:custGeom>
              <a:avLst/>
              <a:gdLst>
                <a:gd name="T0" fmla="*/ 0 w 1128407"/>
                <a:gd name="T1" fmla="*/ 879562 h 879562"/>
                <a:gd name="T2" fmla="*/ 0 w 1128407"/>
                <a:gd name="T3" fmla="*/ 0 h 879562"/>
                <a:gd name="T4" fmla="*/ 1128407 w 1128407"/>
                <a:gd name="T5" fmla="*/ 0 h 879562"/>
                <a:gd name="T6" fmla="*/ 1128407 w 1128407"/>
                <a:gd name="T7" fmla="*/ 879562 h 879562"/>
                <a:gd name="T8" fmla="*/ 0 w 1128407"/>
                <a:gd name="T9" fmla="*/ 0 h 879562"/>
                <a:gd name="T10" fmla="*/ 1128407 w 1128407"/>
                <a:gd name="T11" fmla="*/ 879562 h 879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128407" h="879562">
                  <a:moveTo>
                    <a:pt x="0" y="879562"/>
                  </a:moveTo>
                  <a:lnTo>
                    <a:pt x="0" y="0"/>
                  </a:lnTo>
                  <a:lnTo>
                    <a:pt x="1128407" y="0"/>
                  </a:lnTo>
                  <a:lnTo>
                    <a:pt x="1128407" y="87956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250"/>
                                        <p:tgtEl>
                                          <p:spTgt spid="1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250"/>
                                        <p:tgtEl>
                                          <p:spTgt spid="1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" accel="42000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accel="42000" decel="38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2000" decel="3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2000" decel="38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6F9FC"/>
            </a:gs>
            <a:gs pos="100000">
              <a:srgbClr val="D8D8D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5454650"/>
            <a:ext cx="14030325" cy="1571625"/>
          </a:xfrm>
          <a:custGeom>
            <a:avLst/>
            <a:gdLst>
              <a:gd name="T0" fmla="*/ 0 w 10292945"/>
              <a:gd name="T1" fmla="*/ 0 h 1714500"/>
              <a:gd name="T2" fmla="*/ 10292945 w 10292945"/>
              <a:gd name="T3" fmla="*/ 0 h 1714500"/>
              <a:gd name="T4" fmla="*/ 10292945 w 10292945"/>
              <a:gd name="T5" fmla="*/ 1714500 h 1714500"/>
              <a:gd name="T6" fmla="*/ 0 w 10292945"/>
              <a:gd name="T7" fmla="*/ 1714500 h 1714500"/>
              <a:gd name="T8" fmla="*/ 0 w 10292945"/>
              <a:gd name="T9" fmla="*/ 0 h 1714500"/>
              <a:gd name="T10" fmla="*/ 10292945 w 10292945"/>
              <a:gd name="T11" fmla="*/ 1714500 h 171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292945" h="1714500">
                <a:moveTo>
                  <a:pt x="0" y="0"/>
                </a:moveTo>
                <a:lnTo>
                  <a:pt x="10292945" y="0"/>
                </a:lnTo>
                <a:lnTo>
                  <a:pt x="10292945" y="1714500"/>
                </a:lnTo>
                <a:lnTo>
                  <a:pt x="0" y="1714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1267" name="Freeform 5"/>
          <p:cNvSpPr>
            <a:spLocks noEditPoints="1" noChangeArrowheads="1"/>
          </p:cNvSpPr>
          <p:nvPr/>
        </p:nvSpPr>
        <p:spPr bwMode="auto">
          <a:xfrm>
            <a:off x="4008438" y="1081088"/>
            <a:ext cx="1768475" cy="1657350"/>
          </a:xfrm>
          <a:custGeom>
            <a:avLst/>
            <a:gdLst>
              <a:gd name="T0" fmla="*/ 233 w 235"/>
              <a:gd name="T1" fmla="*/ 111 h 220"/>
              <a:gd name="T2" fmla="*/ 120 w 235"/>
              <a:gd name="T3" fmla="*/ 218 h 220"/>
              <a:gd name="T4" fmla="*/ 56 w 235"/>
              <a:gd name="T5" fmla="*/ 200 h 220"/>
              <a:gd name="T6" fmla="*/ 20 w 235"/>
              <a:gd name="T7" fmla="*/ 172 h 220"/>
              <a:gd name="T8" fmla="*/ 7 w 235"/>
              <a:gd name="T9" fmla="*/ 110 h 220"/>
              <a:gd name="T10" fmla="*/ 81 w 235"/>
              <a:gd name="T11" fmla="*/ 8 h 220"/>
              <a:gd name="T12" fmla="*/ 111 w 235"/>
              <a:gd name="T13" fmla="*/ 20 h 220"/>
              <a:gd name="T14" fmla="*/ 105 w 235"/>
              <a:gd name="T15" fmla="*/ 21 h 220"/>
              <a:gd name="T16" fmla="*/ 55 w 235"/>
              <a:gd name="T17" fmla="*/ 58 h 220"/>
              <a:gd name="T18" fmla="*/ 187 w 235"/>
              <a:gd name="T19" fmla="*/ 65 h 220"/>
              <a:gd name="T20" fmla="*/ 198 w 235"/>
              <a:gd name="T21" fmla="*/ 96 h 220"/>
              <a:gd name="T22" fmla="*/ 180 w 235"/>
              <a:gd name="T23" fmla="*/ 149 h 220"/>
              <a:gd name="T24" fmla="*/ 70 w 235"/>
              <a:gd name="T25" fmla="*/ 54 h 220"/>
              <a:gd name="T26" fmla="*/ 83 w 235"/>
              <a:gd name="T27" fmla="*/ 184 h 220"/>
              <a:gd name="T28" fmla="*/ 80 w 235"/>
              <a:gd name="T29" fmla="*/ 199 h 220"/>
              <a:gd name="T30" fmla="*/ 167 w 235"/>
              <a:gd name="T31" fmla="*/ 189 h 220"/>
              <a:gd name="T32" fmla="*/ 127 w 235"/>
              <a:gd name="T33" fmla="*/ 194 h 220"/>
              <a:gd name="T34" fmla="*/ 184 w 235"/>
              <a:gd name="T35" fmla="*/ 168 h 220"/>
              <a:gd name="T36" fmla="*/ 202 w 235"/>
              <a:gd name="T37" fmla="*/ 75 h 220"/>
              <a:gd name="T38" fmla="*/ 180 w 235"/>
              <a:gd name="T39" fmla="*/ 42 h 220"/>
              <a:gd name="T40" fmla="*/ 118 w 235"/>
              <a:gd name="T41" fmla="*/ 21 h 220"/>
              <a:gd name="T42" fmla="*/ 108 w 235"/>
              <a:gd name="T43" fmla="*/ 26 h 220"/>
              <a:gd name="T44" fmla="*/ 121 w 235"/>
              <a:gd name="T45" fmla="*/ 24 h 220"/>
              <a:gd name="T46" fmla="*/ 153 w 235"/>
              <a:gd name="T47" fmla="*/ 26 h 220"/>
              <a:gd name="T48" fmla="*/ 93 w 235"/>
              <a:gd name="T49" fmla="*/ 28 h 220"/>
              <a:gd name="T50" fmla="*/ 171 w 235"/>
              <a:gd name="T51" fmla="*/ 35 h 220"/>
              <a:gd name="T52" fmla="*/ 134 w 235"/>
              <a:gd name="T53" fmla="*/ 34 h 220"/>
              <a:gd name="T54" fmla="*/ 89 w 235"/>
              <a:gd name="T55" fmla="*/ 41 h 220"/>
              <a:gd name="T56" fmla="*/ 180 w 235"/>
              <a:gd name="T57" fmla="*/ 40 h 220"/>
              <a:gd name="T58" fmla="*/ 61 w 235"/>
              <a:gd name="T59" fmla="*/ 50 h 220"/>
              <a:gd name="T60" fmla="*/ 223 w 235"/>
              <a:gd name="T61" fmla="*/ 62 h 220"/>
              <a:gd name="T62" fmla="*/ 188 w 235"/>
              <a:gd name="T63" fmla="*/ 69 h 220"/>
              <a:gd name="T64" fmla="*/ 228 w 235"/>
              <a:gd name="T65" fmla="*/ 77 h 220"/>
              <a:gd name="T66" fmla="*/ 193 w 235"/>
              <a:gd name="T67" fmla="*/ 84 h 220"/>
              <a:gd name="T68" fmla="*/ 38 w 235"/>
              <a:gd name="T69" fmla="*/ 91 h 220"/>
              <a:gd name="T70" fmla="*/ 46 w 235"/>
              <a:gd name="T71" fmla="*/ 91 h 220"/>
              <a:gd name="T72" fmla="*/ 207 w 235"/>
              <a:gd name="T73" fmla="*/ 99 h 220"/>
              <a:gd name="T74" fmla="*/ 44 w 235"/>
              <a:gd name="T75" fmla="*/ 116 h 220"/>
              <a:gd name="T76" fmla="*/ 199 w 235"/>
              <a:gd name="T77" fmla="*/ 109 h 220"/>
              <a:gd name="T78" fmla="*/ 203 w 235"/>
              <a:gd name="T79" fmla="*/ 127 h 220"/>
              <a:gd name="T80" fmla="*/ 207 w 235"/>
              <a:gd name="T81" fmla="*/ 126 h 220"/>
              <a:gd name="T82" fmla="*/ 197 w 235"/>
              <a:gd name="T83" fmla="*/ 141 h 220"/>
              <a:gd name="T84" fmla="*/ 6 w 235"/>
              <a:gd name="T85" fmla="*/ 149 h 220"/>
              <a:gd name="T86" fmla="*/ 193 w 235"/>
              <a:gd name="T87" fmla="*/ 153 h 220"/>
              <a:gd name="T88" fmla="*/ 194 w 235"/>
              <a:gd name="T89" fmla="*/ 164 h 220"/>
              <a:gd name="T90" fmla="*/ 17 w 235"/>
              <a:gd name="T91" fmla="*/ 159 h 220"/>
              <a:gd name="T92" fmla="*/ 70 w 235"/>
              <a:gd name="T93" fmla="*/ 163 h 220"/>
              <a:gd name="T94" fmla="*/ 74 w 235"/>
              <a:gd name="T95" fmla="*/ 169 h 220"/>
              <a:gd name="T96" fmla="*/ 169 w 235"/>
              <a:gd name="T97" fmla="*/ 175 h 220"/>
              <a:gd name="T98" fmla="*/ 180 w 235"/>
              <a:gd name="T99" fmla="*/ 176 h 220"/>
              <a:gd name="T100" fmla="*/ 145 w 235"/>
              <a:gd name="T101" fmla="*/ 178 h 220"/>
              <a:gd name="T102" fmla="*/ 174 w 235"/>
              <a:gd name="T103" fmla="*/ 182 h 220"/>
              <a:gd name="T104" fmla="*/ 169 w 235"/>
              <a:gd name="T105" fmla="*/ 184 h 220"/>
              <a:gd name="T106" fmla="*/ 38 w 235"/>
              <a:gd name="T107" fmla="*/ 188 h 220"/>
              <a:gd name="T108" fmla="*/ 160 w 235"/>
              <a:gd name="T109" fmla="*/ 189 h 220"/>
              <a:gd name="T110" fmla="*/ 31 w 235"/>
              <a:gd name="T111" fmla="*/ 190 h 220"/>
              <a:gd name="T112" fmla="*/ 39 w 235"/>
              <a:gd name="T113" fmla="*/ 192 h 220"/>
              <a:gd name="T114" fmla="*/ 157 w 235"/>
              <a:gd name="T115" fmla="*/ 194 h 220"/>
              <a:gd name="T116" fmla="*/ 89 w 235"/>
              <a:gd name="T117" fmla="*/ 195 h 220"/>
              <a:gd name="T118" fmla="*/ 94 w 235"/>
              <a:gd name="T119" fmla="*/ 196 h 220"/>
              <a:gd name="T120" fmla="*/ 122 w 235"/>
              <a:gd name="T121" fmla="*/ 207 h 2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220"/>
              <a:gd name="T185" fmla="*/ 235 w 235"/>
              <a:gd name="T186" fmla="*/ 220 h 2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220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1268" name="图片 2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295400"/>
            <a:ext cx="1263650" cy="1228725"/>
          </a:xfrm>
          <a:custGeom>
            <a:avLst/>
            <a:gdLst>
              <a:gd name="T0" fmla="*/ 631390 w 1262780"/>
              <a:gd name="T1" fmla="*/ 0 h 1228249"/>
              <a:gd name="T2" fmla="*/ 1262780 w 1262780"/>
              <a:gd name="T3" fmla="*/ 631390 h 1228249"/>
              <a:gd name="T4" fmla="*/ 877156 w 1262780"/>
              <a:gd name="T5" fmla="*/ 1213162 h 1228249"/>
              <a:gd name="T6" fmla="*/ 828554 w 1262780"/>
              <a:gd name="T7" fmla="*/ 1228249 h 1228249"/>
              <a:gd name="T8" fmla="*/ 434226 w 1262780"/>
              <a:gd name="T9" fmla="*/ 1228249 h 1228249"/>
              <a:gd name="T10" fmla="*/ 385625 w 1262780"/>
              <a:gd name="T11" fmla="*/ 1213162 h 1228249"/>
              <a:gd name="T12" fmla="*/ 0 w 1262780"/>
              <a:gd name="T13" fmla="*/ 631390 h 1228249"/>
              <a:gd name="T14" fmla="*/ 631390 w 1262780"/>
              <a:gd name="T15" fmla="*/ 0 h 1228249"/>
              <a:gd name="T16" fmla="*/ 0 w 1262780"/>
              <a:gd name="T17" fmla="*/ 0 h 1228249"/>
              <a:gd name="T18" fmla="*/ 1262780 w 1262780"/>
              <a:gd name="T19" fmla="*/ 1228249 h 1228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262780" h="1228249">
                <a:moveTo>
                  <a:pt x="631390" y="0"/>
                </a:moveTo>
                <a:cubicBezTo>
                  <a:pt x="980097" y="0"/>
                  <a:pt x="1262780" y="282683"/>
                  <a:pt x="1262780" y="631390"/>
                </a:cubicBezTo>
                <a:cubicBezTo>
                  <a:pt x="1262780" y="892920"/>
                  <a:pt x="1103771" y="1117312"/>
                  <a:pt x="877156" y="1213162"/>
                </a:cubicBezTo>
                <a:lnTo>
                  <a:pt x="828554" y="1228249"/>
                </a:lnTo>
                <a:lnTo>
                  <a:pt x="434226" y="1228249"/>
                </a:lnTo>
                <a:lnTo>
                  <a:pt x="385625" y="1213162"/>
                </a:lnTo>
                <a:cubicBezTo>
                  <a:pt x="159009" y="1117312"/>
                  <a:pt x="0" y="892920"/>
                  <a:pt x="0" y="631390"/>
                </a:cubicBezTo>
                <a:cubicBezTo>
                  <a:pt x="0" y="282683"/>
                  <a:pt x="282683" y="0"/>
                  <a:pt x="63139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1269" name="Freeform 5"/>
          <p:cNvSpPr>
            <a:spLocks noEditPoints="1" noChangeArrowheads="1"/>
          </p:cNvSpPr>
          <p:nvPr/>
        </p:nvSpPr>
        <p:spPr bwMode="auto">
          <a:xfrm rot="15485535">
            <a:off x="5942807" y="1377156"/>
            <a:ext cx="2768600" cy="2595563"/>
          </a:xfrm>
          <a:custGeom>
            <a:avLst/>
            <a:gdLst>
              <a:gd name="T0" fmla="*/ 233 w 235"/>
              <a:gd name="T1" fmla="*/ 111 h 220"/>
              <a:gd name="T2" fmla="*/ 120 w 235"/>
              <a:gd name="T3" fmla="*/ 218 h 220"/>
              <a:gd name="T4" fmla="*/ 56 w 235"/>
              <a:gd name="T5" fmla="*/ 200 h 220"/>
              <a:gd name="T6" fmla="*/ 20 w 235"/>
              <a:gd name="T7" fmla="*/ 172 h 220"/>
              <a:gd name="T8" fmla="*/ 7 w 235"/>
              <a:gd name="T9" fmla="*/ 110 h 220"/>
              <a:gd name="T10" fmla="*/ 81 w 235"/>
              <a:gd name="T11" fmla="*/ 8 h 220"/>
              <a:gd name="T12" fmla="*/ 111 w 235"/>
              <a:gd name="T13" fmla="*/ 20 h 220"/>
              <a:gd name="T14" fmla="*/ 105 w 235"/>
              <a:gd name="T15" fmla="*/ 21 h 220"/>
              <a:gd name="T16" fmla="*/ 55 w 235"/>
              <a:gd name="T17" fmla="*/ 58 h 220"/>
              <a:gd name="T18" fmla="*/ 187 w 235"/>
              <a:gd name="T19" fmla="*/ 65 h 220"/>
              <a:gd name="T20" fmla="*/ 198 w 235"/>
              <a:gd name="T21" fmla="*/ 96 h 220"/>
              <a:gd name="T22" fmla="*/ 180 w 235"/>
              <a:gd name="T23" fmla="*/ 149 h 220"/>
              <a:gd name="T24" fmla="*/ 70 w 235"/>
              <a:gd name="T25" fmla="*/ 54 h 220"/>
              <a:gd name="T26" fmla="*/ 83 w 235"/>
              <a:gd name="T27" fmla="*/ 184 h 220"/>
              <a:gd name="T28" fmla="*/ 80 w 235"/>
              <a:gd name="T29" fmla="*/ 199 h 220"/>
              <a:gd name="T30" fmla="*/ 167 w 235"/>
              <a:gd name="T31" fmla="*/ 189 h 220"/>
              <a:gd name="T32" fmla="*/ 127 w 235"/>
              <a:gd name="T33" fmla="*/ 194 h 220"/>
              <a:gd name="T34" fmla="*/ 184 w 235"/>
              <a:gd name="T35" fmla="*/ 168 h 220"/>
              <a:gd name="T36" fmla="*/ 202 w 235"/>
              <a:gd name="T37" fmla="*/ 75 h 220"/>
              <a:gd name="T38" fmla="*/ 180 w 235"/>
              <a:gd name="T39" fmla="*/ 42 h 220"/>
              <a:gd name="T40" fmla="*/ 118 w 235"/>
              <a:gd name="T41" fmla="*/ 21 h 220"/>
              <a:gd name="T42" fmla="*/ 108 w 235"/>
              <a:gd name="T43" fmla="*/ 26 h 220"/>
              <a:gd name="T44" fmla="*/ 121 w 235"/>
              <a:gd name="T45" fmla="*/ 24 h 220"/>
              <a:gd name="T46" fmla="*/ 153 w 235"/>
              <a:gd name="T47" fmla="*/ 26 h 220"/>
              <a:gd name="T48" fmla="*/ 93 w 235"/>
              <a:gd name="T49" fmla="*/ 28 h 220"/>
              <a:gd name="T50" fmla="*/ 171 w 235"/>
              <a:gd name="T51" fmla="*/ 35 h 220"/>
              <a:gd name="T52" fmla="*/ 134 w 235"/>
              <a:gd name="T53" fmla="*/ 34 h 220"/>
              <a:gd name="T54" fmla="*/ 89 w 235"/>
              <a:gd name="T55" fmla="*/ 41 h 220"/>
              <a:gd name="T56" fmla="*/ 180 w 235"/>
              <a:gd name="T57" fmla="*/ 40 h 220"/>
              <a:gd name="T58" fmla="*/ 61 w 235"/>
              <a:gd name="T59" fmla="*/ 50 h 220"/>
              <a:gd name="T60" fmla="*/ 223 w 235"/>
              <a:gd name="T61" fmla="*/ 62 h 220"/>
              <a:gd name="T62" fmla="*/ 188 w 235"/>
              <a:gd name="T63" fmla="*/ 69 h 220"/>
              <a:gd name="T64" fmla="*/ 228 w 235"/>
              <a:gd name="T65" fmla="*/ 77 h 220"/>
              <a:gd name="T66" fmla="*/ 193 w 235"/>
              <a:gd name="T67" fmla="*/ 84 h 220"/>
              <a:gd name="T68" fmla="*/ 38 w 235"/>
              <a:gd name="T69" fmla="*/ 91 h 220"/>
              <a:gd name="T70" fmla="*/ 46 w 235"/>
              <a:gd name="T71" fmla="*/ 91 h 220"/>
              <a:gd name="T72" fmla="*/ 207 w 235"/>
              <a:gd name="T73" fmla="*/ 99 h 220"/>
              <a:gd name="T74" fmla="*/ 44 w 235"/>
              <a:gd name="T75" fmla="*/ 116 h 220"/>
              <a:gd name="T76" fmla="*/ 199 w 235"/>
              <a:gd name="T77" fmla="*/ 109 h 220"/>
              <a:gd name="T78" fmla="*/ 203 w 235"/>
              <a:gd name="T79" fmla="*/ 127 h 220"/>
              <a:gd name="T80" fmla="*/ 207 w 235"/>
              <a:gd name="T81" fmla="*/ 126 h 220"/>
              <a:gd name="T82" fmla="*/ 197 w 235"/>
              <a:gd name="T83" fmla="*/ 141 h 220"/>
              <a:gd name="T84" fmla="*/ 6 w 235"/>
              <a:gd name="T85" fmla="*/ 149 h 220"/>
              <a:gd name="T86" fmla="*/ 193 w 235"/>
              <a:gd name="T87" fmla="*/ 153 h 220"/>
              <a:gd name="T88" fmla="*/ 194 w 235"/>
              <a:gd name="T89" fmla="*/ 164 h 220"/>
              <a:gd name="T90" fmla="*/ 17 w 235"/>
              <a:gd name="T91" fmla="*/ 159 h 220"/>
              <a:gd name="T92" fmla="*/ 70 w 235"/>
              <a:gd name="T93" fmla="*/ 163 h 220"/>
              <a:gd name="T94" fmla="*/ 74 w 235"/>
              <a:gd name="T95" fmla="*/ 169 h 220"/>
              <a:gd name="T96" fmla="*/ 169 w 235"/>
              <a:gd name="T97" fmla="*/ 175 h 220"/>
              <a:gd name="T98" fmla="*/ 180 w 235"/>
              <a:gd name="T99" fmla="*/ 176 h 220"/>
              <a:gd name="T100" fmla="*/ 145 w 235"/>
              <a:gd name="T101" fmla="*/ 178 h 220"/>
              <a:gd name="T102" fmla="*/ 174 w 235"/>
              <a:gd name="T103" fmla="*/ 182 h 220"/>
              <a:gd name="T104" fmla="*/ 169 w 235"/>
              <a:gd name="T105" fmla="*/ 184 h 220"/>
              <a:gd name="T106" fmla="*/ 38 w 235"/>
              <a:gd name="T107" fmla="*/ 188 h 220"/>
              <a:gd name="T108" fmla="*/ 160 w 235"/>
              <a:gd name="T109" fmla="*/ 189 h 220"/>
              <a:gd name="T110" fmla="*/ 31 w 235"/>
              <a:gd name="T111" fmla="*/ 190 h 220"/>
              <a:gd name="T112" fmla="*/ 39 w 235"/>
              <a:gd name="T113" fmla="*/ 192 h 220"/>
              <a:gd name="T114" fmla="*/ 157 w 235"/>
              <a:gd name="T115" fmla="*/ 194 h 220"/>
              <a:gd name="T116" fmla="*/ 89 w 235"/>
              <a:gd name="T117" fmla="*/ 195 h 220"/>
              <a:gd name="T118" fmla="*/ 94 w 235"/>
              <a:gd name="T119" fmla="*/ 196 h 220"/>
              <a:gd name="T120" fmla="*/ 122 w 235"/>
              <a:gd name="T121" fmla="*/ 207 h 2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220"/>
              <a:gd name="T185" fmla="*/ 235 w 235"/>
              <a:gd name="T186" fmla="*/ 220 h 2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220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1270" name="图片 33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663700"/>
            <a:ext cx="1922463" cy="1920875"/>
          </a:xfrm>
          <a:custGeom>
            <a:avLst/>
            <a:gdLst>
              <a:gd name="T0" fmla="*/ 960787 w 1921574"/>
              <a:gd name="T1" fmla="*/ 0 h 1921574"/>
              <a:gd name="T2" fmla="*/ 1921574 w 1921574"/>
              <a:gd name="T3" fmla="*/ 960787 h 1921574"/>
              <a:gd name="T4" fmla="*/ 960787 w 1921574"/>
              <a:gd name="T5" fmla="*/ 1921574 h 1921574"/>
              <a:gd name="T6" fmla="*/ 0 w 1921574"/>
              <a:gd name="T7" fmla="*/ 960787 h 1921574"/>
              <a:gd name="T8" fmla="*/ 960787 w 1921574"/>
              <a:gd name="T9" fmla="*/ 0 h 1921574"/>
              <a:gd name="T10" fmla="*/ 0 w 1921574"/>
              <a:gd name="T11" fmla="*/ 0 h 1921574"/>
              <a:gd name="T12" fmla="*/ 1921574 w 1921574"/>
              <a:gd name="T13" fmla="*/ 1921574 h 192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921574" h="1921574">
                <a:moveTo>
                  <a:pt x="960787" y="0"/>
                </a:moveTo>
                <a:cubicBezTo>
                  <a:pt x="1491415" y="0"/>
                  <a:pt x="1921574" y="430159"/>
                  <a:pt x="1921574" y="960787"/>
                </a:cubicBezTo>
                <a:cubicBezTo>
                  <a:pt x="1921574" y="1491415"/>
                  <a:pt x="1491415" y="1921574"/>
                  <a:pt x="960787" y="1921574"/>
                </a:cubicBezTo>
                <a:cubicBezTo>
                  <a:pt x="430159" y="1921574"/>
                  <a:pt x="0" y="1491415"/>
                  <a:pt x="0" y="960787"/>
                </a:cubicBezTo>
                <a:cubicBezTo>
                  <a:pt x="0" y="430159"/>
                  <a:pt x="430159" y="0"/>
                  <a:pt x="960787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1271" name="Freeform 5"/>
          <p:cNvSpPr>
            <a:spLocks noEditPoints="1" noChangeArrowheads="1"/>
          </p:cNvSpPr>
          <p:nvPr/>
        </p:nvSpPr>
        <p:spPr bwMode="auto">
          <a:xfrm rot="17494122">
            <a:off x="3731419" y="3239294"/>
            <a:ext cx="2257425" cy="2116137"/>
          </a:xfrm>
          <a:custGeom>
            <a:avLst/>
            <a:gdLst>
              <a:gd name="T0" fmla="*/ 233 w 235"/>
              <a:gd name="T1" fmla="*/ 111 h 220"/>
              <a:gd name="T2" fmla="*/ 120 w 235"/>
              <a:gd name="T3" fmla="*/ 218 h 220"/>
              <a:gd name="T4" fmla="*/ 56 w 235"/>
              <a:gd name="T5" fmla="*/ 200 h 220"/>
              <a:gd name="T6" fmla="*/ 20 w 235"/>
              <a:gd name="T7" fmla="*/ 172 h 220"/>
              <a:gd name="T8" fmla="*/ 7 w 235"/>
              <a:gd name="T9" fmla="*/ 110 h 220"/>
              <a:gd name="T10" fmla="*/ 81 w 235"/>
              <a:gd name="T11" fmla="*/ 8 h 220"/>
              <a:gd name="T12" fmla="*/ 111 w 235"/>
              <a:gd name="T13" fmla="*/ 20 h 220"/>
              <a:gd name="T14" fmla="*/ 105 w 235"/>
              <a:gd name="T15" fmla="*/ 21 h 220"/>
              <a:gd name="T16" fmla="*/ 55 w 235"/>
              <a:gd name="T17" fmla="*/ 58 h 220"/>
              <a:gd name="T18" fmla="*/ 187 w 235"/>
              <a:gd name="T19" fmla="*/ 65 h 220"/>
              <a:gd name="T20" fmla="*/ 198 w 235"/>
              <a:gd name="T21" fmla="*/ 96 h 220"/>
              <a:gd name="T22" fmla="*/ 180 w 235"/>
              <a:gd name="T23" fmla="*/ 149 h 220"/>
              <a:gd name="T24" fmla="*/ 70 w 235"/>
              <a:gd name="T25" fmla="*/ 54 h 220"/>
              <a:gd name="T26" fmla="*/ 83 w 235"/>
              <a:gd name="T27" fmla="*/ 184 h 220"/>
              <a:gd name="T28" fmla="*/ 80 w 235"/>
              <a:gd name="T29" fmla="*/ 199 h 220"/>
              <a:gd name="T30" fmla="*/ 167 w 235"/>
              <a:gd name="T31" fmla="*/ 189 h 220"/>
              <a:gd name="T32" fmla="*/ 127 w 235"/>
              <a:gd name="T33" fmla="*/ 194 h 220"/>
              <a:gd name="T34" fmla="*/ 184 w 235"/>
              <a:gd name="T35" fmla="*/ 168 h 220"/>
              <a:gd name="T36" fmla="*/ 202 w 235"/>
              <a:gd name="T37" fmla="*/ 75 h 220"/>
              <a:gd name="T38" fmla="*/ 180 w 235"/>
              <a:gd name="T39" fmla="*/ 42 h 220"/>
              <a:gd name="T40" fmla="*/ 118 w 235"/>
              <a:gd name="T41" fmla="*/ 21 h 220"/>
              <a:gd name="T42" fmla="*/ 108 w 235"/>
              <a:gd name="T43" fmla="*/ 26 h 220"/>
              <a:gd name="T44" fmla="*/ 121 w 235"/>
              <a:gd name="T45" fmla="*/ 24 h 220"/>
              <a:gd name="T46" fmla="*/ 153 w 235"/>
              <a:gd name="T47" fmla="*/ 26 h 220"/>
              <a:gd name="T48" fmla="*/ 93 w 235"/>
              <a:gd name="T49" fmla="*/ 28 h 220"/>
              <a:gd name="T50" fmla="*/ 171 w 235"/>
              <a:gd name="T51" fmla="*/ 35 h 220"/>
              <a:gd name="T52" fmla="*/ 134 w 235"/>
              <a:gd name="T53" fmla="*/ 34 h 220"/>
              <a:gd name="T54" fmla="*/ 89 w 235"/>
              <a:gd name="T55" fmla="*/ 41 h 220"/>
              <a:gd name="T56" fmla="*/ 180 w 235"/>
              <a:gd name="T57" fmla="*/ 40 h 220"/>
              <a:gd name="T58" fmla="*/ 61 w 235"/>
              <a:gd name="T59" fmla="*/ 50 h 220"/>
              <a:gd name="T60" fmla="*/ 223 w 235"/>
              <a:gd name="T61" fmla="*/ 62 h 220"/>
              <a:gd name="T62" fmla="*/ 188 w 235"/>
              <a:gd name="T63" fmla="*/ 69 h 220"/>
              <a:gd name="T64" fmla="*/ 228 w 235"/>
              <a:gd name="T65" fmla="*/ 77 h 220"/>
              <a:gd name="T66" fmla="*/ 193 w 235"/>
              <a:gd name="T67" fmla="*/ 84 h 220"/>
              <a:gd name="T68" fmla="*/ 38 w 235"/>
              <a:gd name="T69" fmla="*/ 91 h 220"/>
              <a:gd name="T70" fmla="*/ 46 w 235"/>
              <a:gd name="T71" fmla="*/ 91 h 220"/>
              <a:gd name="T72" fmla="*/ 207 w 235"/>
              <a:gd name="T73" fmla="*/ 99 h 220"/>
              <a:gd name="T74" fmla="*/ 44 w 235"/>
              <a:gd name="T75" fmla="*/ 116 h 220"/>
              <a:gd name="T76" fmla="*/ 199 w 235"/>
              <a:gd name="T77" fmla="*/ 109 h 220"/>
              <a:gd name="T78" fmla="*/ 203 w 235"/>
              <a:gd name="T79" fmla="*/ 127 h 220"/>
              <a:gd name="T80" fmla="*/ 207 w 235"/>
              <a:gd name="T81" fmla="*/ 126 h 220"/>
              <a:gd name="T82" fmla="*/ 197 w 235"/>
              <a:gd name="T83" fmla="*/ 141 h 220"/>
              <a:gd name="T84" fmla="*/ 6 w 235"/>
              <a:gd name="T85" fmla="*/ 149 h 220"/>
              <a:gd name="T86" fmla="*/ 193 w 235"/>
              <a:gd name="T87" fmla="*/ 153 h 220"/>
              <a:gd name="T88" fmla="*/ 194 w 235"/>
              <a:gd name="T89" fmla="*/ 164 h 220"/>
              <a:gd name="T90" fmla="*/ 17 w 235"/>
              <a:gd name="T91" fmla="*/ 159 h 220"/>
              <a:gd name="T92" fmla="*/ 70 w 235"/>
              <a:gd name="T93" fmla="*/ 163 h 220"/>
              <a:gd name="T94" fmla="*/ 74 w 235"/>
              <a:gd name="T95" fmla="*/ 169 h 220"/>
              <a:gd name="T96" fmla="*/ 169 w 235"/>
              <a:gd name="T97" fmla="*/ 175 h 220"/>
              <a:gd name="T98" fmla="*/ 180 w 235"/>
              <a:gd name="T99" fmla="*/ 176 h 220"/>
              <a:gd name="T100" fmla="*/ 145 w 235"/>
              <a:gd name="T101" fmla="*/ 178 h 220"/>
              <a:gd name="T102" fmla="*/ 174 w 235"/>
              <a:gd name="T103" fmla="*/ 182 h 220"/>
              <a:gd name="T104" fmla="*/ 169 w 235"/>
              <a:gd name="T105" fmla="*/ 184 h 220"/>
              <a:gd name="T106" fmla="*/ 38 w 235"/>
              <a:gd name="T107" fmla="*/ 188 h 220"/>
              <a:gd name="T108" fmla="*/ 160 w 235"/>
              <a:gd name="T109" fmla="*/ 189 h 220"/>
              <a:gd name="T110" fmla="*/ 31 w 235"/>
              <a:gd name="T111" fmla="*/ 190 h 220"/>
              <a:gd name="T112" fmla="*/ 39 w 235"/>
              <a:gd name="T113" fmla="*/ 192 h 220"/>
              <a:gd name="T114" fmla="*/ 157 w 235"/>
              <a:gd name="T115" fmla="*/ 194 h 220"/>
              <a:gd name="T116" fmla="*/ 89 w 235"/>
              <a:gd name="T117" fmla="*/ 195 h 220"/>
              <a:gd name="T118" fmla="*/ 94 w 235"/>
              <a:gd name="T119" fmla="*/ 196 h 220"/>
              <a:gd name="T120" fmla="*/ 122 w 235"/>
              <a:gd name="T121" fmla="*/ 207 h 2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220"/>
              <a:gd name="T185" fmla="*/ 235 w 235"/>
              <a:gd name="T186" fmla="*/ 220 h 2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220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1272" name="图片 36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3476625"/>
            <a:ext cx="1568450" cy="1558925"/>
          </a:xfrm>
          <a:custGeom>
            <a:avLst/>
            <a:gdLst>
              <a:gd name="T0" fmla="*/ 985700 w 2329758"/>
              <a:gd name="T1" fmla="*/ 0 h 2314575"/>
              <a:gd name="T2" fmla="*/ 1344059 w 2329758"/>
              <a:gd name="T3" fmla="*/ 0 h 2314575"/>
              <a:gd name="T4" fmla="*/ 1399643 w 2329758"/>
              <a:gd name="T5" fmla="*/ 8483 h 2314575"/>
              <a:gd name="T6" fmla="*/ 2329758 w 2329758"/>
              <a:gd name="T7" fmla="*/ 1149696 h 2314575"/>
              <a:gd name="T8" fmla="*/ 1164879 w 2329758"/>
              <a:gd name="T9" fmla="*/ 2314575 h 2314575"/>
              <a:gd name="T10" fmla="*/ 0 w 2329758"/>
              <a:gd name="T11" fmla="*/ 1149696 h 2314575"/>
              <a:gd name="T12" fmla="*/ 930116 w 2329758"/>
              <a:gd name="T13" fmla="*/ 8483 h 2314575"/>
              <a:gd name="T14" fmla="*/ 0 w 2329758"/>
              <a:gd name="T15" fmla="*/ 0 h 2314575"/>
              <a:gd name="T16" fmla="*/ 2329758 w 2329758"/>
              <a:gd name="T17" fmla="*/ 2314575 h 2314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329758" h="2314575">
                <a:moveTo>
                  <a:pt x="985700" y="0"/>
                </a:moveTo>
                <a:lnTo>
                  <a:pt x="1344059" y="0"/>
                </a:lnTo>
                <a:lnTo>
                  <a:pt x="1399643" y="8483"/>
                </a:lnTo>
                <a:cubicBezTo>
                  <a:pt x="1930459" y="117104"/>
                  <a:pt x="2329758" y="586769"/>
                  <a:pt x="2329758" y="1149696"/>
                </a:cubicBezTo>
                <a:cubicBezTo>
                  <a:pt x="2329758" y="1793041"/>
                  <a:pt x="1808224" y="2314575"/>
                  <a:pt x="1164879" y="2314575"/>
                </a:cubicBezTo>
                <a:cubicBezTo>
                  <a:pt x="521534" y="2314575"/>
                  <a:pt x="0" y="1793041"/>
                  <a:pt x="0" y="1149696"/>
                </a:cubicBezTo>
                <a:cubicBezTo>
                  <a:pt x="0" y="586769"/>
                  <a:pt x="399300" y="117104"/>
                  <a:pt x="930116" y="8483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1273" name="文本框 37"/>
          <p:cNvSpPr>
            <a:spLocks noChangeArrowheads="1"/>
          </p:cNvSpPr>
          <p:nvPr/>
        </p:nvSpPr>
        <p:spPr bwMode="auto">
          <a:xfrm>
            <a:off x="579438" y="803275"/>
            <a:ext cx="360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1.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grpSp>
        <p:nvGrpSpPr>
          <p:cNvPr id="11274" name="组合 55"/>
          <p:cNvGrpSpPr/>
          <p:nvPr/>
        </p:nvGrpSpPr>
        <p:grpSpPr bwMode="auto">
          <a:xfrm>
            <a:off x="887413" y="1468438"/>
            <a:ext cx="3089275" cy="392112"/>
            <a:chOff x="0" y="0"/>
            <a:chExt cx="3089224" cy="391943"/>
          </a:xfrm>
        </p:grpSpPr>
        <p:sp>
          <p:nvSpPr>
            <p:cNvPr id="11275" name="直接连接符 46"/>
            <p:cNvSpPr>
              <a:spLocks noChangeShapeType="1"/>
            </p:cNvSpPr>
            <p:nvPr/>
          </p:nvSpPr>
          <p:spPr bwMode="auto">
            <a:xfrm>
              <a:off x="0" y="0"/>
              <a:ext cx="2689302" cy="1"/>
            </a:xfrm>
            <a:prstGeom prst="line">
              <a:avLst/>
            </a:prstGeom>
            <a:noFill/>
            <a:ln w="9525" cap="flat" cmpd="sng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直接连接符 54"/>
            <p:cNvSpPr>
              <a:spLocks noChangeShapeType="1"/>
            </p:cNvSpPr>
            <p:nvPr/>
          </p:nvSpPr>
          <p:spPr bwMode="auto">
            <a:xfrm>
              <a:off x="2674786" y="0"/>
              <a:ext cx="414438" cy="391943"/>
            </a:xfrm>
            <a:prstGeom prst="line">
              <a:avLst/>
            </a:prstGeom>
            <a:noFill/>
            <a:ln w="9525" cap="flat" cmpd="sng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7" name="组合 56"/>
          <p:cNvGrpSpPr/>
          <p:nvPr/>
        </p:nvGrpSpPr>
        <p:grpSpPr bwMode="auto">
          <a:xfrm flipH="1" flipV="1">
            <a:off x="5165725" y="5343525"/>
            <a:ext cx="3992563" cy="392113"/>
            <a:chOff x="0" y="0"/>
            <a:chExt cx="3103740" cy="391943"/>
          </a:xfrm>
        </p:grpSpPr>
        <p:sp>
          <p:nvSpPr>
            <p:cNvPr id="11278" name="直接连接符 57"/>
            <p:cNvSpPr>
              <a:spLocks noChangeShapeType="1"/>
            </p:cNvSpPr>
            <p:nvPr/>
          </p:nvSpPr>
          <p:spPr bwMode="auto">
            <a:xfrm>
              <a:off x="0" y="0"/>
              <a:ext cx="2689302" cy="1"/>
            </a:xfrm>
            <a:prstGeom prst="line">
              <a:avLst/>
            </a:prstGeom>
            <a:noFill/>
            <a:ln w="9525" cap="flat" cmpd="sng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直接连接符 58"/>
            <p:cNvSpPr>
              <a:spLocks noChangeShapeType="1"/>
            </p:cNvSpPr>
            <p:nvPr/>
          </p:nvSpPr>
          <p:spPr bwMode="auto">
            <a:xfrm>
              <a:off x="2689302" y="0"/>
              <a:ext cx="414438" cy="391943"/>
            </a:xfrm>
            <a:prstGeom prst="line">
              <a:avLst/>
            </a:prstGeom>
            <a:noFill/>
            <a:ln w="9525" cap="flat" cmpd="sng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0" name="文本框 59"/>
          <p:cNvSpPr>
            <a:spLocks noChangeArrowheads="1"/>
          </p:cNvSpPr>
          <p:nvPr/>
        </p:nvSpPr>
        <p:spPr bwMode="auto">
          <a:xfrm>
            <a:off x="5618163" y="5053013"/>
            <a:ext cx="3983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2.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  <p:grpSp>
        <p:nvGrpSpPr>
          <p:cNvPr id="11281" name="组合 60"/>
          <p:cNvGrpSpPr/>
          <p:nvPr/>
        </p:nvGrpSpPr>
        <p:grpSpPr bwMode="auto">
          <a:xfrm flipH="1">
            <a:off x="7478713" y="930275"/>
            <a:ext cx="4044950" cy="390525"/>
            <a:chOff x="0" y="0"/>
            <a:chExt cx="3103740" cy="391943"/>
          </a:xfrm>
        </p:grpSpPr>
        <p:sp>
          <p:nvSpPr>
            <p:cNvPr id="11282" name="直接连接符 61"/>
            <p:cNvSpPr>
              <a:spLocks noChangeShapeType="1"/>
            </p:cNvSpPr>
            <p:nvPr/>
          </p:nvSpPr>
          <p:spPr bwMode="auto">
            <a:xfrm>
              <a:off x="0" y="0"/>
              <a:ext cx="2689302" cy="1"/>
            </a:xfrm>
            <a:prstGeom prst="line">
              <a:avLst/>
            </a:prstGeom>
            <a:noFill/>
            <a:ln w="9525" cap="flat" cmpd="sng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直接连接符 62"/>
            <p:cNvSpPr>
              <a:spLocks noChangeShapeType="1"/>
            </p:cNvSpPr>
            <p:nvPr/>
          </p:nvSpPr>
          <p:spPr bwMode="auto">
            <a:xfrm>
              <a:off x="2689302" y="0"/>
              <a:ext cx="414438" cy="391943"/>
            </a:xfrm>
            <a:prstGeom prst="line">
              <a:avLst/>
            </a:prstGeom>
            <a:noFill/>
            <a:ln w="9525" cap="flat" cmpd="sng">
              <a:solidFill>
                <a:srgbClr val="2E2E2E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4" name="文本框 63"/>
          <p:cNvSpPr>
            <a:spLocks noChangeArrowheads="1"/>
          </p:cNvSpPr>
          <p:nvPr/>
        </p:nvSpPr>
        <p:spPr bwMode="auto">
          <a:xfrm>
            <a:off x="7893050" y="950913"/>
            <a:ext cx="3983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3.</a:t>
            </a:r>
            <a:r>
              <a:rPr lang="zh-CN" altLang="en-US" sz="3600" b="1" dirty="0">
                <a:solidFill>
                  <a:srgbClr val="2E2E2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禹卫书法行书简体" panose="02000603000000000000" pitchFamily="2" charset="-122"/>
              </a:rPr>
              <a:t>请输入你的标题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1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1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accel="30600" decel="30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30600" decel="30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30600" decel="30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 autoUpdateAnimBg="0"/>
      <p:bldP spid="11269" grpId="0" bldLvl="0" animBg="1" autoUpdateAnimBg="0"/>
      <p:bldP spid="11271" grpId="0" bldLvl="0" animBg="1" autoUpdateAnimBg="0"/>
      <p:bldP spid="11273" grpId="0" bldLvl="0" autoUpdateAnimBg="0"/>
      <p:bldP spid="11280" grpId="0" bldLvl="0" autoUpdateAnimBg="0"/>
      <p:bldP spid="11284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宽屏</PresentationFormat>
  <Paragraphs>115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禹卫书法行书简体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 下</cp:lastModifiedBy>
  <cp:revision>89</cp:revision>
  <dcterms:created xsi:type="dcterms:W3CDTF">2015-04-19T08:31:00Z</dcterms:created>
  <dcterms:modified xsi:type="dcterms:W3CDTF">2021-01-04T14:26:05Z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