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9.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0.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1.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2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24.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25.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26.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81" r:id="rId5"/>
    <p:sldId id="282" r:id="rId6"/>
    <p:sldId id="280" r:id="rId7"/>
    <p:sldId id="265" r:id="rId8"/>
    <p:sldId id="264" r:id="rId9"/>
    <p:sldId id="263" r:id="rId10"/>
    <p:sldId id="262" r:id="rId11"/>
    <p:sldId id="260" r:id="rId12"/>
    <p:sldId id="261" r:id="rId13"/>
    <p:sldId id="270" r:id="rId14"/>
    <p:sldId id="269" r:id="rId15"/>
    <p:sldId id="268" r:id="rId16"/>
    <p:sldId id="267" r:id="rId17"/>
    <p:sldId id="266" r:id="rId18"/>
    <p:sldId id="259" r:id="rId19"/>
    <p:sldId id="276" r:id="rId20"/>
    <p:sldId id="275" r:id="rId21"/>
    <p:sldId id="274" r:id="rId22"/>
    <p:sldId id="273" r:id="rId23"/>
    <p:sldId id="272" r:id="rId24"/>
    <p:sldId id="271" r:id="rId25"/>
    <p:sldId id="277" r:id="rId26"/>
    <p:sldId id="278" r:id="rId27"/>
    <p:sldId id="27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46A7D"/>
    <a:srgbClr val="EAE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88" d="100"/>
          <a:sy n="88" d="100"/>
        </p:scale>
        <p:origin x="2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1FD28-3C27-4F55-8C5E-7332F0B288A3}"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C3097-07DD-48E2-BC97-4CD15EB0E1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68CEE5A3-891D-40BC-AE7D-29DC7A6DC72F}" type="slidenum">
              <a:rPr lang="zh-CN" altLang="en-US" smtClean="0">
                <a:latin typeface="Calibri" panose="020F0502020204030204" pitchFamily="34" charset="0"/>
                <a:ea typeface="宋体" panose="02010600030101010101" pitchFamily="2" charset="-122"/>
              </a:rPr>
              <a:t>27</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606400" y="597600"/>
            <a:ext cx="1299600" cy="5371200"/>
          </a:xfrm>
        </p:spPr>
        <p:txBody>
          <a:bodyPr vert="eaVert" anchor="b" anchorCtr="0">
            <a:normAutofit/>
          </a:bodyPr>
          <a:lstStyle>
            <a:lvl1pPr algn="l">
              <a:defRPr sz="3200"/>
            </a:lvl1pPr>
          </a:lstStyle>
          <a:p>
            <a:r>
              <a:rPr lang="zh-CN" altLang="en-US"/>
              <a:t>单击此处编辑母版标题样式</a:t>
            </a:r>
          </a:p>
        </p:txBody>
      </p:sp>
      <p:sp>
        <p:nvSpPr>
          <p:cNvPr id="3" name="副标题 2"/>
          <p:cNvSpPr>
            <a:spLocks noGrp="1"/>
          </p:cNvSpPr>
          <p:nvPr>
            <p:ph type="subTitle" idx="1"/>
          </p:nvPr>
        </p:nvSpPr>
        <p:spPr>
          <a:xfrm>
            <a:off x="1440000" y="3355200"/>
            <a:ext cx="777600" cy="2854800"/>
          </a:xfrm>
        </p:spPr>
        <p:txBody>
          <a:bodyPr vert="eaVert">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BD6CFE-61BA-47EB-855C-CA2BD6B4CCA2}" type="slidenum">
              <a:rPr lang="zh-CN" altLang="en-US" smtClean="0"/>
              <a:t>‹#›</a:t>
            </a:fld>
            <a:endParaRPr lang="zh-CN" altLang="en-US"/>
          </a:p>
        </p:txBody>
      </p:sp>
      <p:sp>
        <p:nvSpPr>
          <p:cNvPr id="7" name="内容占位符 6"/>
          <p:cNvSpPr>
            <a:spLocks noGrp="1"/>
          </p:cNvSpPr>
          <p:nvPr>
            <p:ph sz="quarter" idx="13"/>
          </p:nvPr>
        </p:nvSpPr>
        <p:spPr>
          <a:xfrm>
            <a:off x="277019" y="169863"/>
            <a:ext cx="11637963" cy="6388100"/>
          </a:xfrm>
        </p:spPr>
        <p:txBody>
          <a:bodyPr/>
          <a:lstStyle>
            <a:lvl2pPr marL="342900" indent="-342900">
              <a:buClrTx/>
              <a:buFont typeface="Arial" panose="020B0604020202020204" pitchFamily="34" charset="0"/>
              <a:buChar char="•"/>
              <a:defRPr/>
            </a:lvl2pPr>
            <a:lvl3pPr>
              <a:defRPr sz="2000"/>
            </a:lvl3pPr>
            <a:lvl4pPr>
              <a:defRPr sz="1800"/>
            </a:lvl4pPr>
            <a:lvl5pPr>
              <a:defRPr sz="1800"/>
            </a:lvl5pPr>
            <a:lvl6pPr>
              <a:defRPr sz="1800"/>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200"/>
            </a:lvl1pPr>
          </a:lstStyle>
          <a:p>
            <a:r>
              <a:rPr lang="zh-CN" altLang="en-US" dirty="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tx1">
                    <a:lumMod val="50000"/>
                  </a:schemeClr>
                </a:solidFill>
              </a:defRPr>
            </a:lvl1pPr>
            <a:lvl2pPr>
              <a:defRPr sz="2000"/>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日期占位符 3"/>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679200" y="3564000"/>
            <a:ext cx="4449600" cy="1864800"/>
          </a:xfrm>
        </p:spPr>
        <p:txBody>
          <a:bodyPr lIns="0" tIns="0" rIns="0" bIns="0" anchor="t" anchorCtr="0">
            <a:normAutofit/>
          </a:bodyPr>
          <a:lstStyle>
            <a:lvl1pPr algn="ctr">
              <a:defRPr sz="2800" b="0">
                <a:solidFill>
                  <a:schemeClr val="tx1"/>
                </a:solidFill>
              </a:defRPr>
            </a:lvl1pPr>
          </a:lstStyle>
          <a:p>
            <a:r>
              <a:rPr lang="zh-CN" altLang="en-US"/>
              <a:t>单击此处编辑母版标题样式</a:t>
            </a:r>
          </a:p>
        </p:txBody>
      </p:sp>
      <p:sp>
        <p:nvSpPr>
          <p:cNvPr id="3" name="文本占位符 2"/>
          <p:cNvSpPr>
            <a:spLocks noGrp="1"/>
          </p:cNvSpPr>
          <p:nvPr>
            <p:ph type="body" idx="1"/>
          </p:nvPr>
        </p:nvSpPr>
        <p:spPr>
          <a:xfrm>
            <a:off x="867709" y="5617695"/>
            <a:ext cx="10515600" cy="5611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MH_Others_11"/>
          <p:cNvSpPr/>
          <p:nvPr userDrawn="1">
            <p:custDataLst>
              <p:tags r:id="rId1"/>
            </p:custDataLst>
          </p:nvPr>
        </p:nvSpPr>
        <p:spPr>
          <a:xfrm rot="5400000">
            <a:off x="5730019" y="975050"/>
            <a:ext cx="349407" cy="4450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8" name="MH_Others_12"/>
          <p:cNvCxnSpPr/>
          <p:nvPr userDrawn="1">
            <p:custDataLst>
              <p:tags r:id="rId2"/>
            </p:custDataLst>
          </p:nvPr>
        </p:nvCxnSpPr>
        <p:spPr>
          <a:xfrm flipH="1">
            <a:off x="3679371" y="3424331"/>
            <a:ext cx="4450703"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userDrawn="1"/>
        </p:nvSpPr>
        <p:spPr bwMode="auto">
          <a:xfrm>
            <a:off x="4211638" y="2514118"/>
            <a:ext cx="2738437" cy="441325"/>
          </a:xfrm>
          <a:custGeom>
            <a:avLst/>
            <a:gdLst>
              <a:gd name="T0" fmla="*/ 1249 w 3450"/>
              <a:gd name="T1" fmla="*/ 466 h 556"/>
              <a:gd name="T2" fmla="*/ 1325 w 3450"/>
              <a:gd name="T3" fmla="*/ 462 h 556"/>
              <a:gd name="T4" fmla="*/ 1879 w 3450"/>
              <a:gd name="T5" fmla="*/ 182 h 556"/>
              <a:gd name="T6" fmla="*/ 1917 w 3450"/>
              <a:gd name="T7" fmla="*/ 443 h 556"/>
              <a:gd name="T8" fmla="*/ 1917 w 3450"/>
              <a:gd name="T9" fmla="*/ 180 h 556"/>
              <a:gd name="T10" fmla="*/ 2768 w 3450"/>
              <a:gd name="T11" fmla="*/ 173 h 556"/>
              <a:gd name="T12" fmla="*/ 2833 w 3450"/>
              <a:gd name="T13" fmla="*/ 190 h 556"/>
              <a:gd name="T14" fmla="*/ 2797 w 3450"/>
              <a:gd name="T15" fmla="*/ 155 h 556"/>
              <a:gd name="T16" fmla="*/ 3417 w 3450"/>
              <a:gd name="T17" fmla="*/ 190 h 556"/>
              <a:gd name="T18" fmla="*/ 3329 w 3450"/>
              <a:gd name="T19" fmla="*/ 205 h 556"/>
              <a:gd name="T20" fmla="*/ 3118 w 3450"/>
              <a:gd name="T21" fmla="*/ 305 h 556"/>
              <a:gd name="T22" fmla="*/ 3350 w 3450"/>
              <a:gd name="T23" fmla="*/ 140 h 556"/>
              <a:gd name="T24" fmla="*/ 2903 w 3450"/>
              <a:gd name="T25" fmla="*/ 159 h 556"/>
              <a:gd name="T26" fmla="*/ 2899 w 3450"/>
              <a:gd name="T27" fmla="*/ 351 h 556"/>
              <a:gd name="T28" fmla="*/ 2776 w 3450"/>
              <a:gd name="T29" fmla="*/ 504 h 556"/>
              <a:gd name="T30" fmla="*/ 2914 w 3450"/>
              <a:gd name="T31" fmla="*/ 441 h 556"/>
              <a:gd name="T32" fmla="*/ 2970 w 3450"/>
              <a:gd name="T33" fmla="*/ 424 h 556"/>
              <a:gd name="T34" fmla="*/ 2810 w 3450"/>
              <a:gd name="T35" fmla="*/ 546 h 556"/>
              <a:gd name="T36" fmla="*/ 2616 w 3450"/>
              <a:gd name="T37" fmla="*/ 416 h 556"/>
              <a:gd name="T38" fmla="*/ 2733 w 3450"/>
              <a:gd name="T39" fmla="*/ 128 h 556"/>
              <a:gd name="T40" fmla="*/ 2015 w 3450"/>
              <a:gd name="T41" fmla="*/ 136 h 556"/>
              <a:gd name="T42" fmla="*/ 2102 w 3450"/>
              <a:gd name="T43" fmla="*/ 349 h 556"/>
              <a:gd name="T44" fmla="*/ 1907 w 3450"/>
              <a:gd name="T45" fmla="*/ 493 h 556"/>
              <a:gd name="T46" fmla="*/ 1665 w 3450"/>
              <a:gd name="T47" fmla="*/ 445 h 556"/>
              <a:gd name="T48" fmla="*/ 1890 w 3450"/>
              <a:gd name="T49" fmla="*/ 132 h 556"/>
              <a:gd name="T50" fmla="*/ 1418 w 3450"/>
              <a:gd name="T51" fmla="*/ 140 h 556"/>
              <a:gd name="T52" fmla="*/ 1498 w 3450"/>
              <a:gd name="T53" fmla="*/ 236 h 556"/>
              <a:gd name="T54" fmla="*/ 1518 w 3450"/>
              <a:gd name="T55" fmla="*/ 539 h 556"/>
              <a:gd name="T56" fmla="*/ 1147 w 3450"/>
              <a:gd name="T57" fmla="*/ 529 h 556"/>
              <a:gd name="T58" fmla="*/ 1118 w 3450"/>
              <a:gd name="T59" fmla="*/ 301 h 556"/>
              <a:gd name="T60" fmla="*/ 1325 w 3450"/>
              <a:gd name="T61" fmla="*/ 245 h 556"/>
              <a:gd name="T62" fmla="*/ 1289 w 3450"/>
              <a:gd name="T63" fmla="*/ 159 h 556"/>
              <a:gd name="T64" fmla="*/ 1145 w 3450"/>
              <a:gd name="T65" fmla="*/ 222 h 556"/>
              <a:gd name="T66" fmla="*/ 1197 w 3450"/>
              <a:gd name="T67" fmla="*/ 132 h 556"/>
              <a:gd name="T68" fmla="*/ 305 w 3450"/>
              <a:gd name="T69" fmla="*/ 151 h 556"/>
              <a:gd name="T70" fmla="*/ 327 w 3450"/>
              <a:gd name="T71" fmla="*/ 234 h 556"/>
              <a:gd name="T72" fmla="*/ 236 w 3450"/>
              <a:gd name="T73" fmla="*/ 161 h 556"/>
              <a:gd name="T74" fmla="*/ 186 w 3450"/>
              <a:gd name="T75" fmla="*/ 449 h 556"/>
              <a:gd name="T76" fmla="*/ 240 w 3450"/>
              <a:gd name="T77" fmla="*/ 504 h 556"/>
              <a:gd name="T78" fmla="*/ 346 w 3450"/>
              <a:gd name="T79" fmla="*/ 401 h 556"/>
              <a:gd name="T80" fmla="*/ 352 w 3450"/>
              <a:gd name="T81" fmla="*/ 464 h 556"/>
              <a:gd name="T82" fmla="*/ 138 w 3450"/>
              <a:gd name="T83" fmla="*/ 537 h 556"/>
              <a:gd name="T84" fmla="*/ 0 w 3450"/>
              <a:gd name="T85" fmla="*/ 332 h 556"/>
              <a:gd name="T86" fmla="*/ 92 w 3450"/>
              <a:gd name="T87" fmla="*/ 150 h 556"/>
              <a:gd name="T88" fmla="*/ 672 w 3450"/>
              <a:gd name="T89" fmla="*/ 140 h 556"/>
              <a:gd name="T90" fmla="*/ 876 w 3450"/>
              <a:gd name="T91" fmla="*/ 132 h 556"/>
              <a:gd name="T92" fmla="*/ 937 w 3450"/>
              <a:gd name="T93" fmla="*/ 539 h 556"/>
              <a:gd name="T94" fmla="*/ 672 w 3450"/>
              <a:gd name="T95" fmla="*/ 219 h 556"/>
              <a:gd name="T96" fmla="*/ 496 w 3450"/>
              <a:gd name="T97" fmla="*/ 29 h 556"/>
              <a:gd name="T98" fmla="*/ 2493 w 3450"/>
              <a:gd name="T99" fmla="*/ 148 h 556"/>
              <a:gd name="T100" fmla="*/ 2420 w 3450"/>
              <a:gd name="T101" fmla="*/ 236 h 556"/>
              <a:gd name="T102" fmla="*/ 2463 w 3450"/>
              <a:gd name="T103" fmla="*/ 458 h 556"/>
              <a:gd name="T104" fmla="*/ 2511 w 3450"/>
              <a:gd name="T105" fmla="*/ 433 h 556"/>
              <a:gd name="T106" fmla="*/ 2340 w 3450"/>
              <a:gd name="T107" fmla="*/ 544 h 556"/>
              <a:gd name="T108" fmla="*/ 2246 w 3450"/>
              <a:gd name="T109" fmla="*/ 391 h 556"/>
              <a:gd name="T110" fmla="*/ 2199 w 3450"/>
              <a:gd name="T111" fmla="*/ 153 h 556"/>
              <a:gd name="T112" fmla="*/ 2296 w 3450"/>
              <a:gd name="T113" fmla="*/ 6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0" h="556">
                <a:moveTo>
                  <a:pt x="1270" y="301"/>
                </a:moveTo>
                <a:lnTo>
                  <a:pt x="1258" y="303"/>
                </a:lnTo>
                <a:lnTo>
                  <a:pt x="1251" y="313"/>
                </a:lnTo>
                <a:lnTo>
                  <a:pt x="1251" y="318"/>
                </a:lnTo>
                <a:lnTo>
                  <a:pt x="1249" y="328"/>
                </a:lnTo>
                <a:lnTo>
                  <a:pt x="1249" y="343"/>
                </a:lnTo>
                <a:lnTo>
                  <a:pt x="1249" y="362"/>
                </a:lnTo>
                <a:lnTo>
                  <a:pt x="1249" y="456"/>
                </a:lnTo>
                <a:lnTo>
                  <a:pt x="1249" y="466"/>
                </a:lnTo>
                <a:lnTo>
                  <a:pt x="1249" y="474"/>
                </a:lnTo>
                <a:lnTo>
                  <a:pt x="1249" y="477"/>
                </a:lnTo>
                <a:lnTo>
                  <a:pt x="1249" y="481"/>
                </a:lnTo>
                <a:lnTo>
                  <a:pt x="1254" y="491"/>
                </a:lnTo>
                <a:lnTo>
                  <a:pt x="1266" y="493"/>
                </a:lnTo>
                <a:lnTo>
                  <a:pt x="1279" y="491"/>
                </a:lnTo>
                <a:lnTo>
                  <a:pt x="1295" y="485"/>
                </a:lnTo>
                <a:lnTo>
                  <a:pt x="1312" y="474"/>
                </a:lnTo>
                <a:lnTo>
                  <a:pt x="1325" y="462"/>
                </a:lnTo>
                <a:lnTo>
                  <a:pt x="1325" y="320"/>
                </a:lnTo>
                <a:lnTo>
                  <a:pt x="1308" y="313"/>
                </a:lnTo>
                <a:lnTo>
                  <a:pt x="1293" y="305"/>
                </a:lnTo>
                <a:lnTo>
                  <a:pt x="1281" y="301"/>
                </a:lnTo>
                <a:lnTo>
                  <a:pt x="1270" y="301"/>
                </a:lnTo>
                <a:lnTo>
                  <a:pt x="1270" y="301"/>
                </a:lnTo>
                <a:close/>
                <a:moveTo>
                  <a:pt x="1909" y="169"/>
                </a:moveTo>
                <a:lnTo>
                  <a:pt x="1896" y="173"/>
                </a:lnTo>
                <a:lnTo>
                  <a:pt x="1879" y="182"/>
                </a:lnTo>
                <a:lnTo>
                  <a:pt x="1859" y="197"/>
                </a:lnTo>
                <a:lnTo>
                  <a:pt x="1840" y="219"/>
                </a:lnTo>
                <a:lnTo>
                  <a:pt x="1840" y="403"/>
                </a:lnTo>
                <a:lnTo>
                  <a:pt x="1859" y="422"/>
                </a:lnTo>
                <a:lnTo>
                  <a:pt x="1879" y="435"/>
                </a:lnTo>
                <a:lnTo>
                  <a:pt x="1894" y="445"/>
                </a:lnTo>
                <a:lnTo>
                  <a:pt x="1907" y="447"/>
                </a:lnTo>
                <a:lnTo>
                  <a:pt x="1913" y="447"/>
                </a:lnTo>
                <a:lnTo>
                  <a:pt x="1917" y="443"/>
                </a:lnTo>
                <a:lnTo>
                  <a:pt x="1917" y="435"/>
                </a:lnTo>
                <a:lnTo>
                  <a:pt x="1917" y="426"/>
                </a:lnTo>
                <a:lnTo>
                  <a:pt x="1917" y="410"/>
                </a:lnTo>
                <a:lnTo>
                  <a:pt x="1917" y="391"/>
                </a:lnTo>
                <a:lnTo>
                  <a:pt x="1917" y="215"/>
                </a:lnTo>
                <a:lnTo>
                  <a:pt x="1917" y="201"/>
                </a:lnTo>
                <a:lnTo>
                  <a:pt x="1917" y="190"/>
                </a:lnTo>
                <a:lnTo>
                  <a:pt x="1917" y="184"/>
                </a:lnTo>
                <a:lnTo>
                  <a:pt x="1917" y="180"/>
                </a:lnTo>
                <a:lnTo>
                  <a:pt x="1915" y="171"/>
                </a:lnTo>
                <a:lnTo>
                  <a:pt x="1909" y="169"/>
                </a:lnTo>
                <a:lnTo>
                  <a:pt x="1909" y="169"/>
                </a:lnTo>
                <a:close/>
                <a:moveTo>
                  <a:pt x="2797" y="155"/>
                </a:moveTo>
                <a:lnTo>
                  <a:pt x="2787" y="155"/>
                </a:lnTo>
                <a:lnTo>
                  <a:pt x="2780" y="157"/>
                </a:lnTo>
                <a:lnTo>
                  <a:pt x="2772" y="161"/>
                </a:lnTo>
                <a:lnTo>
                  <a:pt x="2770" y="165"/>
                </a:lnTo>
                <a:lnTo>
                  <a:pt x="2768" y="173"/>
                </a:lnTo>
                <a:lnTo>
                  <a:pt x="2766" y="184"/>
                </a:lnTo>
                <a:lnTo>
                  <a:pt x="2764" y="197"/>
                </a:lnTo>
                <a:lnTo>
                  <a:pt x="2764" y="215"/>
                </a:lnTo>
                <a:lnTo>
                  <a:pt x="2764" y="314"/>
                </a:lnTo>
                <a:lnTo>
                  <a:pt x="2797" y="314"/>
                </a:lnTo>
                <a:lnTo>
                  <a:pt x="2833" y="314"/>
                </a:lnTo>
                <a:lnTo>
                  <a:pt x="2833" y="215"/>
                </a:lnTo>
                <a:lnTo>
                  <a:pt x="2833" y="201"/>
                </a:lnTo>
                <a:lnTo>
                  <a:pt x="2833" y="190"/>
                </a:lnTo>
                <a:lnTo>
                  <a:pt x="2833" y="182"/>
                </a:lnTo>
                <a:lnTo>
                  <a:pt x="2831" y="176"/>
                </a:lnTo>
                <a:lnTo>
                  <a:pt x="2831" y="173"/>
                </a:lnTo>
                <a:lnTo>
                  <a:pt x="2831" y="169"/>
                </a:lnTo>
                <a:lnTo>
                  <a:pt x="2826" y="163"/>
                </a:lnTo>
                <a:lnTo>
                  <a:pt x="2818" y="159"/>
                </a:lnTo>
                <a:lnTo>
                  <a:pt x="2808" y="157"/>
                </a:lnTo>
                <a:lnTo>
                  <a:pt x="2797" y="155"/>
                </a:lnTo>
                <a:lnTo>
                  <a:pt x="2797" y="155"/>
                </a:lnTo>
                <a:close/>
                <a:moveTo>
                  <a:pt x="3402" y="121"/>
                </a:moveTo>
                <a:lnTo>
                  <a:pt x="3419" y="123"/>
                </a:lnTo>
                <a:lnTo>
                  <a:pt x="3435" y="130"/>
                </a:lnTo>
                <a:lnTo>
                  <a:pt x="3446" y="142"/>
                </a:lnTo>
                <a:lnTo>
                  <a:pt x="3450" y="159"/>
                </a:lnTo>
                <a:lnTo>
                  <a:pt x="3446" y="171"/>
                </a:lnTo>
                <a:lnTo>
                  <a:pt x="3440" y="180"/>
                </a:lnTo>
                <a:lnTo>
                  <a:pt x="3431" y="188"/>
                </a:lnTo>
                <a:lnTo>
                  <a:pt x="3417" y="190"/>
                </a:lnTo>
                <a:lnTo>
                  <a:pt x="3410" y="190"/>
                </a:lnTo>
                <a:lnTo>
                  <a:pt x="3404" y="186"/>
                </a:lnTo>
                <a:lnTo>
                  <a:pt x="3389" y="180"/>
                </a:lnTo>
                <a:lnTo>
                  <a:pt x="3379" y="178"/>
                </a:lnTo>
                <a:lnTo>
                  <a:pt x="3369" y="178"/>
                </a:lnTo>
                <a:lnTo>
                  <a:pt x="3360" y="182"/>
                </a:lnTo>
                <a:lnTo>
                  <a:pt x="3348" y="188"/>
                </a:lnTo>
                <a:lnTo>
                  <a:pt x="3339" y="196"/>
                </a:lnTo>
                <a:lnTo>
                  <a:pt x="3329" y="205"/>
                </a:lnTo>
                <a:lnTo>
                  <a:pt x="3317" y="217"/>
                </a:lnTo>
                <a:lnTo>
                  <a:pt x="3306" y="232"/>
                </a:lnTo>
                <a:lnTo>
                  <a:pt x="3294" y="249"/>
                </a:lnTo>
                <a:lnTo>
                  <a:pt x="3292" y="395"/>
                </a:lnTo>
                <a:lnTo>
                  <a:pt x="3294" y="539"/>
                </a:lnTo>
                <a:lnTo>
                  <a:pt x="3116" y="539"/>
                </a:lnTo>
                <a:lnTo>
                  <a:pt x="3118" y="512"/>
                </a:lnTo>
                <a:lnTo>
                  <a:pt x="3118" y="437"/>
                </a:lnTo>
                <a:lnTo>
                  <a:pt x="3118" y="305"/>
                </a:lnTo>
                <a:lnTo>
                  <a:pt x="3118" y="155"/>
                </a:lnTo>
                <a:lnTo>
                  <a:pt x="3116" y="127"/>
                </a:lnTo>
                <a:lnTo>
                  <a:pt x="3294" y="127"/>
                </a:lnTo>
                <a:lnTo>
                  <a:pt x="3294" y="203"/>
                </a:lnTo>
                <a:lnTo>
                  <a:pt x="3306" y="184"/>
                </a:lnTo>
                <a:lnTo>
                  <a:pt x="3317" y="169"/>
                </a:lnTo>
                <a:lnTo>
                  <a:pt x="3325" y="159"/>
                </a:lnTo>
                <a:lnTo>
                  <a:pt x="3333" y="153"/>
                </a:lnTo>
                <a:lnTo>
                  <a:pt x="3350" y="140"/>
                </a:lnTo>
                <a:lnTo>
                  <a:pt x="3367" y="128"/>
                </a:lnTo>
                <a:lnTo>
                  <a:pt x="3385" y="123"/>
                </a:lnTo>
                <a:lnTo>
                  <a:pt x="3402" y="121"/>
                </a:lnTo>
                <a:lnTo>
                  <a:pt x="3402" y="121"/>
                </a:lnTo>
                <a:close/>
                <a:moveTo>
                  <a:pt x="2791" y="119"/>
                </a:moveTo>
                <a:lnTo>
                  <a:pt x="2822" y="121"/>
                </a:lnTo>
                <a:lnTo>
                  <a:pt x="2849" y="128"/>
                </a:lnTo>
                <a:lnTo>
                  <a:pt x="2876" y="142"/>
                </a:lnTo>
                <a:lnTo>
                  <a:pt x="2903" y="159"/>
                </a:lnTo>
                <a:lnTo>
                  <a:pt x="2920" y="176"/>
                </a:lnTo>
                <a:lnTo>
                  <a:pt x="2937" y="196"/>
                </a:lnTo>
                <a:lnTo>
                  <a:pt x="2951" y="217"/>
                </a:lnTo>
                <a:lnTo>
                  <a:pt x="2960" y="240"/>
                </a:lnTo>
                <a:lnTo>
                  <a:pt x="2970" y="265"/>
                </a:lnTo>
                <a:lnTo>
                  <a:pt x="2976" y="291"/>
                </a:lnTo>
                <a:lnTo>
                  <a:pt x="2977" y="320"/>
                </a:lnTo>
                <a:lnTo>
                  <a:pt x="2979" y="351"/>
                </a:lnTo>
                <a:lnTo>
                  <a:pt x="2899" y="351"/>
                </a:lnTo>
                <a:lnTo>
                  <a:pt x="2803" y="353"/>
                </a:lnTo>
                <a:lnTo>
                  <a:pt x="2764" y="353"/>
                </a:lnTo>
                <a:lnTo>
                  <a:pt x="2764" y="458"/>
                </a:lnTo>
                <a:lnTo>
                  <a:pt x="2764" y="472"/>
                </a:lnTo>
                <a:lnTo>
                  <a:pt x="2766" y="483"/>
                </a:lnTo>
                <a:lnTo>
                  <a:pt x="2766" y="491"/>
                </a:lnTo>
                <a:lnTo>
                  <a:pt x="2768" y="497"/>
                </a:lnTo>
                <a:lnTo>
                  <a:pt x="2772" y="500"/>
                </a:lnTo>
                <a:lnTo>
                  <a:pt x="2776" y="504"/>
                </a:lnTo>
                <a:lnTo>
                  <a:pt x="2783" y="508"/>
                </a:lnTo>
                <a:lnTo>
                  <a:pt x="2793" y="508"/>
                </a:lnTo>
                <a:lnTo>
                  <a:pt x="2810" y="506"/>
                </a:lnTo>
                <a:lnTo>
                  <a:pt x="2830" y="502"/>
                </a:lnTo>
                <a:lnTo>
                  <a:pt x="2847" y="497"/>
                </a:lnTo>
                <a:lnTo>
                  <a:pt x="2864" y="487"/>
                </a:lnTo>
                <a:lnTo>
                  <a:pt x="2881" y="474"/>
                </a:lnTo>
                <a:lnTo>
                  <a:pt x="2897" y="458"/>
                </a:lnTo>
                <a:lnTo>
                  <a:pt x="2914" y="441"/>
                </a:lnTo>
                <a:lnTo>
                  <a:pt x="2929" y="422"/>
                </a:lnTo>
                <a:lnTo>
                  <a:pt x="2933" y="412"/>
                </a:lnTo>
                <a:lnTo>
                  <a:pt x="2939" y="405"/>
                </a:lnTo>
                <a:lnTo>
                  <a:pt x="2945" y="403"/>
                </a:lnTo>
                <a:lnTo>
                  <a:pt x="2951" y="401"/>
                </a:lnTo>
                <a:lnTo>
                  <a:pt x="2958" y="403"/>
                </a:lnTo>
                <a:lnTo>
                  <a:pt x="2964" y="408"/>
                </a:lnTo>
                <a:lnTo>
                  <a:pt x="2968" y="416"/>
                </a:lnTo>
                <a:lnTo>
                  <a:pt x="2970" y="424"/>
                </a:lnTo>
                <a:lnTo>
                  <a:pt x="2968" y="433"/>
                </a:lnTo>
                <a:lnTo>
                  <a:pt x="2964" y="445"/>
                </a:lnTo>
                <a:lnTo>
                  <a:pt x="2956" y="456"/>
                </a:lnTo>
                <a:lnTo>
                  <a:pt x="2947" y="470"/>
                </a:lnTo>
                <a:lnTo>
                  <a:pt x="2914" y="500"/>
                </a:lnTo>
                <a:lnTo>
                  <a:pt x="2874" y="525"/>
                </a:lnTo>
                <a:lnTo>
                  <a:pt x="2853" y="535"/>
                </a:lnTo>
                <a:lnTo>
                  <a:pt x="2831" y="543"/>
                </a:lnTo>
                <a:lnTo>
                  <a:pt x="2810" y="546"/>
                </a:lnTo>
                <a:lnTo>
                  <a:pt x="2789" y="546"/>
                </a:lnTo>
                <a:lnTo>
                  <a:pt x="2757" y="544"/>
                </a:lnTo>
                <a:lnTo>
                  <a:pt x="2726" y="535"/>
                </a:lnTo>
                <a:lnTo>
                  <a:pt x="2699" y="518"/>
                </a:lnTo>
                <a:lnTo>
                  <a:pt x="2676" y="495"/>
                </a:lnTo>
                <a:lnTo>
                  <a:pt x="2657" y="477"/>
                </a:lnTo>
                <a:lnTo>
                  <a:pt x="2639" y="458"/>
                </a:lnTo>
                <a:lnTo>
                  <a:pt x="2626" y="437"/>
                </a:lnTo>
                <a:lnTo>
                  <a:pt x="2616" y="416"/>
                </a:lnTo>
                <a:lnTo>
                  <a:pt x="2605" y="376"/>
                </a:lnTo>
                <a:lnTo>
                  <a:pt x="2601" y="334"/>
                </a:lnTo>
                <a:lnTo>
                  <a:pt x="2605" y="295"/>
                </a:lnTo>
                <a:lnTo>
                  <a:pt x="2614" y="255"/>
                </a:lnTo>
                <a:lnTo>
                  <a:pt x="2632" y="219"/>
                </a:lnTo>
                <a:lnTo>
                  <a:pt x="2651" y="188"/>
                </a:lnTo>
                <a:lnTo>
                  <a:pt x="2682" y="159"/>
                </a:lnTo>
                <a:lnTo>
                  <a:pt x="2716" y="136"/>
                </a:lnTo>
                <a:lnTo>
                  <a:pt x="2733" y="128"/>
                </a:lnTo>
                <a:lnTo>
                  <a:pt x="2753" y="123"/>
                </a:lnTo>
                <a:lnTo>
                  <a:pt x="2772" y="119"/>
                </a:lnTo>
                <a:lnTo>
                  <a:pt x="2791" y="119"/>
                </a:lnTo>
                <a:lnTo>
                  <a:pt x="2791" y="119"/>
                </a:lnTo>
                <a:close/>
                <a:moveTo>
                  <a:pt x="1952" y="119"/>
                </a:moveTo>
                <a:lnTo>
                  <a:pt x="1969" y="119"/>
                </a:lnTo>
                <a:lnTo>
                  <a:pt x="1986" y="123"/>
                </a:lnTo>
                <a:lnTo>
                  <a:pt x="2002" y="128"/>
                </a:lnTo>
                <a:lnTo>
                  <a:pt x="2015" y="136"/>
                </a:lnTo>
                <a:lnTo>
                  <a:pt x="2030" y="146"/>
                </a:lnTo>
                <a:lnTo>
                  <a:pt x="2042" y="157"/>
                </a:lnTo>
                <a:lnTo>
                  <a:pt x="2055" y="173"/>
                </a:lnTo>
                <a:lnTo>
                  <a:pt x="2067" y="188"/>
                </a:lnTo>
                <a:lnTo>
                  <a:pt x="2082" y="211"/>
                </a:lnTo>
                <a:lnTo>
                  <a:pt x="2094" y="240"/>
                </a:lnTo>
                <a:lnTo>
                  <a:pt x="2102" y="272"/>
                </a:lnTo>
                <a:lnTo>
                  <a:pt x="2103" y="309"/>
                </a:lnTo>
                <a:lnTo>
                  <a:pt x="2102" y="349"/>
                </a:lnTo>
                <a:lnTo>
                  <a:pt x="2094" y="387"/>
                </a:lnTo>
                <a:lnTo>
                  <a:pt x="2078" y="420"/>
                </a:lnTo>
                <a:lnTo>
                  <a:pt x="2059" y="449"/>
                </a:lnTo>
                <a:lnTo>
                  <a:pt x="2038" y="472"/>
                </a:lnTo>
                <a:lnTo>
                  <a:pt x="2013" y="487"/>
                </a:lnTo>
                <a:lnTo>
                  <a:pt x="1986" y="497"/>
                </a:lnTo>
                <a:lnTo>
                  <a:pt x="1956" y="500"/>
                </a:lnTo>
                <a:lnTo>
                  <a:pt x="1925" y="497"/>
                </a:lnTo>
                <a:lnTo>
                  <a:pt x="1907" y="493"/>
                </a:lnTo>
                <a:lnTo>
                  <a:pt x="1892" y="485"/>
                </a:lnTo>
                <a:lnTo>
                  <a:pt x="1863" y="466"/>
                </a:lnTo>
                <a:lnTo>
                  <a:pt x="1840" y="441"/>
                </a:lnTo>
                <a:lnTo>
                  <a:pt x="1840" y="454"/>
                </a:lnTo>
                <a:lnTo>
                  <a:pt x="1840" y="502"/>
                </a:lnTo>
                <a:lnTo>
                  <a:pt x="1840" y="535"/>
                </a:lnTo>
                <a:lnTo>
                  <a:pt x="1842" y="556"/>
                </a:lnTo>
                <a:lnTo>
                  <a:pt x="1664" y="556"/>
                </a:lnTo>
                <a:lnTo>
                  <a:pt x="1665" y="445"/>
                </a:lnTo>
                <a:lnTo>
                  <a:pt x="1665" y="349"/>
                </a:lnTo>
                <a:lnTo>
                  <a:pt x="1664" y="148"/>
                </a:lnTo>
                <a:lnTo>
                  <a:pt x="1664" y="127"/>
                </a:lnTo>
                <a:lnTo>
                  <a:pt x="1842" y="127"/>
                </a:lnTo>
                <a:lnTo>
                  <a:pt x="1840" y="176"/>
                </a:lnTo>
                <a:lnTo>
                  <a:pt x="1852" y="161"/>
                </a:lnTo>
                <a:lnTo>
                  <a:pt x="1863" y="150"/>
                </a:lnTo>
                <a:lnTo>
                  <a:pt x="1877" y="140"/>
                </a:lnTo>
                <a:lnTo>
                  <a:pt x="1890" y="132"/>
                </a:lnTo>
                <a:lnTo>
                  <a:pt x="1921" y="121"/>
                </a:lnTo>
                <a:lnTo>
                  <a:pt x="1952" y="119"/>
                </a:lnTo>
                <a:lnTo>
                  <a:pt x="1952" y="119"/>
                </a:lnTo>
                <a:close/>
                <a:moveTo>
                  <a:pt x="1293" y="119"/>
                </a:moveTo>
                <a:lnTo>
                  <a:pt x="1322" y="119"/>
                </a:lnTo>
                <a:lnTo>
                  <a:pt x="1348" y="121"/>
                </a:lnTo>
                <a:lnTo>
                  <a:pt x="1373" y="127"/>
                </a:lnTo>
                <a:lnTo>
                  <a:pt x="1397" y="132"/>
                </a:lnTo>
                <a:lnTo>
                  <a:pt x="1418" y="140"/>
                </a:lnTo>
                <a:lnTo>
                  <a:pt x="1435" y="150"/>
                </a:lnTo>
                <a:lnTo>
                  <a:pt x="1452" y="159"/>
                </a:lnTo>
                <a:lnTo>
                  <a:pt x="1466" y="173"/>
                </a:lnTo>
                <a:lnTo>
                  <a:pt x="1475" y="176"/>
                </a:lnTo>
                <a:lnTo>
                  <a:pt x="1483" y="184"/>
                </a:lnTo>
                <a:lnTo>
                  <a:pt x="1489" y="192"/>
                </a:lnTo>
                <a:lnTo>
                  <a:pt x="1493" y="203"/>
                </a:lnTo>
                <a:lnTo>
                  <a:pt x="1496" y="217"/>
                </a:lnTo>
                <a:lnTo>
                  <a:pt x="1498" y="236"/>
                </a:lnTo>
                <a:lnTo>
                  <a:pt x="1500" y="257"/>
                </a:lnTo>
                <a:lnTo>
                  <a:pt x="1500" y="284"/>
                </a:lnTo>
                <a:lnTo>
                  <a:pt x="1500" y="426"/>
                </a:lnTo>
                <a:lnTo>
                  <a:pt x="1500" y="445"/>
                </a:lnTo>
                <a:lnTo>
                  <a:pt x="1500" y="462"/>
                </a:lnTo>
                <a:lnTo>
                  <a:pt x="1500" y="475"/>
                </a:lnTo>
                <a:lnTo>
                  <a:pt x="1502" y="487"/>
                </a:lnTo>
                <a:lnTo>
                  <a:pt x="1508" y="510"/>
                </a:lnTo>
                <a:lnTo>
                  <a:pt x="1518" y="539"/>
                </a:lnTo>
                <a:lnTo>
                  <a:pt x="1325" y="539"/>
                </a:lnTo>
                <a:lnTo>
                  <a:pt x="1325" y="500"/>
                </a:lnTo>
                <a:lnTo>
                  <a:pt x="1302" y="520"/>
                </a:lnTo>
                <a:lnTo>
                  <a:pt x="1276" y="535"/>
                </a:lnTo>
                <a:lnTo>
                  <a:pt x="1245" y="544"/>
                </a:lnTo>
                <a:lnTo>
                  <a:pt x="1216" y="546"/>
                </a:lnTo>
                <a:lnTo>
                  <a:pt x="1191" y="544"/>
                </a:lnTo>
                <a:lnTo>
                  <a:pt x="1168" y="539"/>
                </a:lnTo>
                <a:lnTo>
                  <a:pt x="1147" y="529"/>
                </a:lnTo>
                <a:lnTo>
                  <a:pt x="1128" y="514"/>
                </a:lnTo>
                <a:lnTo>
                  <a:pt x="1105" y="491"/>
                </a:lnTo>
                <a:lnTo>
                  <a:pt x="1089" y="464"/>
                </a:lnTo>
                <a:lnTo>
                  <a:pt x="1080" y="433"/>
                </a:lnTo>
                <a:lnTo>
                  <a:pt x="1076" y="401"/>
                </a:lnTo>
                <a:lnTo>
                  <a:pt x="1080" y="372"/>
                </a:lnTo>
                <a:lnTo>
                  <a:pt x="1087" y="345"/>
                </a:lnTo>
                <a:lnTo>
                  <a:pt x="1099" y="320"/>
                </a:lnTo>
                <a:lnTo>
                  <a:pt x="1118" y="301"/>
                </a:lnTo>
                <a:lnTo>
                  <a:pt x="1143" y="282"/>
                </a:lnTo>
                <a:lnTo>
                  <a:pt x="1170" y="266"/>
                </a:lnTo>
                <a:lnTo>
                  <a:pt x="1201" y="259"/>
                </a:lnTo>
                <a:lnTo>
                  <a:pt x="1235" y="257"/>
                </a:lnTo>
                <a:lnTo>
                  <a:pt x="1262" y="257"/>
                </a:lnTo>
                <a:lnTo>
                  <a:pt x="1285" y="263"/>
                </a:lnTo>
                <a:lnTo>
                  <a:pt x="1306" y="270"/>
                </a:lnTo>
                <a:lnTo>
                  <a:pt x="1325" y="282"/>
                </a:lnTo>
                <a:lnTo>
                  <a:pt x="1325" y="245"/>
                </a:lnTo>
                <a:lnTo>
                  <a:pt x="1325" y="224"/>
                </a:lnTo>
                <a:lnTo>
                  <a:pt x="1325" y="209"/>
                </a:lnTo>
                <a:lnTo>
                  <a:pt x="1324" y="197"/>
                </a:lnTo>
                <a:lnTo>
                  <a:pt x="1324" y="192"/>
                </a:lnTo>
                <a:lnTo>
                  <a:pt x="1324" y="182"/>
                </a:lnTo>
                <a:lnTo>
                  <a:pt x="1324" y="178"/>
                </a:lnTo>
                <a:lnTo>
                  <a:pt x="1316" y="169"/>
                </a:lnTo>
                <a:lnTo>
                  <a:pt x="1304" y="163"/>
                </a:lnTo>
                <a:lnTo>
                  <a:pt x="1289" y="159"/>
                </a:lnTo>
                <a:lnTo>
                  <a:pt x="1272" y="157"/>
                </a:lnTo>
                <a:lnTo>
                  <a:pt x="1241" y="161"/>
                </a:lnTo>
                <a:lnTo>
                  <a:pt x="1216" y="169"/>
                </a:lnTo>
                <a:lnTo>
                  <a:pt x="1193" y="182"/>
                </a:lnTo>
                <a:lnTo>
                  <a:pt x="1176" y="201"/>
                </a:lnTo>
                <a:lnTo>
                  <a:pt x="1166" y="211"/>
                </a:lnTo>
                <a:lnTo>
                  <a:pt x="1158" y="217"/>
                </a:lnTo>
                <a:lnTo>
                  <a:pt x="1153" y="220"/>
                </a:lnTo>
                <a:lnTo>
                  <a:pt x="1145" y="222"/>
                </a:lnTo>
                <a:lnTo>
                  <a:pt x="1135" y="220"/>
                </a:lnTo>
                <a:lnTo>
                  <a:pt x="1128" y="215"/>
                </a:lnTo>
                <a:lnTo>
                  <a:pt x="1122" y="205"/>
                </a:lnTo>
                <a:lnTo>
                  <a:pt x="1120" y="196"/>
                </a:lnTo>
                <a:lnTo>
                  <a:pt x="1124" y="182"/>
                </a:lnTo>
                <a:lnTo>
                  <a:pt x="1133" y="169"/>
                </a:lnTo>
                <a:lnTo>
                  <a:pt x="1149" y="155"/>
                </a:lnTo>
                <a:lnTo>
                  <a:pt x="1172" y="142"/>
                </a:lnTo>
                <a:lnTo>
                  <a:pt x="1197" y="132"/>
                </a:lnTo>
                <a:lnTo>
                  <a:pt x="1226" y="125"/>
                </a:lnTo>
                <a:lnTo>
                  <a:pt x="1256" y="119"/>
                </a:lnTo>
                <a:lnTo>
                  <a:pt x="1293" y="119"/>
                </a:lnTo>
                <a:lnTo>
                  <a:pt x="1293" y="119"/>
                </a:lnTo>
                <a:close/>
                <a:moveTo>
                  <a:pt x="196" y="119"/>
                </a:moveTo>
                <a:lnTo>
                  <a:pt x="227" y="121"/>
                </a:lnTo>
                <a:lnTo>
                  <a:pt x="254" y="127"/>
                </a:lnTo>
                <a:lnTo>
                  <a:pt x="280" y="136"/>
                </a:lnTo>
                <a:lnTo>
                  <a:pt x="305" y="151"/>
                </a:lnTo>
                <a:lnTo>
                  <a:pt x="323" y="167"/>
                </a:lnTo>
                <a:lnTo>
                  <a:pt x="338" y="184"/>
                </a:lnTo>
                <a:lnTo>
                  <a:pt x="348" y="199"/>
                </a:lnTo>
                <a:lnTo>
                  <a:pt x="352" y="215"/>
                </a:lnTo>
                <a:lnTo>
                  <a:pt x="350" y="222"/>
                </a:lnTo>
                <a:lnTo>
                  <a:pt x="346" y="228"/>
                </a:lnTo>
                <a:lnTo>
                  <a:pt x="340" y="234"/>
                </a:lnTo>
                <a:lnTo>
                  <a:pt x="332" y="234"/>
                </a:lnTo>
                <a:lnTo>
                  <a:pt x="327" y="234"/>
                </a:lnTo>
                <a:lnTo>
                  <a:pt x="321" y="230"/>
                </a:lnTo>
                <a:lnTo>
                  <a:pt x="315" y="222"/>
                </a:lnTo>
                <a:lnTo>
                  <a:pt x="309" y="213"/>
                </a:lnTo>
                <a:lnTo>
                  <a:pt x="302" y="201"/>
                </a:lnTo>
                <a:lnTo>
                  <a:pt x="292" y="192"/>
                </a:lnTo>
                <a:lnTo>
                  <a:pt x="280" y="182"/>
                </a:lnTo>
                <a:lnTo>
                  <a:pt x="267" y="174"/>
                </a:lnTo>
                <a:lnTo>
                  <a:pt x="252" y="167"/>
                </a:lnTo>
                <a:lnTo>
                  <a:pt x="236" y="161"/>
                </a:lnTo>
                <a:lnTo>
                  <a:pt x="223" y="157"/>
                </a:lnTo>
                <a:lnTo>
                  <a:pt x="209" y="157"/>
                </a:lnTo>
                <a:lnTo>
                  <a:pt x="198" y="159"/>
                </a:lnTo>
                <a:lnTo>
                  <a:pt x="190" y="167"/>
                </a:lnTo>
                <a:lnTo>
                  <a:pt x="188" y="173"/>
                </a:lnTo>
                <a:lnTo>
                  <a:pt x="188" y="182"/>
                </a:lnTo>
                <a:lnTo>
                  <a:pt x="186" y="196"/>
                </a:lnTo>
                <a:lnTo>
                  <a:pt x="186" y="215"/>
                </a:lnTo>
                <a:lnTo>
                  <a:pt x="186" y="449"/>
                </a:lnTo>
                <a:lnTo>
                  <a:pt x="186" y="472"/>
                </a:lnTo>
                <a:lnTo>
                  <a:pt x="186" y="485"/>
                </a:lnTo>
                <a:lnTo>
                  <a:pt x="186" y="495"/>
                </a:lnTo>
                <a:lnTo>
                  <a:pt x="188" y="500"/>
                </a:lnTo>
                <a:lnTo>
                  <a:pt x="190" y="504"/>
                </a:lnTo>
                <a:lnTo>
                  <a:pt x="194" y="508"/>
                </a:lnTo>
                <a:lnTo>
                  <a:pt x="204" y="510"/>
                </a:lnTo>
                <a:lnTo>
                  <a:pt x="223" y="508"/>
                </a:lnTo>
                <a:lnTo>
                  <a:pt x="240" y="504"/>
                </a:lnTo>
                <a:lnTo>
                  <a:pt x="257" y="495"/>
                </a:lnTo>
                <a:lnTo>
                  <a:pt x="275" y="485"/>
                </a:lnTo>
                <a:lnTo>
                  <a:pt x="292" y="472"/>
                </a:lnTo>
                <a:lnTo>
                  <a:pt x="307" y="454"/>
                </a:lnTo>
                <a:lnTo>
                  <a:pt x="321" y="437"/>
                </a:lnTo>
                <a:lnTo>
                  <a:pt x="332" y="416"/>
                </a:lnTo>
                <a:lnTo>
                  <a:pt x="336" y="408"/>
                </a:lnTo>
                <a:lnTo>
                  <a:pt x="342" y="405"/>
                </a:lnTo>
                <a:lnTo>
                  <a:pt x="346" y="401"/>
                </a:lnTo>
                <a:lnTo>
                  <a:pt x="352" y="399"/>
                </a:lnTo>
                <a:lnTo>
                  <a:pt x="359" y="401"/>
                </a:lnTo>
                <a:lnTo>
                  <a:pt x="365" y="406"/>
                </a:lnTo>
                <a:lnTo>
                  <a:pt x="371" y="414"/>
                </a:lnTo>
                <a:lnTo>
                  <a:pt x="371" y="422"/>
                </a:lnTo>
                <a:lnTo>
                  <a:pt x="371" y="431"/>
                </a:lnTo>
                <a:lnTo>
                  <a:pt x="367" y="441"/>
                </a:lnTo>
                <a:lnTo>
                  <a:pt x="361" y="451"/>
                </a:lnTo>
                <a:lnTo>
                  <a:pt x="352" y="464"/>
                </a:lnTo>
                <a:lnTo>
                  <a:pt x="330" y="487"/>
                </a:lnTo>
                <a:lnTo>
                  <a:pt x="307" y="508"/>
                </a:lnTo>
                <a:lnTo>
                  <a:pt x="280" y="525"/>
                </a:lnTo>
                <a:lnTo>
                  <a:pt x="254" y="537"/>
                </a:lnTo>
                <a:lnTo>
                  <a:pt x="225" y="544"/>
                </a:lnTo>
                <a:lnTo>
                  <a:pt x="196" y="546"/>
                </a:lnTo>
                <a:lnTo>
                  <a:pt x="175" y="546"/>
                </a:lnTo>
                <a:lnTo>
                  <a:pt x="156" y="543"/>
                </a:lnTo>
                <a:lnTo>
                  <a:pt x="138" y="537"/>
                </a:lnTo>
                <a:lnTo>
                  <a:pt x="121" y="531"/>
                </a:lnTo>
                <a:lnTo>
                  <a:pt x="104" y="521"/>
                </a:lnTo>
                <a:lnTo>
                  <a:pt x="88" y="510"/>
                </a:lnTo>
                <a:lnTo>
                  <a:pt x="73" y="497"/>
                </a:lnTo>
                <a:lnTo>
                  <a:pt x="60" y="479"/>
                </a:lnTo>
                <a:lnTo>
                  <a:pt x="33" y="451"/>
                </a:lnTo>
                <a:lnTo>
                  <a:pt x="15" y="416"/>
                </a:lnTo>
                <a:lnTo>
                  <a:pt x="4" y="376"/>
                </a:lnTo>
                <a:lnTo>
                  <a:pt x="0" y="332"/>
                </a:lnTo>
                <a:lnTo>
                  <a:pt x="2" y="309"/>
                </a:lnTo>
                <a:lnTo>
                  <a:pt x="4" y="286"/>
                </a:lnTo>
                <a:lnTo>
                  <a:pt x="10" y="265"/>
                </a:lnTo>
                <a:lnTo>
                  <a:pt x="17" y="243"/>
                </a:lnTo>
                <a:lnTo>
                  <a:pt x="25" y="224"/>
                </a:lnTo>
                <a:lnTo>
                  <a:pt x="36" y="207"/>
                </a:lnTo>
                <a:lnTo>
                  <a:pt x="50" y="188"/>
                </a:lnTo>
                <a:lnTo>
                  <a:pt x="65" y="173"/>
                </a:lnTo>
                <a:lnTo>
                  <a:pt x="92" y="150"/>
                </a:lnTo>
                <a:lnTo>
                  <a:pt x="125" y="132"/>
                </a:lnTo>
                <a:lnTo>
                  <a:pt x="158" y="121"/>
                </a:lnTo>
                <a:lnTo>
                  <a:pt x="196" y="119"/>
                </a:lnTo>
                <a:lnTo>
                  <a:pt x="196" y="119"/>
                </a:lnTo>
                <a:close/>
                <a:moveTo>
                  <a:pt x="496" y="29"/>
                </a:moveTo>
                <a:lnTo>
                  <a:pt x="672" y="29"/>
                </a:lnTo>
                <a:lnTo>
                  <a:pt x="672" y="46"/>
                </a:lnTo>
                <a:lnTo>
                  <a:pt x="672" y="102"/>
                </a:lnTo>
                <a:lnTo>
                  <a:pt x="672" y="140"/>
                </a:lnTo>
                <a:lnTo>
                  <a:pt x="672" y="178"/>
                </a:lnTo>
                <a:lnTo>
                  <a:pt x="693" y="159"/>
                </a:lnTo>
                <a:lnTo>
                  <a:pt x="713" y="146"/>
                </a:lnTo>
                <a:lnTo>
                  <a:pt x="738" y="134"/>
                </a:lnTo>
                <a:lnTo>
                  <a:pt x="763" y="125"/>
                </a:lnTo>
                <a:lnTo>
                  <a:pt x="788" y="119"/>
                </a:lnTo>
                <a:lnTo>
                  <a:pt x="811" y="119"/>
                </a:lnTo>
                <a:lnTo>
                  <a:pt x="845" y="123"/>
                </a:lnTo>
                <a:lnTo>
                  <a:pt x="876" y="132"/>
                </a:lnTo>
                <a:lnTo>
                  <a:pt x="901" y="150"/>
                </a:lnTo>
                <a:lnTo>
                  <a:pt x="918" y="173"/>
                </a:lnTo>
                <a:lnTo>
                  <a:pt x="926" y="192"/>
                </a:lnTo>
                <a:lnTo>
                  <a:pt x="932" y="215"/>
                </a:lnTo>
                <a:lnTo>
                  <a:pt x="934" y="242"/>
                </a:lnTo>
                <a:lnTo>
                  <a:pt x="935" y="274"/>
                </a:lnTo>
                <a:lnTo>
                  <a:pt x="935" y="336"/>
                </a:lnTo>
                <a:lnTo>
                  <a:pt x="934" y="408"/>
                </a:lnTo>
                <a:lnTo>
                  <a:pt x="937" y="539"/>
                </a:lnTo>
                <a:lnTo>
                  <a:pt x="759" y="539"/>
                </a:lnTo>
                <a:lnTo>
                  <a:pt x="761" y="307"/>
                </a:lnTo>
                <a:lnTo>
                  <a:pt x="759" y="194"/>
                </a:lnTo>
                <a:lnTo>
                  <a:pt x="753" y="184"/>
                </a:lnTo>
                <a:lnTo>
                  <a:pt x="741" y="180"/>
                </a:lnTo>
                <a:lnTo>
                  <a:pt x="726" y="184"/>
                </a:lnTo>
                <a:lnTo>
                  <a:pt x="711" y="192"/>
                </a:lnTo>
                <a:lnTo>
                  <a:pt x="692" y="203"/>
                </a:lnTo>
                <a:lnTo>
                  <a:pt x="672" y="219"/>
                </a:lnTo>
                <a:lnTo>
                  <a:pt x="672" y="307"/>
                </a:lnTo>
                <a:lnTo>
                  <a:pt x="672" y="464"/>
                </a:lnTo>
                <a:lnTo>
                  <a:pt x="674" y="539"/>
                </a:lnTo>
                <a:lnTo>
                  <a:pt x="496" y="539"/>
                </a:lnTo>
                <a:lnTo>
                  <a:pt x="496" y="378"/>
                </a:lnTo>
                <a:lnTo>
                  <a:pt x="496" y="203"/>
                </a:lnTo>
                <a:lnTo>
                  <a:pt x="496" y="52"/>
                </a:lnTo>
                <a:lnTo>
                  <a:pt x="496" y="29"/>
                </a:lnTo>
                <a:lnTo>
                  <a:pt x="496" y="29"/>
                </a:lnTo>
                <a:close/>
                <a:moveTo>
                  <a:pt x="2426" y="0"/>
                </a:moveTo>
                <a:lnTo>
                  <a:pt x="2422" y="125"/>
                </a:lnTo>
                <a:lnTo>
                  <a:pt x="2422" y="128"/>
                </a:lnTo>
                <a:lnTo>
                  <a:pt x="2465" y="127"/>
                </a:lnTo>
                <a:lnTo>
                  <a:pt x="2472" y="125"/>
                </a:lnTo>
                <a:lnTo>
                  <a:pt x="2482" y="127"/>
                </a:lnTo>
                <a:lnTo>
                  <a:pt x="2488" y="130"/>
                </a:lnTo>
                <a:lnTo>
                  <a:pt x="2491" y="138"/>
                </a:lnTo>
                <a:lnTo>
                  <a:pt x="2493" y="148"/>
                </a:lnTo>
                <a:lnTo>
                  <a:pt x="2491" y="157"/>
                </a:lnTo>
                <a:lnTo>
                  <a:pt x="2488" y="163"/>
                </a:lnTo>
                <a:lnTo>
                  <a:pt x="2480" y="167"/>
                </a:lnTo>
                <a:lnTo>
                  <a:pt x="2472" y="169"/>
                </a:lnTo>
                <a:lnTo>
                  <a:pt x="2459" y="167"/>
                </a:lnTo>
                <a:lnTo>
                  <a:pt x="2438" y="167"/>
                </a:lnTo>
                <a:lnTo>
                  <a:pt x="2424" y="165"/>
                </a:lnTo>
                <a:lnTo>
                  <a:pt x="2422" y="165"/>
                </a:lnTo>
                <a:lnTo>
                  <a:pt x="2420" y="236"/>
                </a:lnTo>
                <a:lnTo>
                  <a:pt x="2422" y="370"/>
                </a:lnTo>
                <a:lnTo>
                  <a:pt x="2422" y="452"/>
                </a:lnTo>
                <a:lnTo>
                  <a:pt x="2424" y="468"/>
                </a:lnTo>
                <a:lnTo>
                  <a:pt x="2426" y="479"/>
                </a:lnTo>
                <a:lnTo>
                  <a:pt x="2428" y="485"/>
                </a:lnTo>
                <a:lnTo>
                  <a:pt x="2432" y="485"/>
                </a:lnTo>
                <a:lnTo>
                  <a:pt x="2442" y="483"/>
                </a:lnTo>
                <a:lnTo>
                  <a:pt x="2451" y="477"/>
                </a:lnTo>
                <a:lnTo>
                  <a:pt x="2463" y="458"/>
                </a:lnTo>
                <a:lnTo>
                  <a:pt x="2470" y="441"/>
                </a:lnTo>
                <a:lnTo>
                  <a:pt x="2476" y="429"/>
                </a:lnTo>
                <a:lnTo>
                  <a:pt x="2480" y="420"/>
                </a:lnTo>
                <a:lnTo>
                  <a:pt x="2488" y="414"/>
                </a:lnTo>
                <a:lnTo>
                  <a:pt x="2493" y="412"/>
                </a:lnTo>
                <a:lnTo>
                  <a:pt x="2501" y="414"/>
                </a:lnTo>
                <a:lnTo>
                  <a:pt x="2507" y="418"/>
                </a:lnTo>
                <a:lnTo>
                  <a:pt x="2511" y="424"/>
                </a:lnTo>
                <a:lnTo>
                  <a:pt x="2511" y="433"/>
                </a:lnTo>
                <a:lnTo>
                  <a:pt x="2509" y="451"/>
                </a:lnTo>
                <a:lnTo>
                  <a:pt x="2499" y="472"/>
                </a:lnTo>
                <a:lnTo>
                  <a:pt x="2486" y="491"/>
                </a:lnTo>
                <a:lnTo>
                  <a:pt x="2472" y="508"/>
                </a:lnTo>
                <a:lnTo>
                  <a:pt x="2451" y="525"/>
                </a:lnTo>
                <a:lnTo>
                  <a:pt x="2426" y="539"/>
                </a:lnTo>
                <a:lnTo>
                  <a:pt x="2399" y="546"/>
                </a:lnTo>
                <a:lnTo>
                  <a:pt x="2369" y="548"/>
                </a:lnTo>
                <a:lnTo>
                  <a:pt x="2340" y="544"/>
                </a:lnTo>
                <a:lnTo>
                  <a:pt x="2317" y="537"/>
                </a:lnTo>
                <a:lnTo>
                  <a:pt x="2294" y="525"/>
                </a:lnTo>
                <a:lnTo>
                  <a:pt x="2276" y="506"/>
                </a:lnTo>
                <a:lnTo>
                  <a:pt x="2261" y="485"/>
                </a:lnTo>
                <a:lnTo>
                  <a:pt x="2253" y="460"/>
                </a:lnTo>
                <a:lnTo>
                  <a:pt x="2249" y="447"/>
                </a:lnTo>
                <a:lnTo>
                  <a:pt x="2247" y="429"/>
                </a:lnTo>
                <a:lnTo>
                  <a:pt x="2247" y="412"/>
                </a:lnTo>
                <a:lnTo>
                  <a:pt x="2246" y="391"/>
                </a:lnTo>
                <a:lnTo>
                  <a:pt x="2246" y="364"/>
                </a:lnTo>
                <a:lnTo>
                  <a:pt x="2247" y="288"/>
                </a:lnTo>
                <a:lnTo>
                  <a:pt x="2247" y="165"/>
                </a:lnTo>
                <a:lnTo>
                  <a:pt x="2242" y="165"/>
                </a:lnTo>
                <a:lnTo>
                  <a:pt x="2234" y="165"/>
                </a:lnTo>
                <a:lnTo>
                  <a:pt x="2221" y="165"/>
                </a:lnTo>
                <a:lnTo>
                  <a:pt x="2211" y="165"/>
                </a:lnTo>
                <a:lnTo>
                  <a:pt x="2203" y="161"/>
                </a:lnTo>
                <a:lnTo>
                  <a:pt x="2199" y="153"/>
                </a:lnTo>
                <a:lnTo>
                  <a:pt x="2198" y="144"/>
                </a:lnTo>
                <a:lnTo>
                  <a:pt x="2199" y="136"/>
                </a:lnTo>
                <a:lnTo>
                  <a:pt x="2203" y="128"/>
                </a:lnTo>
                <a:lnTo>
                  <a:pt x="2211" y="125"/>
                </a:lnTo>
                <a:lnTo>
                  <a:pt x="2221" y="125"/>
                </a:lnTo>
                <a:lnTo>
                  <a:pt x="2230" y="125"/>
                </a:lnTo>
                <a:lnTo>
                  <a:pt x="2247" y="127"/>
                </a:lnTo>
                <a:lnTo>
                  <a:pt x="2247" y="86"/>
                </a:lnTo>
                <a:lnTo>
                  <a:pt x="2296" y="67"/>
                </a:lnTo>
                <a:lnTo>
                  <a:pt x="2340" y="44"/>
                </a:lnTo>
                <a:lnTo>
                  <a:pt x="2384" y="23"/>
                </a:lnTo>
                <a:lnTo>
                  <a:pt x="2426" y="0"/>
                </a:lnTo>
                <a:lnTo>
                  <a:pt x="2426" y="0"/>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4" name="日期占位符 3"/>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73101" y="213919"/>
            <a:ext cx="10954459" cy="796011"/>
          </a:xfrm>
        </p:spPr>
        <p:txBody>
          <a:bodyPr lIns="0" tIns="0" rIns="0" bIns="0"/>
          <a:lstStyle/>
          <a:p>
            <a:r>
              <a:rPr lang="zh-CN" altLang="en-US"/>
              <a:t>单击此处编辑母版标题样式</a:t>
            </a:r>
            <a:endParaRPr lang="en-US" dirty="0"/>
          </a:p>
        </p:txBody>
      </p:sp>
      <p:sp>
        <p:nvSpPr>
          <p:cNvPr id="3" name="KSO_BC1"/>
          <p:cNvSpPr>
            <a:spLocks noGrp="1"/>
          </p:cNvSpPr>
          <p:nvPr>
            <p:ph sz="half" idx="1"/>
          </p:nvPr>
        </p:nvSpPr>
        <p:spPr>
          <a:xfrm>
            <a:off x="673101" y="1244603"/>
            <a:ext cx="5080000" cy="4932363"/>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KSO_BC2"/>
          <p:cNvSpPr>
            <a:spLocks noGrp="1"/>
          </p:cNvSpPr>
          <p:nvPr>
            <p:ph sz="half" idx="2"/>
          </p:nvPr>
        </p:nvSpPr>
        <p:spPr>
          <a:xfrm>
            <a:off x="6533444" y="1244603"/>
            <a:ext cx="5094116" cy="4932363"/>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5" name="日期占位符 4"/>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673200" y="212400"/>
            <a:ext cx="10954800" cy="795600"/>
          </a:xfrm>
        </p:spPr>
        <p:txBody>
          <a:bodyPr lIns="0" tIns="0" rIns="0" bIns="0"/>
          <a:lstStyle/>
          <a:p>
            <a:r>
              <a:rPr lang="zh-CN" altLang="en-US" dirty="0"/>
              <a:t>单击此处编辑母版标题样式</a:t>
            </a:r>
            <a:endParaRPr lang="en-US" dirty="0"/>
          </a:p>
        </p:txBody>
      </p:sp>
      <p:sp>
        <p:nvSpPr>
          <p:cNvPr id="3" name="Text Placeholder 2"/>
          <p:cNvSpPr>
            <a:spLocks noGrp="1"/>
          </p:cNvSpPr>
          <p:nvPr>
            <p:ph type="body" idx="1"/>
          </p:nvPr>
        </p:nvSpPr>
        <p:spPr>
          <a:xfrm>
            <a:off x="678812" y="1376362"/>
            <a:ext cx="5157787" cy="823912"/>
          </a:xfrm>
        </p:spPr>
        <p:txBody>
          <a:bodyPr anchor="b">
            <a:normAutofit/>
          </a:bodyPr>
          <a:lstStyle>
            <a:lvl1pPr marL="0" indent="0">
              <a:buNone/>
              <a:defRPr sz="2400" b="1">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KSO_BC1"/>
          <p:cNvSpPr>
            <a:spLocks noGrp="1"/>
          </p:cNvSpPr>
          <p:nvPr>
            <p:ph sz="half" idx="2"/>
          </p:nvPr>
        </p:nvSpPr>
        <p:spPr>
          <a:xfrm>
            <a:off x="678812" y="2200274"/>
            <a:ext cx="5157787" cy="3684588"/>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5" name="Text Placeholder 4"/>
          <p:cNvSpPr>
            <a:spLocks noGrp="1"/>
          </p:cNvSpPr>
          <p:nvPr>
            <p:ph type="body" sz="quarter" idx="3"/>
          </p:nvPr>
        </p:nvSpPr>
        <p:spPr>
          <a:xfrm>
            <a:off x="6486711" y="1376362"/>
            <a:ext cx="5183188" cy="823912"/>
          </a:xfrm>
        </p:spPr>
        <p:txBody>
          <a:bodyPr anchor="b">
            <a:normAutofit/>
          </a:bodyPr>
          <a:lstStyle>
            <a:lvl1pPr marL="0" indent="0">
              <a:buNone/>
              <a:defRPr sz="2400" b="1">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KSO_BC2"/>
          <p:cNvSpPr>
            <a:spLocks noGrp="1"/>
          </p:cNvSpPr>
          <p:nvPr>
            <p:ph sz="quarter" idx="4"/>
          </p:nvPr>
        </p:nvSpPr>
        <p:spPr>
          <a:xfrm>
            <a:off x="6486711" y="2200274"/>
            <a:ext cx="5183188" cy="3684588"/>
          </a:xfrm>
        </p:spPr>
        <p:txBody>
          <a:bodyPr/>
          <a:lstStyle>
            <a:lvl1pPr>
              <a:defRPr sz="2400">
                <a:solidFill>
                  <a:schemeClr val="tx1">
                    <a:lumMod val="50000"/>
                  </a:schemeClr>
                </a:solidFill>
              </a:defRPr>
            </a:lvl1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7" name="日期占位符 6"/>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矩形 2"/>
          <p:cNvSpPr/>
          <p:nvPr userDrawn="1">
            <p:custDataLst>
              <p:tags r:id="rId1"/>
            </p:custDataLst>
          </p:nvPr>
        </p:nvSpPr>
        <p:spPr>
          <a:xfrm>
            <a:off x="0" y="1714500"/>
            <a:ext cx="12192000" cy="308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内容占位符 13"/>
          <p:cNvSpPr>
            <a:spLocks noGrp="1"/>
          </p:cNvSpPr>
          <p:nvPr>
            <p:ph sz="quarter" idx="10" hasCustomPrompt="1"/>
          </p:nvPr>
        </p:nvSpPr>
        <p:spPr>
          <a:xfrm>
            <a:off x="2199600" y="4233600"/>
            <a:ext cx="1677600" cy="288000"/>
          </a:xfrm>
        </p:spPr>
        <p:txBody>
          <a:bodyPr anchor="ctr" anchorCtr="0">
            <a:normAutofit/>
          </a:bodyPr>
          <a:lstStyle>
            <a:lvl1pPr marL="0" indent="0" algn="ctr">
              <a:buNone/>
              <a:defRPr sz="1800">
                <a:solidFill>
                  <a:schemeClr val="accent1">
                    <a:lumMod val="20000"/>
                    <a:lumOff val="80000"/>
                  </a:schemeClr>
                </a:solidFill>
              </a:defRPr>
            </a:lvl1pPr>
          </a:lstStyle>
          <a:p>
            <a:pPr lvl="0"/>
            <a:r>
              <a:rPr lang="zh-CN" altLang="en-US" dirty="0"/>
              <a:t>添加副标题</a:t>
            </a:r>
          </a:p>
        </p:txBody>
      </p:sp>
      <p:sp>
        <p:nvSpPr>
          <p:cNvPr id="16" name="内容占位符 15"/>
          <p:cNvSpPr>
            <a:spLocks noGrp="1"/>
          </p:cNvSpPr>
          <p:nvPr>
            <p:ph sz="quarter" idx="11" hasCustomPrompt="1"/>
          </p:nvPr>
        </p:nvSpPr>
        <p:spPr>
          <a:xfrm>
            <a:off x="4039200" y="4233600"/>
            <a:ext cx="20988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a:t>添加副标题</a:t>
            </a:r>
          </a:p>
        </p:txBody>
      </p:sp>
      <p:sp>
        <p:nvSpPr>
          <p:cNvPr id="18" name="内容占位符 17"/>
          <p:cNvSpPr>
            <a:spLocks noGrp="1"/>
          </p:cNvSpPr>
          <p:nvPr>
            <p:ph sz="quarter" idx="12" hasCustomPrompt="1"/>
          </p:nvPr>
        </p:nvSpPr>
        <p:spPr>
          <a:xfrm>
            <a:off x="6303600" y="4233600"/>
            <a:ext cx="1512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a:t>添加副标题</a:t>
            </a:r>
          </a:p>
        </p:txBody>
      </p:sp>
      <p:sp>
        <p:nvSpPr>
          <p:cNvPr id="20" name="内容占位符 19"/>
          <p:cNvSpPr>
            <a:spLocks noGrp="1"/>
          </p:cNvSpPr>
          <p:nvPr>
            <p:ph sz="quarter" idx="13" hasCustomPrompt="1"/>
          </p:nvPr>
        </p:nvSpPr>
        <p:spPr>
          <a:xfrm>
            <a:off x="7977600" y="4233600"/>
            <a:ext cx="2016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a:t>添加副标题</a:t>
            </a:r>
          </a:p>
        </p:txBody>
      </p:sp>
      <p:sp>
        <p:nvSpPr>
          <p:cNvPr id="21" name="日期占位符 20"/>
          <p:cNvSpPr>
            <a:spLocks noGrp="1"/>
          </p:cNvSpPr>
          <p:nvPr>
            <p:ph type="dt" sz="half" idx="14"/>
          </p:nvPr>
        </p:nvSpPr>
        <p:spPr/>
        <p:txBody>
          <a:bodyPr/>
          <a:lstStyle/>
          <a:p>
            <a:fld id="{F07EE07A-B1E4-4DEB-8FAE-7B570AB74CAA}" type="datetimeFigureOut">
              <a:rPr lang="zh-CN" altLang="en-US" smtClean="0"/>
              <a:t>2021/1/4</a:t>
            </a:fld>
            <a:endParaRPr lang="zh-CN" altLang="en-US"/>
          </a:p>
        </p:txBody>
      </p:sp>
      <p:sp>
        <p:nvSpPr>
          <p:cNvPr id="22" name="页脚占位符 21"/>
          <p:cNvSpPr>
            <a:spLocks noGrp="1"/>
          </p:cNvSpPr>
          <p:nvPr>
            <p:ph type="ftr" sz="quarter" idx="15"/>
          </p:nvPr>
        </p:nvSpPr>
        <p:spPr/>
        <p:txBody>
          <a:bodyPr/>
          <a:lstStyle/>
          <a:p>
            <a:endParaRPr lang="zh-CN" altLang="en-US"/>
          </a:p>
        </p:txBody>
      </p:sp>
      <p:sp>
        <p:nvSpPr>
          <p:cNvPr id="23" name="灯片编号占位符 22"/>
          <p:cNvSpPr>
            <a:spLocks noGrp="1"/>
          </p:cNvSpPr>
          <p:nvPr>
            <p:ph type="sldNum" sz="quarter" idx="16"/>
          </p:nvPr>
        </p:nvSpPr>
        <p:spPr/>
        <p:txBody>
          <a:bodyPr/>
          <a:lstStyle/>
          <a:p>
            <a:fld id="{4FBD6CFE-61BA-47EB-855C-CA2BD6B4CCA2}" type="slidenum">
              <a:rPr lang="zh-CN" altLang="en-US" smtClean="0"/>
              <a:t>‹#›</a:t>
            </a:fld>
            <a:endParaRPr lang="zh-CN" altLang="en-US"/>
          </a:p>
        </p:txBody>
      </p:sp>
      <p:sp>
        <p:nvSpPr>
          <p:cNvPr id="11" name="KSO_Shape"/>
          <p:cNvSpPr/>
          <p:nvPr userDrawn="1">
            <p:custDataLst>
              <p:tags r:id="rId2"/>
            </p:custDataLst>
          </p:nvPr>
        </p:nvSpPr>
        <p:spPr>
          <a:xfrm>
            <a:off x="6950530" y="3981450"/>
            <a:ext cx="228600" cy="21272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2" name="KSO_Shape"/>
          <p:cNvSpPr/>
          <p:nvPr userDrawn="1">
            <p:custDataLst>
              <p:tags r:id="rId3"/>
            </p:custDataLst>
          </p:nvPr>
        </p:nvSpPr>
        <p:spPr>
          <a:xfrm>
            <a:off x="8885648" y="3981450"/>
            <a:ext cx="228600" cy="185738"/>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3" name="KSO_Shape"/>
          <p:cNvSpPr/>
          <p:nvPr userDrawn="1">
            <p:custDataLst>
              <p:tags r:id="rId4"/>
            </p:custDataLst>
          </p:nvPr>
        </p:nvSpPr>
        <p:spPr>
          <a:xfrm>
            <a:off x="2969024" y="3981450"/>
            <a:ext cx="193675" cy="2286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5" name="KSO_Shape"/>
          <p:cNvSpPr/>
          <p:nvPr userDrawn="1">
            <p:custDataLst>
              <p:tags r:id="rId5"/>
            </p:custDataLst>
          </p:nvPr>
        </p:nvSpPr>
        <p:spPr>
          <a:xfrm>
            <a:off x="4977907" y="3981450"/>
            <a:ext cx="228600" cy="1730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673200" y="212400"/>
            <a:ext cx="10954800" cy="795600"/>
          </a:xfrm>
        </p:spPr>
        <p:txBody>
          <a:bodyPr anchor="ctr" anchorCtr="0">
            <a:normAutofit/>
          </a:bodyPr>
          <a:lstStyle>
            <a:lvl1pPr>
              <a:defRPr sz="3200" b="0"/>
            </a:lvl1pPr>
          </a:lstStyle>
          <a:p>
            <a:r>
              <a:rPr lang="zh-CN" altLang="en-US"/>
              <a:t>单击此处编辑母版标题样式</a:t>
            </a:r>
            <a:endParaRPr lang="en-US" dirty="0"/>
          </a:p>
        </p:txBody>
      </p:sp>
      <p:sp>
        <p:nvSpPr>
          <p:cNvPr id="3" name="KSO_BC1"/>
          <p:cNvSpPr>
            <a:spLocks noGrp="1"/>
          </p:cNvSpPr>
          <p:nvPr>
            <p:ph type="pic" idx="1"/>
          </p:nvPr>
        </p:nvSpPr>
        <p:spPr>
          <a:xfrm>
            <a:off x="3466800" y="1803600"/>
            <a:ext cx="5403600" cy="2836800"/>
          </a:xfrm>
        </p:spPr>
        <p:txBody>
          <a:bodyPr anchor="ctr" anchorCtr="0"/>
          <a:lstStyle>
            <a:lvl1pPr marL="0" indent="0">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a:t>单击图标添加图片</a:t>
            </a:r>
            <a:endParaRPr lang="en-US" dirty="0"/>
          </a:p>
        </p:txBody>
      </p:sp>
      <p:sp>
        <p:nvSpPr>
          <p:cNvPr id="4" name="KSO_BC2"/>
          <p:cNvSpPr>
            <a:spLocks noGrp="1"/>
          </p:cNvSpPr>
          <p:nvPr>
            <p:ph type="body" sz="half" idx="2"/>
          </p:nvPr>
        </p:nvSpPr>
        <p:spPr>
          <a:xfrm>
            <a:off x="3841200" y="4986000"/>
            <a:ext cx="4561200" cy="648000"/>
          </a:xfrm>
        </p:spPr>
        <p:txBody>
          <a:bodyPr>
            <a:normAutofit/>
          </a:bodyPr>
          <a:lstStyle>
            <a:lvl1pPr marL="0" indent="0" algn="ctr">
              <a:buNone/>
              <a:defRPr sz="18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cxnSp>
        <p:nvCxnSpPr>
          <p:cNvPr id="9" name="直接连接符 8"/>
          <p:cNvCxnSpPr/>
          <p:nvPr userDrawn="1"/>
        </p:nvCxnSpPr>
        <p:spPr>
          <a:xfrm>
            <a:off x="3574800" y="4798800"/>
            <a:ext cx="515022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452099" y="365125"/>
            <a:ext cx="1215216" cy="614017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509451" y="365125"/>
            <a:ext cx="9851173" cy="6140178"/>
          </a:xfrm>
        </p:spPr>
        <p:txBody>
          <a:bodyPr vert="eaVert">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日期占位符 3"/>
          <p:cNvSpPr>
            <a:spLocks noGrp="1"/>
          </p:cNvSpPr>
          <p:nvPr>
            <p:ph type="dt" sz="half" idx="10"/>
          </p:nvPr>
        </p:nvSpPr>
        <p:spPr/>
        <p:txBody>
          <a:bodyPr/>
          <a:lstStyle/>
          <a:p>
            <a:fld id="{F07EE07A-B1E4-4DEB-8FAE-7B570AB74CA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KSO_BC1"/>
          <p:cNvSpPr>
            <a:spLocks noGrp="1"/>
          </p:cNvSpPr>
          <p:nvPr>
            <p:ph type="body" idx="1"/>
            <p:custDataLst>
              <p:tags r:id="rId12"/>
            </p:custDataLst>
          </p:nvPr>
        </p:nvSpPr>
        <p:spPr>
          <a:xfrm>
            <a:off x="673100" y="1133475"/>
            <a:ext cx="10954459" cy="5100143"/>
          </a:xfrm>
          <a:prstGeom prst="rect">
            <a:avLst/>
          </a:prstGeom>
        </p:spPr>
        <p:txBody>
          <a:bodyPr vert="horz" lIns="91440" tIns="45720" rIns="91440" bIns="45720" rtlCol="0">
            <a:normAutofit/>
          </a:body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2" name="KSO_BT1"/>
          <p:cNvSpPr>
            <a:spLocks noGrp="1"/>
          </p:cNvSpPr>
          <p:nvPr>
            <p:ph type="title"/>
            <p:custDataLst>
              <p:tags r:id="rId13"/>
            </p:custDataLst>
          </p:nvPr>
        </p:nvSpPr>
        <p:spPr>
          <a:xfrm>
            <a:off x="673101" y="213919"/>
            <a:ext cx="10954459" cy="796011"/>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EE07A-B1E4-4DEB-8FAE-7B570AB74CAA}"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D6CFE-61BA-47EB-855C-CA2BD6B4CCA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Char char=""/>
        <a:defRPr lang="zh-CN" altLang="en-US" sz="2400" kern="1200" baseline="0" dirty="0" smtClean="0">
          <a:solidFill>
            <a:schemeClr val="tx1">
              <a:lumMod val="50000"/>
            </a:schemeClr>
          </a:solidFill>
          <a:latin typeface="+mn-lt"/>
          <a:ea typeface="+mn-ea"/>
          <a:cs typeface="+mn-cs"/>
        </a:defRPr>
      </a:lvl1pPr>
      <a:lvl2pPr marL="0" indent="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slide" Target="slide9.xml"/><Relationship Id="rId3" Type="http://schemas.openxmlformats.org/officeDocument/2006/relationships/tags" Target="../tags/tag67.xml"/><Relationship Id="rId21" Type="http://schemas.openxmlformats.org/officeDocument/2006/relationships/slide" Target="slide8.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slide" Target="slide12.xml"/><Relationship Id="rId2" Type="http://schemas.openxmlformats.org/officeDocument/2006/relationships/tags" Target="../tags/tag66.xml"/><Relationship Id="rId16" Type="http://schemas.openxmlformats.org/officeDocument/2006/relationships/notesSlide" Target="../notesSlides/notesSlide10.xml"/><Relationship Id="rId20" Type="http://schemas.openxmlformats.org/officeDocument/2006/relationships/slide" Target="slide10.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slideLayout" Target="../slideLayouts/slideLayout2.xml"/><Relationship Id="rId10" Type="http://schemas.openxmlformats.org/officeDocument/2006/relationships/tags" Target="../tags/tag74.xml"/><Relationship Id="rId19" Type="http://schemas.openxmlformats.org/officeDocument/2006/relationships/slide" Target="slide7.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11.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notesSlide" Target="../notesSlides/notesSlide11.xml"/><Relationship Id="rId3" Type="http://schemas.openxmlformats.org/officeDocument/2006/relationships/tags" Target="../tags/tag81.xml"/><Relationship Id="rId21" Type="http://schemas.openxmlformats.org/officeDocument/2006/relationships/slide" Target="slide7.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slideLayout" Target="../slideLayouts/slideLayout2.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slide" Target="slide9.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slide" Target="slide17.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slide" Target="slide8.xml"/><Relationship Id="rId10" Type="http://schemas.openxmlformats.org/officeDocument/2006/relationships/tags" Target="../tags/tag88.xml"/><Relationship Id="rId19" Type="http://schemas.openxmlformats.org/officeDocument/2006/relationships/slide" Target="slide12.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slideLayout" Target="../slideLayouts/slideLayout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tags" Target="../tags/tag116.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notesSlide" Target="../notesSlides/notesSlide15.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slideLayout" Target="../slideLayouts/slideLayout2.xml"/><Relationship Id="rId2" Type="http://schemas.openxmlformats.org/officeDocument/2006/relationships/tags" Target="../tags/tag118.xml"/><Relationship Id="rId16" Type="http://schemas.openxmlformats.org/officeDocument/2006/relationships/tags" Target="../tags/tag132.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16.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tags" Target="../tags/tag150.xml"/><Relationship Id="rId3" Type="http://schemas.openxmlformats.org/officeDocument/2006/relationships/tags" Target="../tags/tag135.xml"/><Relationship Id="rId21" Type="http://schemas.openxmlformats.org/officeDocument/2006/relationships/slideLayout" Target="../slideLayouts/slideLayout2.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tags" Target="../tags/tag152.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tags" Target="../tags/tag147.xml"/><Relationship Id="rId10" Type="http://schemas.openxmlformats.org/officeDocument/2006/relationships/tags" Target="../tags/tag142.xml"/><Relationship Id="rId19" Type="http://schemas.openxmlformats.org/officeDocument/2006/relationships/tags" Target="../tags/tag151.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notesSlide" Target="../notesSlides/notesSlide17.xml"/><Relationship Id="rId3" Type="http://schemas.openxmlformats.org/officeDocument/2006/relationships/tags" Target="../tags/tag155.xml"/><Relationship Id="rId21" Type="http://schemas.openxmlformats.org/officeDocument/2006/relationships/tags" Target="../tags/tag173.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slideLayout" Target="../slideLayouts/slideLayout2.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10" Type="http://schemas.openxmlformats.org/officeDocument/2006/relationships/tags" Target="../tags/tag162.xml"/><Relationship Id="rId19" Type="http://schemas.openxmlformats.org/officeDocument/2006/relationships/tags" Target="../tags/tag171.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s>
</file>

<file path=ppt/slides/_rels/slide18.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tags" Target="../tags/tag202.xml"/><Relationship Id="rId3" Type="http://schemas.openxmlformats.org/officeDocument/2006/relationships/tags" Target="../tags/tag179.xml"/><Relationship Id="rId21" Type="http://schemas.openxmlformats.org/officeDocument/2006/relationships/tags" Target="../tags/tag197.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tags" Target="../tags/tag201.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slideLayout" Target="../slideLayouts/slideLayout2.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tags" Target="../tags/tag204.xml"/><Relationship Id="rId10" Type="http://schemas.openxmlformats.org/officeDocument/2006/relationships/tags" Target="../tags/tag186.xml"/><Relationship Id="rId19" Type="http://schemas.openxmlformats.org/officeDocument/2006/relationships/tags" Target="../tags/tag19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tags" Target="../tags/tag203.xml"/><Relationship Id="rId3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208.xml"/></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1.xml"/><Relationship Id="rId7" Type="http://schemas.openxmlformats.org/officeDocument/2006/relationships/tags" Target="../tags/tag215.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notesSlide" Target="../notesSlides/notesSlide21.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slideLayout" Target="../slideLayouts/slideLayout2.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s>
</file>

<file path=ppt/slides/_rels/slide22.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tags" Target="../tags/tag237.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notesSlide" Target="../notesSlides/notesSlide22.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18" Type="http://schemas.openxmlformats.org/officeDocument/2006/relationships/notesSlide" Target="../notesSlides/notesSlide23.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17" Type="http://schemas.openxmlformats.org/officeDocument/2006/relationships/slideLayout" Target="../slideLayouts/slideLayout2.xml"/><Relationship Id="rId2" Type="http://schemas.openxmlformats.org/officeDocument/2006/relationships/tags" Target="../tags/tag240.xml"/><Relationship Id="rId16" Type="http://schemas.openxmlformats.org/officeDocument/2006/relationships/tags" Target="../tags/tag254.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tags" Target="../tags/tag253.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s/_rels/slide24.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3" Type="http://schemas.openxmlformats.org/officeDocument/2006/relationships/tags" Target="../tags/tag257.xml"/><Relationship Id="rId21" Type="http://schemas.openxmlformats.org/officeDocument/2006/relationships/notesSlide" Target="../notesSlides/notesSlide24.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slideLayout" Target="../slideLayouts/slideLayout2.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5" Type="http://schemas.openxmlformats.org/officeDocument/2006/relationships/tags" Target="../tags/tag259.xml"/><Relationship Id="rId15" Type="http://schemas.openxmlformats.org/officeDocument/2006/relationships/tags" Target="../tags/tag269.xml"/><Relationship Id="rId10" Type="http://schemas.openxmlformats.org/officeDocument/2006/relationships/tags" Target="../tags/tag264.xml"/><Relationship Id="rId19" Type="http://schemas.openxmlformats.org/officeDocument/2006/relationships/tags" Target="../tags/tag273.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76.xml"/><Relationship Id="rId7" Type="http://schemas.openxmlformats.org/officeDocument/2006/relationships/notesSlide" Target="../notesSlides/notesSlide25.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slideLayout" Target="../slideLayouts/slideLayout2.xml"/><Relationship Id="rId5" Type="http://schemas.openxmlformats.org/officeDocument/2006/relationships/tags" Target="../tags/tag278.xml"/><Relationship Id="rId4" Type="http://schemas.openxmlformats.org/officeDocument/2006/relationships/tags" Target="../tags/tag277.xml"/><Relationship Id="rId9"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1.xml"/><Relationship Id="rId7" Type="http://schemas.openxmlformats.org/officeDocument/2006/relationships/notesSlide" Target="../notesSlides/notesSlide26.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slideLayout" Target="../slideLayouts/slideLayout8.xml"/><Relationship Id="rId5" Type="http://schemas.openxmlformats.org/officeDocument/2006/relationships/tags" Target="../tags/tag283.xml"/><Relationship Id="rId4" Type="http://schemas.openxmlformats.org/officeDocument/2006/relationships/tags" Target="../tags/tag28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286.xml"/><Relationship Id="rId7" Type="http://schemas.openxmlformats.org/officeDocument/2006/relationships/slideLayout" Target="../slideLayouts/slideLayout6.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3.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slide" Target="slide12.xml"/><Relationship Id="rId4" Type="http://schemas.openxmlformats.org/officeDocument/2006/relationships/tags" Target="../tags/tag3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 Target="slide10.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 Target="slide12.xml"/><Relationship Id="rId5" Type="http://schemas.openxmlformats.org/officeDocument/2006/relationships/tags" Target="../tags/tag39.xml"/><Relationship Id="rId10" Type="http://schemas.openxmlformats.org/officeDocument/2006/relationships/notesSlide" Target="../notesSlides/notesSlide7.xml"/><Relationship Id="rId4" Type="http://schemas.openxmlformats.org/officeDocument/2006/relationships/tags" Target="../tags/tag38.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 Target="slide12.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notesSlide" Target="../notesSlides/notesSlide8.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2.xml"/><Relationship Id="rId5" Type="http://schemas.openxmlformats.org/officeDocument/2006/relationships/tags" Target="../tags/tag47.xml"/><Relationship Id="rId15" Type="http://schemas.openxmlformats.org/officeDocument/2006/relationships/slide" Target="slide10.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2.xml"/><Relationship Id="rId18" Type="http://schemas.openxmlformats.org/officeDocument/2006/relationships/slide" Target="slide8.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slide" Target="slide10.xml"/><Relationship Id="rId2" Type="http://schemas.openxmlformats.org/officeDocument/2006/relationships/tags" Target="../tags/tag54.xml"/><Relationship Id="rId16" Type="http://schemas.openxmlformats.org/officeDocument/2006/relationships/slide" Target="slide9.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slide" Target="slide12.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en-US" altLang="zh-CN" dirty="0"/>
              <a:t>LOREM IPSUM DOLOR LO</a:t>
            </a:r>
            <a:endParaRPr lang="zh-CN" altLang="en-US" dirty="0"/>
          </a:p>
        </p:txBody>
      </p:sp>
      <p:sp>
        <p:nvSpPr>
          <p:cNvPr id="3" name="副标题 2"/>
          <p:cNvSpPr>
            <a:spLocks noGrp="1"/>
          </p:cNvSpPr>
          <p:nvPr>
            <p:ph type="subTitle" idx="1"/>
            <p:custDataLst>
              <p:tags r:id="rId3"/>
            </p:custDataLst>
          </p:nvPr>
        </p:nvSpPr>
        <p:spPr/>
        <p:txBody>
          <a:bodyPr/>
          <a:lstStyle/>
          <a:p>
            <a:r>
              <a:rPr lang="en-US" altLang="zh-CN"/>
              <a:t>LOREM IPSUM DOLOR</a:t>
            </a:r>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7" action="ppaction://hlinksldjump"/>
          </p:cNvPr>
          <p:cNvSpPr/>
          <p:nvPr>
            <p:custDataLst>
              <p:tags r:id="rId2"/>
            </p:custDataLst>
          </p:nvPr>
        </p:nvSpPr>
        <p:spPr>
          <a:xfrm>
            <a:off x="4059350"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2" name="MH_Number_1">
            <a:hlinkClick r:id="rId17" action="ppaction://hlinksldjump"/>
          </p:cNvPr>
          <p:cNvSpPr txBox="1">
            <a:spLocks noChangeArrowheads="1"/>
          </p:cNvSpPr>
          <p:nvPr>
            <p:custDataLst>
              <p:tags r:id="rId3"/>
            </p:custDataLst>
          </p:nvPr>
        </p:nvSpPr>
        <p:spPr bwMode="auto">
          <a:xfrm flipH="1">
            <a:off x="4032951" y="1714882"/>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18" action="ppaction://hlinksldjump"/>
          </p:cNvPr>
          <p:cNvSpPr/>
          <p:nvPr>
            <p:custDataLst>
              <p:tags r:id="rId4"/>
            </p:custDataLst>
          </p:nvPr>
        </p:nvSpPr>
        <p:spPr>
          <a:xfrm>
            <a:off x="4059350"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4" name="MH_Number_3">
            <a:hlinkClick r:id="rId18" action="ppaction://hlinksldjump"/>
          </p:cNvPr>
          <p:cNvSpPr txBox="1">
            <a:spLocks noChangeArrowheads="1"/>
          </p:cNvSpPr>
          <p:nvPr>
            <p:custDataLst>
              <p:tags r:id="rId5"/>
            </p:custDataLst>
          </p:nvPr>
        </p:nvSpPr>
        <p:spPr bwMode="auto">
          <a:xfrm flipH="1">
            <a:off x="4023424" y="3375768"/>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3" name="MH_Entry_5">
            <a:hlinkClick r:id="rId19" action="ppaction://hlinksldjump"/>
          </p:cNvPr>
          <p:cNvSpPr/>
          <p:nvPr>
            <p:custDataLst>
              <p:tags r:id="rId6"/>
            </p:custDataLst>
          </p:nvPr>
        </p:nvSpPr>
        <p:spPr>
          <a:xfrm>
            <a:off x="4059350" y="462547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dirty="0">
                <a:solidFill>
                  <a:schemeClr val="tx1"/>
                </a:solidFill>
              </a:rPr>
              <a:t>LOREM IPSUM DOLOR LOREM </a:t>
            </a:r>
            <a:endParaRPr lang="zh-CN" altLang="en-US" dirty="0">
              <a:solidFill>
                <a:schemeClr val="tx1"/>
              </a:solidFill>
            </a:endParaRPr>
          </a:p>
        </p:txBody>
      </p:sp>
      <p:sp>
        <p:nvSpPr>
          <p:cNvPr id="45" name="MH_Number_5">
            <a:hlinkClick r:id="rId19" action="ppaction://hlinksldjump"/>
          </p:cNvPr>
          <p:cNvSpPr txBox="1">
            <a:spLocks noChangeArrowheads="1"/>
          </p:cNvSpPr>
          <p:nvPr>
            <p:custDataLst>
              <p:tags r:id="rId7"/>
            </p:custDataLst>
          </p:nvPr>
        </p:nvSpPr>
        <p:spPr bwMode="auto">
          <a:xfrm flipH="1">
            <a:off x="4023426" y="5036654"/>
            <a:ext cx="700483" cy="398157"/>
          </a:xfrm>
          <a:custGeom>
            <a:avLst/>
            <a:gdLst/>
            <a:ahLst/>
            <a:cxnLst/>
            <a:rect l="l" t="t" r="r" b="b"/>
            <a:pathLst>
              <a:path w="700483" h="398157">
                <a:moveTo>
                  <a:pt x="519408" y="28538"/>
                </a:moveTo>
                <a:cubicBezTo>
                  <a:pt x="521852" y="28538"/>
                  <a:pt x="524060" y="28602"/>
                  <a:pt x="526032" y="28731"/>
                </a:cubicBezTo>
                <a:lnTo>
                  <a:pt x="527335" y="198397"/>
                </a:lnTo>
                <a:lnTo>
                  <a:pt x="526311" y="342548"/>
                </a:lnTo>
                <a:lnTo>
                  <a:pt x="526131" y="368942"/>
                </a:lnTo>
                <a:cubicBezTo>
                  <a:pt x="497767" y="369248"/>
                  <a:pt x="472566" y="361360"/>
                  <a:pt x="450529" y="345279"/>
                </a:cubicBezTo>
                <a:cubicBezTo>
                  <a:pt x="430154" y="326077"/>
                  <a:pt x="414903" y="304467"/>
                  <a:pt x="404776" y="280450"/>
                </a:cubicBezTo>
                <a:cubicBezTo>
                  <a:pt x="394649" y="256432"/>
                  <a:pt x="389586" y="229350"/>
                  <a:pt x="389586" y="199203"/>
                </a:cubicBezTo>
                <a:cubicBezTo>
                  <a:pt x="389586" y="146178"/>
                  <a:pt x="403207" y="104109"/>
                  <a:pt x="430450" y="72995"/>
                </a:cubicBezTo>
                <a:cubicBezTo>
                  <a:pt x="442529" y="59164"/>
                  <a:pt x="456544" y="48296"/>
                  <a:pt x="472494" y="40393"/>
                </a:cubicBezTo>
                <a:cubicBezTo>
                  <a:pt x="488443" y="32490"/>
                  <a:pt x="504081" y="28538"/>
                  <a:pt x="519408" y="28538"/>
                </a:cubicBezTo>
                <a:close/>
                <a:moveTo>
                  <a:pt x="51549" y="9604"/>
                </a:moveTo>
                <a:cubicBezTo>
                  <a:pt x="42794" y="9604"/>
                  <a:pt x="38416" y="13629"/>
                  <a:pt x="38416" y="21678"/>
                </a:cubicBezTo>
                <a:cubicBezTo>
                  <a:pt x="38416" y="27966"/>
                  <a:pt x="40520" y="33380"/>
                  <a:pt x="44727" y="37919"/>
                </a:cubicBezTo>
                <a:cubicBezTo>
                  <a:pt x="48935" y="42458"/>
                  <a:pt x="54130" y="44728"/>
                  <a:pt x="60312" y="44728"/>
                </a:cubicBezTo>
                <a:cubicBezTo>
                  <a:pt x="63940" y="44728"/>
                  <a:pt x="68430" y="44445"/>
                  <a:pt x="73784" y="43879"/>
                </a:cubicBezTo>
                <a:cubicBezTo>
                  <a:pt x="115064" y="41701"/>
                  <a:pt x="165897" y="40429"/>
                  <a:pt x="226283" y="40063"/>
                </a:cubicBezTo>
                <a:lnTo>
                  <a:pt x="227458" y="40063"/>
                </a:lnTo>
                <a:lnTo>
                  <a:pt x="249389" y="98909"/>
                </a:lnTo>
                <a:cubicBezTo>
                  <a:pt x="236800" y="93521"/>
                  <a:pt x="217468" y="90827"/>
                  <a:pt x="191391" y="90827"/>
                </a:cubicBezTo>
                <a:cubicBezTo>
                  <a:pt x="160658" y="90827"/>
                  <a:pt x="132019" y="95065"/>
                  <a:pt x="105473" y="103540"/>
                </a:cubicBezTo>
                <a:cubicBezTo>
                  <a:pt x="68037" y="115453"/>
                  <a:pt x="40384" y="134903"/>
                  <a:pt x="22514" y="161889"/>
                </a:cubicBezTo>
                <a:cubicBezTo>
                  <a:pt x="7504" y="184581"/>
                  <a:pt x="0" y="210681"/>
                  <a:pt x="0" y="240188"/>
                </a:cubicBezTo>
                <a:cubicBezTo>
                  <a:pt x="0" y="269131"/>
                  <a:pt x="7567" y="295831"/>
                  <a:pt x="22702" y="320287"/>
                </a:cubicBezTo>
                <a:cubicBezTo>
                  <a:pt x="54616" y="372201"/>
                  <a:pt x="105040" y="398157"/>
                  <a:pt x="173975" y="398157"/>
                </a:cubicBezTo>
                <a:cubicBezTo>
                  <a:pt x="220909" y="398157"/>
                  <a:pt x="259940" y="385476"/>
                  <a:pt x="291068" y="360114"/>
                </a:cubicBezTo>
                <a:cubicBezTo>
                  <a:pt x="319654" y="336810"/>
                  <a:pt x="333947" y="305351"/>
                  <a:pt x="333947" y="265737"/>
                </a:cubicBezTo>
                <a:cubicBezTo>
                  <a:pt x="333947" y="240392"/>
                  <a:pt x="327610" y="218476"/>
                  <a:pt x="314936" y="199988"/>
                </a:cubicBezTo>
                <a:cubicBezTo>
                  <a:pt x="307879" y="189961"/>
                  <a:pt x="300702" y="184947"/>
                  <a:pt x="293404" y="184947"/>
                </a:cubicBezTo>
                <a:cubicBezTo>
                  <a:pt x="288842" y="184947"/>
                  <a:pt x="284809" y="186889"/>
                  <a:pt x="281305" y="190772"/>
                </a:cubicBezTo>
                <a:cubicBezTo>
                  <a:pt x="277801" y="194655"/>
                  <a:pt x="276048" y="198754"/>
                  <a:pt x="276048" y="203071"/>
                </a:cubicBezTo>
                <a:cubicBezTo>
                  <a:pt x="276048" y="206352"/>
                  <a:pt x="276873" y="209070"/>
                  <a:pt x="278522" y="211223"/>
                </a:cubicBezTo>
                <a:cubicBezTo>
                  <a:pt x="280172" y="213377"/>
                  <a:pt x="285409" y="218671"/>
                  <a:pt x="294236" y="227106"/>
                </a:cubicBezTo>
                <a:cubicBezTo>
                  <a:pt x="301319" y="235636"/>
                  <a:pt x="304861" y="249219"/>
                  <a:pt x="304861" y="267855"/>
                </a:cubicBezTo>
                <a:cubicBezTo>
                  <a:pt x="304861" y="288773"/>
                  <a:pt x="299766" y="306387"/>
                  <a:pt x="289576" y="320699"/>
                </a:cubicBezTo>
                <a:cubicBezTo>
                  <a:pt x="276742" y="337735"/>
                  <a:pt x="258522" y="350782"/>
                  <a:pt x="234918" y="359840"/>
                </a:cubicBezTo>
                <a:cubicBezTo>
                  <a:pt x="217196" y="366543"/>
                  <a:pt x="200278" y="369894"/>
                  <a:pt x="184162" y="369894"/>
                </a:cubicBezTo>
                <a:cubicBezTo>
                  <a:pt x="182064" y="369894"/>
                  <a:pt x="179948" y="369800"/>
                  <a:pt x="177813" y="369611"/>
                </a:cubicBezTo>
                <a:lnTo>
                  <a:pt x="177813" y="120103"/>
                </a:lnTo>
                <a:cubicBezTo>
                  <a:pt x="182340" y="119794"/>
                  <a:pt x="187146" y="119640"/>
                  <a:pt x="192231" y="119640"/>
                </a:cubicBezTo>
                <a:cubicBezTo>
                  <a:pt x="223253" y="119640"/>
                  <a:pt x="246437" y="126107"/>
                  <a:pt x="261784" y="139041"/>
                </a:cubicBezTo>
                <a:cubicBezTo>
                  <a:pt x="266380" y="142754"/>
                  <a:pt x="270279" y="144610"/>
                  <a:pt x="273480" y="144610"/>
                </a:cubicBezTo>
                <a:cubicBezTo>
                  <a:pt x="276922" y="144610"/>
                  <a:pt x="280177" y="143009"/>
                  <a:pt x="283245" y="139806"/>
                </a:cubicBezTo>
                <a:cubicBezTo>
                  <a:pt x="286313" y="136603"/>
                  <a:pt x="287848" y="133325"/>
                  <a:pt x="287848" y="129972"/>
                </a:cubicBezTo>
                <a:cubicBezTo>
                  <a:pt x="287848" y="128075"/>
                  <a:pt x="287265" y="125728"/>
                  <a:pt x="286098" y="122932"/>
                </a:cubicBezTo>
                <a:lnTo>
                  <a:pt x="283016" y="114452"/>
                </a:lnTo>
                <a:lnTo>
                  <a:pt x="278432" y="103471"/>
                </a:lnTo>
                <a:cubicBezTo>
                  <a:pt x="273230" y="89059"/>
                  <a:pt x="267132" y="71473"/>
                  <a:pt x="260137" y="50713"/>
                </a:cubicBezTo>
                <a:lnTo>
                  <a:pt x="247322" y="10183"/>
                </a:lnTo>
                <a:lnTo>
                  <a:pt x="167552" y="11251"/>
                </a:lnTo>
                <a:lnTo>
                  <a:pt x="124158" y="11534"/>
                </a:lnTo>
                <a:lnTo>
                  <a:pt x="66152" y="10020"/>
                </a:lnTo>
                <a:close/>
                <a:moveTo>
                  <a:pt x="520698" y="0"/>
                </a:moveTo>
                <a:cubicBezTo>
                  <a:pt x="476677" y="0"/>
                  <a:pt x="438691" y="19431"/>
                  <a:pt x="406740" y="58294"/>
                </a:cubicBezTo>
                <a:cubicBezTo>
                  <a:pt x="375913" y="95801"/>
                  <a:pt x="360499" y="143491"/>
                  <a:pt x="360499" y="201364"/>
                </a:cubicBezTo>
                <a:cubicBezTo>
                  <a:pt x="360499" y="261452"/>
                  <a:pt x="381697" y="311173"/>
                  <a:pt x="424092" y="350527"/>
                </a:cubicBezTo>
                <a:cubicBezTo>
                  <a:pt x="448902" y="382098"/>
                  <a:pt x="483025" y="397883"/>
                  <a:pt x="526461" y="397883"/>
                </a:cubicBezTo>
                <a:cubicBezTo>
                  <a:pt x="556168" y="397883"/>
                  <a:pt x="584965" y="389255"/>
                  <a:pt x="612854" y="371999"/>
                </a:cubicBezTo>
                <a:cubicBezTo>
                  <a:pt x="642115" y="356150"/>
                  <a:pt x="664882" y="331103"/>
                  <a:pt x="681155" y="296860"/>
                </a:cubicBezTo>
                <a:cubicBezTo>
                  <a:pt x="694040" y="269769"/>
                  <a:pt x="700483" y="237129"/>
                  <a:pt x="700483" y="198942"/>
                </a:cubicBezTo>
                <a:cubicBezTo>
                  <a:pt x="700483" y="137398"/>
                  <a:pt x="683280" y="91425"/>
                  <a:pt x="648874" y="61020"/>
                </a:cubicBezTo>
                <a:cubicBezTo>
                  <a:pt x="632198" y="38574"/>
                  <a:pt x="613346" y="22853"/>
                  <a:pt x="592317" y="13858"/>
                </a:cubicBezTo>
                <a:cubicBezTo>
                  <a:pt x="571288" y="4862"/>
                  <a:pt x="547415" y="243"/>
                  <a:pt x="520698"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20" action="ppaction://hlinksldjump"/>
          </p:cNvPr>
          <p:cNvSpPr/>
          <p:nvPr>
            <p:custDataLst>
              <p:tags r:id="rId8"/>
            </p:custDataLst>
          </p:nvPr>
        </p:nvSpPr>
        <p:spPr>
          <a:xfrm>
            <a:off x="7822815" y="2133303"/>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3" name="MH_Number_2">
            <a:hlinkClick r:id="rId20" action="ppaction://hlinksldjump"/>
          </p:cNvPr>
          <p:cNvSpPr txBox="1">
            <a:spLocks noChangeArrowheads="1"/>
          </p:cNvSpPr>
          <p:nvPr>
            <p:custDataLst>
              <p:tags r:id="rId9"/>
            </p:custDataLst>
          </p:nvPr>
        </p:nvSpPr>
        <p:spPr bwMode="auto">
          <a:xfrm flipH="1">
            <a:off x="7786891" y="2544665"/>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5" name="MH_Entry_4">
            <a:hlinkClick r:id="rId21" action="ppaction://hlinksldjump"/>
          </p:cNvPr>
          <p:cNvSpPr/>
          <p:nvPr>
            <p:custDataLst>
              <p:tags r:id="rId10"/>
            </p:custDataLst>
          </p:nvPr>
        </p:nvSpPr>
        <p:spPr>
          <a:xfrm>
            <a:off x="7822815" y="379428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6" name="MH_Number_4">
            <a:hlinkClick r:id="rId21" action="ppaction://hlinksldjump"/>
          </p:cNvPr>
          <p:cNvSpPr txBox="1">
            <a:spLocks noChangeArrowheads="1"/>
          </p:cNvSpPr>
          <p:nvPr>
            <p:custDataLst>
              <p:tags r:id="rId11"/>
            </p:custDataLst>
          </p:nvPr>
        </p:nvSpPr>
        <p:spPr bwMode="auto">
          <a:xfrm flipH="1">
            <a:off x="7786859" y="4199102"/>
            <a:ext cx="709069" cy="417502"/>
          </a:xfrm>
          <a:custGeom>
            <a:avLst/>
            <a:gdLst/>
            <a:ahLst/>
            <a:cxnLst/>
            <a:rect l="l" t="t" r="r" b="b"/>
            <a:pathLst>
              <a:path w="709069" h="417502">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5" name="MH_Others_11"/>
          <p:cNvSpPr/>
          <p:nvPr>
            <p:custDataLst>
              <p:tags r:id="rId12"/>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6" name="MH_Others_12"/>
          <p:cNvCxnSpPr/>
          <p:nvPr>
            <p:custDataLst>
              <p:tags r:id="rId13"/>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reeform 5"/>
          <p:cNvSpPr>
            <a:spLocks noEditPoints="1"/>
          </p:cNvSpPr>
          <p:nvPr>
            <p:custDataLst>
              <p:tags r:id="rId14"/>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9" action="ppaction://hlinksldjump"/>
          </p:cNvPr>
          <p:cNvSpPr/>
          <p:nvPr>
            <p:custDataLst>
              <p:tags r:id="rId2"/>
            </p:custDataLst>
          </p:nvPr>
        </p:nvSpPr>
        <p:spPr>
          <a:xfrm>
            <a:off x="4059350"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2" name="MH_Number_1">
            <a:hlinkClick r:id="rId19" action="ppaction://hlinksldjump"/>
          </p:cNvPr>
          <p:cNvSpPr txBox="1">
            <a:spLocks noChangeArrowheads="1"/>
          </p:cNvSpPr>
          <p:nvPr>
            <p:custDataLst>
              <p:tags r:id="rId3"/>
            </p:custDataLst>
          </p:nvPr>
        </p:nvSpPr>
        <p:spPr bwMode="auto">
          <a:xfrm flipH="1">
            <a:off x="4032951" y="1714882"/>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20" action="ppaction://hlinksldjump"/>
          </p:cNvPr>
          <p:cNvSpPr/>
          <p:nvPr>
            <p:custDataLst>
              <p:tags r:id="rId4"/>
            </p:custDataLst>
          </p:nvPr>
        </p:nvSpPr>
        <p:spPr>
          <a:xfrm>
            <a:off x="4059350"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4" name="MH_Number_3">
            <a:hlinkClick r:id="rId20" action="ppaction://hlinksldjump"/>
          </p:cNvPr>
          <p:cNvSpPr txBox="1">
            <a:spLocks noChangeArrowheads="1"/>
          </p:cNvSpPr>
          <p:nvPr>
            <p:custDataLst>
              <p:tags r:id="rId5"/>
            </p:custDataLst>
          </p:nvPr>
        </p:nvSpPr>
        <p:spPr bwMode="auto">
          <a:xfrm flipH="1">
            <a:off x="4023424" y="3375768"/>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3" name="MH_Entry_5">
            <a:hlinkClick r:id="rId21" action="ppaction://hlinksldjump"/>
          </p:cNvPr>
          <p:cNvSpPr/>
          <p:nvPr>
            <p:custDataLst>
              <p:tags r:id="rId6"/>
            </p:custDataLst>
          </p:nvPr>
        </p:nvSpPr>
        <p:spPr>
          <a:xfrm>
            <a:off x="4059350" y="462547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5" name="MH_Number_5">
            <a:hlinkClick r:id="rId21" action="ppaction://hlinksldjump"/>
          </p:cNvPr>
          <p:cNvSpPr txBox="1">
            <a:spLocks noChangeArrowheads="1"/>
          </p:cNvSpPr>
          <p:nvPr>
            <p:custDataLst>
              <p:tags r:id="rId7"/>
            </p:custDataLst>
          </p:nvPr>
        </p:nvSpPr>
        <p:spPr bwMode="auto">
          <a:xfrm flipH="1">
            <a:off x="4023426" y="5036654"/>
            <a:ext cx="700483" cy="398157"/>
          </a:xfrm>
          <a:custGeom>
            <a:avLst/>
            <a:gdLst/>
            <a:ahLst/>
            <a:cxnLst/>
            <a:rect l="l" t="t" r="r" b="b"/>
            <a:pathLst>
              <a:path w="700483" h="398157">
                <a:moveTo>
                  <a:pt x="519408" y="28538"/>
                </a:moveTo>
                <a:cubicBezTo>
                  <a:pt x="521852" y="28538"/>
                  <a:pt x="524060" y="28602"/>
                  <a:pt x="526032" y="28731"/>
                </a:cubicBezTo>
                <a:lnTo>
                  <a:pt x="527335" y="198397"/>
                </a:lnTo>
                <a:lnTo>
                  <a:pt x="526311" y="342548"/>
                </a:lnTo>
                <a:lnTo>
                  <a:pt x="526131" y="368942"/>
                </a:lnTo>
                <a:cubicBezTo>
                  <a:pt x="497767" y="369248"/>
                  <a:pt x="472566" y="361360"/>
                  <a:pt x="450529" y="345279"/>
                </a:cubicBezTo>
                <a:cubicBezTo>
                  <a:pt x="430154" y="326077"/>
                  <a:pt x="414903" y="304467"/>
                  <a:pt x="404776" y="280450"/>
                </a:cubicBezTo>
                <a:cubicBezTo>
                  <a:pt x="394649" y="256432"/>
                  <a:pt x="389586" y="229350"/>
                  <a:pt x="389586" y="199203"/>
                </a:cubicBezTo>
                <a:cubicBezTo>
                  <a:pt x="389586" y="146178"/>
                  <a:pt x="403207" y="104109"/>
                  <a:pt x="430450" y="72995"/>
                </a:cubicBezTo>
                <a:cubicBezTo>
                  <a:pt x="442529" y="59164"/>
                  <a:pt x="456544" y="48296"/>
                  <a:pt x="472494" y="40393"/>
                </a:cubicBezTo>
                <a:cubicBezTo>
                  <a:pt x="488443" y="32490"/>
                  <a:pt x="504081" y="28538"/>
                  <a:pt x="519408" y="28538"/>
                </a:cubicBezTo>
                <a:close/>
                <a:moveTo>
                  <a:pt x="51549" y="9604"/>
                </a:moveTo>
                <a:cubicBezTo>
                  <a:pt x="42794" y="9604"/>
                  <a:pt x="38416" y="13629"/>
                  <a:pt x="38416" y="21678"/>
                </a:cubicBezTo>
                <a:cubicBezTo>
                  <a:pt x="38416" y="27966"/>
                  <a:pt x="40520" y="33380"/>
                  <a:pt x="44727" y="37919"/>
                </a:cubicBezTo>
                <a:cubicBezTo>
                  <a:pt x="48935" y="42458"/>
                  <a:pt x="54130" y="44728"/>
                  <a:pt x="60312" y="44728"/>
                </a:cubicBezTo>
                <a:cubicBezTo>
                  <a:pt x="63940" y="44728"/>
                  <a:pt x="68430" y="44445"/>
                  <a:pt x="73784" y="43879"/>
                </a:cubicBezTo>
                <a:cubicBezTo>
                  <a:pt x="115064" y="41701"/>
                  <a:pt x="165897" y="40429"/>
                  <a:pt x="226283" y="40063"/>
                </a:cubicBezTo>
                <a:lnTo>
                  <a:pt x="227458" y="40063"/>
                </a:lnTo>
                <a:lnTo>
                  <a:pt x="249389" y="98909"/>
                </a:lnTo>
                <a:cubicBezTo>
                  <a:pt x="236800" y="93521"/>
                  <a:pt x="217468" y="90827"/>
                  <a:pt x="191391" y="90827"/>
                </a:cubicBezTo>
                <a:cubicBezTo>
                  <a:pt x="160658" y="90827"/>
                  <a:pt x="132019" y="95065"/>
                  <a:pt x="105473" y="103540"/>
                </a:cubicBezTo>
                <a:cubicBezTo>
                  <a:pt x="68037" y="115453"/>
                  <a:pt x="40384" y="134903"/>
                  <a:pt x="22514" y="161889"/>
                </a:cubicBezTo>
                <a:cubicBezTo>
                  <a:pt x="7504" y="184581"/>
                  <a:pt x="0" y="210681"/>
                  <a:pt x="0" y="240188"/>
                </a:cubicBezTo>
                <a:cubicBezTo>
                  <a:pt x="0" y="269131"/>
                  <a:pt x="7567" y="295831"/>
                  <a:pt x="22702" y="320287"/>
                </a:cubicBezTo>
                <a:cubicBezTo>
                  <a:pt x="54616" y="372201"/>
                  <a:pt x="105040" y="398157"/>
                  <a:pt x="173975" y="398157"/>
                </a:cubicBezTo>
                <a:cubicBezTo>
                  <a:pt x="220909" y="398157"/>
                  <a:pt x="259940" y="385476"/>
                  <a:pt x="291068" y="360114"/>
                </a:cubicBezTo>
                <a:cubicBezTo>
                  <a:pt x="319654" y="336810"/>
                  <a:pt x="333947" y="305351"/>
                  <a:pt x="333947" y="265737"/>
                </a:cubicBezTo>
                <a:cubicBezTo>
                  <a:pt x="333947" y="240392"/>
                  <a:pt x="327610" y="218476"/>
                  <a:pt x="314936" y="199988"/>
                </a:cubicBezTo>
                <a:cubicBezTo>
                  <a:pt x="307879" y="189961"/>
                  <a:pt x="300702" y="184947"/>
                  <a:pt x="293404" y="184947"/>
                </a:cubicBezTo>
                <a:cubicBezTo>
                  <a:pt x="288842" y="184947"/>
                  <a:pt x="284809" y="186889"/>
                  <a:pt x="281305" y="190772"/>
                </a:cubicBezTo>
                <a:cubicBezTo>
                  <a:pt x="277801" y="194655"/>
                  <a:pt x="276048" y="198754"/>
                  <a:pt x="276048" y="203071"/>
                </a:cubicBezTo>
                <a:cubicBezTo>
                  <a:pt x="276048" y="206352"/>
                  <a:pt x="276873" y="209070"/>
                  <a:pt x="278522" y="211223"/>
                </a:cubicBezTo>
                <a:cubicBezTo>
                  <a:pt x="280172" y="213377"/>
                  <a:pt x="285409" y="218671"/>
                  <a:pt x="294236" y="227106"/>
                </a:cubicBezTo>
                <a:cubicBezTo>
                  <a:pt x="301319" y="235636"/>
                  <a:pt x="304861" y="249219"/>
                  <a:pt x="304861" y="267855"/>
                </a:cubicBezTo>
                <a:cubicBezTo>
                  <a:pt x="304861" y="288773"/>
                  <a:pt x="299766" y="306387"/>
                  <a:pt x="289576" y="320699"/>
                </a:cubicBezTo>
                <a:cubicBezTo>
                  <a:pt x="276742" y="337735"/>
                  <a:pt x="258522" y="350782"/>
                  <a:pt x="234918" y="359840"/>
                </a:cubicBezTo>
                <a:cubicBezTo>
                  <a:pt x="217196" y="366543"/>
                  <a:pt x="200278" y="369894"/>
                  <a:pt x="184162" y="369894"/>
                </a:cubicBezTo>
                <a:cubicBezTo>
                  <a:pt x="182064" y="369894"/>
                  <a:pt x="179948" y="369800"/>
                  <a:pt x="177813" y="369611"/>
                </a:cubicBezTo>
                <a:lnTo>
                  <a:pt x="177813" y="120103"/>
                </a:lnTo>
                <a:cubicBezTo>
                  <a:pt x="182340" y="119794"/>
                  <a:pt x="187146" y="119640"/>
                  <a:pt x="192231" y="119640"/>
                </a:cubicBezTo>
                <a:cubicBezTo>
                  <a:pt x="223253" y="119640"/>
                  <a:pt x="246437" y="126107"/>
                  <a:pt x="261784" y="139041"/>
                </a:cubicBezTo>
                <a:cubicBezTo>
                  <a:pt x="266380" y="142754"/>
                  <a:pt x="270279" y="144610"/>
                  <a:pt x="273480" y="144610"/>
                </a:cubicBezTo>
                <a:cubicBezTo>
                  <a:pt x="276922" y="144610"/>
                  <a:pt x="280177" y="143009"/>
                  <a:pt x="283245" y="139806"/>
                </a:cubicBezTo>
                <a:cubicBezTo>
                  <a:pt x="286313" y="136603"/>
                  <a:pt x="287848" y="133325"/>
                  <a:pt x="287848" y="129972"/>
                </a:cubicBezTo>
                <a:cubicBezTo>
                  <a:pt x="287848" y="128075"/>
                  <a:pt x="287265" y="125728"/>
                  <a:pt x="286098" y="122932"/>
                </a:cubicBezTo>
                <a:lnTo>
                  <a:pt x="283016" y="114452"/>
                </a:lnTo>
                <a:lnTo>
                  <a:pt x="278432" y="103471"/>
                </a:lnTo>
                <a:cubicBezTo>
                  <a:pt x="273230" y="89059"/>
                  <a:pt x="267132" y="71473"/>
                  <a:pt x="260137" y="50713"/>
                </a:cubicBezTo>
                <a:lnTo>
                  <a:pt x="247322" y="10183"/>
                </a:lnTo>
                <a:lnTo>
                  <a:pt x="167552" y="11251"/>
                </a:lnTo>
                <a:lnTo>
                  <a:pt x="124158" y="11534"/>
                </a:lnTo>
                <a:lnTo>
                  <a:pt x="66152" y="10020"/>
                </a:lnTo>
                <a:close/>
                <a:moveTo>
                  <a:pt x="520698" y="0"/>
                </a:moveTo>
                <a:cubicBezTo>
                  <a:pt x="476677" y="0"/>
                  <a:pt x="438691" y="19431"/>
                  <a:pt x="406740" y="58294"/>
                </a:cubicBezTo>
                <a:cubicBezTo>
                  <a:pt x="375913" y="95801"/>
                  <a:pt x="360499" y="143491"/>
                  <a:pt x="360499" y="201364"/>
                </a:cubicBezTo>
                <a:cubicBezTo>
                  <a:pt x="360499" y="261452"/>
                  <a:pt x="381697" y="311173"/>
                  <a:pt x="424092" y="350527"/>
                </a:cubicBezTo>
                <a:cubicBezTo>
                  <a:pt x="448902" y="382098"/>
                  <a:pt x="483025" y="397883"/>
                  <a:pt x="526461" y="397883"/>
                </a:cubicBezTo>
                <a:cubicBezTo>
                  <a:pt x="556168" y="397883"/>
                  <a:pt x="584965" y="389255"/>
                  <a:pt x="612854" y="371999"/>
                </a:cubicBezTo>
                <a:cubicBezTo>
                  <a:pt x="642115" y="356150"/>
                  <a:pt x="664882" y="331103"/>
                  <a:pt x="681155" y="296860"/>
                </a:cubicBezTo>
                <a:cubicBezTo>
                  <a:pt x="694040" y="269769"/>
                  <a:pt x="700483" y="237129"/>
                  <a:pt x="700483" y="198942"/>
                </a:cubicBezTo>
                <a:cubicBezTo>
                  <a:pt x="700483" y="137398"/>
                  <a:pt x="683280" y="91425"/>
                  <a:pt x="648874" y="61020"/>
                </a:cubicBezTo>
                <a:cubicBezTo>
                  <a:pt x="632198" y="38574"/>
                  <a:pt x="613346" y="22853"/>
                  <a:pt x="592317" y="13858"/>
                </a:cubicBezTo>
                <a:cubicBezTo>
                  <a:pt x="571288" y="4862"/>
                  <a:pt x="547415" y="243"/>
                  <a:pt x="520698"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22" action="ppaction://hlinksldjump"/>
          </p:cNvPr>
          <p:cNvSpPr/>
          <p:nvPr>
            <p:custDataLst>
              <p:tags r:id="rId8"/>
            </p:custDataLst>
          </p:nvPr>
        </p:nvSpPr>
        <p:spPr>
          <a:xfrm>
            <a:off x="7822815"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3" name="MH_Number_2">
            <a:hlinkClick r:id="rId22" action="ppaction://hlinksldjump"/>
          </p:cNvPr>
          <p:cNvSpPr txBox="1">
            <a:spLocks noChangeArrowheads="1"/>
          </p:cNvSpPr>
          <p:nvPr>
            <p:custDataLst>
              <p:tags r:id="rId9"/>
            </p:custDataLst>
          </p:nvPr>
        </p:nvSpPr>
        <p:spPr bwMode="auto">
          <a:xfrm flipH="1">
            <a:off x="7786891" y="1714882"/>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5" name="MH_Entry_4">
            <a:hlinkClick r:id="rId23" action="ppaction://hlinksldjump"/>
          </p:cNvPr>
          <p:cNvSpPr/>
          <p:nvPr>
            <p:custDataLst>
              <p:tags r:id="rId10"/>
            </p:custDataLst>
          </p:nvPr>
        </p:nvSpPr>
        <p:spPr>
          <a:xfrm>
            <a:off x="7822815"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6" name="MH_Number_4">
            <a:hlinkClick r:id="rId23" action="ppaction://hlinksldjump"/>
          </p:cNvPr>
          <p:cNvSpPr txBox="1">
            <a:spLocks noChangeArrowheads="1"/>
          </p:cNvSpPr>
          <p:nvPr>
            <p:custDataLst>
              <p:tags r:id="rId11"/>
            </p:custDataLst>
          </p:nvPr>
        </p:nvSpPr>
        <p:spPr bwMode="auto">
          <a:xfrm flipH="1">
            <a:off x="7786859" y="3369319"/>
            <a:ext cx="709069" cy="417502"/>
          </a:xfrm>
          <a:custGeom>
            <a:avLst/>
            <a:gdLst/>
            <a:ahLst/>
            <a:cxnLst/>
            <a:rect l="l" t="t" r="r" b="b"/>
            <a:pathLst>
              <a:path w="709069" h="417502">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8" name="MH_Entry_6">
            <a:hlinkClick r:id="rId24" action="ppaction://hlinksldjump"/>
          </p:cNvPr>
          <p:cNvSpPr/>
          <p:nvPr>
            <p:custDataLst>
              <p:tags r:id="rId12"/>
            </p:custDataLst>
          </p:nvPr>
        </p:nvSpPr>
        <p:spPr>
          <a:xfrm>
            <a:off x="7822815" y="462547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7" name="MH_Number_6">
            <a:hlinkClick r:id="rId24" action="ppaction://hlinksldjump"/>
          </p:cNvPr>
          <p:cNvSpPr txBox="1">
            <a:spLocks noChangeArrowheads="1"/>
          </p:cNvSpPr>
          <p:nvPr>
            <p:custDataLst>
              <p:tags r:id="rId13"/>
            </p:custDataLst>
          </p:nvPr>
        </p:nvSpPr>
        <p:spPr bwMode="auto">
          <a:xfrm flipH="1">
            <a:off x="7786891" y="5043375"/>
            <a:ext cx="712283" cy="397883"/>
          </a:xfrm>
          <a:custGeom>
            <a:avLst/>
            <a:gdLst/>
            <a:ahLst/>
            <a:cxnLst/>
            <a:rect l="l" t="t" r="r" b="b"/>
            <a:pathLst>
              <a:path w="712283" h="397883">
                <a:moveTo>
                  <a:pt x="531208" y="28538"/>
                </a:moveTo>
                <a:cubicBezTo>
                  <a:pt x="533652" y="28538"/>
                  <a:pt x="535860" y="28602"/>
                  <a:pt x="537832" y="28731"/>
                </a:cubicBezTo>
                <a:lnTo>
                  <a:pt x="539135" y="198397"/>
                </a:lnTo>
                <a:lnTo>
                  <a:pt x="538111" y="342548"/>
                </a:lnTo>
                <a:lnTo>
                  <a:pt x="537931" y="368942"/>
                </a:lnTo>
                <a:cubicBezTo>
                  <a:pt x="509567" y="369248"/>
                  <a:pt x="484367" y="361360"/>
                  <a:pt x="462329" y="345279"/>
                </a:cubicBezTo>
                <a:cubicBezTo>
                  <a:pt x="441954" y="326077"/>
                  <a:pt x="426704" y="304467"/>
                  <a:pt x="416576" y="280450"/>
                </a:cubicBezTo>
                <a:cubicBezTo>
                  <a:pt x="406449" y="256432"/>
                  <a:pt x="401386" y="229350"/>
                  <a:pt x="401386" y="199203"/>
                </a:cubicBezTo>
                <a:cubicBezTo>
                  <a:pt x="401386" y="146178"/>
                  <a:pt x="415007" y="104109"/>
                  <a:pt x="442250" y="72995"/>
                </a:cubicBezTo>
                <a:cubicBezTo>
                  <a:pt x="454330" y="59164"/>
                  <a:pt x="468344" y="48296"/>
                  <a:pt x="484294" y="40393"/>
                </a:cubicBezTo>
                <a:cubicBezTo>
                  <a:pt x="500243" y="32490"/>
                  <a:pt x="515881" y="28538"/>
                  <a:pt x="531208" y="28538"/>
                </a:cubicBezTo>
                <a:close/>
                <a:moveTo>
                  <a:pt x="147757" y="0"/>
                </a:moveTo>
                <a:cubicBezTo>
                  <a:pt x="115429" y="0"/>
                  <a:pt x="87559" y="8805"/>
                  <a:pt x="64146" y="26416"/>
                </a:cubicBezTo>
                <a:cubicBezTo>
                  <a:pt x="46261" y="39784"/>
                  <a:pt x="37319" y="52458"/>
                  <a:pt x="37319" y="64438"/>
                </a:cubicBezTo>
                <a:cubicBezTo>
                  <a:pt x="37319" y="68977"/>
                  <a:pt x="39029" y="72955"/>
                  <a:pt x="42449" y="76372"/>
                </a:cubicBezTo>
                <a:cubicBezTo>
                  <a:pt x="45869" y="79789"/>
                  <a:pt x="50119" y="81498"/>
                  <a:pt x="55198" y="81498"/>
                </a:cubicBezTo>
                <a:cubicBezTo>
                  <a:pt x="62461" y="81498"/>
                  <a:pt x="68175" y="77530"/>
                  <a:pt x="72340" y="69595"/>
                </a:cubicBezTo>
                <a:cubicBezTo>
                  <a:pt x="80532" y="54538"/>
                  <a:pt x="91008" y="43306"/>
                  <a:pt x="103767" y="35900"/>
                </a:cubicBezTo>
                <a:cubicBezTo>
                  <a:pt x="114423" y="30809"/>
                  <a:pt x="129467" y="28264"/>
                  <a:pt x="148898" y="28264"/>
                </a:cubicBezTo>
                <a:cubicBezTo>
                  <a:pt x="155024" y="28264"/>
                  <a:pt x="160562" y="28801"/>
                  <a:pt x="165512" y="29876"/>
                </a:cubicBezTo>
                <a:lnTo>
                  <a:pt x="166563" y="215350"/>
                </a:lnTo>
                <a:lnTo>
                  <a:pt x="165521" y="369538"/>
                </a:lnTo>
                <a:cubicBezTo>
                  <a:pt x="164712" y="369592"/>
                  <a:pt x="162580" y="369620"/>
                  <a:pt x="159124" y="369620"/>
                </a:cubicBezTo>
                <a:cubicBezTo>
                  <a:pt x="144586" y="369620"/>
                  <a:pt x="128977" y="366210"/>
                  <a:pt x="112297" y="359392"/>
                </a:cubicBezTo>
                <a:cubicBezTo>
                  <a:pt x="95617" y="352573"/>
                  <a:pt x="81232" y="343644"/>
                  <a:pt x="69141" y="332605"/>
                </a:cubicBezTo>
                <a:cubicBezTo>
                  <a:pt x="42804" y="308541"/>
                  <a:pt x="29636" y="279126"/>
                  <a:pt x="29636" y="244359"/>
                </a:cubicBezTo>
                <a:cubicBezTo>
                  <a:pt x="29636" y="212798"/>
                  <a:pt x="40539" y="189562"/>
                  <a:pt x="62345" y="174653"/>
                </a:cubicBezTo>
                <a:cubicBezTo>
                  <a:pt x="75628" y="165417"/>
                  <a:pt x="89298" y="160800"/>
                  <a:pt x="103356" y="160800"/>
                </a:cubicBezTo>
                <a:cubicBezTo>
                  <a:pt x="114332" y="160800"/>
                  <a:pt x="125106" y="163651"/>
                  <a:pt x="135679" y="169353"/>
                </a:cubicBezTo>
                <a:cubicBezTo>
                  <a:pt x="142702" y="173164"/>
                  <a:pt x="147643" y="175069"/>
                  <a:pt x="150501" y="175069"/>
                </a:cubicBezTo>
                <a:cubicBezTo>
                  <a:pt x="158831" y="175069"/>
                  <a:pt x="162996" y="170631"/>
                  <a:pt x="162996" y="161756"/>
                </a:cubicBezTo>
                <a:cubicBezTo>
                  <a:pt x="162996" y="153467"/>
                  <a:pt x="156564" y="146479"/>
                  <a:pt x="143701" y="140792"/>
                </a:cubicBezTo>
                <a:cubicBezTo>
                  <a:pt x="130839" y="135105"/>
                  <a:pt x="117324" y="132262"/>
                  <a:pt x="103158" y="132262"/>
                </a:cubicBezTo>
                <a:cubicBezTo>
                  <a:pt x="76307" y="132262"/>
                  <a:pt x="53104" y="141570"/>
                  <a:pt x="33550" y="160187"/>
                </a:cubicBezTo>
                <a:cubicBezTo>
                  <a:pt x="11184" y="181613"/>
                  <a:pt x="0" y="209845"/>
                  <a:pt x="0" y="244883"/>
                </a:cubicBezTo>
                <a:cubicBezTo>
                  <a:pt x="0" y="290705"/>
                  <a:pt x="18746" y="329012"/>
                  <a:pt x="56236" y="359805"/>
                </a:cubicBezTo>
                <a:cubicBezTo>
                  <a:pt x="87532" y="385190"/>
                  <a:pt x="123883" y="397883"/>
                  <a:pt x="165289" y="397883"/>
                </a:cubicBezTo>
                <a:cubicBezTo>
                  <a:pt x="204920" y="397883"/>
                  <a:pt x="236717" y="386851"/>
                  <a:pt x="260678" y="364788"/>
                </a:cubicBezTo>
                <a:cubicBezTo>
                  <a:pt x="313732" y="328767"/>
                  <a:pt x="340259" y="275906"/>
                  <a:pt x="340259" y="206205"/>
                </a:cubicBezTo>
                <a:cubicBezTo>
                  <a:pt x="340259" y="151410"/>
                  <a:pt x="324224" y="105306"/>
                  <a:pt x="292153" y="67893"/>
                </a:cubicBezTo>
                <a:cubicBezTo>
                  <a:pt x="272405" y="44824"/>
                  <a:pt x="248516" y="27296"/>
                  <a:pt x="220487" y="15311"/>
                </a:cubicBezTo>
                <a:cubicBezTo>
                  <a:pt x="196726" y="5104"/>
                  <a:pt x="172482" y="0"/>
                  <a:pt x="147757" y="0"/>
                </a:cubicBezTo>
                <a:close/>
                <a:moveTo>
                  <a:pt x="532498" y="0"/>
                </a:moveTo>
                <a:cubicBezTo>
                  <a:pt x="488477" y="0"/>
                  <a:pt x="450491" y="19431"/>
                  <a:pt x="418540" y="58294"/>
                </a:cubicBezTo>
                <a:cubicBezTo>
                  <a:pt x="387713" y="95801"/>
                  <a:pt x="372299" y="143491"/>
                  <a:pt x="372299" y="201364"/>
                </a:cubicBezTo>
                <a:cubicBezTo>
                  <a:pt x="372299" y="261452"/>
                  <a:pt x="393497" y="311173"/>
                  <a:pt x="435892" y="350527"/>
                </a:cubicBezTo>
                <a:cubicBezTo>
                  <a:pt x="460702" y="382098"/>
                  <a:pt x="494825" y="397883"/>
                  <a:pt x="538261" y="397883"/>
                </a:cubicBezTo>
                <a:cubicBezTo>
                  <a:pt x="567968" y="397883"/>
                  <a:pt x="596766" y="389255"/>
                  <a:pt x="624655" y="371999"/>
                </a:cubicBezTo>
                <a:cubicBezTo>
                  <a:pt x="653915" y="356150"/>
                  <a:pt x="676682" y="331103"/>
                  <a:pt x="692955" y="296860"/>
                </a:cubicBezTo>
                <a:cubicBezTo>
                  <a:pt x="705840" y="269769"/>
                  <a:pt x="712283" y="237129"/>
                  <a:pt x="712283" y="198942"/>
                </a:cubicBezTo>
                <a:cubicBezTo>
                  <a:pt x="712283" y="137398"/>
                  <a:pt x="695080" y="91425"/>
                  <a:pt x="660674" y="61020"/>
                </a:cubicBezTo>
                <a:cubicBezTo>
                  <a:pt x="643998" y="38574"/>
                  <a:pt x="625146" y="22853"/>
                  <a:pt x="604117" y="13858"/>
                </a:cubicBezTo>
                <a:cubicBezTo>
                  <a:pt x="583088" y="4862"/>
                  <a:pt x="559215" y="243"/>
                  <a:pt x="532498"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7" name="MH_Others_11"/>
          <p:cNvSpPr/>
          <p:nvPr>
            <p:custDataLst>
              <p:tags r:id="rId14"/>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8" name="MH_Others_12"/>
          <p:cNvCxnSpPr/>
          <p:nvPr>
            <p:custDataLst>
              <p:tags r:id="rId15"/>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noEditPoints="1"/>
          </p:cNvSpPr>
          <p:nvPr>
            <p:custDataLst>
              <p:tags r:id="rId16"/>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en-US" altLang="zh-CN"/>
              <a:t>LOREM IPSUM DOLOR</a:t>
            </a:r>
            <a:endParaRPr lang="zh-CN" altLang="en-US" dirty="0"/>
          </a:p>
        </p:txBody>
      </p:sp>
      <p:sp>
        <p:nvSpPr>
          <p:cNvPr id="11" name="文本框 10"/>
          <p:cNvSpPr txBox="1"/>
          <p:nvPr>
            <p:custDataLst>
              <p:tags r:id="rId3"/>
            </p:custDataLst>
          </p:nvPr>
        </p:nvSpPr>
        <p:spPr>
          <a:xfrm>
            <a:off x="6948000" y="1782000"/>
            <a:ext cx="1180800" cy="1447200"/>
          </a:xfrm>
          <a:prstGeom prst="rect">
            <a:avLst/>
          </a:prstGeom>
          <a:noFill/>
        </p:spPr>
        <p:txBody>
          <a:bodyPr wrap="square" lIns="0" tIns="0" rIns="0" bIns="0" rtlCol="0" anchor="b" anchorCtr="0">
            <a:normAutofit fontScale="92500" lnSpcReduction="20000"/>
          </a:bodyPr>
          <a:lstStyle/>
          <a:p>
            <a:pPr>
              <a:lnSpc>
                <a:spcPct val="130000"/>
              </a:lnSpc>
            </a:pPr>
            <a:r>
              <a:rPr lang="en-US" altLang="zh-CN" sz="8800" i="1"/>
              <a:t>1</a:t>
            </a:r>
            <a:endParaRPr lang="zh-CN" altLang="en-US" sz="8800" i="1"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2"/>
            </p:custDataLst>
          </p:nvPr>
        </p:nvGrpSpPr>
        <p:grpSpPr>
          <a:xfrm>
            <a:off x="4764640" y="3007274"/>
            <a:ext cx="2662719" cy="2662719"/>
            <a:chOff x="3826933" y="3538007"/>
            <a:chExt cx="1490134" cy="1490134"/>
          </a:xfrm>
        </p:grpSpPr>
        <p:sp>
          <p:nvSpPr>
            <p:cNvPr id="14" name="任意多边形 13"/>
            <p:cNvSpPr/>
            <p:nvPr>
              <p:custDataLst>
                <p:tags r:id="rId6"/>
              </p:custDataLst>
            </p:nvPr>
          </p:nvSpPr>
          <p:spPr>
            <a:xfrm>
              <a:off x="3826933" y="42830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7" name="任意多边形 16"/>
            <p:cNvSpPr/>
            <p:nvPr>
              <p:custDataLst>
                <p:tags r:id="rId7"/>
              </p:custDataLst>
            </p:nvPr>
          </p:nvSpPr>
          <p:spPr>
            <a:xfrm>
              <a:off x="3826933" y="35380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sp>
        <p:nvSpPr>
          <p:cNvPr id="18" name="矩形 17"/>
          <p:cNvSpPr/>
          <p:nvPr>
            <p:custDataLst>
              <p:tags r:id="rId3"/>
            </p:custDataLst>
          </p:nvPr>
        </p:nvSpPr>
        <p:spPr>
          <a:xfrm>
            <a:off x="5114011" y="4077024"/>
            <a:ext cx="1963977" cy="523220"/>
          </a:xfrm>
          <a:prstGeom prst="rect">
            <a:avLst/>
          </a:prstGeom>
        </p:spPr>
        <p:txBody>
          <a:bodyPr wrap="square" anchor="ctr">
            <a:normAutofit/>
          </a:bodyPr>
          <a:lstStyle/>
          <a:p>
            <a:pPr algn="ctr"/>
            <a:r>
              <a:rPr lang="en-US" altLang="zh-CN" sz="2800" kern="0">
                <a:latin typeface="+mj-lt"/>
                <a:ea typeface="+mj-ea"/>
                <a:cs typeface="+mj-cs"/>
              </a:rPr>
              <a:t>LOREM</a:t>
            </a:r>
            <a:endParaRPr lang="zh-CN" altLang="en-US" sz="2800" dirty="0">
              <a:latin typeface="+mj-lt"/>
              <a:ea typeface="+mj-ea"/>
              <a:cs typeface="+mj-cs"/>
            </a:endParaRPr>
          </a:p>
        </p:txBody>
      </p:sp>
      <p:sp>
        <p:nvSpPr>
          <p:cNvPr id="19" name="矩形 18"/>
          <p:cNvSpPr/>
          <p:nvPr>
            <p:custDataLst>
              <p:tags r:id="rId4"/>
            </p:custDataLst>
          </p:nvPr>
        </p:nvSpPr>
        <p:spPr>
          <a:xfrm>
            <a:off x="4544178" y="2299388"/>
            <a:ext cx="3103644" cy="707886"/>
          </a:xfrm>
          <a:prstGeom prst="rect">
            <a:avLst/>
          </a:prstGeom>
        </p:spPr>
        <p:txBody>
          <a:bodyPr wrap="square" anchor="b">
            <a:normAutofit/>
          </a:bodyPr>
          <a:lstStyle/>
          <a:p>
            <a:pPr algn="just"/>
            <a:r>
              <a:rPr lang="pt-BR" altLang="zh-CN" sz="2000" kern="0"/>
              <a:t>LOREM IPSUM DOLOR</a:t>
            </a:r>
            <a:endParaRPr lang="zh-CN" altLang="en-US" sz="2000" dirty="0"/>
          </a:p>
        </p:txBody>
      </p:sp>
      <p:sp>
        <p:nvSpPr>
          <p:cNvPr id="3" name="文本框 2"/>
          <p:cNvSpPr txBox="1"/>
          <p:nvPr>
            <p:custDataLst>
              <p:tags r:id="rId5"/>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3853011" y="2703991"/>
            <a:ext cx="4458112" cy="2385558"/>
            <a:chOff x="733425" y="3245907"/>
            <a:chExt cx="2784750" cy="1490134"/>
          </a:xfrm>
        </p:grpSpPr>
        <p:sp>
          <p:nvSpPr>
            <p:cNvPr id="15" name="任意多边形 14"/>
            <p:cNvSpPr/>
            <p:nvPr>
              <p:custDataLst>
                <p:tags r:id="rId11"/>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6" name="任意多边形 15"/>
            <p:cNvSpPr/>
            <p:nvPr>
              <p:custDataLst>
                <p:tags r:id="rId12"/>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grpSp>
        <p:nvGrpSpPr>
          <p:cNvPr id="8" name="组合 7"/>
          <p:cNvGrpSpPr/>
          <p:nvPr>
            <p:custDataLst>
              <p:tags r:id="rId3"/>
            </p:custDataLst>
          </p:nvPr>
        </p:nvGrpSpPr>
        <p:grpSpPr>
          <a:xfrm>
            <a:off x="3853011" y="2703991"/>
            <a:ext cx="4458112" cy="2385558"/>
            <a:chOff x="733425" y="3245907"/>
            <a:chExt cx="2784750" cy="1490134"/>
          </a:xfrm>
        </p:grpSpPr>
        <p:sp>
          <p:nvSpPr>
            <p:cNvPr id="9" name="任意多边形 8"/>
            <p:cNvSpPr/>
            <p:nvPr>
              <p:custDataLst>
                <p:tags r:id="rId9"/>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0" name="任意多边形 9"/>
            <p:cNvSpPr/>
            <p:nvPr>
              <p:custDataLst>
                <p:tags r:id="rId10"/>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sp>
        <p:nvSpPr>
          <p:cNvPr id="21" name="矩形 20"/>
          <p:cNvSpPr/>
          <p:nvPr>
            <p:custDataLst>
              <p:tags r:id="rId4"/>
            </p:custDataLst>
          </p:nvPr>
        </p:nvSpPr>
        <p:spPr>
          <a:xfrm>
            <a:off x="4166017" y="36011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2" name="矩形 21"/>
          <p:cNvSpPr/>
          <p:nvPr>
            <p:custDataLst>
              <p:tags r:id="rId5"/>
            </p:custDataLst>
          </p:nvPr>
        </p:nvSpPr>
        <p:spPr>
          <a:xfrm>
            <a:off x="6238569" y="36011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7" name="矩形 26"/>
          <p:cNvSpPr/>
          <p:nvPr>
            <p:custDataLst>
              <p:tags r:id="rId6"/>
            </p:custDataLst>
          </p:nvPr>
        </p:nvSpPr>
        <p:spPr>
          <a:xfrm>
            <a:off x="1072422" y="3573605"/>
            <a:ext cx="2780588" cy="646331"/>
          </a:xfrm>
          <a:prstGeom prst="rect">
            <a:avLst/>
          </a:prstGeom>
        </p:spPr>
        <p:txBody>
          <a:bodyPr wrap="square" anchor="ctr">
            <a:normAutofit/>
          </a:bodyPr>
          <a:lstStyle/>
          <a:p>
            <a:pPr algn="just"/>
            <a:r>
              <a:rPr lang="pt-BR" altLang="zh-CN" kern="0"/>
              <a:t>LOREM IPSUM DOLOR</a:t>
            </a:r>
            <a:endParaRPr lang="zh-CN" altLang="en-US" dirty="0"/>
          </a:p>
        </p:txBody>
      </p:sp>
      <p:sp>
        <p:nvSpPr>
          <p:cNvPr id="30" name="矩形 29"/>
          <p:cNvSpPr/>
          <p:nvPr>
            <p:custDataLst>
              <p:tags r:id="rId7"/>
            </p:custDataLst>
          </p:nvPr>
        </p:nvSpPr>
        <p:spPr>
          <a:xfrm>
            <a:off x="8311123" y="3573605"/>
            <a:ext cx="2780588" cy="646331"/>
          </a:xfrm>
          <a:prstGeom prst="rect">
            <a:avLst/>
          </a:prstGeom>
        </p:spPr>
        <p:txBody>
          <a:bodyPr wrap="square" anchor="ctr">
            <a:normAutofit/>
          </a:bodyPr>
          <a:lstStyle/>
          <a:p>
            <a:pPr algn="just"/>
            <a:r>
              <a:rPr lang="en-US" altLang="zh-CN" kern="0"/>
              <a:t>LOREM IPSUM DOLOR</a:t>
            </a:r>
            <a:endParaRPr lang="zh-CN" altLang="en-US" dirty="0"/>
          </a:p>
        </p:txBody>
      </p:sp>
      <p:sp>
        <p:nvSpPr>
          <p:cNvPr id="3" name="文本框 2"/>
          <p:cNvSpPr txBox="1"/>
          <p:nvPr>
            <p:custDataLst>
              <p:tags r:id="rId8"/>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832048" y="2703991"/>
            <a:ext cx="6530665" cy="2385558"/>
            <a:chOff x="733425" y="3245907"/>
            <a:chExt cx="4079366" cy="1490134"/>
          </a:xfrm>
        </p:grpSpPr>
        <p:sp>
          <p:nvSpPr>
            <p:cNvPr id="15" name="任意多边形 14"/>
            <p:cNvSpPr/>
            <p:nvPr>
              <p:custDataLst>
                <p:tags r:id="rId14"/>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6" name="任意多边形 15"/>
            <p:cNvSpPr/>
            <p:nvPr>
              <p:custDataLst>
                <p:tags r:id="rId15"/>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7" name="任意多边形 16"/>
            <p:cNvSpPr/>
            <p:nvPr>
              <p:custDataLst>
                <p:tags r:id="rId16"/>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grpSp>
        <p:nvGrpSpPr>
          <p:cNvPr id="8" name="组合 7"/>
          <p:cNvGrpSpPr/>
          <p:nvPr>
            <p:custDataLst>
              <p:tags r:id="rId3"/>
            </p:custDataLst>
          </p:nvPr>
        </p:nvGrpSpPr>
        <p:grpSpPr>
          <a:xfrm>
            <a:off x="2832048" y="2703991"/>
            <a:ext cx="6530665" cy="2385558"/>
            <a:chOff x="733425" y="3245907"/>
            <a:chExt cx="4079366" cy="1490134"/>
          </a:xfrm>
        </p:grpSpPr>
        <p:sp>
          <p:nvSpPr>
            <p:cNvPr id="9" name="任意多边形 8"/>
            <p:cNvSpPr/>
            <p:nvPr>
              <p:custDataLst>
                <p:tags r:id="rId11"/>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0" name="任意多边形 9"/>
            <p:cNvSpPr/>
            <p:nvPr>
              <p:custDataLst>
                <p:tags r:id="rId12"/>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1" name="任意多边形 10"/>
            <p:cNvSpPr/>
            <p:nvPr>
              <p:custDataLst>
                <p:tags r:id="rId13"/>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sp>
        <p:nvSpPr>
          <p:cNvPr id="21" name="矩形 20"/>
          <p:cNvSpPr/>
          <p:nvPr>
            <p:custDataLst>
              <p:tags r:id="rId4"/>
            </p:custDataLst>
          </p:nvPr>
        </p:nvSpPr>
        <p:spPr>
          <a:xfrm>
            <a:off x="3145054" y="36011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2" name="矩形 21"/>
          <p:cNvSpPr/>
          <p:nvPr>
            <p:custDataLst>
              <p:tags r:id="rId5"/>
            </p:custDataLst>
          </p:nvPr>
        </p:nvSpPr>
        <p:spPr>
          <a:xfrm>
            <a:off x="5217606" y="3601138"/>
            <a:ext cx="1759548" cy="591265"/>
          </a:xfrm>
          <a:prstGeom prst="rect">
            <a:avLst/>
          </a:prstGeom>
        </p:spPr>
        <p:txBody>
          <a:bodyPr wrap="square" anchor="ctr">
            <a:normAutofit/>
          </a:bodyPr>
          <a:lstStyle/>
          <a:p>
            <a:pPr algn="ctr"/>
            <a:r>
              <a:rPr lang="pt-BR" altLang="zh-CN" kern="0">
                <a:latin typeface="+mj-lt"/>
                <a:ea typeface="+mj-ea"/>
                <a:cs typeface="+mj-cs"/>
              </a:rPr>
              <a:t>LOREM</a:t>
            </a:r>
            <a:endParaRPr lang="zh-CN" altLang="en-US" dirty="0">
              <a:latin typeface="+mj-lt"/>
              <a:ea typeface="+mj-ea"/>
              <a:cs typeface="+mj-cs"/>
            </a:endParaRPr>
          </a:p>
        </p:txBody>
      </p:sp>
      <p:sp>
        <p:nvSpPr>
          <p:cNvPr id="23" name="矩形 22"/>
          <p:cNvSpPr/>
          <p:nvPr>
            <p:custDataLst>
              <p:tags r:id="rId6"/>
            </p:custDataLst>
          </p:nvPr>
        </p:nvSpPr>
        <p:spPr>
          <a:xfrm>
            <a:off x="7290160" y="36011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7" name="矩形 26"/>
          <p:cNvSpPr/>
          <p:nvPr>
            <p:custDataLst>
              <p:tags r:id="rId7"/>
            </p:custDataLst>
          </p:nvPr>
        </p:nvSpPr>
        <p:spPr>
          <a:xfrm>
            <a:off x="2631772" y="1225830"/>
            <a:ext cx="2780588" cy="1478161"/>
          </a:xfrm>
          <a:prstGeom prst="rect">
            <a:avLst/>
          </a:prstGeom>
        </p:spPr>
        <p:txBody>
          <a:bodyPr wrap="square" anchor="b">
            <a:normAutofit/>
          </a:bodyPr>
          <a:lstStyle/>
          <a:p>
            <a:pPr algn="just"/>
            <a:r>
              <a:rPr lang="en-US" altLang="zh-CN" kern="0"/>
              <a:t>LOREM IPSUM DOLOR</a:t>
            </a:r>
            <a:endParaRPr lang="zh-CN" altLang="en-US" dirty="0"/>
          </a:p>
        </p:txBody>
      </p:sp>
      <p:sp>
        <p:nvSpPr>
          <p:cNvPr id="28" name="矩形 27"/>
          <p:cNvSpPr/>
          <p:nvPr>
            <p:custDataLst>
              <p:tags r:id="rId8"/>
            </p:custDataLst>
          </p:nvPr>
        </p:nvSpPr>
        <p:spPr>
          <a:xfrm>
            <a:off x="6779640" y="1225830"/>
            <a:ext cx="2780588" cy="1478161"/>
          </a:xfrm>
          <a:prstGeom prst="rect">
            <a:avLst/>
          </a:prstGeom>
        </p:spPr>
        <p:txBody>
          <a:bodyPr wrap="square" anchor="b">
            <a:normAutofit/>
          </a:bodyPr>
          <a:lstStyle/>
          <a:p>
            <a:pPr algn="just"/>
            <a:r>
              <a:rPr lang="en-US" altLang="zh-CN" kern="0"/>
              <a:t>LOREM IPSUM DOLOR</a:t>
            </a:r>
            <a:endParaRPr lang="zh-CN" altLang="en-US" dirty="0"/>
          </a:p>
        </p:txBody>
      </p:sp>
      <p:sp>
        <p:nvSpPr>
          <p:cNvPr id="30" name="矩形 29"/>
          <p:cNvSpPr/>
          <p:nvPr>
            <p:custDataLst>
              <p:tags r:id="rId9"/>
            </p:custDataLst>
          </p:nvPr>
        </p:nvSpPr>
        <p:spPr>
          <a:xfrm>
            <a:off x="4737714" y="5083193"/>
            <a:ext cx="2780588" cy="1478161"/>
          </a:xfrm>
          <a:prstGeom prst="rect">
            <a:avLst/>
          </a:prstGeom>
        </p:spPr>
        <p:txBody>
          <a:bodyPr wrap="square">
            <a:normAutofit/>
          </a:bodyPr>
          <a:lstStyle/>
          <a:p>
            <a:pPr algn="just"/>
            <a:r>
              <a:rPr lang="en-US" altLang="zh-CN" kern="0"/>
              <a:t>LOREM IPSUM DOLOR</a:t>
            </a:r>
            <a:endParaRPr lang="zh-CN" altLang="en-US" dirty="0"/>
          </a:p>
        </p:txBody>
      </p:sp>
      <p:sp>
        <p:nvSpPr>
          <p:cNvPr id="3" name="文本框 2"/>
          <p:cNvSpPr txBox="1"/>
          <p:nvPr>
            <p:custDataLst>
              <p:tags r:id="rId10"/>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779078" y="2488091"/>
            <a:ext cx="8603218" cy="2385558"/>
            <a:chOff x="733425" y="3245907"/>
            <a:chExt cx="5373982" cy="1490134"/>
          </a:xfrm>
        </p:grpSpPr>
        <p:sp>
          <p:nvSpPr>
            <p:cNvPr id="15" name="任意多边形 14"/>
            <p:cNvSpPr/>
            <p:nvPr>
              <p:custDataLst>
                <p:tags r:id="rId17"/>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6" name="任意多边形 15"/>
            <p:cNvSpPr/>
            <p:nvPr>
              <p:custDataLst>
                <p:tags r:id="rId18"/>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7" name="任意多边形 16"/>
            <p:cNvSpPr/>
            <p:nvPr>
              <p:custDataLst>
                <p:tags r:id="rId19"/>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8" name="任意多边形 17"/>
            <p:cNvSpPr/>
            <p:nvPr>
              <p:custDataLst>
                <p:tags r:id="rId20"/>
              </p:custDataLst>
            </p:nvPr>
          </p:nvSpPr>
          <p:spPr>
            <a:xfrm>
              <a:off x="4617273"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grpSp>
        <p:nvGrpSpPr>
          <p:cNvPr id="8" name="组合 7"/>
          <p:cNvGrpSpPr/>
          <p:nvPr>
            <p:custDataLst>
              <p:tags r:id="rId3"/>
            </p:custDataLst>
          </p:nvPr>
        </p:nvGrpSpPr>
        <p:grpSpPr>
          <a:xfrm>
            <a:off x="1779078" y="2488091"/>
            <a:ext cx="8603218" cy="2385558"/>
            <a:chOff x="733425" y="3245907"/>
            <a:chExt cx="5373982" cy="1490134"/>
          </a:xfrm>
        </p:grpSpPr>
        <p:sp>
          <p:nvSpPr>
            <p:cNvPr id="9" name="任意多边形 8"/>
            <p:cNvSpPr/>
            <p:nvPr>
              <p:custDataLst>
                <p:tags r:id="rId13"/>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0" name="任意多边形 9"/>
            <p:cNvSpPr/>
            <p:nvPr>
              <p:custDataLst>
                <p:tags r:id="rId14"/>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1" name="任意多边形 10"/>
            <p:cNvSpPr/>
            <p:nvPr>
              <p:custDataLst>
                <p:tags r:id="rId15"/>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2" name="任意多边形 11"/>
            <p:cNvSpPr/>
            <p:nvPr>
              <p:custDataLst>
                <p:tags r:id="rId16"/>
              </p:custDataLst>
            </p:nvPr>
          </p:nvSpPr>
          <p:spPr>
            <a:xfrm>
              <a:off x="4617273"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sp>
        <p:nvSpPr>
          <p:cNvPr id="21" name="矩形 20"/>
          <p:cNvSpPr/>
          <p:nvPr>
            <p:custDataLst>
              <p:tags r:id="rId4"/>
            </p:custDataLst>
          </p:nvPr>
        </p:nvSpPr>
        <p:spPr>
          <a:xfrm>
            <a:off x="2092084" y="33852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2" name="矩形 21"/>
          <p:cNvSpPr/>
          <p:nvPr>
            <p:custDataLst>
              <p:tags r:id="rId5"/>
            </p:custDataLst>
          </p:nvPr>
        </p:nvSpPr>
        <p:spPr>
          <a:xfrm>
            <a:off x="4164636" y="33852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3" name="矩形 22"/>
          <p:cNvSpPr/>
          <p:nvPr>
            <p:custDataLst>
              <p:tags r:id="rId6"/>
            </p:custDataLst>
          </p:nvPr>
        </p:nvSpPr>
        <p:spPr>
          <a:xfrm>
            <a:off x="6237190" y="33852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4" name="矩形 23"/>
          <p:cNvSpPr/>
          <p:nvPr>
            <p:custDataLst>
              <p:tags r:id="rId7"/>
            </p:custDataLst>
          </p:nvPr>
        </p:nvSpPr>
        <p:spPr>
          <a:xfrm>
            <a:off x="8309741" y="3385238"/>
            <a:ext cx="1759548" cy="591265"/>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7" name="矩形 26"/>
          <p:cNvSpPr/>
          <p:nvPr>
            <p:custDataLst>
              <p:tags r:id="rId8"/>
            </p:custDataLst>
          </p:nvPr>
        </p:nvSpPr>
        <p:spPr>
          <a:xfrm>
            <a:off x="1578802" y="1009930"/>
            <a:ext cx="2780588" cy="1478161"/>
          </a:xfrm>
          <a:prstGeom prst="rect">
            <a:avLst/>
          </a:prstGeom>
        </p:spPr>
        <p:txBody>
          <a:bodyPr wrap="square" anchor="b">
            <a:normAutofit/>
          </a:bodyPr>
          <a:lstStyle/>
          <a:p>
            <a:pPr algn="just"/>
            <a:r>
              <a:rPr lang="en-US" altLang="zh-CN" kern="0"/>
              <a:t>LOREM IPSUM DOLOR</a:t>
            </a:r>
            <a:endParaRPr lang="zh-CN" altLang="en-US" dirty="0"/>
          </a:p>
        </p:txBody>
      </p:sp>
      <p:sp>
        <p:nvSpPr>
          <p:cNvPr id="28" name="矩形 27"/>
          <p:cNvSpPr/>
          <p:nvPr>
            <p:custDataLst>
              <p:tags r:id="rId9"/>
            </p:custDataLst>
          </p:nvPr>
        </p:nvSpPr>
        <p:spPr>
          <a:xfrm>
            <a:off x="5726670" y="1009930"/>
            <a:ext cx="2780588" cy="1478161"/>
          </a:xfrm>
          <a:prstGeom prst="rect">
            <a:avLst/>
          </a:prstGeom>
        </p:spPr>
        <p:txBody>
          <a:bodyPr wrap="square" anchor="b">
            <a:normAutofit/>
          </a:bodyPr>
          <a:lstStyle/>
          <a:p>
            <a:pPr algn="just"/>
            <a:r>
              <a:rPr lang="en-US" altLang="zh-CN" kern="0"/>
              <a:t>LOREM IPSUM DOLOR</a:t>
            </a:r>
            <a:endParaRPr lang="zh-CN" altLang="en-US" dirty="0"/>
          </a:p>
        </p:txBody>
      </p:sp>
      <p:sp>
        <p:nvSpPr>
          <p:cNvPr id="30" name="矩形 29"/>
          <p:cNvSpPr/>
          <p:nvPr>
            <p:custDataLst>
              <p:tags r:id="rId10"/>
            </p:custDataLst>
          </p:nvPr>
        </p:nvSpPr>
        <p:spPr>
          <a:xfrm>
            <a:off x="3684744" y="4867293"/>
            <a:ext cx="2780588" cy="1478161"/>
          </a:xfrm>
          <a:prstGeom prst="rect">
            <a:avLst/>
          </a:prstGeom>
        </p:spPr>
        <p:txBody>
          <a:bodyPr wrap="square">
            <a:normAutofit/>
          </a:bodyPr>
          <a:lstStyle/>
          <a:p>
            <a:pPr algn="just"/>
            <a:r>
              <a:rPr lang="en-US" altLang="zh-CN"/>
              <a:t>LOREM IPSUM DOLOR</a:t>
            </a:r>
            <a:endParaRPr lang="zh-CN" altLang="en-US" dirty="0"/>
          </a:p>
        </p:txBody>
      </p:sp>
      <p:sp>
        <p:nvSpPr>
          <p:cNvPr id="31" name="矩形 30"/>
          <p:cNvSpPr/>
          <p:nvPr>
            <p:custDataLst>
              <p:tags r:id="rId11"/>
            </p:custDataLst>
          </p:nvPr>
        </p:nvSpPr>
        <p:spPr>
          <a:xfrm>
            <a:off x="7832611" y="4867293"/>
            <a:ext cx="2780588" cy="1478161"/>
          </a:xfrm>
          <a:prstGeom prst="rect">
            <a:avLst/>
          </a:prstGeom>
        </p:spPr>
        <p:txBody>
          <a:bodyPr wrap="square">
            <a:normAutofit/>
          </a:bodyPr>
          <a:lstStyle/>
          <a:p>
            <a:pPr algn="just"/>
            <a:r>
              <a:rPr lang="en-US" altLang="zh-CN" kern="0"/>
              <a:t>LOREM IPSUM DOLOR</a:t>
            </a:r>
            <a:endParaRPr lang="zh-CN" altLang="en-US" dirty="0"/>
          </a:p>
        </p:txBody>
      </p:sp>
      <p:sp>
        <p:nvSpPr>
          <p:cNvPr id="3" name="文本框 2"/>
          <p:cNvSpPr txBox="1"/>
          <p:nvPr>
            <p:custDataLst>
              <p:tags r:id="rId12"/>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467289" y="2804585"/>
            <a:ext cx="9259819" cy="2069156"/>
            <a:chOff x="733425" y="3245907"/>
            <a:chExt cx="6668598" cy="1490134"/>
          </a:xfrm>
        </p:grpSpPr>
        <p:sp>
          <p:nvSpPr>
            <p:cNvPr id="15" name="任意多边形 14"/>
            <p:cNvSpPr/>
            <p:nvPr>
              <p:custDataLst>
                <p:tags r:id="rId20"/>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6" name="任意多边形 15"/>
            <p:cNvSpPr/>
            <p:nvPr>
              <p:custDataLst>
                <p:tags r:id="rId21"/>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7" name="任意多边形 16"/>
            <p:cNvSpPr/>
            <p:nvPr>
              <p:custDataLst>
                <p:tags r:id="rId22"/>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8" name="任意多边形 17"/>
            <p:cNvSpPr/>
            <p:nvPr>
              <p:custDataLst>
                <p:tags r:id="rId23"/>
              </p:custDataLst>
            </p:nvPr>
          </p:nvSpPr>
          <p:spPr>
            <a:xfrm>
              <a:off x="4617273"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9" name="任意多边形 18"/>
            <p:cNvSpPr/>
            <p:nvPr>
              <p:custDataLst>
                <p:tags r:id="rId24"/>
              </p:custDataLst>
            </p:nvPr>
          </p:nvSpPr>
          <p:spPr>
            <a:xfrm>
              <a:off x="5911889"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grpSp>
        <p:nvGrpSpPr>
          <p:cNvPr id="8" name="组合 7"/>
          <p:cNvGrpSpPr/>
          <p:nvPr>
            <p:custDataLst>
              <p:tags r:id="rId3"/>
            </p:custDataLst>
          </p:nvPr>
        </p:nvGrpSpPr>
        <p:grpSpPr>
          <a:xfrm>
            <a:off x="1467289" y="2804585"/>
            <a:ext cx="9259819" cy="2069156"/>
            <a:chOff x="733425" y="3245907"/>
            <a:chExt cx="6668598" cy="1490134"/>
          </a:xfrm>
        </p:grpSpPr>
        <p:sp>
          <p:nvSpPr>
            <p:cNvPr id="9" name="任意多边形 8"/>
            <p:cNvSpPr/>
            <p:nvPr>
              <p:custDataLst>
                <p:tags r:id="rId15"/>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0" name="任意多边形 9"/>
            <p:cNvSpPr/>
            <p:nvPr>
              <p:custDataLst>
                <p:tags r:id="rId16"/>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1" name="任意多边形 10"/>
            <p:cNvSpPr/>
            <p:nvPr>
              <p:custDataLst>
                <p:tags r:id="rId17"/>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2" name="任意多边形 11"/>
            <p:cNvSpPr/>
            <p:nvPr>
              <p:custDataLst>
                <p:tags r:id="rId18"/>
              </p:custDataLst>
            </p:nvPr>
          </p:nvSpPr>
          <p:spPr>
            <a:xfrm>
              <a:off x="4617273"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3" name="任意多边形 12"/>
            <p:cNvSpPr/>
            <p:nvPr>
              <p:custDataLst>
                <p:tags r:id="rId19"/>
              </p:custDataLst>
            </p:nvPr>
          </p:nvSpPr>
          <p:spPr>
            <a:xfrm>
              <a:off x="5911889"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sp>
        <p:nvSpPr>
          <p:cNvPr id="21" name="矩形 20"/>
          <p:cNvSpPr/>
          <p:nvPr>
            <p:custDataLst>
              <p:tags r:id="rId4"/>
            </p:custDataLst>
          </p:nvPr>
        </p:nvSpPr>
        <p:spPr>
          <a:xfrm>
            <a:off x="1738780"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2" name="矩形 21"/>
          <p:cNvSpPr/>
          <p:nvPr>
            <p:custDataLst>
              <p:tags r:id="rId5"/>
            </p:custDataLst>
          </p:nvPr>
        </p:nvSpPr>
        <p:spPr>
          <a:xfrm>
            <a:off x="3536445"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3" name="矩形 22"/>
          <p:cNvSpPr/>
          <p:nvPr>
            <p:custDataLst>
              <p:tags r:id="rId6"/>
            </p:custDataLst>
          </p:nvPr>
        </p:nvSpPr>
        <p:spPr>
          <a:xfrm>
            <a:off x="5334111"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4" name="矩形 23"/>
          <p:cNvSpPr/>
          <p:nvPr>
            <p:custDataLst>
              <p:tags r:id="rId7"/>
            </p:custDataLst>
          </p:nvPr>
        </p:nvSpPr>
        <p:spPr>
          <a:xfrm>
            <a:off x="7131775"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5" name="矩形 24"/>
          <p:cNvSpPr/>
          <p:nvPr>
            <p:custDataLst>
              <p:tags r:id="rId8"/>
            </p:custDataLst>
          </p:nvPr>
        </p:nvSpPr>
        <p:spPr>
          <a:xfrm>
            <a:off x="8929441"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7" name="矩形 26"/>
          <p:cNvSpPr/>
          <p:nvPr>
            <p:custDataLst>
              <p:tags r:id="rId9"/>
            </p:custDataLst>
          </p:nvPr>
        </p:nvSpPr>
        <p:spPr>
          <a:xfrm>
            <a:off x="1293576" y="1522476"/>
            <a:ext cx="2411792" cy="1282109"/>
          </a:xfrm>
          <a:prstGeom prst="rect">
            <a:avLst/>
          </a:prstGeom>
        </p:spPr>
        <p:txBody>
          <a:bodyPr wrap="square" anchor="b">
            <a:normAutofit/>
          </a:bodyPr>
          <a:lstStyle/>
          <a:p>
            <a:pPr algn="just"/>
            <a:r>
              <a:rPr lang="en-US" altLang="zh-CN" kern="0" dirty="0"/>
              <a:t>LOREM IPSUM</a:t>
            </a:r>
            <a:endParaRPr lang="zh-CN" altLang="en-US" dirty="0"/>
          </a:p>
        </p:txBody>
      </p:sp>
      <p:sp>
        <p:nvSpPr>
          <p:cNvPr id="28" name="矩形 27"/>
          <p:cNvSpPr/>
          <p:nvPr>
            <p:custDataLst>
              <p:tags r:id="rId10"/>
            </p:custDataLst>
          </p:nvPr>
        </p:nvSpPr>
        <p:spPr>
          <a:xfrm>
            <a:off x="4891303" y="1522476"/>
            <a:ext cx="2411792" cy="1282109"/>
          </a:xfrm>
          <a:prstGeom prst="rect">
            <a:avLst/>
          </a:prstGeom>
        </p:spPr>
        <p:txBody>
          <a:bodyPr wrap="square" anchor="b">
            <a:normAutofit/>
          </a:bodyPr>
          <a:lstStyle/>
          <a:p>
            <a:pPr algn="just"/>
            <a:r>
              <a:rPr lang="en-US" altLang="zh-CN" kern="0"/>
              <a:t>LOREM IPSUM</a:t>
            </a:r>
            <a:endParaRPr lang="zh-CN" altLang="en-US" dirty="0"/>
          </a:p>
        </p:txBody>
      </p:sp>
      <p:sp>
        <p:nvSpPr>
          <p:cNvPr id="29" name="矩形 28"/>
          <p:cNvSpPr/>
          <p:nvPr>
            <p:custDataLst>
              <p:tags r:id="rId11"/>
            </p:custDataLst>
          </p:nvPr>
        </p:nvSpPr>
        <p:spPr>
          <a:xfrm>
            <a:off x="8486633" y="1522476"/>
            <a:ext cx="2411792" cy="1282109"/>
          </a:xfrm>
          <a:prstGeom prst="rect">
            <a:avLst/>
          </a:prstGeom>
        </p:spPr>
        <p:txBody>
          <a:bodyPr wrap="square" anchor="b">
            <a:normAutofit/>
          </a:bodyPr>
          <a:lstStyle/>
          <a:p>
            <a:pPr algn="just"/>
            <a:r>
              <a:rPr lang="en-US" altLang="zh-CN" kern="0"/>
              <a:t>LOREM IPSUM</a:t>
            </a:r>
            <a:endParaRPr lang="zh-CN" altLang="en-US" dirty="0"/>
          </a:p>
        </p:txBody>
      </p:sp>
      <p:sp>
        <p:nvSpPr>
          <p:cNvPr id="30" name="矩形 29"/>
          <p:cNvSpPr/>
          <p:nvPr>
            <p:custDataLst>
              <p:tags r:id="rId12"/>
            </p:custDataLst>
          </p:nvPr>
        </p:nvSpPr>
        <p:spPr>
          <a:xfrm>
            <a:off x="3120202" y="4868228"/>
            <a:ext cx="2411792" cy="1282109"/>
          </a:xfrm>
          <a:prstGeom prst="rect">
            <a:avLst/>
          </a:prstGeom>
        </p:spPr>
        <p:txBody>
          <a:bodyPr wrap="square">
            <a:normAutofit/>
          </a:bodyPr>
          <a:lstStyle/>
          <a:p>
            <a:pPr algn="just"/>
            <a:r>
              <a:rPr lang="en-US" altLang="zh-CN" kern="0"/>
              <a:t>LOREM IPSUM</a:t>
            </a:r>
            <a:endParaRPr lang="zh-CN" altLang="en-US" dirty="0"/>
          </a:p>
        </p:txBody>
      </p:sp>
      <p:sp>
        <p:nvSpPr>
          <p:cNvPr id="31" name="矩形 30"/>
          <p:cNvSpPr/>
          <p:nvPr>
            <p:custDataLst>
              <p:tags r:id="rId13"/>
            </p:custDataLst>
          </p:nvPr>
        </p:nvSpPr>
        <p:spPr>
          <a:xfrm>
            <a:off x="6717928" y="4868228"/>
            <a:ext cx="2411792" cy="1282109"/>
          </a:xfrm>
          <a:prstGeom prst="rect">
            <a:avLst/>
          </a:prstGeom>
        </p:spPr>
        <p:txBody>
          <a:bodyPr wrap="square">
            <a:normAutofit/>
          </a:bodyPr>
          <a:lstStyle/>
          <a:p>
            <a:pPr algn="just"/>
            <a:r>
              <a:rPr lang="en-US" altLang="zh-CN" kern="0"/>
              <a:t>LOREM IPSUM</a:t>
            </a:r>
            <a:endParaRPr lang="zh-CN" altLang="en-US" dirty="0"/>
          </a:p>
        </p:txBody>
      </p:sp>
      <p:sp>
        <p:nvSpPr>
          <p:cNvPr id="3" name="文本框 2"/>
          <p:cNvSpPr txBox="1"/>
          <p:nvPr>
            <p:custDataLst>
              <p:tags r:id="rId14"/>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553976" y="2804585"/>
            <a:ext cx="11057483" cy="2069156"/>
            <a:chOff x="733425" y="3245907"/>
            <a:chExt cx="7963213" cy="1490134"/>
          </a:xfrm>
        </p:grpSpPr>
        <p:sp>
          <p:nvSpPr>
            <p:cNvPr id="15" name="任意多边形 14"/>
            <p:cNvSpPr/>
            <p:nvPr>
              <p:custDataLst>
                <p:tags r:id="rId23"/>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6" name="任意多边形 15"/>
            <p:cNvSpPr/>
            <p:nvPr>
              <p:custDataLst>
                <p:tags r:id="rId24"/>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7" name="任意多边形 16"/>
            <p:cNvSpPr/>
            <p:nvPr>
              <p:custDataLst>
                <p:tags r:id="rId25"/>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8" name="任意多边形 17"/>
            <p:cNvSpPr/>
            <p:nvPr>
              <p:custDataLst>
                <p:tags r:id="rId26"/>
              </p:custDataLst>
            </p:nvPr>
          </p:nvSpPr>
          <p:spPr>
            <a:xfrm>
              <a:off x="4617273"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9" name="任意多边形 18"/>
            <p:cNvSpPr/>
            <p:nvPr>
              <p:custDataLst>
                <p:tags r:id="rId27"/>
              </p:custDataLst>
            </p:nvPr>
          </p:nvSpPr>
          <p:spPr>
            <a:xfrm>
              <a:off x="5911889"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20" name="任意多边形 19"/>
            <p:cNvSpPr/>
            <p:nvPr>
              <p:custDataLst>
                <p:tags r:id="rId28"/>
              </p:custDataLst>
            </p:nvPr>
          </p:nvSpPr>
          <p:spPr>
            <a:xfrm>
              <a:off x="7206504"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grpSp>
        <p:nvGrpSpPr>
          <p:cNvPr id="8" name="组合 7"/>
          <p:cNvGrpSpPr/>
          <p:nvPr>
            <p:custDataLst>
              <p:tags r:id="rId3"/>
            </p:custDataLst>
          </p:nvPr>
        </p:nvGrpSpPr>
        <p:grpSpPr>
          <a:xfrm>
            <a:off x="553976" y="2804585"/>
            <a:ext cx="11057483" cy="2069156"/>
            <a:chOff x="733425" y="3245907"/>
            <a:chExt cx="7963213" cy="1490134"/>
          </a:xfrm>
        </p:grpSpPr>
        <p:sp>
          <p:nvSpPr>
            <p:cNvPr id="9" name="任意多边形 8"/>
            <p:cNvSpPr/>
            <p:nvPr>
              <p:custDataLst>
                <p:tags r:id="rId17"/>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0" name="任意多边形 9"/>
            <p:cNvSpPr/>
            <p:nvPr>
              <p:custDataLst>
                <p:tags r:id="rId18"/>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1" name="任意多边形 10"/>
            <p:cNvSpPr/>
            <p:nvPr>
              <p:custDataLst>
                <p:tags r:id="rId19"/>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2" name="任意多边形 11"/>
            <p:cNvSpPr/>
            <p:nvPr>
              <p:custDataLst>
                <p:tags r:id="rId20"/>
              </p:custDataLst>
            </p:nvPr>
          </p:nvSpPr>
          <p:spPr>
            <a:xfrm>
              <a:off x="4617273"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3" name="任意多边形 12"/>
            <p:cNvSpPr/>
            <p:nvPr>
              <p:custDataLst>
                <p:tags r:id="rId21"/>
              </p:custDataLst>
            </p:nvPr>
          </p:nvSpPr>
          <p:spPr>
            <a:xfrm>
              <a:off x="5911889"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sp>
          <p:nvSpPr>
            <p:cNvPr id="14" name="任意多边形 13"/>
            <p:cNvSpPr/>
            <p:nvPr>
              <p:custDataLst>
                <p:tags r:id="rId22"/>
              </p:custDataLst>
            </p:nvPr>
          </p:nvSpPr>
          <p:spPr>
            <a:xfrm>
              <a:off x="7206504"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a:p>
          </p:txBody>
        </p:sp>
      </p:grpSp>
      <p:sp>
        <p:nvSpPr>
          <p:cNvPr id="21" name="矩形 20"/>
          <p:cNvSpPr/>
          <p:nvPr>
            <p:custDataLst>
              <p:tags r:id="rId4"/>
            </p:custDataLst>
          </p:nvPr>
        </p:nvSpPr>
        <p:spPr>
          <a:xfrm>
            <a:off x="825467"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2" name="矩形 21"/>
          <p:cNvSpPr/>
          <p:nvPr>
            <p:custDataLst>
              <p:tags r:id="rId5"/>
            </p:custDataLst>
          </p:nvPr>
        </p:nvSpPr>
        <p:spPr>
          <a:xfrm>
            <a:off x="2623132"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3" name="矩形 22"/>
          <p:cNvSpPr/>
          <p:nvPr>
            <p:custDataLst>
              <p:tags r:id="rId6"/>
            </p:custDataLst>
          </p:nvPr>
        </p:nvSpPr>
        <p:spPr>
          <a:xfrm>
            <a:off x="4420798"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4" name="矩形 23"/>
          <p:cNvSpPr/>
          <p:nvPr>
            <p:custDataLst>
              <p:tags r:id="rId7"/>
            </p:custDataLst>
          </p:nvPr>
        </p:nvSpPr>
        <p:spPr>
          <a:xfrm>
            <a:off x="6218462"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5" name="矩形 24"/>
          <p:cNvSpPr/>
          <p:nvPr>
            <p:custDataLst>
              <p:tags r:id="rId8"/>
            </p:custDataLst>
          </p:nvPr>
        </p:nvSpPr>
        <p:spPr>
          <a:xfrm>
            <a:off x="8016128"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6" name="矩形 25"/>
          <p:cNvSpPr/>
          <p:nvPr>
            <p:custDataLst>
              <p:tags r:id="rId9"/>
            </p:custDataLst>
          </p:nvPr>
        </p:nvSpPr>
        <p:spPr>
          <a:xfrm>
            <a:off x="9813795" y="3582741"/>
            <a:ext cx="1526175" cy="512844"/>
          </a:xfrm>
          <a:prstGeom prst="rect">
            <a:avLst/>
          </a:prstGeom>
        </p:spPr>
        <p:txBody>
          <a:bodyPr wrap="square" anchor="ctr">
            <a:normAutofit/>
          </a:bodyPr>
          <a:lstStyle/>
          <a:p>
            <a:pPr algn="ctr"/>
            <a:r>
              <a:rPr lang="en-US" altLang="zh-CN" kern="0">
                <a:latin typeface="+mj-lt"/>
                <a:ea typeface="+mj-ea"/>
                <a:cs typeface="+mj-cs"/>
              </a:rPr>
              <a:t>LOREM</a:t>
            </a:r>
            <a:endParaRPr lang="zh-CN" altLang="en-US" dirty="0">
              <a:latin typeface="+mj-lt"/>
              <a:ea typeface="+mj-ea"/>
              <a:cs typeface="+mj-cs"/>
            </a:endParaRPr>
          </a:p>
        </p:txBody>
      </p:sp>
      <p:sp>
        <p:nvSpPr>
          <p:cNvPr id="27" name="矩形 26"/>
          <p:cNvSpPr/>
          <p:nvPr>
            <p:custDataLst>
              <p:tags r:id="rId10"/>
            </p:custDataLst>
          </p:nvPr>
        </p:nvSpPr>
        <p:spPr>
          <a:xfrm>
            <a:off x="380263" y="1522476"/>
            <a:ext cx="2411792" cy="1282109"/>
          </a:xfrm>
          <a:prstGeom prst="rect">
            <a:avLst/>
          </a:prstGeom>
        </p:spPr>
        <p:txBody>
          <a:bodyPr wrap="square" anchor="b">
            <a:normAutofit/>
          </a:bodyPr>
          <a:lstStyle/>
          <a:p>
            <a:pPr algn="just"/>
            <a:r>
              <a:rPr lang="en-US" altLang="zh-CN" kern="0"/>
              <a:t>LOREM IPSUM</a:t>
            </a:r>
            <a:endParaRPr lang="zh-CN" altLang="en-US" dirty="0"/>
          </a:p>
        </p:txBody>
      </p:sp>
      <p:sp>
        <p:nvSpPr>
          <p:cNvPr id="28" name="矩形 27"/>
          <p:cNvSpPr/>
          <p:nvPr>
            <p:custDataLst>
              <p:tags r:id="rId11"/>
            </p:custDataLst>
          </p:nvPr>
        </p:nvSpPr>
        <p:spPr>
          <a:xfrm>
            <a:off x="3977990" y="1522476"/>
            <a:ext cx="2411792" cy="1282109"/>
          </a:xfrm>
          <a:prstGeom prst="rect">
            <a:avLst/>
          </a:prstGeom>
        </p:spPr>
        <p:txBody>
          <a:bodyPr wrap="square" anchor="b">
            <a:normAutofit/>
          </a:bodyPr>
          <a:lstStyle/>
          <a:p>
            <a:pPr algn="just"/>
            <a:r>
              <a:rPr lang="en-US" altLang="zh-CN" kern="0"/>
              <a:t>LOREM IPSUM</a:t>
            </a:r>
            <a:endParaRPr lang="zh-CN" altLang="en-US" dirty="0"/>
          </a:p>
        </p:txBody>
      </p:sp>
      <p:sp>
        <p:nvSpPr>
          <p:cNvPr id="29" name="矩形 28"/>
          <p:cNvSpPr/>
          <p:nvPr>
            <p:custDataLst>
              <p:tags r:id="rId12"/>
            </p:custDataLst>
          </p:nvPr>
        </p:nvSpPr>
        <p:spPr>
          <a:xfrm>
            <a:off x="7573320" y="1522476"/>
            <a:ext cx="2411792" cy="1282109"/>
          </a:xfrm>
          <a:prstGeom prst="rect">
            <a:avLst/>
          </a:prstGeom>
        </p:spPr>
        <p:txBody>
          <a:bodyPr wrap="square" anchor="b">
            <a:normAutofit/>
          </a:bodyPr>
          <a:lstStyle/>
          <a:p>
            <a:pPr algn="just"/>
            <a:r>
              <a:rPr lang="en-US" altLang="zh-CN" kern="0"/>
              <a:t>LOREM IPSUM</a:t>
            </a:r>
            <a:endParaRPr lang="zh-CN" altLang="en-US" dirty="0"/>
          </a:p>
        </p:txBody>
      </p:sp>
      <p:sp>
        <p:nvSpPr>
          <p:cNvPr id="30" name="矩形 29"/>
          <p:cNvSpPr/>
          <p:nvPr>
            <p:custDataLst>
              <p:tags r:id="rId13"/>
            </p:custDataLst>
          </p:nvPr>
        </p:nvSpPr>
        <p:spPr>
          <a:xfrm>
            <a:off x="2206889" y="4868228"/>
            <a:ext cx="2411792" cy="1282109"/>
          </a:xfrm>
          <a:prstGeom prst="rect">
            <a:avLst/>
          </a:prstGeom>
        </p:spPr>
        <p:txBody>
          <a:bodyPr wrap="square">
            <a:normAutofit/>
          </a:bodyPr>
          <a:lstStyle/>
          <a:p>
            <a:pPr algn="just"/>
            <a:r>
              <a:rPr lang="en-US" altLang="zh-CN" kern="0"/>
              <a:t>LOREM IPSUM</a:t>
            </a:r>
            <a:endParaRPr lang="zh-CN" altLang="en-US" dirty="0"/>
          </a:p>
        </p:txBody>
      </p:sp>
      <p:sp>
        <p:nvSpPr>
          <p:cNvPr id="31" name="矩形 30"/>
          <p:cNvSpPr/>
          <p:nvPr>
            <p:custDataLst>
              <p:tags r:id="rId14"/>
            </p:custDataLst>
          </p:nvPr>
        </p:nvSpPr>
        <p:spPr>
          <a:xfrm>
            <a:off x="5804615" y="4868228"/>
            <a:ext cx="2411792" cy="1282109"/>
          </a:xfrm>
          <a:prstGeom prst="rect">
            <a:avLst/>
          </a:prstGeom>
        </p:spPr>
        <p:txBody>
          <a:bodyPr wrap="square">
            <a:normAutofit/>
          </a:bodyPr>
          <a:lstStyle/>
          <a:p>
            <a:pPr algn="just"/>
            <a:r>
              <a:rPr lang="en-US" altLang="zh-CN" kern="0"/>
              <a:t>LOREM IPSUM</a:t>
            </a:r>
            <a:endParaRPr lang="zh-CN" altLang="en-US" dirty="0"/>
          </a:p>
        </p:txBody>
      </p:sp>
      <p:sp>
        <p:nvSpPr>
          <p:cNvPr id="32" name="矩形 31"/>
          <p:cNvSpPr/>
          <p:nvPr>
            <p:custDataLst>
              <p:tags r:id="rId15"/>
            </p:custDataLst>
          </p:nvPr>
        </p:nvSpPr>
        <p:spPr>
          <a:xfrm>
            <a:off x="9399945" y="4868228"/>
            <a:ext cx="2411792" cy="1282109"/>
          </a:xfrm>
          <a:prstGeom prst="rect">
            <a:avLst/>
          </a:prstGeom>
        </p:spPr>
        <p:txBody>
          <a:bodyPr wrap="square">
            <a:normAutofit/>
          </a:bodyPr>
          <a:lstStyle/>
          <a:p>
            <a:pPr algn="just"/>
            <a:r>
              <a:rPr lang="en-US" altLang="zh-CN" kern="0"/>
              <a:t>LOREM IPSUM</a:t>
            </a:r>
            <a:endParaRPr lang="zh-CN" altLang="en-US" dirty="0"/>
          </a:p>
        </p:txBody>
      </p:sp>
      <p:sp>
        <p:nvSpPr>
          <p:cNvPr id="4" name="文本框 3"/>
          <p:cNvSpPr txBox="1"/>
          <p:nvPr>
            <p:custDataLst>
              <p:tags r:id="rId16"/>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custDataLst>
              <p:tags r:id="rId2"/>
            </p:custDataLst>
          </p:nvPr>
        </p:nvSpPr>
        <p:spPr>
          <a:xfrm>
            <a:off x="5460438" y="25177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chemeClr val="bg1"/>
                </a:solidFill>
              </a:rPr>
              <a:t>01</a:t>
            </a:r>
            <a:endParaRPr lang="zh-CN" altLang="en-US" dirty="0">
              <a:solidFill>
                <a:schemeClr val="bg1"/>
              </a:solidFill>
            </a:endParaRPr>
          </a:p>
        </p:txBody>
      </p:sp>
      <p:sp>
        <p:nvSpPr>
          <p:cNvPr id="20" name="矩形 19"/>
          <p:cNvSpPr/>
          <p:nvPr>
            <p:custDataLst>
              <p:tags r:id="rId3"/>
            </p:custDataLst>
          </p:nvPr>
        </p:nvSpPr>
        <p:spPr>
          <a:xfrm>
            <a:off x="4426356" y="4014556"/>
            <a:ext cx="3339289" cy="760390"/>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4"/>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pt-BR" altLang="zh-CN"/>
              <a:t>LOREM IPSUM DOLOR LOREM </a:t>
            </a:r>
            <a:endParaRPr lang="zh-CN" altLang="en-US" dirty="0"/>
          </a:p>
        </p:txBody>
      </p:sp>
      <p:sp>
        <p:nvSpPr>
          <p:cNvPr id="3" name="内容占位符 2"/>
          <p:cNvSpPr>
            <a:spLocks noGrp="1"/>
          </p:cNvSpPr>
          <p:nvPr>
            <p:ph idx="1"/>
            <p:custDataLst>
              <p:tags r:id="rId3"/>
            </p:custDataLst>
          </p:nvPr>
        </p:nvSpPr>
        <p:spPr/>
        <p:txBody>
          <a:body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2"/>
            </p:custDataLst>
          </p:nvPr>
        </p:nvSpPr>
        <p:spPr>
          <a:xfrm rot="19476128">
            <a:off x="4430329"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3"/>
            </p:custDataLst>
          </p:nvPr>
        </p:nvSpPr>
        <p:spPr>
          <a:xfrm>
            <a:off x="4486479"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01</a:t>
            </a:r>
            <a:endParaRPr lang="zh-CN" altLang="en-US">
              <a:solidFill>
                <a:schemeClr val="bg1"/>
              </a:solidFill>
            </a:endParaRPr>
          </a:p>
        </p:txBody>
      </p:sp>
      <p:sp>
        <p:nvSpPr>
          <p:cNvPr id="20" name="矩形 19"/>
          <p:cNvSpPr/>
          <p:nvPr>
            <p:custDataLst>
              <p:tags r:id="rId4"/>
            </p:custDataLst>
          </p:nvPr>
        </p:nvSpPr>
        <p:spPr>
          <a:xfrm>
            <a:off x="3452397" y="5236725"/>
            <a:ext cx="3339289" cy="760390"/>
          </a:xfrm>
          <a:prstGeom prst="rect">
            <a:avLst/>
          </a:prstGeom>
        </p:spPr>
        <p:txBody>
          <a:bodyPr wrap="square" lIns="0" tIns="0" rIns="0" bIns="0">
            <a:normAutofit/>
          </a:bodyPr>
          <a:lstStyle/>
          <a:p>
            <a:pPr algn="ctr">
              <a:lnSpc>
                <a:spcPct val="110000"/>
              </a:lnSpc>
            </a:pPr>
            <a:r>
              <a:rPr lang="en-US" altLang="zh-CN" dirty="0">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5"/>
            </p:custDataLst>
          </p:nvPr>
        </p:nvSpPr>
        <p:spPr>
          <a:xfrm>
            <a:off x="643865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02</a:t>
            </a:r>
            <a:endParaRPr lang="zh-CN" altLang="en-US">
              <a:solidFill>
                <a:schemeClr val="bg1"/>
              </a:solidFill>
            </a:endParaRPr>
          </a:p>
        </p:txBody>
      </p:sp>
      <p:sp>
        <p:nvSpPr>
          <p:cNvPr id="29" name="矩形 28"/>
          <p:cNvSpPr/>
          <p:nvPr>
            <p:custDataLst>
              <p:tags r:id="rId6"/>
            </p:custDataLst>
          </p:nvPr>
        </p:nvSpPr>
        <p:spPr>
          <a:xfrm>
            <a:off x="5400315" y="1855654"/>
            <a:ext cx="3339289" cy="760390"/>
          </a:xfrm>
          <a:prstGeom prst="rect">
            <a:avLst/>
          </a:prstGeom>
        </p:spPr>
        <p:txBody>
          <a:bodyPr wrap="square" lIns="0" tIns="0" rIns="0" bIns="0" anchor="b" anchorCtr="0">
            <a:normAutofit/>
          </a:bodyPr>
          <a:lstStyle/>
          <a:p>
            <a:pPr algn="ctr">
              <a:lnSpc>
                <a:spcPct val="110000"/>
              </a:lnSpc>
            </a:pPr>
            <a:r>
              <a:rPr lang="en-US" altLang="zh-CN" dirty="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7"/>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2"/>
            </p:custDataLst>
          </p:nvPr>
        </p:nvSpPr>
        <p:spPr>
          <a:xfrm rot="19476128">
            <a:off x="3452109"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3"/>
            </p:custDataLst>
          </p:nvPr>
        </p:nvSpPr>
        <p:spPr>
          <a:xfrm rot="2123872" flipH="1">
            <a:off x="5390302" y="3405293"/>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4"/>
            </p:custDataLst>
          </p:nvPr>
        </p:nvSpPr>
        <p:spPr>
          <a:xfrm>
            <a:off x="3508259"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01</a:t>
            </a:r>
            <a:endParaRPr lang="zh-CN" altLang="en-US">
              <a:solidFill>
                <a:schemeClr val="bg1"/>
              </a:solidFill>
            </a:endParaRPr>
          </a:p>
        </p:txBody>
      </p:sp>
      <p:sp>
        <p:nvSpPr>
          <p:cNvPr id="20" name="矩形 19"/>
          <p:cNvSpPr/>
          <p:nvPr>
            <p:custDataLst>
              <p:tags r:id="rId5"/>
            </p:custDataLst>
          </p:nvPr>
        </p:nvSpPr>
        <p:spPr>
          <a:xfrm>
            <a:off x="2474177" y="5236725"/>
            <a:ext cx="3339289" cy="760390"/>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6"/>
            </p:custDataLst>
          </p:nvPr>
        </p:nvSpPr>
        <p:spPr>
          <a:xfrm>
            <a:off x="7412617"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03</a:t>
            </a:r>
            <a:endParaRPr lang="zh-CN" altLang="en-US">
              <a:solidFill>
                <a:schemeClr val="bg1"/>
              </a:solidFill>
            </a:endParaRPr>
          </a:p>
        </p:txBody>
      </p:sp>
      <p:sp>
        <p:nvSpPr>
          <p:cNvPr id="23" name="矩形 22"/>
          <p:cNvSpPr/>
          <p:nvPr>
            <p:custDataLst>
              <p:tags r:id="rId7"/>
            </p:custDataLst>
          </p:nvPr>
        </p:nvSpPr>
        <p:spPr>
          <a:xfrm>
            <a:off x="6378535" y="5236725"/>
            <a:ext cx="3339289" cy="730946"/>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8"/>
            </p:custDataLst>
          </p:nvPr>
        </p:nvSpPr>
        <p:spPr>
          <a:xfrm>
            <a:off x="546043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02</a:t>
            </a:r>
            <a:endParaRPr lang="zh-CN" altLang="en-US">
              <a:solidFill>
                <a:schemeClr val="bg1"/>
              </a:solidFill>
            </a:endParaRPr>
          </a:p>
        </p:txBody>
      </p:sp>
      <p:sp>
        <p:nvSpPr>
          <p:cNvPr id="29" name="矩形 28"/>
          <p:cNvSpPr/>
          <p:nvPr>
            <p:custDataLst>
              <p:tags r:id="rId9"/>
            </p:custDataLst>
          </p:nvPr>
        </p:nvSpPr>
        <p:spPr>
          <a:xfrm>
            <a:off x="4422095" y="1855654"/>
            <a:ext cx="3339289" cy="760390"/>
          </a:xfrm>
          <a:prstGeom prst="rect">
            <a:avLst/>
          </a:prstGeom>
        </p:spPr>
        <p:txBody>
          <a:bodyPr wrap="square" lIns="0" tIns="0" rIns="0" bIns="0" anchor="b" anchorCtr="0">
            <a:normAutofit/>
          </a:bodyPr>
          <a:lstStyle/>
          <a:p>
            <a:pPr algn="ctr">
              <a:lnSpc>
                <a:spcPct val="110000"/>
              </a:lnSpc>
            </a:pPr>
            <a:r>
              <a:rPr lang="en-US" altLang="zh-CN" dirty="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10"/>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2"/>
            </p:custDataLst>
          </p:nvPr>
        </p:nvSpPr>
        <p:spPr>
          <a:xfrm rot="19476128">
            <a:off x="2478150"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3"/>
            </p:custDataLst>
          </p:nvPr>
        </p:nvSpPr>
        <p:spPr>
          <a:xfrm rot="2123872" flipH="1">
            <a:off x="4416343" y="3405293"/>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custDataLst>
              <p:tags r:id="rId4"/>
            </p:custDataLst>
          </p:nvPr>
        </p:nvSpPr>
        <p:spPr>
          <a:xfrm rot="19476128">
            <a:off x="6346659"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5"/>
            </p:custDataLst>
          </p:nvPr>
        </p:nvSpPr>
        <p:spPr>
          <a:xfrm>
            <a:off x="2534300"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01</a:t>
            </a:r>
            <a:endParaRPr lang="zh-CN" altLang="en-US">
              <a:solidFill>
                <a:schemeClr val="bg1"/>
              </a:solidFill>
            </a:endParaRPr>
          </a:p>
        </p:txBody>
      </p:sp>
      <p:sp>
        <p:nvSpPr>
          <p:cNvPr id="20" name="矩形 19"/>
          <p:cNvSpPr/>
          <p:nvPr>
            <p:custDataLst>
              <p:tags r:id="rId6"/>
            </p:custDataLst>
          </p:nvPr>
        </p:nvSpPr>
        <p:spPr>
          <a:xfrm>
            <a:off x="1500218" y="5236725"/>
            <a:ext cx="3339289" cy="760390"/>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7"/>
            </p:custDataLst>
          </p:nvPr>
        </p:nvSpPr>
        <p:spPr>
          <a:xfrm>
            <a:off x="6438658"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03</a:t>
            </a:r>
            <a:endParaRPr lang="zh-CN" altLang="en-US">
              <a:solidFill>
                <a:schemeClr val="bg1"/>
              </a:solidFill>
            </a:endParaRPr>
          </a:p>
        </p:txBody>
      </p:sp>
      <p:sp>
        <p:nvSpPr>
          <p:cNvPr id="23" name="矩形 22"/>
          <p:cNvSpPr/>
          <p:nvPr>
            <p:custDataLst>
              <p:tags r:id="rId8"/>
            </p:custDataLst>
          </p:nvPr>
        </p:nvSpPr>
        <p:spPr>
          <a:xfrm>
            <a:off x="5404576" y="5236725"/>
            <a:ext cx="3339289" cy="730946"/>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9"/>
            </p:custDataLst>
          </p:nvPr>
        </p:nvSpPr>
        <p:spPr>
          <a:xfrm>
            <a:off x="4486478"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02</a:t>
            </a:r>
            <a:endParaRPr lang="zh-CN" altLang="en-US">
              <a:solidFill>
                <a:schemeClr val="bg1"/>
              </a:solidFill>
            </a:endParaRPr>
          </a:p>
        </p:txBody>
      </p:sp>
      <p:sp>
        <p:nvSpPr>
          <p:cNvPr id="29" name="矩形 28"/>
          <p:cNvSpPr/>
          <p:nvPr>
            <p:custDataLst>
              <p:tags r:id="rId10"/>
            </p:custDataLst>
          </p:nvPr>
        </p:nvSpPr>
        <p:spPr>
          <a:xfrm>
            <a:off x="3448136" y="1855654"/>
            <a:ext cx="3339289" cy="760390"/>
          </a:xfrm>
          <a:prstGeom prst="rect">
            <a:avLst/>
          </a:prstGeom>
        </p:spPr>
        <p:txBody>
          <a:bodyPr wrap="square" lIns="0" tIns="0" rIns="0" bIns="0" anchor="b" anchorCtr="0">
            <a:normAutofit/>
          </a:bodyPr>
          <a:lstStyle/>
          <a:p>
            <a:pPr algn="ctr">
              <a:lnSpc>
                <a:spcPct val="110000"/>
              </a:lnSpc>
            </a:pPr>
            <a:r>
              <a:rPr lang="en-US" altLang="zh-CN" dirty="0">
                <a:solidFill>
                  <a:schemeClr val="bg1">
                    <a:lumMod val="50000"/>
                  </a:schemeClr>
                </a:solidFill>
              </a:rPr>
              <a:t>LOREM IPSUM DOLOR</a:t>
            </a:r>
            <a:endParaRPr lang="zh-CN" altLang="en-US" dirty="0">
              <a:solidFill>
                <a:schemeClr val="bg1">
                  <a:lumMod val="50000"/>
                </a:schemeClr>
              </a:solidFill>
            </a:endParaRPr>
          </a:p>
        </p:txBody>
      </p:sp>
      <p:sp>
        <p:nvSpPr>
          <p:cNvPr id="31" name="椭圆 30"/>
          <p:cNvSpPr/>
          <p:nvPr>
            <p:custDataLst>
              <p:tags r:id="rId11"/>
            </p:custDataLst>
          </p:nvPr>
        </p:nvSpPr>
        <p:spPr>
          <a:xfrm>
            <a:off x="835498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04</a:t>
            </a:r>
            <a:endParaRPr lang="zh-CN" altLang="en-US">
              <a:solidFill>
                <a:schemeClr val="bg1"/>
              </a:solidFill>
            </a:endParaRPr>
          </a:p>
        </p:txBody>
      </p:sp>
      <p:sp>
        <p:nvSpPr>
          <p:cNvPr id="32" name="矩形 31"/>
          <p:cNvSpPr/>
          <p:nvPr>
            <p:custDataLst>
              <p:tags r:id="rId12"/>
            </p:custDataLst>
          </p:nvPr>
        </p:nvSpPr>
        <p:spPr>
          <a:xfrm>
            <a:off x="7352494" y="1855654"/>
            <a:ext cx="3339289" cy="760390"/>
          </a:xfrm>
          <a:prstGeom prst="rect">
            <a:avLst/>
          </a:prstGeom>
        </p:spPr>
        <p:txBody>
          <a:bodyPr wrap="square" lIns="0" tIns="0" rIns="0" bIns="0" anchor="b" anchorCtr="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13"/>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en-US" altLang="zh-CN"/>
              <a:t>LOREM IPSUM DOLOR LOREM </a:t>
            </a:r>
            <a:endParaRPr lang="zh-CN" altLang="en-US"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2"/>
            </p:custDataLst>
          </p:nvPr>
        </p:nvSpPr>
        <p:spPr>
          <a:xfrm rot="19476128">
            <a:off x="2412578"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3"/>
            </p:custDataLst>
          </p:nvPr>
        </p:nvSpPr>
        <p:spPr>
          <a:xfrm rot="2123872" flipH="1">
            <a:off x="3965901"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custDataLst>
              <p:tags r:id="rId4"/>
            </p:custDataLst>
          </p:nvPr>
        </p:nvSpPr>
        <p:spPr>
          <a:xfrm rot="19476128">
            <a:off x="5512911"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custDataLst>
              <p:tags r:id="rId5"/>
            </p:custDataLst>
          </p:nvPr>
        </p:nvSpPr>
        <p:spPr>
          <a:xfrm rot="2123872" flipH="1">
            <a:off x="7066234"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6"/>
            </p:custDataLst>
          </p:nvPr>
        </p:nvSpPr>
        <p:spPr>
          <a:xfrm>
            <a:off x="2457578"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01</a:t>
            </a:r>
            <a:endParaRPr lang="zh-CN" altLang="en-US">
              <a:solidFill>
                <a:schemeClr val="bg1"/>
              </a:solidFill>
            </a:endParaRPr>
          </a:p>
        </p:txBody>
      </p:sp>
      <p:sp>
        <p:nvSpPr>
          <p:cNvPr id="20" name="矩形 19"/>
          <p:cNvSpPr/>
          <p:nvPr>
            <p:custDataLst>
              <p:tags r:id="rId7"/>
            </p:custDataLst>
          </p:nvPr>
        </p:nvSpPr>
        <p:spPr>
          <a:xfrm>
            <a:off x="1628835" y="4870141"/>
            <a:ext cx="2676202" cy="609398"/>
          </a:xfrm>
          <a:prstGeom prst="rect">
            <a:avLst/>
          </a:prstGeom>
        </p:spPr>
        <p:txBody>
          <a:bodyPr wrap="square" lIns="0" tIns="0" rIns="0" bIns="0">
            <a:normAutofit/>
          </a:bodyPr>
          <a:lstStyle/>
          <a:p>
            <a:pPr algn="ctr">
              <a:lnSpc>
                <a:spcPct val="110000"/>
              </a:lnSpc>
            </a:pPr>
            <a:r>
              <a:rPr lang="en-US" altLang="zh-CN" dirty="0">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8"/>
            </p:custDataLst>
          </p:nvPr>
        </p:nvSpPr>
        <p:spPr>
          <a:xfrm>
            <a:off x="5586642"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03</a:t>
            </a:r>
            <a:endParaRPr lang="zh-CN" altLang="en-US">
              <a:solidFill>
                <a:schemeClr val="bg1"/>
              </a:solidFill>
            </a:endParaRPr>
          </a:p>
        </p:txBody>
      </p:sp>
      <p:sp>
        <p:nvSpPr>
          <p:cNvPr id="23" name="矩形 22"/>
          <p:cNvSpPr/>
          <p:nvPr>
            <p:custDataLst>
              <p:tags r:id="rId9"/>
            </p:custDataLst>
          </p:nvPr>
        </p:nvSpPr>
        <p:spPr>
          <a:xfrm>
            <a:off x="4757899" y="4870141"/>
            <a:ext cx="2676202" cy="585801"/>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5" name="椭圆 24"/>
          <p:cNvSpPr/>
          <p:nvPr>
            <p:custDataLst>
              <p:tags r:id="rId10"/>
            </p:custDataLst>
          </p:nvPr>
        </p:nvSpPr>
        <p:spPr>
          <a:xfrm>
            <a:off x="8686975"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chemeClr val="bg1"/>
                </a:solidFill>
              </a:rPr>
              <a:t>05</a:t>
            </a:r>
            <a:endParaRPr lang="zh-CN" altLang="en-US" dirty="0">
              <a:solidFill>
                <a:schemeClr val="bg1"/>
              </a:solidFill>
            </a:endParaRPr>
          </a:p>
        </p:txBody>
      </p:sp>
      <p:sp>
        <p:nvSpPr>
          <p:cNvPr id="26" name="矩形 25"/>
          <p:cNvSpPr/>
          <p:nvPr>
            <p:custDataLst>
              <p:tags r:id="rId11"/>
            </p:custDataLst>
          </p:nvPr>
        </p:nvSpPr>
        <p:spPr>
          <a:xfrm>
            <a:off x="7886963" y="4870141"/>
            <a:ext cx="2676202" cy="609398"/>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12"/>
            </p:custDataLst>
          </p:nvPr>
        </p:nvSpPr>
        <p:spPr>
          <a:xfrm>
            <a:off x="4022109"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02</a:t>
            </a:r>
            <a:endParaRPr lang="zh-CN" altLang="en-US">
              <a:solidFill>
                <a:schemeClr val="bg1"/>
              </a:solidFill>
            </a:endParaRPr>
          </a:p>
        </p:txBody>
      </p:sp>
      <p:sp>
        <p:nvSpPr>
          <p:cNvPr id="29" name="矩形 28"/>
          <p:cNvSpPr/>
          <p:nvPr>
            <p:custDataLst>
              <p:tags r:id="rId13"/>
            </p:custDataLst>
          </p:nvPr>
        </p:nvSpPr>
        <p:spPr>
          <a:xfrm>
            <a:off x="3189952" y="2160454"/>
            <a:ext cx="2676202" cy="609398"/>
          </a:xfrm>
          <a:prstGeom prst="rect">
            <a:avLst/>
          </a:prstGeom>
        </p:spPr>
        <p:txBody>
          <a:bodyPr wrap="square" lIns="0" tIns="0" rIns="0" bIns="0" anchor="b" anchorCtr="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31" name="椭圆 30"/>
          <p:cNvSpPr/>
          <p:nvPr>
            <p:custDataLst>
              <p:tags r:id="rId14"/>
            </p:custDataLst>
          </p:nvPr>
        </p:nvSpPr>
        <p:spPr>
          <a:xfrm>
            <a:off x="7122443"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04</a:t>
            </a:r>
            <a:endParaRPr lang="zh-CN" altLang="en-US">
              <a:solidFill>
                <a:schemeClr val="bg1"/>
              </a:solidFill>
            </a:endParaRPr>
          </a:p>
        </p:txBody>
      </p:sp>
      <p:sp>
        <p:nvSpPr>
          <p:cNvPr id="32" name="矩形 31"/>
          <p:cNvSpPr/>
          <p:nvPr>
            <p:custDataLst>
              <p:tags r:id="rId15"/>
            </p:custDataLst>
          </p:nvPr>
        </p:nvSpPr>
        <p:spPr>
          <a:xfrm>
            <a:off x="6319016" y="2160454"/>
            <a:ext cx="2676202" cy="609398"/>
          </a:xfrm>
          <a:prstGeom prst="rect">
            <a:avLst/>
          </a:prstGeom>
        </p:spPr>
        <p:txBody>
          <a:bodyPr wrap="square" lIns="0" tIns="0" rIns="0" bIns="0" anchor="b" anchorCtr="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16"/>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2"/>
            </p:custDataLst>
          </p:nvPr>
        </p:nvSpPr>
        <p:spPr>
          <a:xfrm rot="19476128">
            <a:off x="1632020"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3"/>
            </p:custDataLst>
          </p:nvPr>
        </p:nvSpPr>
        <p:spPr>
          <a:xfrm rot="2123872" flipH="1">
            <a:off x="3185343"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custDataLst>
              <p:tags r:id="rId4"/>
            </p:custDataLst>
          </p:nvPr>
        </p:nvSpPr>
        <p:spPr>
          <a:xfrm rot="19476128">
            <a:off x="4732353"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custDataLst>
              <p:tags r:id="rId5"/>
            </p:custDataLst>
          </p:nvPr>
        </p:nvSpPr>
        <p:spPr>
          <a:xfrm rot="2123872" flipH="1">
            <a:off x="6285676"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custDataLst>
              <p:tags r:id="rId6"/>
            </p:custDataLst>
          </p:nvPr>
        </p:nvSpPr>
        <p:spPr>
          <a:xfrm rot="19476128">
            <a:off x="7847140"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7"/>
            </p:custDataLst>
          </p:nvPr>
        </p:nvSpPr>
        <p:spPr>
          <a:xfrm>
            <a:off x="1677020"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chemeClr val="bg1"/>
                </a:solidFill>
              </a:rPr>
              <a:t>01</a:t>
            </a:r>
            <a:endParaRPr lang="zh-CN" altLang="en-US" dirty="0">
              <a:solidFill>
                <a:schemeClr val="bg1"/>
              </a:solidFill>
            </a:endParaRPr>
          </a:p>
        </p:txBody>
      </p:sp>
      <p:sp>
        <p:nvSpPr>
          <p:cNvPr id="20" name="矩形 19"/>
          <p:cNvSpPr/>
          <p:nvPr>
            <p:custDataLst>
              <p:tags r:id="rId8"/>
            </p:custDataLst>
          </p:nvPr>
        </p:nvSpPr>
        <p:spPr>
          <a:xfrm>
            <a:off x="848277" y="4870141"/>
            <a:ext cx="2676202" cy="609398"/>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9"/>
            </p:custDataLst>
          </p:nvPr>
        </p:nvSpPr>
        <p:spPr>
          <a:xfrm>
            <a:off x="4806084"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03</a:t>
            </a:r>
            <a:endParaRPr lang="zh-CN" altLang="en-US">
              <a:solidFill>
                <a:schemeClr val="bg1"/>
              </a:solidFill>
            </a:endParaRPr>
          </a:p>
        </p:txBody>
      </p:sp>
      <p:sp>
        <p:nvSpPr>
          <p:cNvPr id="23" name="矩形 22"/>
          <p:cNvSpPr/>
          <p:nvPr>
            <p:custDataLst>
              <p:tags r:id="rId10"/>
            </p:custDataLst>
          </p:nvPr>
        </p:nvSpPr>
        <p:spPr>
          <a:xfrm>
            <a:off x="3977341" y="4870141"/>
            <a:ext cx="2676202" cy="585801"/>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5" name="椭圆 24"/>
          <p:cNvSpPr/>
          <p:nvPr>
            <p:custDataLst>
              <p:tags r:id="rId11"/>
            </p:custDataLst>
          </p:nvPr>
        </p:nvSpPr>
        <p:spPr>
          <a:xfrm>
            <a:off x="7906417"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chemeClr val="bg1"/>
                </a:solidFill>
              </a:rPr>
              <a:t>05</a:t>
            </a:r>
            <a:endParaRPr lang="zh-CN" altLang="en-US" dirty="0">
              <a:solidFill>
                <a:schemeClr val="bg1"/>
              </a:solidFill>
            </a:endParaRPr>
          </a:p>
        </p:txBody>
      </p:sp>
      <p:sp>
        <p:nvSpPr>
          <p:cNvPr id="26" name="矩形 25"/>
          <p:cNvSpPr/>
          <p:nvPr>
            <p:custDataLst>
              <p:tags r:id="rId12"/>
            </p:custDataLst>
          </p:nvPr>
        </p:nvSpPr>
        <p:spPr>
          <a:xfrm>
            <a:off x="7106405" y="4870141"/>
            <a:ext cx="2676202" cy="609398"/>
          </a:xfrm>
          <a:prstGeom prst="rect">
            <a:avLst/>
          </a:prstGeom>
        </p:spPr>
        <p:txBody>
          <a:bodyPr wrap="square" lIns="0" tIns="0" rIns="0" bIns="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13"/>
            </p:custDataLst>
          </p:nvPr>
        </p:nvSpPr>
        <p:spPr>
          <a:xfrm>
            <a:off x="3241551"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02</a:t>
            </a:r>
            <a:endParaRPr lang="zh-CN" altLang="en-US">
              <a:solidFill>
                <a:schemeClr val="bg1"/>
              </a:solidFill>
            </a:endParaRPr>
          </a:p>
        </p:txBody>
      </p:sp>
      <p:sp>
        <p:nvSpPr>
          <p:cNvPr id="29" name="矩形 28"/>
          <p:cNvSpPr/>
          <p:nvPr>
            <p:custDataLst>
              <p:tags r:id="rId14"/>
            </p:custDataLst>
          </p:nvPr>
        </p:nvSpPr>
        <p:spPr>
          <a:xfrm>
            <a:off x="2409394" y="2160454"/>
            <a:ext cx="2676202" cy="609398"/>
          </a:xfrm>
          <a:prstGeom prst="rect">
            <a:avLst/>
          </a:prstGeom>
        </p:spPr>
        <p:txBody>
          <a:bodyPr wrap="square" lIns="0" tIns="0" rIns="0" bIns="0" anchor="b" anchorCtr="0">
            <a:normAutofit/>
          </a:bodyPr>
          <a:lstStyle/>
          <a:p>
            <a:pPr algn="ctr">
              <a:lnSpc>
                <a:spcPct val="110000"/>
              </a:lnSpc>
            </a:pPr>
            <a:r>
              <a:rPr lang="en-US" altLang="zh-CN" dirty="0">
                <a:solidFill>
                  <a:schemeClr val="bg1">
                    <a:lumMod val="50000"/>
                  </a:schemeClr>
                </a:solidFill>
              </a:rPr>
              <a:t>LOREM IPSUM DOLOR</a:t>
            </a:r>
            <a:endParaRPr lang="zh-CN" altLang="en-US" dirty="0">
              <a:solidFill>
                <a:schemeClr val="bg1">
                  <a:lumMod val="50000"/>
                </a:schemeClr>
              </a:solidFill>
            </a:endParaRPr>
          </a:p>
        </p:txBody>
      </p:sp>
      <p:sp>
        <p:nvSpPr>
          <p:cNvPr id="31" name="椭圆 30"/>
          <p:cNvSpPr/>
          <p:nvPr>
            <p:custDataLst>
              <p:tags r:id="rId15"/>
            </p:custDataLst>
          </p:nvPr>
        </p:nvSpPr>
        <p:spPr>
          <a:xfrm>
            <a:off x="6341885"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a:solidFill>
                  <a:schemeClr val="bg1"/>
                </a:solidFill>
              </a:rPr>
              <a:t>04</a:t>
            </a:r>
            <a:endParaRPr lang="zh-CN" altLang="en-US">
              <a:solidFill>
                <a:schemeClr val="bg1"/>
              </a:solidFill>
            </a:endParaRPr>
          </a:p>
        </p:txBody>
      </p:sp>
      <p:sp>
        <p:nvSpPr>
          <p:cNvPr id="32" name="矩形 31"/>
          <p:cNvSpPr/>
          <p:nvPr>
            <p:custDataLst>
              <p:tags r:id="rId16"/>
            </p:custDataLst>
          </p:nvPr>
        </p:nvSpPr>
        <p:spPr>
          <a:xfrm>
            <a:off x="5538458" y="2160454"/>
            <a:ext cx="2676202" cy="609398"/>
          </a:xfrm>
          <a:prstGeom prst="rect">
            <a:avLst/>
          </a:prstGeom>
        </p:spPr>
        <p:txBody>
          <a:bodyPr wrap="square" lIns="0" tIns="0" rIns="0" bIns="0" anchor="b" anchorCtr="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34" name="椭圆 33"/>
          <p:cNvSpPr/>
          <p:nvPr>
            <p:custDataLst>
              <p:tags r:id="rId17"/>
            </p:custDataLst>
          </p:nvPr>
        </p:nvSpPr>
        <p:spPr>
          <a:xfrm>
            <a:off x="9456672"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chemeClr val="bg1"/>
                </a:solidFill>
              </a:rPr>
              <a:t>06</a:t>
            </a:r>
            <a:endParaRPr lang="zh-CN" altLang="en-US" dirty="0">
              <a:solidFill>
                <a:schemeClr val="bg1"/>
              </a:solidFill>
            </a:endParaRPr>
          </a:p>
        </p:txBody>
      </p:sp>
      <p:sp>
        <p:nvSpPr>
          <p:cNvPr id="35" name="矩形 34"/>
          <p:cNvSpPr/>
          <p:nvPr>
            <p:custDataLst>
              <p:tags r:id="rId18"/>
            </p:custDataLst>
          </p:nvPr>
        </p:nvSpPr>
        <p:spPr>
          <a:xfrm>
            <a:off x="8667522" y="2160454"/>
            <a:ext cx="2676202" cy="609398"/>
          </a:xfrm>
          <a:prstGeom prst="rect">
            <a:avLst/>
          </a:prstGeom>
        </p:spPr>
        <p:txBody>
          <a:bodyPr wrap="square" lIns="0" tIns="0" rIns="0" bIns="0" anchor="b" anchorCtr="0">
            <a:normAutofit/>
          </a:bodyPr>
          <a:lstStyle/>
          <a:p>
            <a:pPr algn="ctr">
              <a:lnSpc>
                <a:spcPct val="110000"/>
              </a:lnSpc>
            </a:pPr>
            <a:r>
              <a:rPr lang="en-US" altLang="zh-CN">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19"/>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3403603" y="1244601"/>
            <a:ext cx="7721595" cy="4374395"/>
          </a:xfrm>
          <a:prstGeom prst="rect">
            <a:avLst/>
          </a:prstGeom>
          <a:blipFill dpi="0" rotWithShape="1">
            <a:blip r:embed="rId8">
              <a:extLst>
                <a:ext uri="{28A0092B-C50C-407E-A947-70E740481C1C}">
                  <a14:useLocalDpi xmlns:a14="http://schemas.microsoft.com/office/drawing/2010/main" val="0"/>
                </a:ext>
              </a:extLst>
            </a:blip>
            <a:srcRect/>
            <a:stretch>
              <a:fillRect t="-32375" b="-44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custDataLst>
              <p:tags r:id="rId3"/>
            </p:custDataLst>
          </p:nvPr>
        </p:nvSpPr>
        <p:spPr>
          <a:xfrm>
            <a:off x="7932717" y="3994583"/>
            <a:ext cx="2598039" cy="2598039"/>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4"/>
            </p:custDataLst>
          </p:nvPr>
        </p:nvSpPr>
        <p:spPr>
          <a:xfrm>
            <a:off x="659555" y="2037596"/>
            <a:ext cx="2617045" cy="2788404"/>
          </a:xfrm>
          <a:prstGeom prst="rect">
            <a:avLst/>
          </a:prstGeom>
        </p:spPr>
        <p:txBody>
          <a:bodyPr wrap="square" anchor="ctr" anchorCtr="0">
            <a:normAutofit fontScale="70000" lnSpcReduction="20000"/>
          </a:bodyPr>
          <a:lstStyle/>
          <a:p>
            <a:pPr>
              <a:lnSpc>
                <a:spcPct val="140000"/>
              </a:lnSpc>
            </a:pPr>
            <a:r>
              <a:rPr lang="en-US" altLang="zh-CN" sz="2800"/>
              <a:t>Lorem ipsum dolor sit amet, consectetur adipisicing elit, sed do eiusmod tempor incididunt ut labore et dolore magna aliqua. Ut en</a:t>
            </a:r>
            <a:endParaRPr lang="en-US" altLang="zh-CN" sz="2800" dirty="0"/>
          </a:p>
        </p:txBody>
      </p:sp>
      <p:sp>
        <p:nvSpPr>
          <p:cNvPr id="3" name="文本框 2"/>
          <p:cNvSpPr txBox="1"/>
          <p:nvPr>
            <p:custDataLst>
              <p:tags r:id="rId5"/>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a:t>LOREM IPSUM DOLOR LOREM </a:t>
            </a:r>
            <a:endParaRPr lang="zh-CN" alt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normAutofit/>
          </a:bodyPr>
          <a:lstStyle/>
          <a:p>
            <a:r>
              <a:rPr lang="en-US" altLang="zh-CN"/>
              <a:t>LOREM IPSUM DOLOR LOREM </a:t>
            </a:r>
            <a:endParaRPr lang="zh-CN" altLang="en-US" dirty="0"/>
          </a:p>
        </p:txBody>
      </p:sp>
      <p:pic>
        <p:nvPicPr>
          <p:cNvPr id="7" name="图片占位符 6"/>
          <p:cNvPicPr>
            <a:picLocks noGrp="1" noChangeAspect="1"/>
          </p:cNvPicPr>
          <p:nvPr>
            <p:ph type="pic" idx="1"/>
            <p:custDataLst>
              <p:tags r:id="rId3"/>
            </p:custDataLst>
          </p:nvPr>
        </p:nvPicPr>
        <p:blipFill>
          <a:blip r:embed="rId8">
            <a:extLst>
              <a:ext uri="{28A0092B-C50C-407E-A947-70E740481C1C}">
                <a14:useLocalDpi xmlns:a14="http://schemas.microsoft.com/office/drawing/2010/main" val="0"/>
              </a:ext>
            </a:extLst>
          </a:blip>
          <a:srcRect t="94" b="94"/>
          <a:stretch>
            <a:fillRect/>
          </a:stretch>
        </p:blipFill>
        <p:spPr/>
      </p:pic>
      <p:sp>
        <p:nvSpPr>
          <p:cNvPr id="6" name="文本占位符 5"/>
          <p:cNvSpPr>
            <a:spLocks noGrp="1"/>
          </p:cNvSpPr>
          <p:nvPr>
            <p:ph type="body" sz="half" idx="2"/>
            <p:custDataLst>
              <p:tags r:id="rId4"/>
            </p:custDataLst>
          </p:nvPr>
        </p:nvSpPr>
        <p:spPr/>
        <p:txBody>
          <a:bodyPr>
            <a:normAutofit lnSpcReduction="10000"/>
          </a:bodyPr>
          <a:lstStyle/>
          <a:p>
            <a:r>
              <a:rPr lang="pt-BR" altLang="zh-CN"/>
              <a:t>Lorem ipsum dolor sit amet, consectetur adipisicing elit.</a:t>
            </a:r>
            <a:endParaRPr lang="zh-CN" altLang="en-US" dirty="0"/>
          </a:p>
        </p:txBody>
      </p:sp>
      <p:cxnSp>
        <p:nvCxnSpPr>
          <p:cNvPr id="3" name="直接连接符 2"/>
          <p:cNvCxnSpPr/>
          <p:nvPr>
            <p:custDataLst>
              <p:tags r:id="rId5"/>
            </p:custDataLst>
          </p:nvPr>
        </p:nvCxnSpPr>
        <p:spPr>
          <a:xfrm>
            <a:off x="3573696" y="4796865"/>
            <a:ext cx="5150223" cy="0"/>
          </a:xfrm>
          <a:prstGeom prst="line">
            <a:avLst/>
          </a:prstGeom>
          <a:ln w="1270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custDataLst>
              <p:tags r:id="rId2"/>
            </p:custDataLst>
          </p:nvPr>
        </p:nvSpPr>
        <p:spPr>
          <a:xfrm>
            <a:off x="5323114" y="1999663"/>
            <a:ext cx="1367972" cy="1367972"/>
          </a:xfrm>
          <a:prstGeom prst="ellipse">
            <a:avLst/>
          </a:prstGeom>
          <a:blipFill dpi="0" rotWithShape="1">
            <a:blip r:embed="rId9">
              <a:extLst>
                <a:ext uri="{28A0092B-C50C-407E-A947-70E740481C1C}">
                  <a14:useLocalDpi xmlns:a14="http://schemas.microsoft.com/office/drawing/2010/main" val="0"/>
                </a:ext>
              </a:extLst>
            </a:blip>
            <a:srcRect/>
            <a:stretch>
              <a:fillRect t="-8294" b="-82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内容占位符 2"/>
          <p:cNvSpPr>
            <a:spLocks noGrp="1"/>
          </p:cNvSpPr>
          <p:nvPr>
            <p:ph sz="quarter" idx="10"/>
            <p:custDataLst>
              <p:tags r:id="rId3"/>
            </p:custDataLst>
          </p:nvPr>
        </p:nvSpPr>
        <p:spPr/>
        <p:txBody>
          <a:bodyPr>
            <a:noAutofit/>
          </a:bodyPr>
          <a:lstStyle/>
          <a:p>
            <a:pPr>
              <a:lnSpc>
                <a:spcPct val="130000"/>
              </a:lnSpc>
              <a:defRPr/>
            </a:pPr>
            <a:r>
              <a:rPr lang="en-US" altLang="zh-CN"/>
              <a:t>13812345678</a:t>
            </a:r>
            <a:endParaRPr lang="zh-CN" altLang="en-US" dirty="0"/>
          </a:p>
        </p:txBody>
      </p:sp>
      <p:sp>
        <p:nvSpPr>
          <p:cNvPr id="4" name="内容占位符 3"/>
          <p:cNvSpPr>
            <a:spLocks noGrp="1"/>
          </p:cNvSpPr>
          <p:nvPr>
            <p:ph sz="quarter" idx="11"/>
            <p:custDataLst>
              <p:tags r:id="rId4"/>
            </p:custDataLst>
          </p:nvPr>
        </p:nvSpPr>
        <p:spPr/>
        <p:txBody>
          <a:bodyPr>
            <a:noAutofit/>
          </a:bodyPr>
          <a:lstStyle/>
          <a:p>
            <a:pPr>
              <a:lnSpc>
                <a:spcPct val="130000"/>
              </a:lnSpc>
              <a:defRPr/>
            </a:pPr>
            <a:r>
              <a:rPr lang="en-US" altLang="zh-CN"/>
              <a:t>Name@email.com</a:t>
            </a:r>
            <a:endParaRPr lang="en-US" altLang="zh-CN" dirty="0"/>
          </a:p>
        </p:txBody>
      </p:sp>
      <p:sp>
        <p:nvSpPr>
          <p:cNvPr id="5" name="内容占位符 4"/>
          <p:cNvSpPr>
            <a:spLocks noGrp="1"/>
          </p:cNvSpPr>
          <p:nvPr>
            <p:ph sz="quarter" idx="12"/>
            <p:custDataLst>
              <p:tags r:id="rId5"/>
            </p:custDataLst>
          </p:nvPr>
        </p:nvSpPr>
        <p:spPr/>
        <p:txBody>
          <a:bodyPr>
            <a:noAutofit/>
          </a:bodyPr>
          <a:lstStyle/>
          <a:p>
            <a:r>
              <a:rPr lang="en-US" altLang="zh-CN"/>
              <a:t>YourName</a:t>
            </a:r>
            <a:endParaRPr lang="zh-CN" altLang="en-US" dirty="0"/>
          </a:p>
        </p:txBody>
      </p:sp>
      <p:sp>
        <p:nvSpPr>
          <p:cNvPr id="6" name="内容占位符 5"/>
          <p:cNvSpPr>
            <a:spLocks noGrp="1"/>
          </p:cNvSpPr>
          <p:nvPr>
            <p:ph sz="quarter" idx="13"/>
            <p:custDataLst>
              <p:tags r:id="rId6"/>
            </p:custDataLst>
          </p:nvPr>
        </p:nvSpPr>
        <p:spPr/>
        <p:txBody>
          <a:bodyPr>
            <a:noAutofit/>
          </a:bodyPr>
          <a:lstStyle/>
          <a:p>
            <a:r>
              <a:rPr lang="en-US" altLang="zh-CN"/>
              <a:t>@YourName</a:t>
            </a:r>
            <a:endParaRPr lang="en-US" altLang="zh-CN"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t>LOREM IPSUM DOLOR LOREM </a:t>
            </a:r>
            <a:endParaRPr lang="zh-CN" altLang="en-US" dirty="0"/>
          </a:p>
        </p:txBody>
      </p:sp>
      <p:sp>
        <p:nvSpPr>
          <p:cNvPr id="3" name="内容占位符 2"/>
          <p:cNvSpPr>
            <a:spLocks noGrp="1"/>
          </p:cNvSpPr>
          <p:nvPr>
            <p:ph sz="half" idx="1"/>
            <p:custDataLst>
              <p:tags r:id="rId3"/>
            </p:custDataLst>
          </p:nvPr>
        </p:nvSpPr>
        <p:spPr/>
        <p:txBody>
          <a:bodyPr>
            <a:normAutofit/>
          </a:body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4" name="内容占位符 3"/>
          <p:cNvSpPr>
            <a:spLocks noGrp="1"/>
          </p:cNvSpPr>
          <p:nvPr>
            <p:ph sz="half" idx="2"/>
            <p:custDataLst>
              <p:tags r:id="rId4"/>
            </p:custDataLst>
          </p:nvPr>
        </p:nvSpPr>
        <p:spPr/>
        <p:txBody>
          <a:bodyPr>
            <a:normAutofit/>
          </a:body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10218"/>
          <a:stretch>
            <a:fillRect/>
          </a:stretch>
        </p:blipFill>
        <p:spPr>
          <a:xfrm>
            <a:off x="5497156" y="808007"/>
            <a:ext cx="5967412" cy="5403012"/>
          </a:xfrm>
          <a:prstGeom prst="rect">
            <a:avLst/>
          </a:prstGeom>
        </p:spPr>
      </p:pic>
      <p:sp>
        <p:nvSpPr>
          <p:cNvPr id="3" name="文本框 2"/>
          <p:cNvSpPr txBox="1"/>
          <p:nvPr>
            <p:custDataLst>
              <p:tags r:id="rId3"/>
            </p:custDataLst>
          </p:nvPr>
        </p:nvSpPr>
        <p:spPr>
          <a:xfrm>
            <a:off x="800102" y="2411382"/>
            <a:ext cx="4262438" cy="3811587"/>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a:t>Lorem ipsum dolor sit </a:t>
            </a:r>
            <a:r>
              <a:rPr lang="en-US" altLang="zh-CN" sz="2000" dirty="0" err="1"/>
              <a:t>amet</a:t>
            </a:r>
            <a:r>
              <a:rPr lang="en-US" altLang="zh-CN" sz="2000" dirty="0"/>
              <a:t>, </a:t>
            </a:r>
            <a:r>
              <a:rPr lang="en-US" altLang="zh-CN" sz="2000" dirty="0" err="1"/>
              <a:t>consectetur</a:t>
            </a:r>
            <a:r>
              <a:rPr lang="en-US" altLang="zh-CN" sz="2000" dirty="0"/>
              <a:t> </a:t>
            </a:r>
            <a:r>
              <a:rPr lang="en-US" altLang="zh-CN" sz="2000" dirty="0" err="1"/>
              <a:t>adipisicing</a:t>
            </a:r>
            <a:r>
              <a:rPr lang="en-US" altLang="zh-CN" sz="2000" dirty="0"/>
              <a:t> </a:t>
            </a:r>
            <a:r>
              <a:rPr lang="en-US" altLang="zh-CN" sz="2000" dirty="0" err="1"/>
              <a:t>elit</a:t>
            </a:r>
            <a:r>
              <a:rPr lang="en-US" altLang="zh-CN" sz="2000" dirty="0"/>
              <a:t>, </a:t>
            </a:r>
            <a:r>
              <a:rPr lang="en-US" altLang="zh-CN" sz="2000" dirty="0" err="1"/>
              <a:t>sed</a:t>
            </a:r>
            <a:r>
              <a:rPr lang="en-US" altLang="zh-CN" sz="2000" dirty="0"/>
              <a:t> do </a:t>
            </a:r>
            <a:r>
              <a:rPr lang="en-US" altLang="zh-CN" sz="2000" dirty="0" err="1"/>
              <a:t>eiusmod</a:t>
            </a:r>
            <a:r>
              <a:rPr lang="en-US" altLang="zh-CN" sz="2000" dirty="0"/>
              <a:t> </a:t>
            </a:r>
            <a:r>
              <a:rPr lang="en-US" altLang="zh-CN" sz="2000" dirty="0" err="1"/>
              <a:t>tempor</a:t>
            </a:r>
            <a:r>
              <a:rPr lang="en-US" altLang="zh-CN" sz="2000" dirty="0"/>
              <a:t> </a:t>
            </a:r>
            <a:r>
              <a:rPr lang="en-US" altLang="zh-CN" sz="2000" dirty="0" err="1"/>
              <a:t>incididunt</a:t>
            </a:r>
            <a:r>
              <a:rPr lang="en-US" altLang="zh-CN" sz="2000" dirty="0"/>
              <a:t> </a:t>
            </a:r>
            <a:r>
              <a:rPr lang="en-US" altLang="zh-CN" sz="2000" dirty="0" err="1"/>
              <a:t>ut</a:t>
            </a:r>
            <a:r>
              <a:rPr lang="en-US" altLang="zh-CN" sz="2000" dirty="0"/>
              <a:t> </a:t>
            </a:r>
            <a:r>
              <a:rPr lang="en-US" altLang="zh-CN" sz="2000" dirty="0" err="1"/>
              <a:t>labore</a:t>
            </a:r>
            <a:r>
              <a:rPr lang="en-US" altLang="zh-CN" sz="2000" dirty="0"/>
              <a:t> et </a:t>
            </a:r>
            <a:r>
              <a:rPr lang="en-US" altLang="zh-CN" sz="2000" dirty="0" err="1"/>
              <a:t>dolore</a:t>
            </a:r>
            <a:r>
              <a:rPr lang="en-US" altLang="zh-CN" sz="2000" dirty="0"/>
              <a:t> magna </a:t>
            </a:r>
            <a:r>
              <a:rPr lang="en-US" altLang="zh-CN" sz="2000" dirty="0" err="1"/>
              <a:t>aliqua</a:t>
            </a:r>
            <a:r>
              <a:rPr lang="en-US" altLang="zh-CN" sz="2000" dirty="0"/>
              <a:t>. </a:t>
            </a:r>
            <a:r>
              <a:rPr lang="en-US" altLang="zh-CN" sz="2000" dirty="0" err="1"/>
              <a:t>Ut</a:t>
            </a:r>
            <a:r>
              <a:rPr lang="en-US" altLang="zh-CN" sz="2000" dirty="0"/>
              <a:t> </a:t>
            </a:r>
            <a:r>
              <a:rPr lang="en-US" altLang="zh-CN" sz="2000" dirty="0" err="1"/>
              <a:t>enim</a:t>
            </a:r>
            <a:r>
              <a:rPr lang="en-US" altLang="zh-CN" sz="2000" dirty="0"/>
              <a:t> ad minim </a:t>
            </a:r>
            <a:r>
              <a:rPr lang="en-US" altLang="zh-CN" sz="2000" dirty="0" err="1"/>
              <a:t>veniam</a:t>
            </a:r>
            <a:r>
              <a:rPr lang="en-US" altLang="zh-CN" sz="2000" dirty="0"/>
              <a:t>, </a:t>
            </a:r>
            <a:endParaRPr lang="zh-CN" altLang="en-US" sz="2000" dirty="0"/>
          </a:p>
        </p:txBody>
      </p:sp>
      <p:sp>
        <p:nvSpPr>
          <p:cNvPr id="4" name="文本框 3"/>
          <p:cNvSpPr txBox="1"/>
          <p:nvPr>
            <p:custDataLst>
              <p:tags r:id="rId4"/>
            </p:custDataLst>
          </p:nvPr>
        </p:nvSpPr>
        <p:spPr>
          <a:xfrm>
            <a:off x="800102" y="808007"/>
            <a:ext cx="4262438" cy="1603375"/>
          </a:xfrm>
          <a:prstGeom prst="rect">
            <a:avLst/>
          </a:prstGeom>
        </p:spPr>
        <p:txBody>
          <a:bodyPr vert="horz" lIns="91440" tIns="45720" rIns="91440" bIns="45720" rtlCol="0" anchor="ctr">
            <a:normAutofit/>
          </a:bodyPr>
          <a:lstStyle>
            <a:lvl1pPr>
              <a:lnSpc>
                <a:spcPct val="90000"/>
              </a:lnSpc>
              <a:spcBef>
                <a:spcPct val="0"/>
              </a:spcBef>
              <a:buNone/>
              <a:defRPr sz="4000">
                <a:solidFill>
                  <a:srgbClr val="4868A2"/>
                </a:solidFill>
                <a:latin typeface="+mj-lt"/>
                <a:ea typeface="+mj-ea"/>
                <a:cs typeface="+mj-cs"/>
              </a:defRPr>
            </a:lvl1pPr>
          </a:lstStyle>
          <a:p>
            <a:r>
              <a:rPr lang="en-US" altLang="zh-CN" sz="3200" b="1" dirty="0">
                <a:solidFill>
                  <a:schemeClr val="accent1"/>
                </a:solidFill>
              </a:rPr>
              <a:t>LOREM IPSUM DOLOR</a:t>
            </a:r>
            <a:endParaRPr lang="zh-CN" altLang="en-US" sz="3200" b="1" dirty="0">
              <a:solidFill>
                <a:schemeClr val="accent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554599" y="1317683"/>
            <a:ext cx="9081665" cy="4543201"/>
          </a:xfrm>
          <a:prstGeom prst="rect">
            <a:avLst/>
          </a:prstGeom>
        </p:spPr>
      </p:pic>
      <p:sp>
        <p:nvSpPr>
          <p:cNvPr id="8" name="文本框 7"/>
          <p:cNvSpPr txBox="1"/>
          <p:nvPr>
            <p:custDataLst>
              <p:tags r:id="rId3"/>
            </p:custDataLst>
          </p:nvPr>
        </p:nvSpPr>
        <p:spPr>
          <a:xfrm>
            <a:off x="1554600" y="211048"/>
            <a:ext cx="9082800" cy="939600"/>
          </a:xfrm>
          <a:prstGeom prst="rect">
            <a:avLst/>
          </a:prstGeom>
        </p:spPr>
        <p:txBody>
          <a:bodyPr vert="horz" lIns="91440" tIns="45720" rIns="91440" bIns="45720" rtlCol="0" anchor="ctr">
            <a:normAutofit/>
          </a:bodyPr>
          <a:lstStyle>
            <a:lvl1pPr defTabSz="685800">
              <a:lnSpc>
                <a:spcPct val="100000"/>
              </a:lnSpc>
              <a:spcBef>
                <a:spcPct val="0"/>
              </a:spcBef>
              <a:buNone/>
              <a:defRPr sz="3600" b="1" i="0" baseline="0">
                <a:solidFill>
                  <a:schemeClr val="accent1"/>
                </a:solidFill>
                <a:effectLst/>
                <a:latin typeface="+mj-lt"/>
                <a:ea typeface="+mj-ea"/>
                <a:cs typeface="+mj-cs"/>
              </a:defRPr>
            </a:lvl1pPr>
          </a:lstStyle>
          <a:p>
            <a:r>
              <a:rPr lang="en-US" altLang="zh-CN" dirty="0"/>
              <a:t>LOREM IPSUM DOLOR</a:t>
            </a:r>
            <a:endParaRPr lang="zh-CN" altLang="en-US" dirty="0"/>
          </a:p>
        </p:txBody>
      </p:sp>
      <p:sp>
        <p:nvSpPr>
          <p:cNvPr id="9" name="文本框 8"/>
          <p:cNvSpPr txBox="1"/>
          <p:nvPr>
            <p:custDataLst>
              <p:tags r:id="rId4"/>
            </p:custDataLst>
          </p:nvPr>
        </p:nvSpPr>
        <p:spPr>
          <a:xfrm>
            <a:off x="1554600" y="6032336"/>
            <a:ext cx="9082800" cy="597600"/>
          </a:xfrm>
          <a:prstGeom prst="rect">
            <a:avLst/>
          </a:prstGeom>
        </p:spPr>
        <p:txBody>
          <a:bodyPr vert="horz" lIns="91440" tIns="45720" rIns="91440" bIns="45720" rtlCol="0" anchor="t">
            <a:normAutofit/>
          </a:bodyPr>
          <a:lstStyle>
            <a:lvl1pPr indent="0" defTabSz="685800">
              <a:lnSpc>
                <a:spcPct val="100000"/>
              </a:lnSpc>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5242624" y="2637611"/>
            <a:ext cx="2952957" cy="930418"/>
            <a:chOff x="5242624" y="2637611"/>
            <a:chExt cx="2952957" cy="930418"/>
          </a:xfrm>
        </p:grpSpPr>
        <p:sp>
          <p:nvSpPr>
            <p:cNvPr id="3" name="MH_Entry_1">
              <a:hlinkClick r:id="rId10" action="ppaction://hlinksldjump"/>
            </p:cNvPr>
            <p:cNvSpPr/>
            <p:nvPr>
              <p:custDataLst>
                <p:tags r:id="rId6"/>
              </p:custDataLst>
            </p:nvPr>
          </p:nvSpPr>
          <p:spPr>
            <a:xfrm>
              <a:off x="5269023" y="2637611"/>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pt-BR" altLang="zh-CN" dirty="0">
                  <a:solidFill>
                    <a:schemeClr val="tx1"/>
                  </a:solidFill>
                </a:rPr>
                <a:t>LOREM IPSUM DOLOR LOREM </a:t>
              </a:r>
              <a:endParaRPr lang="zh-CN" altLang="en-US" dirty="0">
                <a:solidFill>
                  <a:schemeClr val="tx1"/>
                </a:solidFill>
              </a:endParaRPr>
            </a:p>
          </p:txBody>
        </p:sp>
        <p:sp>
          <p:nvSpPr>
            <p:cNvPr id="42" name="MH_Number_1">
              <a:hlinkClick r:id="rId10" action="ppaction://hlinksldjump"/>
            </p:cNvPr>
            <p:cNvSpPr txBox="1">
              <a:spLocks noChangeArrowheads="1"/>
            </p:cNvSpPr>
            <p:nvPr>
              <p:custDataLst>
                <p:tags r:id="rId7"/>
              </p:custDataLst>
            </p:nvPr>
          </p:nvSpPr>
          <p:spPr bwMode="auto">
            <a:xfrm flipH="1">
              <a:off x="5242624" y="3048973"/>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grpSp>
      <p:sp>
        <p:nvSpPr>
          <p:cNvPr id="23" name="MH_Others_11"/>
          <p:cNvSpPr/>
          <p:nvPr>
            <p:custDataLst>
              <p:tags r:id="rId3"/>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4" name="MH_Others_12"/>
          <p:cNvCxnSpPr/>
          <p:nvPr>
            <p:custDataLst>
              <p:tags r:id="rId4"/>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reeform 5"/>
          <p:cNvSpPr>
            <a:spLocks noEditPoints="1"/>
          </p:cNvSpPr>
          <p:nvPr>
            <p:custDataLst>
              <p:tags r:id="rId5"/>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1" action="ppaction://hlinksldjump"/>
          </p:cNvPr>
          <p:cNvSpPr/>
          <p:nvPr>
            <p:custDataLst>
              <p:tags r:id="rId2"/>
            </p:custDataLst>
          </p:nvPr>
        </p:nvSpPr>
        <p:spPr>
          <a:xfrm>
            <a:off x="5269023" y="1794463"/>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2" name="MH_Number_1">
            <a:hlinkClick r:id="rId11" action="ppaction://hlinksldjump"/>
          </p:cNvPr>
          <p:cNvSpPr txBox="1">
            <a:spLocks noChangeArrowheads="1"/>
          </p:cNvSpPr>
          <p:nvPr>
            <p:custDataLst>
              <p:tags r:id="rId3"/>
            </p:custDataLst>
          </p:nvPr>
        </p:nvSpPr>
        <p:spPr bwMode="auto">
          <a:xfrm flipH="1">
            <a:off x="5242624" y="2205825"/>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12" action="ppaction://hlinksldjump"/>
          </p:cNvPr>
          <p:cNvSpPr/>
          <p:nvPr>
            <p:custDataLst>
              <p:tags r:id="rId4"/>
            </p:custDataLst>
          </p:nvPr>
        </p:nvSpPr>
        <p:spPr>
          <a:xfrm>
            <a:off x="5278548" y="41331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3" name="MH_Number_2">
            <a:hlinkClick r:id="rId12" action="ppaction://hlinksldjump"/>
          </p:cNvPr>
          <p:cNvSpPr txBox="1">
            <a:spLocks noChangeArrowheads="1"/>
          </p:cNvSpPr>
          <p:nvPr>
            <p:custDataLst>
              <p:tags r:id="rId5"/>
            </p:custDataLst>
          </p:nvPr>
        </p:nvSpPr>
        <p:spPr bwMode="auto">
          <a:xfrm flipH="1">
            <a:off x="5242624" y="4544482"/>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9" name="MH_Others_11"/>
          <p:cNvSpPr/>
          <p:nvPr>
            <p:custDataLst>
              <p:tags r:id="rId6"/>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0" name="MH_Others_12"/>
          <p:cNvCxnSpPr/>
          <p:nvPr>
            <p:custDataLst>
              <p:tags r:id="rId7"/>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custDataLst>
              <p:tags r:id="rId8"/>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3" action="ppaction://hlinksldjump"/>
          </p:cNvPr>
          <p:cNvSpPr/>
          <p:nvPr>
            <p:custDataLst>
              <p:tags r:id="rId2"/>
            </p:custDataLst>
          </p:nvPr>
        </p:nvSpPr>
        <p:spPr>
          <a:xfrm>
            <a:off x="5269023" y="129823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2" name="MH_Number_1">
            <a:hlinkClick r:id="rId13" action="ppaction://hlinksldjump"/>
          </p:cNvPr>
          <p:cNvSpPr txBox="1">
            <a:spLocks noChangeArrowheads="1"/>
          </p:cNvSpPr>
          <p:nvPr>
            <p:custDataLst>
              <p:tags r:id="rId3"/>
            </p:custDataLst>
          </p:nvPr>
        </p:nvSpPr>
        <p:spPr bwMode="auto">
          <a:xfrm flipH="1">
            <a:off x="5242624" y="1709596"/>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14" action="ppaction://hlinksldjump"/>
          </p:cNvPr>
          <p:cNvSpPr/>
          <p:nvPr>
            <p:custDataLst>
              <p:tags r:id="rId4"/>
            </p:custDataLst>
          </p:nvPr>
        </p:nvSpPr>
        <p:spPr>
          <a:xfrm>
            <a:off x="5278550" y="4629349"/>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4" name="MH_Number_3">
            <a:hlinkClick r:id="rId14" action="ppaction://hlinksldjump"/>
          </p:cNvPr>
          <p:cNvSpPr txBox="1">
            <a:spLocks noChangeArrowheads="1"/>
          </p:cNvSpPr>
          <p:nvPr>
            <p:custDataLst>
              <p:tags r:id="rId5"/>
            </p:custDataLst>
          </p:nvPr>
        </p:nvSpPr>
        <p:spPr bwMode="auto">
          <a:xfrm flipH="1">
            <a:off x="5242624" y="5040620"/>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15" action="ppaction://hlinksldjump"/>
          </p:cNvPr>
          <p:cNvSpPr/>
          <p:nvPr>
            <p:custDataLst>
              <p:tags r:id="rId6"/>
            </p:custDataLst>
          </p:nvPr>
        </p:nvSpPr>
        <p:spPr>
          <a:xfrm>
            <a:off x="5278548" y="2963792"/>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3" name="MH_Number_2">
            <a:hlinkClick r:id="rId15" action="ppaction://hlinksldjump"/>
          </p:cNvPr>
          <p:cNvSpPr txBox="1">
            <a:spLocks noChangeArrowheads="1"/>
          </p:cNvSpPr>
          <p:nvPr>
            <p:custDataLst>
              <p:tags r:id="rId7"/>
            </p:custDataLst>
          </p:nvPr>
        </p:nvSpPr>
        <p:spPr bwMode="auto">
          <a:xfrm flipH="1">
            <a:off x="5242624" y="3375154"/>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1" name="MH_Others_11"/>
          <p:cNvSpPr/>
          <p:nvPr>
            <p:custDataLst>
              <p:tags r:id="rId8"/>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2" name="MH_Others_12"/>
          <p:cNvCxnSpPr/>
          <p:nvPr>
            <p:custDataLst>
              <p:tags r:id="rId9"/>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noEditPoints="1"/>
          </p:cNvSpPr>
          <p:nvPr>
            <p:custDataLst>
              <p:tags r:id="rId10"/>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5" action="ppaction://hlinksldjump"/>
          </p:cNvPr>
          <p:cNvSpPr/>
          <p:nvPr>
            <p:custDataLst>
              <p:tags r:id="rId2"/>
            </p:custDataLst>
          </p:nvPr>
        </p:nvSpPr>
        <p:spPr>
          <a:xfrm>
            <a:off x="4059350"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2" name="MH_Number_1">
            <a:hlinkClick r:id="rId15" action="ppaction://hlinksldjump"/>
          </p:cNvPr>
          <p:cNvSpPr txBox="1">
            <a:spLocks noChangeArrowheads="1"/>
          </p:cNvSpPr>
          <p:nvPr>
            <p:custDataLst>
              <p:tags r:id="rId3"/>
            </p:custDataLst>
          </p:nvPr>
        </p:nvSpPr>
        <p:spPr bwMode="auto">
          <a:xfrm flipH="1">
            <a:off x="4032951" y="1714882"/>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16" action="ppaction://hlinksldjump"/>
          </p:cNvPr>
          <p:cNvSpPr/>
          <p:nvPr>
            <p:custDataLst>
              <p:tags r:id="rId4"/>
            </p:custDataLst>
          </p:nvPr>
        </p:nvSpPr>
        <p:spPr>
          <a:xfrm>
            <a:off x="4059350"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4" name="MH_Number_3">
            <a:hlinkClick r:id="rId16" action="ppaction://hlinksldjump"/>
          </p:cNvPr>
          <p:cNvSpPr txBox="1">
            <a:spLocks noChangeArrowheads="1"/>
          </p:cNvSpPr>
          <p:nvPr>
            <p:custDataLst>
              <p:tags r:id="rId5"/>
            </p:custDataLst>
          </p:nvPr>
        </p:nvSpPr>
        <p:spPr bwMode="auto">
          <a:xfrm flipH="1">
            <a:off x="4023424" y="3375768"/>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17" action="ppaction://hlinksldjump"/>
          </p:cNvPr>
          <p:cNvSpPr/>
          <p:nvPr>
            <p:custDataLst>
              <p:tags r:id="rId6"/>
            </p:custDataLst>
          </p:nvPr>
        </p:nvSpPr>
        <p:spPr>
          <a:xfrm>
            <a:off x="7822815" y="2133303"/>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3" name="MH_Number_2">
            <a:hlinkClick r:id="rId17" action="ppaction://hlinksldjump"/>
          </p:cNvPr>
          <p:cNvSpPr txBox="1">
            <a:spLocks noChangeArrowheads="1"/>
          </p:cNvSpPr>
          <p:nvPr>
            <p:custDataLst>
              <p:tags r:id="rId7"/>
            </p:custDataLst>
          </p:nvPr>
        </p:nvSpPr>
        <p:spPr bwMode="auto">
          <a:xfrm flipH="1">
            <a:off x="7786891" y="2544665"/>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5" name="MH_Entry_4">
            <a:hlinkClick r:id="rId18" action="ppaction://hlinksldjump"/>
          </p:cNvPr>
          <p:cNvSpPr/>
          <p:nvPr>
            <p:custDataLst>
              <p:tags r:id="rId8"/>
            </p:custDataLst>
          </p:nvPr>
        </p:nvSpPr>
        <p:spPr>
          <a:xfrm>
            <a:off x="7822815" y="379428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a:solidFill>
                  <a:schemeClr val="tx1"/>
                </a:solidFill>
              </a:rPr>
              <a:t>LOREM IPSUM DOLOR LOREM </a:t>
            </a:r>
            <a:endParaRPr lang="zh-CN" altLang="en-US" dirty="0">
              <a:solidFill>
                <a:schemeClr val="tx1"/>
              </a:solidFill>
            </a:endParaRPr>
          </a:p>
        </p:txBody>
      </p:sp>
      <p:sp>
        <p:nvSpPr>
          <p:cNvPr id="46" name="MH_Number_4">
            <a:hlinkClick r:id="rId18" action="ppaction://hlinksldjump"/>
          </p:cNvPr>
          <p:cNvSpPr txBox="1">
            <a:spLocks noChangeArrowheads="1"/>
          </p:cNvSpPr>
          <p:nvPr>
            <p:custDataLst>
              <p:tags r:id="rId9"/>
            </p:custDataLst>
          </p:nvPr>
        </p:nvSpPr>
        <p:spPr bwMode="auto">
          <a:xfrm flipH="1">
            <a:off x="7786859" y="4199102"/>
            <a:ext cx="709069" cy="417502"/>
          </a:xfrm>
          <a:custGeom>
            <a:avLst/>
            <a:gdLst/>
            <a:ahLst/>
            <a:cxnLst/>
            <a:rect l="l" t="t" r="r" b="b"/>
            <a:pathLst>
              <a:path w="709069" h="417502">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3" name="MH_Others_11"/>
          <p:cNvSpPr/>
          <p:nvPr>
            <p:custDataLst>
              <p:tags r:id="rId10"/>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4" name="MH_Others_12"/>
          <p:cNvCxnSpPr/>
          <p:nvPr>
            <p:custDataLst>
              <p:tags r:id="rId11"/>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5"/>
          <p:cNvSpPr>
            <a:spLocks noEditPoints="1"/>
          </p:cNvSpPr>
          <p:nvPr>
            <p:custDataLst>
              <p:tags r:id="rId12"/>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137"/>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4、5、9、12、14、21、25、26、27"/>
  <p:tag name="KSO_WM_TEMPLATE_CATEGORY" val="custom"/>
  <p:tag name="KSO_WM_TEMPLATE_INDEX" val="160137"/>
  <p:tag name="KSO_WM_TAG_VERSION" val="1.0"/>
  <p:tag name="KSO_WM_SLIDE_ID" val="custom160137_1"/>
  <p:tag name="KSO_WM_SLIDE_INDEX" val="1"/>
  <p:tag name="KSO_WM_SLIDE_ITEM_CNT" val="2"/>
  <p:tag name="KSO_WM_SLIDE_LAYOUT" val="a_b"/>
  <p:tag name="KSO_WM_SLIDE_LAYOUT_CNT" val="1_1"/>
  <p:tag name="KSO_WM_SLIDE_TYPE" val="title"/>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3*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3*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2"/>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3*l_i*1_1"/>
  <p:tag name="KSO_WM_UNIT_CLEAR" val="1"/>
  <p:tag name="KSO_WM_UNIT_LAYERLEVEL" val="1_1"/>
  <p:tag name="KSO_WM_DIAGRAM_GROUP_CODE" val="l1-2"/>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3*l_i*1_2"/>
  <p:tag name="KSO_WM_UNIT_CLEAR" val="1"/>
  <p:tag name="KSO_WM_UNIT_LAYERLEVEL" val="1_1"/>
  <p:tag name="KSO_WM_DIAGRAM_GROUP_CODE" val="l1-2"/>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14"/>
  <p:tag name="KSO_WM_SLIDE_INDEX" val="14"/>
  <p:tag name="KSO_WM_SLIDE_ITEM_CNT" val="2"/>
  <p:tag name="KSO_WM_SLIDE_LAYOUT" val="a_l"/>
  <p:tag name="KSO_WM_SLIDE_LAYOUT_CNT" val="1_1"/>
  <p:tag name="KSO_WM_SLIDE_TYPE" val="text"/>
  <p:tag name="KSO_WM_BEAUTIFY_FLAG" val="#wm#"/>
  <p:tag name="KSO_WM_SLIDE_POSITION" val="84*213"/>
  <p:tag name="KSO_WM_SLIDE_SIZE" val="789*188"/>
  <p:tag name="KSO_WM_DIAGRAM_GROUP_CODE" val="l1-2"/>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4*i*0"/>
  <p:tag name="KSO_WM_TEMPLATE_CATEGORY" val="custom"/>
  <p:tag name="KSO_WM_TEMPLATE_INDEX" val="160137"/>
  <p:tag name="KSO_WM_UNIT_INDEX" val="0"/>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4*i*5"/>
  <p:tag name="KSO_WM_TEMPLATE_CATEGORY" val="custom"/>
  <p:tag name="KSO_WM_TEMPLATE_INDEX" val="160137"/>
  <p:tag name="KSO_WM_UNIT_INDEX" val="5"/>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4*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4*l_h_a*1_2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a*1"/>
  <p:tag name="KSO_WM_UNIT_CLEAR" val="1"/>
  <p:tag name="KSO_WM_UNIT_LAYERLEVEL" val="1"/>
  <p:tag name="KSO_WM_UNIT_VALUE" val="36"/>
  <p:tag name="KSO_WM_UNIT_ISCONTENTSTITLE" val="0"/>
  <p:tag name="KSO_WM_UNIT_HIGHLIGHT" val="0"/>
  <p:tag name="KSO_WM_UNIT_COMPATIBLE" val="0"/>
  <p:tag name="KSO_WM_UNIT_PRESET_TEXT_INDEX" val="3"/>
  <p:tag name="KSO_WM_UNIT_PRESET_TEXT_LEN" val="20"/>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4*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2"/>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4*l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2"/>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4*l_i*1_3"/>
  <p:tag name="KSO_WM_UNIT_CLEAR" val="1"/>
  <p:tag name="KSO_WM_UNIT_LAYERLEVEL" val="1_1"/>
  <p:tag name="KSO_WM_DIAGRAM_GROUP_CODE" val="l1-2"/>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4*l_i*1_4"/>
  <p:tag name="KSO_WM_UNIT_CLEAR" val="1"/>
  <p:tag name="KSO_WM_UNIT_LAYERLEVEL" val="1_1"/>
  <p:tag name="KSO_WM_DIAGRAM_GROUP_CODE" val="l1-2"/>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4*l_i*1_1"/>
  <p:tag name="KSO_WM_UNIT_CLEAR" val="1"/>
  <p:tag name="KSO_WM_UNIT_LAYERLEVEL" val="1_1"/>
  <p:tag name="KSO_WM_DIAGRAM_GROUP_CODE" val="l1-2"/>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4*l_i*1_2"/>
  <p:tag name="KSO_WM_UNIT_CLEAR" val="1"/>
  <p:tag name="KSO_WM_UNIT_LAYERLEVEL" val="1_1"/>
  <p:tag name="KSO_WM_DIAGRAM_GROUP_CODE" val="l1-2"/>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15"/>
  <p:tag name="KSO_WM_SLIDE_INDEX" val="15"/>
  <p:tag name="KSO_WM_SLIDE_ITEM_CNT" val="3"/>
  <p:tag name="KSO_WM_SLIDE_LAYOUT" val="a_l"/>
  <p:tag name="KSO_WM_SLIDE_LAYOUT_CNT" val="1_1"/>
  <p:tag name="KSO_WM_SLIDE_TYPE" val="text"/>
  <p:tag name="KSO_WM_BEAUTIFY_FLAG" val="#wm#"/>
  <p:tag name="KSO_WM_SLIDE_POSITION" val="207*97"/>
  <p:tag name="KSO_WM_SLIDE_SIZE" val="546*419"/>
  <p:tag name="KSO_WM_DIAGRAM_GROUP_CODE" val="l1-2"/>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5*i*0"/>
  <p:tag name="KSO_WM_TEMPLATE_CATEGORY" val="custom"/>
  <p:tag name="KSO_WM_TEMPLATE_INDEX" val="160137"/>
  <p:tag name="KSO_WM_UNIT_INDEX" val="0"/>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5*i*7"/>
  <p:tag name="KSO_WM_TEMPLATE_CATEGORY" val="custom"/>
  <p:tag name="KSO_WM_TEMPLATE_INDEX" val="160137"/>
  <p:tag name="KSO_WM_UNIT_INDEX" val="7"/>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b"/>
  <p:tag name="KSO_WM_UNIT_INDEX" val="1"/>
  <p:tag name="KSO_WM_UNIT_ID" val="custom160137_1*b*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7"/>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5*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5*l_h_a*1_2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5*l_h_a*1_3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5*l_h_f*1_1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5*l_h_f*1_3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5*l_h_f*1_2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5*l_i*1_4"/>
  <p:tag name="KSO_WM_UNIT_CLEAR" val="1"/>
  <p:tag name="KSO_WM_UNIT_LAYERLEVEL" val="1_1"/>
  <p:tag name="KSO_WM_DIAGRAM_GROUP_CODE" val="l1-2"/>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5*l_i*1_5"/>
  <p:tag name="KSO_WM_UNIT_CLEAR" val="1"/>
  <p:tag name="KSO_WM_UNIT_LAYERLEVEL" val="1_1"/>
  <p:tag name="KSO_WM_DIAGRAM_GROUP_CODE" val="l1-2"/>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5*l_i*1_6"/>
  <p:tag name="KSO_WM_UNIT_CLEAR" val="1"/>
  <p:tag name="KSO_WM_UNIT_LAYERLEVEL" val="1_1"/>
  <p:tag name="KSO_WM_DIAGRAM_GROUP_CODE" val="l1-2"/>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
  <p:tag name="KSO_WM_SLIDE_INDEX" val="2"/>
  <p:tag name="KSO_WM_SLIDE_ITEM_CNT" val="1"/>
  <p:tag name="KSO_WM_SLIDE_LAYOUT" val="a_f"/>
  <p:tag name="KSO_WM_SLIDE_LAYOUT_CNT" val="1_1"/>
  <p:tag name="KSO_WM_SLIDE_TYPE" val="text"/>
  <p:tag name="KSO_WM_BEAUTIFY_FLAG" val="#wm#"/>
  <p:tag name="KSO_WM_SLIDE_POSITION" val="53*89"/>
  <p:tag name="KSO_WM_SLIDE_SIZE" val="863*402"/>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5*l_i*1_1"/>
  <p:tag name="KSO_WM_UNIT_CLEAR" val="1"/>
  <p:tag name="KSO_WM_UNIT_LAYERLEVEL" val="1_1"/>
  <p:tag name="KSO_WM_DIAGRAM_GROUP_CODE" val="l1-2"/>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5*l_i*1_2"/>
  <p:tag name="KSO_WM_UNIT_CLEAR" val="1"/>
  <p:tag name="KSO_WM_UNIT_LAYERLEVEL" val="1_1"/>
  <p:tag name="KSO_WM_DIAGRAM_GROUP_CODE" val="l1-2"/>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5*l_i*1_3"/>
  <p:tag name="KSO_WM_UNIT_CLEAR" val="1"/>
  <p:tag name="KSO_WM_UNIT_LAYERLEVEL" val="1_1"/>
  <p:tag name="KSO_WM_DIAGRAM_GROUP_CODE" val="l1-2"/>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16"/>
  <p:tag name="KSO_WM_SLIDE_INDEX" val="16"/>
  <p:tag name="KSO_WM_SLIDE_ITEM_CNT" val="4"/>
  <p:tag name="KSO_WM_SLIDE_LAYOUT" val="a_l"/>
  <p:tag name="KSO_WM_SLIDE_LAYOUT_CNT" val="1_1"/>
  <p:tag name="KSO_WM_SLIDE_TYPE" val="text"/>
  <p:tag name="KSO_WM_BEAUTIFY_FLAG" val="#wm#"/>
  <p:tag name="KSO_WM_SLIDE_POSITION" val="124*80"/>
  <p:tag name="KSO_WM_SLIDE_SIZE" val="712*419"/>
  <p:tag name="KSO_WM_DIAGRAM_GROUP_CODE" val="l1-2"/>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6*i*0"/>
  <p:tag name="KSO_WM_TEMPLATE_CATEGORY" val="custom"/>
  <p:tag name="KSO_WM_TEMPLATE_INDEX" val="160137"/>
  <p:tag name="KSO_WM_UNIT_INDEX" val="0"/>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6*i*9"/>
  <p:tag name="KSO_WM_TEMPLATE_CATEGORY" val="custom"/>
  <p:tag name="KSO_WM_TEMPLATE_INDEX" val="160137"/>
  <p:tag name="KSO_WM_UNIT_INDEX" val="9"/>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6*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6*l_h_a*1_2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6*l_h_a*1_3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4_1"/>
  <p:tag name="KSO_WM_UNIT_ID" val="custom160137_16*l_h_a*1_4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6*l_h_f*1_1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6*l_h_f*1_3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6*l_h_f*1_2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4_1"/>
  <p:tag name="KSO_WM_UNIT_ID" val="custom160137_16*l_h_f*1_4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6*l_i*1_5"/>
  <p:tag name="KSO_WM_UNIT_CLEAR" val="1"/>
  <p:tag name="KSO_WM_UNIT_LAYERLEVEL" val="1_1"/>
  <p:tag name="KSO_WM_DIAGRAM_GROUP_CODE" val="l1-2"/>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6*l_i*1_6"/>
  <p:tag name="KSO_WM_UNIT_CLEAR" val="1"/>
  <p:tag name="KSO_WM_UNIT_LAYERLEVEL" val="1_1"/>
  <p:tag name="KSO_WM_DIAGRAM_GROUP_CODE" val="l1-2"/>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7"/>
  <p:tag name="KSO_WM_UNIT_ID" val="custom160137_16*l_i*1_7"/>
  <p:tag name="KSO_WM_UNIT_CLEAR" val="1"/>
  <p:tag name="KSO_WM_UNIT_LAYERLEVEL" val="1_1"/>
  <p:tag name="KSO_WM_DIAGRAM_GROUP_CODE" val="l1-2"/>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8"/>
  <p:tag name="KSO_WM_UNIT_ID" val="custom160137_16*l_i*1_8"/>
  <p:tag name="KSO_WM_UNIT_CLEAR" val="1"/>
  <p:tag name="KSO_WM_UNIT_LAYERLEVEL" val="1_1"/>
  <p:tag name="KSO_WM_DIAGRAM_GROUP_CODE" val="l1-2"/>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6*l_i*1_1"/>
  <p:tag name="KSO_WM_UNIT_CLEAR" val="1"/>
  <p:tag name="KSO_WM_UNIT_LAYERLEVEL" val="1_1"/>
  <p:tag name="KSO_WM_DIAGRAM_GROUP_CODE" val="l1-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2*f*1"/>
  <p:tag name="KSO_WM_UNIT_CLEAR" val="1"/>
  <p:tag name="KSO_WM_UNIT_LAYERLEVEL" val="1"/>
  <p:tag name="KSO_WM_UNIT_VALUE" val="420"/>
  <p:tag name="KSO_WM_UNIT_HIGHLIGHT" val="0"/>
  <p:tag name="KSO_WM_UNIT_COMPATIBLE" val="0"/>
  <p:tag name="KSO_WM_UNIT_PRESET_TEXT_INDEX" val="5"/>
  <p:tag name="KSO_WM_UNIT_PRESET_TEXT_LEN" val="232"/>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6*l_i*1_2"/>
  <p:tag name="KSO_WM_UNIT_CLEAR" val="1"/>
  <p:tag name="KSO_WM_UNIT_LAYERLEVEL" val="1_1"/>
  <p:tag name="KSO_WM_DIAGRAM_GROUP_CODE" val="l1-2"/>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6*l_i*1_3"/>
  <p:tag name="KSO_WM_UNIT_CLEAR" val="1"/>
  <p:tag name="KSO_WM_UNIT_LAYERLEVEL" val="1_1"/>
  <p:tag name="KSO_WM_DIAGRAM_GROUP_CODE" val="l1-2"/>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6*l_i*1_4"/>
  <p:tag name="KSO_WM_UNIT_CLEAR" val="1"/>
  <p:tag name="KSO_WM_UNIT_LAYERLEVEL" val="1_1"/>
  <p:tag name="KSO_WM_DIAGRAM_GROUP_CODE" val="l1-2"/>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17"/>
  <p:tag name="KSO_WM_SLIDE_INDEX" val="17"/>
  <p:tag name="KSO_WM_SLIDE_ITEM_CNT" val="5"/>
  <p:tag name="KSO_WM_SLIDE_LAYOUT" val="a_l"/>
  <p:tag name="KSO_WM_SLIDE_LAYOUT_CNT" val="1_1"/>
  <p:tag name="KSO_WM_SLIDE_TYPE" val="text"/>
  <p:tag name="KSO_WM_BEAUTIFY_FLAG" val="#wm#"/>
  <p:tag name="KSO_WM_SLIDE_POSITION" val="102*120"/>
  <p:tag name="KSO_WM_SLIDE_SIZE" val="756*364"/>
  <p:tag name="KSO_WM_DIAGRAM_GROUP_CODE" val="l1-2"/>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7*i*0"/>
  <p:tag name="KSO_WM_TEMPLATE_CATEGORY" val="custom"/>
  <p:tag name="KSO_WM_TEMPLATE_INDEX" val="160137"/>
  <p:tag name="KSO_WM_UNIT_INDEX" val="0"/>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7*i*11"/>
  <p:tag name="KSO_WM_TEMPLATE_CATEGORY" val="custom"/>
  <p:tag name="KSO_WM_TEMPLATE_INDEX" val="160137"/>
  <p:tag name="KSO_WM_UNIT_INDEX" val="1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7*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7*l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7*l_h_a*1_3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4_1"/>
  <p:tag name="KSO_WM_UNIT_ID" val="custom160137_17*l_h_a*1_4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3"/>
  <p:tag name="KSO_WM_SLIDE_INDEX" val="3"/>
  <p:tag name="KSO_WM_SLIDE_ITEM_CNT" val="2"/>
  <p:tag name="KSO_WM_SLIDE_LAYOUT" val="a_f"/>
  <p:tag name="KSO_WM_SLIDE_LAYOUT_CNT" val="1_2"/>
  <p:tag name="KSO_WM_SLIDE_TYPE" val="text"/>
  <p:tag name="KSO_WM_BEAUTIFY_FLAG" val="#wm#"/>
  <p:tag name="KSO_WM_SLIDE_POSITION" val="53*98"/>
  <p:tag name="KSO_WM_SLIDE_SIZE" val="862*388"/>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5_1"/>
  <p:tag name="KSO_WM_UNIT_ID" val="custom160137_17*l_h_a*1_5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7*l_h_f*1_1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7*l_h_f*1_3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5_1"/>
  <p:tag name="KSO_WM_UNIT_ID" val="custom160137_17*l_h_f*1_5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7*l_h_f*1_2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4_1"/>
  <p:tag name="KSO_WM_UNIT_ID" val="custom160137_17*l_h_f*1_4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7*l_i*1_6"/>
  <p:tag name="KSO_WM_UNIT_CLEAR" val="1"/>
  <p:tag name="KSO_WM_UNIT_LAYERLEVEL" val="1_1"/>
  <p:tag name="KSO_WM_DIAGRAM_GROUP_CODE" val="l1-2"/>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7"/>
  <p:tag name="KSO_WM_UNIT_ID" val="custom160137_17*l_i*1_7"/>
  <p:tag name="KSO_WM_UNIT_CLEAR" val="1"/>
  <p:tag name="KSO_WM_UNIT_LAYERLEVEL" val="1_1"/>
  <p:tag name="KSO_WM_DIAGRAM_GROUP_CODE" val="l1-2"/>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8"/>
  <p:tag name="KSO_WM_UNIT_ID" val="custom160137_17*l_i*1_8"/>
  <p:tag name="KSO_WM_UNIT_CLEAR" val="1"/>
  <p:tag name="KSO_WM_UNIT_LAYERLEVEL" val="1_1"/>
  <p:tag name="KSO_WM_DIAGRAM_GROUP_CODE" val="l1-2"/>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3*a*1"/>
  <p:tag name="KSO_WM_UNIT_CLEAR" val="1"/>
  <p:tag name="KSO_WM_UNIT_LAYERLEVEL" val="1"/>
  <p:tag name="KSO_WM_UNIT_VALUE" val="60"/>
  <p:tag name="KSO_WM_UNIT_ISCONTENTSTITLE" val="0"/>
  <p:tag name="KSO_WM_UNIT_HIGHLIGHT" val="0"/>
  <p:tag name="KSO_WM_UNIT_COMPATIBLE" val="0"/>
  <p:tag name="KSO_WM_UNIT_PRESET_TEXT_INDEX" val="3"/>
  <p:tag name="KSO_WM_UNIT_PRESET_TEXT_LEN" val="24"/>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9"/>
  <p:tag name="KSO_WM_UNIT_ID" val="custom160137_17*l_i*1_9"/>
  <p:tag name="KSO_WM_UNIT_CLEAR" val="1"/>
  <p:tag name="KSO_WM_UNIT_LAYERLEVEL" val="1_1"/>
  <p:tag name="KSO_WM_DIAGRAM_GROUP_CODE" val="l1-2"/>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0"/>
  <p:tag name="KSO_WM_UNIT_ID" val="custom160137_17*l_i*1_10"/>
  <p:tag name="KSO_WM_UNIT_CLEAR" val="1"/>
  <p:tag name="KSO_WM_UNIT_LAYERLEVEL" val="1_1"/>
  <p:tag name="KSO_WM_DIAGRAM_GROUP_CODE" val="l1-2"/>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7*l_i*1_1"/>
  <p:tag name="KSO_WM_UNIT_CLEAR" val="1"/>
  <p:tag name="KSO_WM_UNIT_LAYERLEVEL" val="1_1"/>
  <p:tag name="KSO_WM_DIAGRAM_GROUP_CODE" val="l1-2"/>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7*l_i*1_2"/>
  <p:tag name="KSO_WM_UNIT_CLEAR" val="1"/>
  <p:tag name="KSO_WM_UNIT_LAYERLEVEL" val="1_1"/>
  <p:tag name="KSO_WM_DIAGRAM_GROUP_CODE" val="l1-2"/>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7*l_i*1_3"/>
  <p:tag name="KSO_WM_UNIT_CLEAR" val="1"/>
  <p:tag name="KSO_WM_UNIT_LAYERLEVEL" val="1_1"/>
  <p:tag name="KSO_WM_DIAGRAM_GROUP_CODE" val="l1-2"/>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7*l_i*1_4"/>
  <p:tag name="KSO_WM_UNIT_CLEAR" val="1"/>
  <p:tag name="KSO_WM_UNIT_LAYERLEVEL" val="1_1"/>
  <p:tag name="KSO_WM_DIAGRAM_GROUP_CODE" val="l1-2"/>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7*l_i*1_5"/>
  <p:tag name="KSO_WM_UNIT_CLEAR" val="1"/>
  <p:tag name="KSO_WM_UNIT_LAYERLEVEL" val="1_1"/>
  <p:tag name="KSO_WM_DIAGRAM_GROUP_CODE" val="l1-2"/>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18"/>
  <p:tag name="KSO_WM_SLIDE_INDEX" val="18"/>
  <p:tag name="KSO_WM_SLIDE_ITEM_CNT" val="6"/>
  <p:tag name="KSO_WM_SLIDE_LAYOUT" val="l_a"/>
  <p:tag name="KSO_WM_SLIDE_LAYOUT_CNT" val="1_1"/>
  <p:tag name="KSO_WM_SLIDE_TYPE" val="text"/>
  <p:tag name="KSO_WM_BEAUTIFY_FLAG" val="#wm#"/>
  <p:tag name="KSO_WM_SLIDE_POSITION" val="30*120"/>
  <p:tag name="KSO_WM_SLIDE_SIZE" val="900*364"/>
  <p:tag name="KSO_WM_DIAGRAM_GROUP_CODE" val="l1-2"/>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8*i*0"/>
  <p:tag name="KSO_WM_TEMPLATE_CATEGORY" val="custom"/>
  <p:tag name="KSO_WM_TEMPLATE_INDEX" val="160137"/>
  <p:tag name="KSO_WM_UNIT_INDEX" val="0"/>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8*i*13"/>
  <p:tag name="KSO_WM_TEMPLATE_CATEGORY" val="custom"/>
  <p:tag name="KSO_WM_TEMPLATE_INDEX" val="160137"/>
  <p:tag name="KSO_WM_UNIT_INDEX" val="13"/>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3*f*1"/>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8*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8*l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8*l_h_a*1_3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4_1"/>
  <p:tag name="KSO_WM_UNIT_ID" val="custom160137_18*l_h_a*1_4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5_1"/>
  <p:tag name="KSO_WM_UNIT_ID" val="custom160137_18*l_h_a*1_5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6_1"/>
  <p:tag name="KSO_WM_UNIT_ID" val="custom160137_18*l_h_a*1_6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8*l_h_f*1_1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8*l_h_f*1_3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5_1"/>
  <p:tag name="KSO_WM_UNIT_ID" val="custom160137_18*l_h_f*1_5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8*l_h_f*1_2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f"/>
  <p:tag name="KSO_WM_UNIT_INDEX" val="2"/>
  <p:tag name="KSO_WM_UNIT_ID" val="custom160137_3*f*2"/>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4_1"/>
  <p:tag name="KSO_WM_UNIT_ID" val="custom160137_18*l_h_f*1_4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6_1"/>
  <p:tag name="KSO_WM_UNIT_ID" val="custom160137_18*l_h_f*1_6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8*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7"/>
  <p:tag name="KSO_WM_UNIT_ID" val="custom160137_18*l_i*1_7"/>
  <p:tag name="KSO_WM_UNIT_CLEAR" val="1"/>
  <p:tag name="KSO_WM_UNIT_LAYERLEVEL" val="1_1"/>
  <p:tag name="KSO_WM_DIAGRAM_GROUP_CODE" val="l1-2"/>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8"/>
  <p:tag name="KSO_WM_UNIT_ID" val="custom160137_18*l_i*1_8"/>
  <p:tag name="KSO_WM_UNIT_CLEAR" val="1"/>
  <p:tag name="KSO_WM_UNIT_LAYERLEVEL" val="1_1"/>
  <p:tag name="KSO_WM_DIAGRAM_GROUP_CODE" val="l1-2"/>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9"/>
  <p:tag name="KSO_WM_UNIT_ID" val="custom160137_18*l_i*1_9"/>
  <p:tag name="KSO_WM_UNIT_CLEAR" val="1"/>
  <p:tag name="KSO_WM_UNIT_LAYERLEVEL" val="1_1"/>
  <p:tag name="KSO_WM_DIAGRAM_GROUP_CODE" val="l1-2"/>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0"/>
  <p:tag name="KSO_WM_UNIT_ID" val="custom160137_18*l_i*1_10"/>
  <p:tag name="KSO_WM_UNIT_CLEAR" val="1"/>
  <p:tag name="KSO_WM_UNIT_LAYERLEVEL" val="1_1"/>
  <p:tag name="KSO_WM_DIAGRAM_GROUP_CODE" val="l1-2"/>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1"/>
  <p:tag name="KSO_WM_UNIT_ID" val="custom160137_18*l_i*1_11"/>
  <p:tag name="KSO_WM_UNIT_CLEAR" val="1"/>
  <p:tag name="KSO_WM_UNIT_LAYERLEVEL" val="1_1"/>
  <p:tag name="KSO_WM_DIAGRAM_GROUP_CODE" val="l1-2"/>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2"/>
  <p:tag name="KSO_WM_UNIT_ID" val="custom160137_18*l_i*1_12"/>
  <p:tag name="KSO_WM_UNIT_CLEAR" val="1"/>
  <p:tag name="KSO_WM_UNIT_LAYERLEVEL" val="1_1"/>
  <p:tag name="KSO_WM_DIAGRAM_GROUP_CODE" val="l1-2"/>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8*l_i*1_1"/>
  <p:tag name="KSO_WM_UNIT_CLEAR" val="1"/>
  <p:tag name="KSO_WM_UNIT_LAYERLEVEL" val="1_1"/>
  <p:tag name="KSO_WM_DIAGRAM_GROUP_CODE" val="l1-2"/>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137"/>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8*l_i*1_2"/>
  <p:tag name="KSO_WM_UNIT_CLEAR" val="1"/>
  <p:tag name="KSO_WM_UNIT_LAYERLEVEL" val="1_1"/>
  <p:tag name="KSO_WM_DIAGRAM_GROUP_CODE" val="l1-2"/>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8*l_i*1_3"/>
  <p:tag name="KSO_WM_UNIT_CLEAR" val="1"/>
  <p:tag name="KSO_WM_UNIT_LAYERLEVEL" val="1_1"/>
  <p:tag name="KSO_WM_DIAGRAM_GROUP_CODE" val="l1-2"/>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8*l_i*1_4"/>
  <p:tag name="KSO_WM_UNIT_CLEAR" val="1"/>
  <p:tag name="KSO_WM_UNIT_LAYERLEVEL" val="1_1"/>
  <p:tag name="KSO_WM_DIAGRAM_GROUP_CODE" val="l1-2"/>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8*l_i*1_5"/>
  <p:tag name="KSO_WM_UNIT_CLEAR" val="1"/>
  <p:tag name="KSO_WM_UNIT_LAYERLEVEL" val="1_1"/>
  <p:tag name="KSO_WM_DIAGRAM_GROUP_CODE" val="l1-2"/>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8*l_i*1_6"/>
  <p:tag name="KSO_WM_UNIT_CLEAR" val="1"/>
  <p:tag name="KSO_WM_UNIT_LAYERLEVEL" val="1_1"/>
  <p:tag name="KSO_WM_DIAGRAM_GROUP_CODE" val="l1-2"/>
</p:tagLst>
</file>

<file path=ppt/tags/tag2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19"/>
  <p:tag name="KSO_WM_SLIDE_INDEX" val="19"/>
  <p:tag name="KSO_WM_SLIDE_ITEM_CNT" val="1"/>
  <p:tag name="KSO_WM_SLIDE_LAYOUT" val="a_m"/>
  <p:tag name="KSO_WM_SLIDE_LAYOUT_CNT" val="1_1"/>
  <p:tag name="KSO_WM_SLIDE_TYPE" val="text"/>
  <p:tag name="KSO_WM_BEAUTIFY_FLAG" val="#wm#"/>
  <p:tag name="KSO_WM_SLIDE_POSITION" val="349*198"/>
  <p:tag name="KSO_WM_SLIDE_SIZE" val="263*178"/>
  <p:tag name="KSO_WM_DIAGRAM_GROUP_CODE" val="m1-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19*m_i*1_1"/>
  <p:tag name="KSO_WM_UNIT_CLEAR" val="1"/>
  <p:tag name="KSO_WM_UNIT_LAYERLEVEL" val="1_1"/>
  <p:tag name="KSO_WM_DIAGRAM_GROUP_CODE" val="m1-1"/>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19*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9*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0"/>
  <p:tag name="KSO_WM_SLIDE_INDEX" val="20"/>
  <p:tag name="KSO_WM_SLIDE_ITEM_CNT" val="2"/>
  <p:tag name="KSO_WM_SLIDE_LAYOUT" val="a_m"/>
  <p:tag name="KSO_WM_SLIDE_LAYOUT_CNT" val="1_1"/>
  <p:tag name="KSO_WM_SLIDE_TYPE" val="text"/>
  <p:tag name="KSO_WM_BEAUTIFY_FLAG" val="#wm#"/>
  <p:tag name="KSO_WM_SLIDE_POSITION" val="272*146"/>
  <p:tag name="KSO_WM_SLIDE_SIZE" val="416*326"/>
  <p:tag name="KSO_WM_DIAGRAM_GROUP_CODE" val="m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4*d*1"/>
  <p:tag name="KSO_WM_UNIT_CLEAR" val="0"/>
  <p:tag name="KSO_WM_UNIT_LAYERLEVEL" val="1"/>
  <p:tag name="KSO_WM_UNIT_VALUE" val="1500*1656"/>
  <p:tag name="KSO_WM_UNIT_HIGHLIGHT" val="0"/>
  <p:tag name="KSO_WM_UNIT_COMPATIBLE" val="0"/>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0*m_i*1_1"/>
  <p:tag name="KSO_WM_UNIT_CLEAR" val="1"/>
  <p:tag name="KSO_WM_UNIT_LAYERLEVEL" val="1_1"/>
  <p:tag name="KSO_WM_DIAGRAM_GROUP_CODE" val="m1-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0*m_i*1_2"/>
  <p:tag name="KSO_WM_UNIT_CLEAR" val="1"/>
  <p:tag name="KSO_WM_UNIT_LAYERLEVEL" val="1_1"/>
  <p:tag name="KSO_WM_DIAGRAM_GROUP_CODE" val="m1-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0*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0*m_i*1_3"/>
  <p:tag name="KSO_WM_UNIT_CLEAR" val="1"/>
  <p:tag name="KSO_WM_UNIT_LAYERLEVEL" val="1_1"/>
  <p:tag name="KSO_WM_DIAGRAM_GROUP_CODE" val="m1-1"/>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0*m_h_f*1_2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0*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1"/>
  <p:tag name="KSO_WM_SLIDE_INDEX" val="21"/>
  <p:tag name="KSO_WM_SLIDE_ITEM_CNT" val="3"/>
  <p:tag name="KSO_WM_SLIDE_LAYOUT" val="a_m"/>
  <p:tag name="KSO_WM_SLIDE_LAYOUT_CNT" val="1_1"/>
  <p:tag name="KSO_WM_SLIDE_TYPE" val="text"/>
  <p:tag name="KSO_WM_BEAUTIFY_FLAG" val="#wm#"/>
  <p:tag name="KSO_WM_SLIDE_POSITION" val="195*146"/>
  <p:tag name="KSO_WM_SLIDE_SIZE" val="570*326"/>
  <p:tag name="KSO_WM_DIAGRAM_GROUP_CODE" val="m1-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1*m_i*1_1"/>
  <p:tag name="KSO_WM_UNIT_CLEAR" val="1"/>
  <p:tag name="KSO_WM_UNIT_LAYERLEVEL" val="1_1"/>
  <p:tag name="KSO_WM_DIAGRAM_GROUP_CODE" val="m1-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1*m_i*1_2"/>
  <p:tag name="KSO_WM_UNIT_CLEAR" val="1"/>
  <p:tag name="KSO_WM_UNIT_LAYERLEVEL" val="1_1"/>
  <p:tag name="KSO_WM_DIAGRAM_GROUP_CODE" val="m1-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1*m_i*1_3"/>
  <p:tag name="KSO_WM_UNIT_CLEAR" val="1"/>
  <p:tag name="KSO_WM_UNIT_LAYERLEVEL" val="1_1"/>
  <p:tag name="KSO_WM_DIAGRAM_GROUP_CODE" val="m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4*f*1"/>
  <p:tag name="KSO_WM_UNIT_CLEAR" val="1"/>
  <p:tag name="KSO_WM_UNIT_LAYERLEVEL" val="1"/>
  <p:tag name="KSO_WM_UNIT_VALUE" val="208"/>
  <p:tag name="KSO_WM_UNIT_HIGHLIGHT" val="0"/>
  <p:tag name="KSO_WM_UNIT_COMPATIBLE" val="0"/>
  <p:tag name="KSO_WM_UNIT_PRESET_TEXT_INDEX" val="5"/>
  <p:tag name="KSO_WM_UNIT_PRESET_TEXT_LEN" val="150"/>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1*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1*m_i*1_4"/>
  <p:tag name="KSO_WM_UNIT_CLEAR" val="1"/>
  <p:tag name="KSO_WM_UNIT_LAYERLEVEL" val="1_1"/>
  <p:tag name="KSO_WM_DIAGRAM_GROUP_CODE" val="m1-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1*m_h_f*1_3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1*m_i*1_5"/>
  <p:tag name="KSO_WM_UNIT_CLEAR" val="1"/>
  <p:tag name="KSO_WM_UNIT_LAYERLEVEL" val="1_1"/>
  <p:tag name="KSO_WM_DIAGRAM_GROUP_CODE" val="m1-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1*m_h_f*1_2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1*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2"/>
  <p:tag name="KSO_WM_SLIDE_INDEX" val="22"/>
  <p:tag name="KSO_WM_SLIDE_ITEM_CNT" val="4"/>
  <p:tag name="KSO_WM_SLIDE_LAYOUT" val="a_m"/>
  <p:tag name="KSO_WM_SLIDE_LAYOUT_CNT" val="1_1"/>
  <p:tag name="KSO_WM_SLIDE_TYPE" val="text"/>
  <p:tag name="KSO_WM_BEAUTIFY_FLAG" val="#wm#"/>
  <p:tag name="KSO_WM_SLIDE_POSITION" val="118*146"/>
  <p:tag name="KSO_WM_SLIDE_SIZE" val="724*326"/>
  <p:tag name="KSO_WM_DIAGRAM_GROUP_CODE" val="m1-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2*m_i*1_1"/>
  <p:tag name="KSO_WM_UNIT_CLEAR" val="1"/>
  <p:tag name="KSO_WM_UNIT_LAYERLEVEL" val="1_1"/>
  <p:tag name="KSO_WM_DIAGRAM_GROUP_CODE" val="m1-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2*m_i*1_2"/>
  <p:tag name="KSO_WM_UNIT_CLEAR" val="1"/>
  <p:tag name="KSO_WM_UNIT_LAYERLEVEL" val="1_1"/>
  <p:tag name="KSO_WM_DIAGRAM_GROUP_CODE" val="m1-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2*m_i*1_3"/>
  <p:tag name="KSO_WM_UNIT_CLEAR" val="1"/>
  <p:tag name="KSO_WM_UNIT_LAYERLEVEL" val="1_1"/>
  <p:tag name="KSO_WM_DIAGRAM_GROUP_CODE" val="m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2*m_i*1_4"/>
  <p:tag name="KSO_WM_UNIT_CLEAR" val="1"/>
  <p:tag name="KSO_WM_UNIT_LAYERLEVEL" val="1_1"/>
  <p:tag name="KSO_WM_DIAGRAM_GROUP_CODE" val="m1-1"/>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2*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2*m_i*1_5"/>
  <p:tag name="KSO_WM_UNIT_CLEAR" val="1"/>
  <p:tag name="KSO_WM_UNIT_LAYERLEVEL" val="1_1"/>
  <p:tag name="KSO_WM_DIAGRAM_GROUP_CODE" val="m1-1"/>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2*m_h_f*1_3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6"/>
  <p:tag name="KSO_WM_UNIT_ID" val="custom160137_22*m_i*1_6"/>
  <p:tag name="KSO_WM_UNIT_CLEAR" val="1"/>
  <p:tag name="KSO_WM_UNIT_LAYERLEVEL" val="1_1"/>
  <p:tag name="KSO_WM_DIAGRAM_GROUP_CODE" val="m1-1"/>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2*m_h_f*1_2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7"/>
  <p:tag name="KSO_WM_UNIT_ID" val="custom160137_22*m_i*1_7"/>
  <p:tag name="KSO_WM_UNIT_CLEAR" val="1"/>
  <p:tag name="KSO_WM_UNIT_LAYERLEVEL" val="1_1"/>
  <p:tag name="KSO_WM_DIAGRAM_GROUP_CODE" val="m1-1"/>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4_1"/>
  <p:tag name="KSO_WM_UNIT_ID" val="custom160137_22*m_h_f*1_4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2*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3"/>
  <p:tag name="KSO_WM_SLIDE_INDEX" val="23"/>
  <p:tag name="KSO_WM_SLIDE_ITEM_CNT" val="5"/>
  <p:tag name="KSO_WM_SLIDE_LAYOUT" val="a_m"/>
  <p:tag name="KSO_WM_SLIDE_LAYOUT_CNT" val="1_1"/>
  <p:tag name="KSO_WM_SLIDE_TYPE" val="text"/>
  <p:tag name="KSO_WM_BEAUTIFY_FLAG" val="#wm#"/>
  <p:tag name="KSO_WM_SLIDE_POSITION" val="128*170"/>
  <p:tag name="KSO_WM_SLIDE_SIZE" val="704*261"/>
  <p:tag name="KSO_WM_DIAGRAM_GROUP_CODE" val="m1-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3*m_i*1_1"/>
  <p:tag name="KSO_WM_UNIT_CLEAR" val="1"/>
  <p:tag name="KSO_WM_UNIT_LAYERLEVEL" val="1_1"/>
  <p:tag name="KSO_WM_DIAGRAM_GROUP_CODE" val="m1-1"/>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3*m_i*1_2"/>
  <p:tag name="KSO_WM_UNIT_CLEAR" val="1"/>
  <p:tag name="KSO_WM_UNIT_LAYERLEVEL" val="1_1"/>
  <p:tag name="KSO_WM_DIAGRAM_GROUP_CODE" val="m1-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3*m_i*1_3"/>
  <p:tag name="KSO_WM_UNIT_CLEAR" val="1"/>
  <p:tag name="KSO_WM_UNIT_LAYERLEVEL" val="1_1"/>
  <p:tag name="KSO_WM_DIAGRAM_GROUP_CODE" val="m1-1"/>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3*m_i*1_4"/>
  <p:tag name="KSO_WM_UNIT_CLEAR" val="1"/>
  <p:tag name="KSO_WM_UNIT_LAYERLEVEL" val="1_1"/>
  <p:tag name="KSO_WM_DIAGRAM_GROUP_CODE" val="m1-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3*m_i*1_5"/>
  <p:tag name="KSO_WM_UNIT_CLEAR" val="1"/>
  <p:tag name="KSO_WM_UNIT_LAYERLEVEL" val="1_1"/>
  <p:tag name="KSO_WM_DIAGRAM_GROUP_CODE" val="m1-1"/>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3*m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6"/>
  <p:tag name="KSO_WM_UNIT_ID" val="custom160137_23*m_i*1_6"/>
  <p:tag name="KSO_WM_UNIT_CLEAR" val="1"/>
  <p:tag name="KSO_WM_UNIT_LAYERLEVEL" val="1_1"/>
  <p:tag name="KSO_WM_DIAGRAM_GROUP_CODE" val="m1-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3*m_h_f*1_3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7"/>
  <p:tag name="KSO_WM_UNIT_ID" val="custom160137_23*m_i*1_7"/>
  <p:tag name="KSO_WM_UNIT_CLEAR" val="1"/>
  <p:tag name="KSO_WM_UNIT_LAYERLEVEL" val="1_1"/>
  <p:tag name="KSO_WM_DIAGRAM_GROUP_CODE" val="m1-1"/>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5_1"/>
  <p:tag name="KSO_WM_UNIT_ID" val="custom160137_23*m_h_f*1_5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5*d*1"/>
  <p:tag name="KSO_WM_UNIT_CLEAR" val="0"/>
  <p:tag name="KSO_WM_UNIT_LAYERLEVEL" val="1"/>
  <p:tag name="KSO_WM_UNIT_VALUE" val="1261*2521"/>
  <p:tag name="KSO_WM_UNIT_HIGHLIGHT" val="0"/>
  <p:tag name="KSO_WM_UNIT_COMPATIBLE" val="0"/>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8"/>
  <p:tag name="KSO_WM_UNIT_ID" val="custom160137_23*m_i*1_8"/>
  <p:tag name="KSO_WM_UNIT_CLEAR" val="1"/>
  <p:tag name="KSO_WM_UNIT_LAYERLEVEL" val="1_1"/>
  <p:tag name="KSO_WM_DIAGRAM_GROUP_CODE" val="m1-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3*m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9"/>
  <p:tag name="KSO_WM_UNIT_ID" val="custom160137_23*m_i*1_9"/>
  <p:tag name="KSO_WM_UNIT_CLEAR" val="1"/>
  <p:tag name="KSO_WM_UNIT_LAYERLEVEL" val="1_1"/>
  <p:tag name="KSO_WM_DIAGRAM_GROUP_CODE" val="m1-1"/>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4_1"/>
  <p:tag name="KSO_WM_UNIT_ID" val="custom160137_23*m_h_f*1_4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4"/>
  <p:tag name="KSO_WM_SLIDE_INDEX" val="24"/>
  <p:tag name="KSO_WM_SLIDE_ITEM_CNT" val="6"/>
  <p:tag name="KSO_WM_SLIDE_LAYOUT" val="a_m"/>
  <p:tag name="KSO_WM_SLIDE_LAYOUT_CNT" val="1_1"/>
  <p:tag name="KSO_WM_SLIDE_TYPE" val="text"/>
  <p:tag name="KSO_WM_BEAUTIFY_FLAG" val="#wm#"/>
  <p:tag name="KSO_WM_SLIDE_POSITION" val="67*170"/>
  <p:tag name="KSO_WM_SLIDE_SIZE" val="826*261"/>
  <p:tag name="KSO_WM_DIAGRAM_GROUP_CODE" val="m1-1"/>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4*m_i*1_1"/>
  <p:tag name="KSO_WM_UNIT_CLEAR" val="1"/>
  <p:tag name="KSO_WM_UNIT_LAYERLEVEL" val="1_1"/>
  <p:tag name="KSO_WM_DIAGRAM_GROUP_CODE" val="m1-1"/>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4*m_i*1_2"/>
  <p:tag name="KSO_WM_UNIT_CLEAR" val="1"/>
  <p:tag name="KSO_WM_UNIT_LAYERLEVEL" val="1_1"/>
  <p:tag name="KSO_WM_DIAGRAM_GROUP_CODE" val="m1-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4*m_i*1_3"/>
  <p:tag name="KSO_WM_UNIT_CLEAR" val="1"/>
  <p:tag name="KSO_WM_UNIT_LAYERLEVEL" val="1_1"/>
  <p:tag name="KSO_WM_DIAGRAM_GROUP_CODE" val="m1-1"/>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4*m_i*1_4"/>
  <p:tag name="KSO_WM_UNIT_CLEAR" val="1"/>
  <p:tag name="KSO_WM_UNIT_LAYERLEVEL" val="1_1"/>
  <p:tag name="KSO_WM_DIAGRAM_GROUP_CODE" val="m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4*m_i*1_5"/>
  <p:tag name="KSO_WM_UNIT_CLEAR" val="1"/>
  <p:tag name="KSO_WM_UNIT_LAYERLEVEL" val="1_1"/>
  <p:tag name="KSO_WM_DIAGRAM_GROUP_CODE" val="m1-1"/>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6"/>
  <p:tag name="KSO_WM_UNIT_ID" val="custom160137_24*m_i*1_6"/>
  <p:tag name="KSO_WM_UNIT_CLEAR" val="1"/>
  <p:tag name="KSO_WM_UNIT_LAYERLEVEL" val="1_1"/>
  <p:tag name="KSO_WM_DIAGRAM_GROUP_CODE" val="m1-1"/>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4*m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7"/>
  <p:tag name="KSO_WM_UNIT_ID" val="custom160137_24*m_i*1_7"/>
  <p:tag name="KSO_WM_UNIT_CLEAR" val="1"/>
  <p:tag name="KSO_WM_UNIT_LAYERLEVEL" val="1_1"/>
  <p:tag name="KSO_WM_DIAGRAM_GROUP_CODE" val="m1-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4*m_h_f*1_3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8"/>
  <p:tag name="KSO_WM_UNIT_ID" val="custom160137_24*m_i*1_8"/>
  <p:tag name="KSO_WM_UNIT_CLEAR" val="1"/>
  <p:tag name="KSO_WM_UNIT_LAYERLEVEL" val="1_1"/>
  <p:tag name="KSO_WM_DIAGRAM_GROUP_CODE" val="m1-1"/>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5_1"/>
  <p:tag name="KSO_WM_UNIT_ID" val="custom160137_24*m_h_f*1_5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9"/>
  <p:tag name="KSO_WM_UNIT_ID" val="custom160137_24*m_i*1_9"/>
  <p:tag name="KSO_WM_UNIT_CLEAR" val="1"/>
  <p:tag name="KSO_WM_UNIT_LAYERLEVEL" val="1_1"/>
  <p:tag name="KSO_WM_DIAGRAM_GROUP_CODE" val="m1-1"/>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4*m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0"/>
  <p:tag name="KSO_WM_UNIT_ID" val="custom160137_24*m_i*1_10"/>
  <p:tag name="KSO_WM_UNIT_CLEAR" val="1"/>
  <p:tag name="KSO_WM_UNIT_LAYERLEVEL" val="1_1"/>
  <p:tag name="KSO_WM_DIAGRAM_GROUP_CODE" val="m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4_1"/>
  <p:tag name="KSO_WM_UNIT_ID" val="custom160137_24*m_h_f*1_4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i"/>
  <p:tag name="KSO_WM_UNIT_INDEX" val="1_11"/>
  <p:tag name="KSO_WM_UNIT_ID" val="custom160137_24*m_i*1_11"/>
  <p:tag name="KSO_WM_UNIT_CLEAR" val="1"/>
  <p:tag name="KSO_WM_UNIT_LAYERLEVEL" val="1_1"/>
  <p:tag name="KSO_WM_DIAGRAM_GROUP_CODE" val="m1-1"/>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6_1"/>
  <p:tag name="KSO_WM_UNIT_ID" val="custom160137_24*m_h_f*1_6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5"/>
  <p:tag name="KSO_WM_SLIDE_INDEX" val="25"/>
  <p:tag name="KSO_WM_SLIDE_ITEM_CNT" val="3"/>
  <p:tag name="KSO_WM_SLIDE_LAYOUT" val="a_f_d"/>
  <p:tag name="KSO_WM_SLIDE_LAYOUT_CNT" val="1_1_2"/>
  <p:tag name="KSO_WM_SLIDE_TYPE" val="text"/>
  <p:tag name="KSO_WM_BEAUTIFY_FLAG" val="#wm#"/>
  <p:tag name="KSO_WM_SLIDE_POSITION" val="52*98"/>
  <p:tag name="KSO_WM_SLIDE_SIZE" val="824*422"/>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25*d*1"/>
  <p:tag name="KSO_WM_UNIT_CLEAR" val="0"/>
  <p:tag name="KSO_WM_UNIT_LAYERLEVEL" val="1"/>
  <p:tag name="KSO_WM_UNIT_VALUE" val="1214*2143"/>
  <p:tag name="KSO_WM_UNIT_HIGHLIGHT" val="0"/>
  <p:tag name="KSO_WM_UNIT_COMPATIBLE" val="0"/>
</p:tagLst>
</file>

<file path=ppt/tags/tag2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d"/>
  <p:tag name="KSO_WM_UNIT_INDEX" val="2"/>
  <p:tag name="KSO_WM_UNIT_ID" val="custom160137_25*d*2"/>
  <p:tag name="KSO_WM_UNIT_CLEAR" val="0"/>
  <p:tag name="KSO_WM_UNIT_LAYERLEVEL" val="1"/>
  <p:tag name="KSO_WM_UNIT_VALUE" val="721*721"/>
  <p:tag name="KSO_WM_UNIT_HIGHLIGHT" val="0"/>
  <p:tag name="KSO_WM_UNIT_COMPATIBLE" val="0"/>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25*f*1"/>
  <p:tag name="KSO_WM_UNIT_CLEAR" val="1"/>
  <p:tag name="KSO_WM_UNIT_LAYERLEVEL" val="1"/>
  <p:tag name="KSO_WM_UNIT_VALUE" val="54"/>
  <p:tag name="KSO_WM_UNIT_HIGHLIGHT" val="0"/>
  <p:tag name="KSO_WM_UNIT_COMPATIBLE" val="0"/>
  <p:tag name="KSO_WM_UNIT_PRESET_TEXT_INDEX" val="5"/>
  <p:tag name="KSO_WM_UNIT_PRESET_TEXT_LEN" val="130"/>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26"/>
  <p:tag name="KSO_WM_SLIDE_INDEX" val="26"/>
  <p:tag name="KSO_WM_SLIDE_ITEM_CNT" val="2"/>
  <p:tag name="KSO_WM_SLIDE_LAYOUT" val="a_f_d"/>
  <p:tag name="KSO_WM_SLIDE_LAYOUT_CNT" val="1_1_1"/>
  <p:tag name="KSO_WM_SLIDE_TYPE" val="text"/>
  <p:tag name="KSO_WM_BEAUTIFY_FLAG" val="#wm#"/>
  <p:tag name="KSO_WM_SLIDE_POSITION" val="273*142"/>
  <p:tag name="KSO_WM_SLIDE_SIZE" val="425*302"/>
</p:tagLst>
</file>

<file path=ppt/tags/tag28.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6"/>
  <p:tag name="KSO_WM_SLIDE_INDEX" val="6"/>
  <p:tag name="KSO_WM_SLIDE_ITEM_CNT" val="1"/>
  <p:tag name="KSO_WM_SLIDE_LAYOUT" val="l"/>
  <p:tag name="KSO_WM_SLIDE_LAYOUT_CNT" val="1"/>
  <p:tag name="KSO_WM_SLIDE_TYPE" val="contents"/>
  <p:tag name="KSO_WM_BEAUTIFY_FLAG" val="#wm#"/>
  <p:tag name="KSO_WM_DIAGRAM_GROUP_CODE" val="l1-1"/>
</p:tagLst>
</file>

<file path=ppt/tags/tag2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26*d*1"/>
  <p:tag name="KSO_WM_UNIT_CLEAR" val="0"/>
  <p:tag name="KSO_WM_UNIT_LAYERLEVEL" val="1"/>
  <p:tag name="KSO_WM_UNIT_VALUE" val="787*1500"/>
  <p:tag name="KSO_WM_UNIT_HIGHLIGHT" val="0"/>
  <p:tag name="KSO_WM_UNIT_COMPATIBLE" val="0"/>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26*f*1"/>
  <p:tag name="KSO_WM_UNIT_CLEAR" val="1"/>
  <p:tag name="KSO_WM_UNIT_LAYERLEVEL" val="1"/>
  <p:tag name="KSO_WM_UNIT_VALUE" val="38"/>
  <p:tag name="KSO_WM_UNIT_HIGHLIGHT" val="0"/>
  <p:tag name="KSO_WM_UNIT_COMPATIBLE" val="0"/>
  <p:tag name="KSO_WM_UNIT_PRESET_TEXT_INDEX" val="4"/>
  <p:tag name="KSO_WM_UNIT_PRESET_TEXT_LEN" val="57"/>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26*i*3"/>
  <p:tag name="KSO_WM_TEMPLATE_CATEGORY" val="custom"/>
  <p:tag name="KSO_WM_TEMPLATE_INDEX" val="160137"/>
  <p:tag name="KSO_WM_UNIT_INDEX" val="3"/>
</p:tagLst>
</file>

<file path=ppt/tags/tag284.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KSO_WM_TEMPLATE_CATEGORY" val="custom"/>
  <p:tag name="KSO_WM_TEMPLATE_INDEX" val="160137"/>
  <p:tag name="KSO_WM_TAG_VERSION" val="1.0"/>
  <p:tag name="KSO_WM_SLIDE_ID" val="custom160137_27"/>
  <p:tag name="KSO_WM_SLIDE_INDEX" val="27"/>
  <p:tag name="KSO_WM_SLIDE_ITEM_CNT" val="5"/>
  <p:tag name="KSO_WM_SLIDE_LAYOUT" val="b_d"/>
  <p:tag name="KSO_WM_SLIDE_LAYOUT_CNT" val="4_1"/>
  <p:tag name="KSO_WM_SLIDE_TYPE" val="endPage"/>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52641"/>
  <p:tag name="MH_LIBRARY" val="GRAPHIC"/>
  <p:tag name="MH_ORDER" val="Oval 21"/>
  <p:tag name="KSO_WM_UNIT_TYPE" val="d"/>
  <p:tag name="KSO_WM_UNIT_INDEX" val="1"/>
  <p:tag name="KSO_WM_UNIT_ID" val="custom160137_27*d*1"/>
  <p:tag name="KSO_WM_UNIT_CLEAR" val="0"/>
  <p:tag name="KSO_WM_UNIT_LAYERLEVEL" val="1"/>
  <p:tag name="KSO_WM_UNIT_VALUE" val="380*380"/>
  <p:tag name="KSO_WM_UNIT_HIGHLIGHT" val="0"/>
  <p:tag name="KSO_WM_UNIT_COMPATIBLE" val="0"/>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b"/>
  <p:tag name="KSO_WM_UNIT_INDEX" val="1"/>
  <p:tag name="KSO_WM_UNIT_ID" val="custom160137_27*b*1"/>
  <p:tag name="KSO_WM_UNIT_CLEAR" val="1"/>
  <p:tag name="KSO_WM_UNIT_LAYERLEVEL" val="1"/>
  <p:tag name="KSO_WM_UNIT_VALUE" val="6"/>
  <p:tag name="KSO_WM_UNIT_ISCONTENTSTITLE" val="0"/>
  <p:tag name="KSO_WM_UNIT_HIGHLIGHT" val="0"/>
  <p:tag name="KSO_WM_UNIT_COMPATIBLE" val="0"/>
  <p:tag name="KSO_WM_UNIT_PRESET_TEXT" val="13812345678"/>
</p:tagLst>
</file>

<file path=ppt/tags/tag2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b"/>
  <p:tag name="KSO_WM_UNIT_INDEX" val="2"/>
  <p:tag name="KSO_WM_UNIT_ID" val="custom160137_27*b*2"/>
  <p:tag name="KSO_WM_UNIT_CLEAR" val="1"/>
  <p:tag name="KSO_WM_UNIT_LAYERLEVEL" val="1"/>
  <p:tag name="KSO_WM_UNIT_VALUE" val="8"/>
  <p:tag name="KSO_WM_UNIT_ISCONTENTSTITLE" val="0"/>
  <p:tag name="KSO_WM_UNIT_HIGHLIGHT" val="0"/>
  <p:tag name="KSO_WM_UNIT_COMPATIBLE" val="0"/>
  <p:tag name="KSO_WM_UNIT_PRESET_TEXT" val="Name@email.com"/>
</p:tagLst>
</file>

<file path=ppt/tags/tag2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b"/>
  <p:tag name="KSO_WM_UNIT_INDEX" val="3"/>
  <p:tag name="KSO_WM_UNIT_ID" val="custom160137_27*b*3"/>
  <p:tag name="KSO_WM_UNIT_CLEAR" val="1"/>
  <p:tag name="KSO_WM_UNIT_LAYERLEVEL" val="1"/>
  <p:tag name="KSO_WM_UNIT_VALUE" val="5"/>
  <p:tag name="KSO_WM_UNIT_ISCONTENTSTITLE" val="0"/>
  <p:tag name="KSO_WM_UNIT_HIGHLIGHT" val="0"/>
  <p:tag name="KSO_WM_UNIT_COMPATIBLE" val="0"/>
  <p:tag name="KSO_WM_UNIT_PRESET_TEXT" val="YourName"/>
</p:tagLst>
</file>

<file path=ppt/tags/tag2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b"/>
  <p:tag name="KSO_WM_UNIT_INDEX" val="4"/>
  <p:tag name="KSO_WM_UNIT_ID" val="custom160137_27*b*4"/>
  <p:tag name="KSO_WM_UNIT_CLEAR" val="1"/>
  <p:tag name="KSO_WM_UNIT_LAYERLEVEL" val="1"/>
  <p:tag name="KSO_WM_UNIT_VALUE" val="8"/>
  <p:tag name="KSO_WM_UNIT_ISCONTENTSTITLE" val="0"/>
  <p:tag name="KSO_WM_UNIT_HIGHLIGHT" val="0"/>
  <p:tag name="KSO_WM_UNIT_COMPATIBLE" val="0"/>
  <p:tag name="KSO_WM_UNIT_PRESET_TEXT" val="@YourNam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6*i*0"/>
  <p:tag name="KSO_WM_TEMPLATE_CATEGORY" val="custom"/>
  <p:tag name="KSO_WM_TEMPLATE_INDEX" val="160137"/>
  <p:tag name="KSO_WM_UNIT_INDEX" val="0"/>
</p:tagLst>
</file>

<file path=ppt/tags/tag3.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TYPE" val="OTHERS"/>
  <p:tag name="ID" val="54582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6*l_i*1_2"/>
  <p:tag name="KSO_WM_UNIT_CLEAR" val="1"/>
  <p:tag name="KSO_WM_UNIT_LAYERLEVEL" val="1_1"/>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6*l_i*1_3"/>
  <p:tag name="KSO_WM_UNIT_CLEAR" val="1"/>
  <p:tag name="KSO_WM_UNIT_LAYERLEVEL" val="1_1"/>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6*i*7"/>
  <p:tag name="KSO_WM_TEMPLATE_CATEGORY" val="custom"/>
  <p:tag name="KSO_WM_TEMPLATE_INDEX" val="160137"/>
  <p:tag name="KSO_WM_UNIT_INDEX" val="7"/>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6*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6*l_i*1_1"/>
  <p:tag name="KSO_WM_UNIT_CLEAR" val="1"/>
  <p:tag name="KSO_WM_UNIT_LAYERLEVEL" val="1_1"/>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7"/>
  <p:tag name="KSO_WM_SLIDE_INDEX" val="7"/>
  <p:tag name="KSO_WM_SLIDE_ITEM_CNT" val="2"/>
  <p:tag name="KSO_WM_SLIDE_LAYOUT" val="l"/>
  <p:tag name="KSO_WM_SLIDE_LAYOUT_CNT" val="1"/>
  <p:tag name="KSO_WM_SLIDE_TYPE" val="contents"/>
  <p:tag name="KSO_WM_BEAUTIFY_FLAG" val="#wm#"/>
  <p:tag name="KSO_WM_DIAGRAM_GROUP_CODE" val="l1-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7*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7*l_i*1_1"/>
  <p:tag name="KSO_WM_UNIT_CLEAR" val="1"/>
  <p:tag name="KSO_WM_UNIT_LAYERLEVEL" val="1_1"/>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7*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2"/>
  <p:tag name="KSO_WM_UNIT_ID" val="custom160137_7*l_i*1_2"/>
  <p:tag name="KSO_WM_UNIT_CLEAR" val="1"/>
  <p:tag name="KSO_WM_UNIT_LAYERLEVEL" val="1_1"/>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TYPE" val="OTHERS"/>
  <p:tag name="ID" val="545823"/>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7*l_i*1_2"/>
  <p:tag name="KSO_WM_UNIT_CLEAR" val="1"/>
  <p:tag name="KSO_WM_UNIT_LAYERLEVEL" val="1_1"/>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7*l_i*1_3"/>
  <p:tag name="KSO_WM_UNIT_CLEAR" val="1"/>
  <p:tag name="KSO_WM_UNIT_LAYERLEVEL" val="1_1"/>
  <p:tag name="KSO_WM_DIAGRAM_GROUP_CODE" val="l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7*i*6"/>
  <p:tag name="KSO_WM_TEMPLATE_CATEGORY" val="custom"/>
  <p:tag name="KSO_WM_TEMPLATE_INDEX" val="160137"/>
  <p:tag name="KSO_WM_UNIT_INDEX" val="6"/>
</p:tagLst>
</file>

<file path=ppt/tags/tag43.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8"/>
  <p:tag name="KSO_WM_SLIDE_INDEX" val="8"/>
  <p:tag name="KSO_WM_SLIDE_ITEM_CNT" val="3"/>
  <p:tag name="KSO_WM_SLIDE_LAYOUT" val="l"/>
  <p:tag name="KSO_WM_SLIDE_LAYOUT_CNT" val="1"/>
  <p:tag name="KSO_WM_SLIDE_TYPE" val="contents"/>
  <p:tag name="KSO_WM_BEAUTIFY_FLAG" val="#wm#"/>
  <p:tag name="KSO_WM_DIAGRAM_GROUP_CODE" val="l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8*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8*l_i*1_1"/>
  <p:tag name="KSO_WM_UNIT_CLEAR" val="1"/>
  <p:tag name="KSO_WM_UNIT_LAYERLEVEL" val="1_1"/>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8*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8*l_i*1_2"/>
  <p:tag name="KSO_WM_UNIT_CLEAR" val="1"/>
  <p:tag name="KSO_WM_UNIT_LAYERLEVEL" val="1_1"/>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8*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3"/>
  <p:tag name="KSO_WM_UNIT_ID" val="custom160137_8*l_i*1_3"/>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Rectangle 2"/>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8*l_i*1_2"/>
  <p:tag name="KSO_WM_UNIT_CLEAR" val="1"/>
  <p:tag name="KSO_WM_UNIT_LAYERLEVEL" val="1_1"/>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8*l_i*1_3"/>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8*i*8"/>
  <p:tag name="KSO_WM_TEMPLATE_CATEGORY" val="custom"/>
  <p:tag name="KSO_WM_TEMPLATE_INDEX" val="160137"/>
  <p:tag name="KSO_WM_UNIT_INDEX" val="8"/>
</p:tagLst>
</file>

<file path=ppt/tags/tag53.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9"/>
  <p:tag name="KSO_WM_SLIDE_INDEX" val="9"/>
  <p:tag name="KSO_WM_SLIDE_ITEM_CNT" val="4"/>
  <p:tag name="KSO_WM_SLIDE_LAYOUT" val="l"/>
  <p:tag name="KSO_WM_SLIDE_LAYOUT_CNT" val="1"/>
  <p:tag name="KSO_WM_SLIDE_TYPE" val="contents"/>
  <p:tag name="KSO_WM_BEAUTIFY_FLAG" val="#wm#"/>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9*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9*l_i*1_1"/>
  <p:tag name="KSO_WM_UNIT_CLEAR" val="1"/>
  <p:tag name="KSO_WM_UNIT_LAYERLEVEL" val="1_1"/>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9*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9*l_i*1_2"/>
  <p:tag name="KSO_WM_UNIT_CLEAR" val="1"/>
  <p:tag name="KSO_WM_UNIT_LAYERLEVEL" val="1_1"/>
  <p:tag name="KSO_WM_DIAGRAM_GROUP_CODE" val="l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9*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3"/>
  <p:tag name="KSO_WM_UNIT_ID" val="custom160137_9*l_i*1_3"/>
  <p:tag name="KSO_WM_UNIT_CLEAR" val="1"/>
  <p:tag name="KSO_WM_UNIT_LAYERLEVEL" val="1_1"/>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TAG_VERSION" val="1.0"/>
  <p:tag name="KSO_WM_BEAUTIFY_FLAG" val="#wm#"/>
  <p:tag name="KSO_WM_UNIT_TYPE" val="i"/>
  <p:tag name="KSO_WM_UNIT_ID" val="279*i*1"/>
  <p:tag name="KSO_WM_TEMPLATE_CATEGORY" val="custom"/>
  <p:tag name="KSO_WM_TEMPLATE_INDEX" val="160137"/>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4"/>
  <p:tag name="KSO_WM_UNIT_TYPE" val="l_h_f"/>
  <p:tag name="KSO_WM_UNIT_INDEX" val="1_4_1"/>
  <p:tag name="KSO_WM_UNIT_ID" val="custom160137_9*l_h_f*1_4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4"/>
  <p:tag name="KSO_WM_UNIT_TYPE" val="l_i"/>
  <p:tag name="KSO_WM_UNIT_INDEX" val="1_4"/>
  <p:tag name="KSO_WM_UNIT_ID" val="custom160137_9*l_i*1_4"/>
  <p:tag name="KSO_WM_UNIT_CLEAR" val="1"/>
  <p:tag name="KSO_WM_UNIT_LAYERLEVEL" val="1_1"/>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9*l_i*1_2"/>
  <p:tag name="KSO_WM_UNIT_CLEAR" val="1"/>
  <p:tag name="KSO_WM_UNIT_LAYERLEVEL" val="1_1"/>
  <p:tag name="KSO_WM_DIAGRAM_GROUP_CODE" val="l1-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9*l_i*1_3"/>
  <p:tag name="KSO_WM_UNIT_CLEAR" val="1"/>
  <p:tag name="KSO_WM_UNIT_LAYERLEVEL" val="1_1"/>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9*i*10"/>
  <p:tag name="KSO_WM_TEMPLATE_CATEGORY" val="custom"/>
  <p:tag name="KSO_WM_TEMPLATE_INDEX" val="160137"/>
  <p:tag name="KSO_WM_UNIT_INDEX" val="10"/>
</p:tagLst>
</file>

<file path=ppt/tags/tag65.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10"/>
  <p:tag name="KSO_WM_SLIDE_INDEX" val="10"/>
  <p:tag name="KSO_WM_SLIDE_ITEM_CNT" val="5"/>
  <p:tag name="KSO_WM_SLIDE_LAYOUT" val="l"/>
  <p:tag name="KSO_WM_SLIDE_LAYOUT_CNT" val="1"/>
  <p:tag name="KSO_WM_SLIDE_TYPE" val="contents"/>
  <p:tag name="KSO_WM_BEAUTIFY_FLAG" val="#wm#"/>
  <p:tag name="KSO_WM_DIAGRAM_GROUP_CODE" val="l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10*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10*l_i*1_1"/>
  <p:tag name="KSO_WM_UNIT_CLEAR" val="1"/>
  <p:tag name="KSO_WM_UNIT_LAYERLEVEL" val="1_1"/>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10*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10*l_i*1_2"/>
  <p:tag name="KSO_WM_UNIT_CLEAR" val="1"/>
  <p:tag name="KSO_WM_UNIT_LAYERLEVEL" val="1_1"/>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UNIT_INDEX" val="4"/>
  <p:tag name="KSO_WM_UNIT_CLEAR" val="1"/>
  <p:tag name="KSO_WM_UNIT_LAYERLEVEL" val="1"/>
  <p:tag name="KSO_WM_UNIT_VALUE" val="0"/>
  <p:tag name="KSO_WM_UNIT_ISCONTENTSTITLE" val="0"/>
  <p:tag name="KSO_WM_UNIT_HIGHLIGHT" val="0"/>
  <p:tag name="KSO_WM_UNIT_COMPATIBLE" val="0"/>
  <p:tag name="KSO_WM_TAG_VERSION" val="1.0"/>
  <p:tag name="KSO_WM_BEAUTIFY_FLAG" val="#wm#"/>
  <p:tag name="KSO_WM_UNIT_TYPE" val="i"/>
  <p:tag name="KSO_WM_UNIT_ID" val="279*i*2"/>
  <p:tag name="KSO_WM_TEMPLATE_CATEGORY" val="custom"/>
  <p:tag name="KSO_WM_TEMPLATE_INDEX" val="160137"/>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5"/>
  <p:tag name="KSO_WM_UNIT_TYPE" val="l_h_f"/>
  <p:tag name="KSO_WM_UNIT_INDEX" val="1_5_1"/>
  <p:tag name="KSO_WM_UNIT_ID" val="custom160137_10*l_h_f*1_5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5"/>
  <p:tag name="KSO_WM_UNIT_TYPE" val="l_i"/>
  <p:tag name="KSO_WM_UNIT_INDEX" val="1_3"/>
  <p:tag name="KSO_WM_UNIT_ID" val="custom160137_10*l_i*1_3"/>
  <p:tag name="KSO_WM_UNIT_CLEAR" val="1"/>
  <p:tag name="KSO_WM_UNIT_LAYERLEVEL" val="1_1"/>
  <p:tag name="KSO_WM_DIAGRAM_GROUP_CODE" val="l1-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10*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4"/>
  <p:tag name="KSO_WM_UNIT_ID" val="custom160137_10*l_i*1_4"/>
  <p:tag name="KSO_WM_UNIT_CLEAR" val="1"/>
  <p:tag name="KSO_WM_UNIT_LAYERLEVEL" val="1_1"/>
  <p:tag name="KSO_WM_DIAGRAM_GROUP_CODE" val="l1-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4"/>
  <p:tag name="KSO_WM_UNIT_TYPE" val="l_h_f"/>
  <p:tag name="KSO_WM_UNIT_INDEX" val="1_4_1"/>
  <p:tag name="KSO_WM_UNIT_ID" val="custom160137_10*l_h_f*1_4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4"/>
  <p:tag name="KSO_WM_UNIT_TYPE" val="l_i"/>
  <p:tag name="KSO_WM_UNIT_INDEX" val="1_5"/>
  <p:tag name="KSO_WM_UNIT_ID" val="custom160137_10*l_i*1_5"/>
  <p:tag name="KSO_WM_UNIT_CLEAR" val="1"/>
  <p:tag name="KSO_WM_UNIT_LAYERLEVEL" val="1_1"/>
  <p:tag name="KSO_WM_DIAGRAM_GROUP_CODE" val="l1-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10*l_i*1_2"/>
  <p:tag name="KSO_WM_UNIT_CLEAR" val="1"/>
  <p:tag name="KSO_WM_UNIT_LAYERLEVEL" val="1_1"/>
  <p:tag name="KSO_WM_DIAGRAM_GROUP_CODE" val="l1-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10*l_i*1_3"/>
  <p:tag name="KSO_WM_UNIT_CLEAR" val="1"/>
  <p:tag name="KSO_WM_UNIT_LAYERLEVEL" val="1_1"/>
  <p:tag name="KSO_WM_DIAGRAM_GROUP_CODE" val="l1-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0*i*12"/>
  <p:tag name="KSO_WM_TEMPLATE_CATEGORY" val="custom"/>
  <p:tag name="KSO_WM_TEMPLATE_INDEX" val="160137"/>
  <p:tag name="KSO_WM_UNIT_INDEX" val="12"/>
</p:tagLst>
</file>

<file path=ppt/tags/tag79.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11"/>
  <p:tag name="KSO_WM_SLIDE_INDEX" val="11"/>
  <p:tag name="KSO_WM_SLIDE_ITEM_CNT" val="6"/>
  <p:tag name="KSO_WM_SLIDE_LAYOUT" val="l"/>
  <p:tag name="KSO_WM_SLIDE_LAYOUT_CNT" val="1"/>
  <p:tag name="KSO_WM_SLIDE_TYPE" val="contents"/>
  <p:tag name="KSO_WM_BEAUTIFY_FLAG" val="#wm#"/>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TAG_VERSION" val="1.0"/>
  <p:tag name="KSO_WM_BEAUTIFY_FLAG" val="#wm#"/>
  <p:tag name="KSO_WM_UNIT_TYPE" val="i"/>
  <p:tag name="KSO_WM_UNIT_ID" val="279*i*3"/>
  <p:tag name="KSO_WM_TEMPLATE_CATEGORY" val="custom"/>
  <p:tag name="KSO_WM_TEMPLATE_INDEX" val="160137"/>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11*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11*l_i*1_1"/>
  <p:tag name="KSO_WM_UNIT_CLEAR" val="1"/>
  <p:tag name="KSO_WM_UNIT_LAYERLEVEL" val="1_1"/>
  <p:tag name="KSO_WM_DIAGRAM_GROUP_CODE" val="l1-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11*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11*l_i*1_2"/>
  <p:tag name="KSO_WM_UNIT_CLEAR" val="1"/>
  <p:tag name="KSO_WM_UNIT_LAYERLEVEL" val="1_1"/>
  <p:tag name="KSO_WM_DIAGRAM_GROUP_CODE" val="l1-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5"/>
  <p:tag name="KSO_WM_UNIT_TYPE" val="l_h_f"/>
  <p:tag name="KSO_WM_UNIT_INDEX" val="1_5_1"/>
  <p:tag name="KSO_WM_UNIT_ID" val="custom160137_11*l_h_f*1_5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5"/>
  <p:tag name="KSO_WM_UNIT_TYPE" val="l_i"/>
  <p:tag name="KSO_WM_UNIT_INDEX" val="1_3"/>
  <p:tag name="KSO_WM_UNIT_ID" val="custom160137_11*l_i*1_3"/>
  <p:tag name="KSO_WM_UNIT_CLEAR" val="1"/>
  <p:tag name="KSO_WM_UNIT_LAYERLEVEL" val="1_1"/>
  <p:tag name="KSO_WM_DIAGRAM_GROUP_CODE" val="l1-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11*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4"/>
  <p:tag name="KSO_WM_UNIT_ID" val="custom160137_11*l_i*1_4"/>
  <p:tag name="KSO_WM_UNIT_CLEAR" val="1"/>
  <p:tag name="KSO_WM_UNIT_LAYERLEVEL" val="1_1"/>
  <p:tag name="KSO_WM_DIAGRAM_GROUP_CODE" val="l1-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4"/>
  <p:tag name="KSO_WM_UNIT_TYPE" val="l_h_f"/>
  <p:tag name="KSO_WM_UNIT_INDEX" val="1_4_1"/>
  <p:tag name="KSO_WM_UNIT_ID" val="custom160137_11*l_h_f*1_4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4"/>
  <p:tag name="KSO_WM_UNIT_TYPE" val="l_i"/>
  <p:tag name="KSO_WM_UNIT_INDEX" val="1_5"/>
  <p:tag name="KSO_WM_UNIT_ID" val="custom160137_11*l_i*1_5"/>
  <p:tag name="KSO_WM_UNIT_CLEAR" val="1"/>
  <p:tag name="KSO_WM_UNIT_LAYERLEVEL" val="1_1"/>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TAG_VERSION" val="1.0"/>
  <p:tag name="KSO_WM_BEAUTIFY_FLAG" val="#wm#"/>
  <p:tag name="KSO_WM_UNIT_TYPE" val="i"/>
  <p:tag name="KSO_WM_UNIT_ID" val="279*i*4"/>
  <p:tag name="KSO_WM_TEMPLATE_CATEGORY" val="custom"/>
  <p:tag name="KSO_WM_TEMPLATE_INDEX" val="160137"/>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6"/>
  <p:tag name="KSO_WM_UNIT_TYPE" val="l_h_f"/>
  <p:tag name="KSO_WM_UNIT_INDEX" val="1_6_1"/>
  <p:tag name="KSO_WM_UNIT_ID" val="custom160137_11*l_h_f*1_6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6"/>
  <p:tag name="KSO_WM_UNIT_TYPE" val="l_i"/>
  <p:tag name="KSO_WM_UNIT_INDEX" val="1_6"/>
  <p:tag name="KSO_WM_UNIT_ID" val="custom160137_11*l_i*1_6"/>
  <p:tag name="KSO_WM_UNIT_CLEAR" val="1"/>
  <p:tag name="KSO_WM_UNIT_LAYERLEVEL" val="1_1"/>
  <p:tag name="KSO_WM_DIAGRAM_GROUP_CODE" val="l1-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11*l_i*1_2"/>
  <p:tag name="KSO_WM_UNIT_CLEAR" val="1"/>
  <p:tag name="KSO_WM_UNIT_LAYERLEVEL" val="1_1"/>
  <p:tag name="KSO_WM_DIAGRAM_GROUP_CODE" val="l1-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11*l_i*1_3"/>
  <p:tag name="KSO_WM_UNIT_CLEAR" val="1"/>
  <p:tag name="KSO_WM_UNIT_LAYERLEVEL" val="1_1"/>
  <p:tag name="KSO_WM_DIAGRAM_GROUP_CODE" val="l1-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1*i*14"/>
  <p:tag name="KSO_WM_TEMPLATE_CATEGORY" val="custom"/>
  <p:tag name="KSO_WM_TEMPLATE_INDEX" val="160137"/>
  <p:tag name="KSO_WM_UNIT_INDEX" val="14"/>
</p:tagLst>
</file>

<file path=ppt/tags/tag95.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SECTION"/>
  <p:tag name="ID" val="545823"/>
  <p:tag name="KSO_WM_TEMPLATE_CATEGORY" val="custom"/>
  <p:tag name="KSO_WM_TEMPLATE_INDEX" val="160137"/>
  <p:tag name="KSO_WM_TAG_VERSION" val="1.0"/>
  <p:tag name="KSO_WM_SLIDE_ID" val="custom160137_12"/>
  <p:tag name="KSO_WM_SLIDE_INDEX" val="12"/>
  <p:tag name="KSO_WM_SLIDE_ITEM_CNT" val="1"/>
  <p:tag name="KSO_WM_SLIDE_LAYOUT" val="e_a"/>
  <p:tag name="KSO_WM_SLIDE_LAYOUT_CNT" val="1_1"/>
  <p:tag name="KSO_WM_SLIDE_TYPE" val="sectionTitle"/>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2*a*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7"/>
  <p:tag name="KSO_WM_UNIT_TYPE" val="e"/>
  <p:tag name="KSO_WM_UNIT_INDEX" val="1"/>
  <p:tag name="KSO_WM_UNIT_ID" val="custom160137_12*e*1"/>
  <p:tag name="KSO_WM_UNIT_CLEAR" val="1"/>
  <p:tag name="KSO_WM_UNIT_LAYERLEVEL" val="1"/>
  <p:tag name="KSO_WM_UNIT_VALUE" val="1"/>
  <p:tag name="KSO_WM_UNIT_HIGHLIGHT" val="0"/>
  <p:tag name="KSO_WM_UNIT_COMPATIBLE" val="1"/>
  <p:tag name="KSO_WM_UNIT_PRESET_TEXT" val="1"/>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7"/>
  <p:tag name="KSO_WM_TAG_VERSION" val="1.0"/>
  <p:tag name="KSO_WM_SLIDE_ID" val="custom160137_13"/>
  <p:tag name="KSO_WM_SLIDE_INDEX" val="13"/>
  <p:tag name="KSO_WM_SLIDE_ITEM_CNT" val="1"/>
  <p:tag name="KSO_WM_SLIDE_LAYOUT" val="a_l"/>
  <p:tag name="KSO_WM_SLIDE_LAYOUT_CNT" val="1_1"/>
  <p:tag name="KSO_WM_SLIDE_TYPE" val="text"/>
  <p:tag name="KSO_WM_BEAUTIFY_FLAG" val="#wm#"/>
  <p:tag name="KSO_WM_SLIDE_POSITION" val="358*181"/>
  <p:tag name="KSO_WM_SLIDE_SIZE" val="244*266"/>
  <p:tag name="KSO_WM_DIAGRAM_GROUP_CODE" val="l1-2"/>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7_13*i*0"/>
  <p:tag name="KSO_WM_TEMPLATE_CATEGORY" val="custom"/>
  <p:tag name="KSO_WM_TEMPLATE_INDEX" val="160137"/>
  <p:tag name="KSO_WM_UNIT_INDEX" val="0"/>
</p:tagLst>
</file>

<file path=ppt/theme/theme1.xml><?xml version="1.0" encoding="utf-8"?>
<a:theme xmlns:a="http://schemas.openxmlformats.org/drawingml/2006/main" name="A000120140530A99PPBG">
  <a:themeElements>
    <a:clrScheme name="abc">
      <a:dk1>
        <a:srgbClr val="4D4D4D"/>
      </a:dk1>
      <a:lt1>
        <a:srgbClr val="FFFFFF"/>
      </a:lt1>
      <a:dk2>
        <a:srgbClr val="FFFFFF"/>
      </a:dk2>
      <a:lt2>
        <a:srgbClr val="4D4D4D"/>
      </a:lt2>
      <a:accent1>
        <a:srgbClr val="946A7D"/>
      </a:accent1>
      <a:accent2>
        <a:srgbClr val="B99179"/>
      </a:accent2>
      <a:accent3>
        <a:srgbClr val="9994A6"/>
      </a:accent3>
      <a:accent4>
        <a:srgbClr val="898CC1"/>
      </a:accent4>
      <a:accent5>
        <a:srgbClr val="626FCC"/>
      </a:accent5>
      <a:accent6>
        <a:srgbClr val="4DA98A"/>
      </a:accent6>
      <a:hlink>
        <a:srgbClr val="00AE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A000120150716A01KPBG</Template>
  <TotalTime>0</TotalTime>
  <Words>553</Words>
  <Application>Microsoft Office PowerPoint</Application>
  <PresentationFormat>宽屏</PresentationFormat>
  <Paragraphs>165</Paragraphs>
  <Slides>27</Slides>
  <Notes>27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幼圆</vt:lpstr>
      <vt:lpstr>Arial</vt:lpstr>
      <vt:lpstr>Calibri</vt:lpstr>
      <vt:lpstr>Wingdings 2</vt:lpstr>
      <vt:lpstr>A000120140530A99PPBG</vt:lpstr>
      <vt:lpstr>LOREM IPSUM DOLOR LO</vt:lpstr>
      <vt:lpstr>LOREM IPSUM DOLOR LOREM </vt:lpstr>
      <vt:lpstr>LOREM IPSUM DOLOR LOREM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 LOREM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LO</dc:title>
  <dc:creator>优品PPT</dc:creator>
  <cp:keywords>http:/www.ypppt.com</cp:keywords>
  <dc:description>http://www.ypppt.com/</dc:description>
  <cp:lastModifiedBy>天 下</cp:lastModifiedBy>
  <cp:revision>218</cp:revision>
  <dcterms:created xsi:type="dcterms:W3CDTF">2015-10-14T06:52:00Z</dcterms:created>
  <dcterms:modified xsi:type="dcterms:W3CDTF">2021-01-04T14:26:05Z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y fmtid="{D5CDD505-2E9C-101B-9397-08002B2CF9AE}" pid="3" name="name">
    <vt:lpwstr>水墨风景.pptx</vt:lpwstr>
  </property>
  <property fmtid="{D5CDD505-2E9C-101B-9397-08002B2CF9AE}" pid="4" name="fileid">
    <vt:lpwstr>860977</vt:lpwstr>
  </property>
  <property fmtid="{D5CDD505-2E9C-101B-9397-08002B2CF9AE}" pid="5" name="search_tags">
    <vt:lpwstr>PPT模板</vt:lpwstr>
  </property>
</Properties>
</file>