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6"/>
  </p:notesMasterIdLst>
  <p:sldIdLst>
    <p:sldId id="256" r:id="rId2"/>
    <p:sldId id="259" r:id="rId3"/>
    <p:sldId id="260" r:id="rId4"/>
    <p:sldId id="264" r:id="rId5"/>
    <p:sldId id="265" r:id="rId6"/>
    <p:sldId id="266" r:id="rId7"/>
    <p:sldId id="267" r:id="rId8"/>
    <p:sldId id="261" r:id="rId9"/>
    <p:sldId id="268" r:id="rId10"/>
    <p:sldId id="269" r:id="rId11"/>
    <p:sldId id="270" r:id="rId12"/>
    <p:sldId id="271" r:id="rId13"/>
    <p:sldId id="262" r:id="rId14"/>
    <p:sldId id="272" r:id="rId15"/>
    <p:sldId id="273" r:id="rId16"/>
    <p:sldId id="274" r:id="rId17"/>
    <p:sldId id="275" r:id="rId18"/>
    <p:sldId id="263" r:id="rId19"/>
    <p:sldId id="276" r:id="rId20"/>
    <p:sldId id="277" r:id="rId21"/>
    <p:sldId id="278" r:id="rId22"/>
    <p:sldId id="279" r:id="rId23"/>
    <p:sldId id="280" r:id="rId24"/>
    <p:sldId id="257" r:id="rId25"/>
  </p:sldIdLst>
  <p:sldSz cx="12192000" cy="6858000"/>
  <p:notesSz cx="6858000" cy="9144000"/>
  <p:custDataLst>
    <p:tags r:id="rId2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88" d="100"/>
          <a:sy n="88" d="100"/>
        </p:scale>
        <p:origin x="246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537-4596-95BF-001197EFA7F7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537-4596-95BF-001197EFA7F7}"/>
              </c:ext>
            </c:extLst>
          </c:dPt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8.1999999999999993</c:v>
                </c:pt>
                <c:pt idx="1">
                  <c:v>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537-4596-95BF-001197EFA7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>
          <a:latin typeface="WenYue GuDianMingChaoTi (Non-Commercial Use)" pitchFamily="50" charset="-122"/>
          <a:ea typeface="WenYue GuDianMingChaoTi (Non-Commercial Use)" pitchFamily="50" charset="-122"/>
          <a:sym typeface="WenYue GuDianMingChaoTi (Non-Commercial Use)" pitchFamily="50" charset="-122"/>
        </a:defRPr>
      </a:pPr>
      <a:endParaRPr lang="zh-CN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B2D-4DB1-A650-63023CDE61FE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B2D-4DB1-A650-63023CDE61FE}"/>
              </c:ext>
            </c:extLst>
          </c:dPt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5.2</c:v>
                </c:pt>
                <c:pt idx="1">
                  <c:v>6.2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B2D-4DB1-A650-63023CDE61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>
          <a:latin typeface="WenYue GuDianMingChaoTi (Non-Commercial Use)" pitchFamily="50" charset="-122"/>
          <a:ea typeface="WenYue GuDianMingChaoTi (Non-Commercial Use)" pitchFamily="50" charset="-122"/>
          <a:sym typeface="WenYue GuDianMingChaoTi (Non-Commercial Use)" pitchFamily="50" charset="-122"/>
        </a:defRPr>
      </a:pPr>
      <a:endParaRPr lang="zh-CN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640-4CCC-A71B-E5E80AB4044B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640-4CCC-A71B-E5E80AB4044B}"/>
              </c:ext>
            </c:extLst>
          </c:dPt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5.2</c:v>
                </c:pt>
                <c:pt idx="1">
                  <c:v>9.1999999999999993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640-4CCC-A71B-E5E80AB404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>
          <a:latin typeface="WenYue GuDianMingChaoTi (Non-Commercial Use)" pitchFamily="50" charset="-122"/>
          <a:ea typeface="WenYue GuDianMingChaoTi (Non-Commercial Use)" pitchFamily="50" charset="-122"/>
          <a:sym typeface="WenYue GuDianMingChaoTi (Non-Commercial Use)" pitchFamily="50" charset="-122"/>
        </a:defRPr>
      </a:pPr>
      <a:endParaRPr lang="zh-CN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7C7-4D74-9AA6-76B13BD9A0CF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7C7-4D74-9AA6-76B13BD9A0CF}"/>
              </c:ext>
            </c:extLst>
          </c:dPt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6.2</c:v>
                </c:pt>
                <c:pt idx="1">
                  <c:v>4.2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7C7-4D74-9AA6-76B13BD9A0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>
          <a:latin typeface="WenYue GuDianMingChaoTi (Non-Commercial Use)" pitchFamily="50" charset="-122"/>
          <a:ea typeface="WenYue GuDianMingChaoTi (Non-Commercial Use)" pitchFamily="50" charset="-122"/>
          <a:sym typeface="WenYue GuDianMingChaoTi (Non-Commercial Use)" pitchFamily="50" charset="-122"/>
        </a:defRPr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028221-70B7-4110-BF75-6AFEE43E200F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F74F45-099D-43A2-B584-23C894FE44E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F74F45-099D-43A2-B584-23C894FE44E0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F74F45-099D-43A2-B584-23C894FE44E0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F74F45-099D-43A2-B584-23C894FE44E0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F74F45-099D-43A2-B584-23C894FE44E0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F74F45-099D-43A2-B584-23C894FE44E0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F74F45-099D-43A2-B584-23C894FE44E0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F74F45-099D-43A2-B584-23C894FE44E0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F74F45-099D-43A2-B584-23C894FE44E0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F74F45-099D-43A2-B584-23C894FE44E0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F74F45-099D-43A2-B584-23C894FE44E0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F74F45-099D-43A2-B584-23C894FE44E0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F74F45-099D-43A2-B584-23C894FE44E0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F74F45-099D-43A2-B584-23C894FE44E0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F74F45-099D-43A2-B584-23C894FE44E0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F74F45-099D-43A2-B584-23C894FE44E0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F74F45-099D-43A2-B584-23C894FE44E0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F74F45-099D-43A2-B584-23C894FE44E0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F74F45-099D-43A2-B584-23C894FE44E0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F74F45-099D-43A2-B584-23C894FE44E0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F74F45-099D-43A2-B584-23C894FE44E0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F74F45-099D-43A2-B584-23C894FE44E0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F74F45-099D-43A2-B584-23C894FE44E0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F74F45-099D-43A2-B584-23C894FE44E0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F74F45-099D-43A2-B584-23C894FE44E0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A6CBE32-CB80-45A2-B064-7782E42F6192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54F99E5-93F2-41B0-BFA7-64D3A818324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A6CBE32-CB80-45A2-B064-7782E42F6192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54F99E5-93F2-41B0-BFA7-64D3A818324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A6CBE32-CB80-45A2-B064-7782E42F6192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54F99E5-93F2-41B0-BFA7-64D3A818324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A6CBE32-CB80-45A2-B064-7782E42F6192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54F99E5-93F2-41B0-BFA7-64D3A818324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A6CBE32-CB80-45A2-B064-7782E42F6192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54F99E5-93F2-41B0-BFA7-64D3A818324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A6CBE32-CB80-45A2-B064-7782E42F6192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54F99E5-93F2-41B0-BFA7-64D3A818324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A6CBE32-CB80-45A2-B064-7782E42F6192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54F99E5-93F2-41B0-BFA7-64D3A818324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A6CBE32-CB80-45A2-B064-7782E42F6192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54F99E5-93F2-41B0-BFA7-64D3A818324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A6CBE32-CB80-45A2-B064-7782E42F6192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54F99E5-93F2-41B0-BFA7-64D3A818324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A6CBE32-CB80-45A2-B064-7782E42F6192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54F99E5-93F2-41B0-BFA7-64D3A818324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A6CBE32-CB80-45A2-B064-7782E42F6192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54F99E5-93F2-41B0-BFA7-64D3A818324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2943628" y="2522373"/>
            <a:ext cx="631213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zh-CN" altLang="en-US" sz="1400" b="1" dirty="0">
                <a:solidFill>
                  <a:schemeClr val="accent1">
                    <a:lumMod val="50000"/>
                    <a:alpha val="0"/>
                  </a:schemeClr>
                </a:solidFill>
                <a:latin typeface="Auraka方黑檀" panose="02020700000000000000" pitchFamily="18" charset="-128"/>
                <a:ea typeface="Auraka方黑檀" panose="02020700000000000000" pitchFamily="18" charset="-128"/>
                <a:sym typeface="逐浪细阁体" panose="03000509000000000000" pitchFamily="65" charset="-122"/>
              </a:rPr>
              <a:t>感谢您下载包图网平台上提供的</a:t>
            </a:r>
            <a:r>
              <a:rPr lang="en-US" altLang="zh-CN" sz="1400" b="1" dirty="0">
                <a:solidFill>
                  <a:schemeClr val="accent1">
                    <a:lumMod val="50000"/>
                    <a:alpha val="0"/>
                  </a:schemeClr>
                </a:solidFill>
                <a:latin typeface="Auraka方黑檀" panose="02020700000000000000" pitchFamily="18" charset="-128"/>
                <a:ea typeface="Auraka方黑檀" panose="02020700000000000000" pitchFamily="18" charset="-128"/>
                <a:sym typeface="逐浪细阁体" panose="03000509000000000000" pitchFamily="65" charset="-122"/>
              </a:rPr>
              <a:t>PPT</a:t>
            </a:r>
            <a:r>
              <a:rPr lang="zh-CN" altLang="en-US" sz="1400" b="1" dirty="0">
                <a:solidFill>
                  <a:schemeClr val="accent1">
                    <a:lumMod val="50000"/>
                    <a:alpha val="0"/>
                  </a:schemeClr>
                </a:solidFill>
                <a:latin typeface="Auraka方黑檀" panose="02020700000000000000" pitchFamily="18" charset="-128"/>
                <a:ea typeface="Auraka方黑檀" panose="02020700000000000000" pitchFamily="18" charset="-128"/>
                <a:sym typeface="逐浪细阁体" panose="03000509000000000000" pitchFamily="65" charset="-122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  <a:endParaRPr lang="en-US" altLang="zh-CN" sz="1400" b="1" dirty="0">
              <a:solidFill>
                <a:schemeClr val="accent1">
                  <a:lumMod val="50000"/>
                  <a:alpha val="0"/>
                </a:schemeClr>
              </a:solidFill>
              <a:latin typeface="Auraka方黑檀" panose="02020700000000000000" pitchFamily="18" charset="-128"/>
              <a:ea typeface="Auraka方黑檀" panose="02020700000000000000" pitchFamily="18" charset="-128"/>
              <a:sym typeface="逐浪细阁体" panose="03000509000000000000" pitchFamily="65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image" Target="../media/image4.png"/><Relationship Id="rId11" Type="http://schemas.openxmlformats.org/officeDocument/2006/relationships/image" Target="../media/image10.png"/><Relationship Id="rId5" Type="http://schemas.openxmlformats.org/officeDocument/2006/relationships/image" Target="../media/image3.jpeg"/><Relationship Id="rId10" Type="http://schemas.openxmlformats.org/officeDocument/2006/relationships/image" Target="../media/image9.png"/><Relationship Id="rId4" Type="http://schemas.openxmlformats.org/officeDocument/2006/relationships/notesSlide" Target="../notesSlides/notesSlide13.xml"/><Relationship Id="rId9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image" Target="../media/image4.png"/><Relationship Id="rId11" Type="http://schemas.openxmlformats.org/officeDocument/2006/relationships/image" Target="../media/image10.png"/><Relationship Id="rId5" Type="http://schemas.openxmlformats.org/officeDocument/2006/relationships/image" Target="../media/image3.jpeg"/><Relationship Id="rId10" Type="http://schemas.openxmlformats.org/officeDocument/2006/relationships/image" Target="../media/image9.png"/><Relationship Id="rId4" Type="http://schemas.openxmlformats.org/officeDocument/2006/relationships/notesSlide" Target="../notesSlides/notesSlide18.xml"/><Relationship Id="rId9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3.jpe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4.png"/><Relationship Id="rId11" Type="http://schemas.openxmlformats.org/officeDocument/2006/relationships/image" Target="../media/image10.png"/><Relationship Id="rId5" Type="http://schemas.openxmlformats.org/officeDocument/2006/relationships/image" Target="../media/image3.jpeg"/><Relationship Id="rId10" Type="http://schemas.openxmlformats.org/officeDocument/2006/relationships/image" Target="../media/image9.png"/><Relationship Id="rId4" Type="http://schemas.openxmlformats.org/officeDocument/2006/relationships/notesSlide" Target="../notesSlides/notesSlide3.xml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hart" Target="../charts/chart3.xml"/><Relationship Id="rId3" Type="http://schemas.openxmlformats.org/officeDocument/2006/relationships/image" Target="../media/image3.jpeg"/><Relationship Id="rId7" Type="http://schemas.openxmlformats.org/officeDocument/2006/relationships/chart" Target="../charts/char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1.xml"/><Relationship Id="rId11" Type="http://schemas.openxmlformats.org/officeDocument/2006/relationships/image" Target="../media/image15.png"/><Relationship Id="rId5" Type="http://schemas.openxmlformats.org/officeDocument/2006/relationships/image" Target="../media/image6.png"/><Relationship Id="rId10" Type="http://schemas.openxmlformats.org/officeDocument/2006/relationships/image" Target="../media/image14.png"/><Relationship Id="rId4" Type="http://schemas.openxmlformats.org/officeDocument/2006/relationships/image" Target="../media/image4.png"/><Relationship Id="rId9" Type="http://schemas.openxmlformats.org/officeDocument/2006/relationships/chart" Target="../charts/char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4.png"/><Relationship Id="rId11" Type="http://schemas.openxmlformats.org/officeDocument/2006/relationships/image" Target="../media/image10.png"/><Relationship Id="rId5" Type="http://schemas.openxmlformats.org/officeDocument/2006/relationships/image" Target="../media/image3.jpeg"/><Relationship Id="rId10" Type="http://schemas.openxmlformats.org/officeDocument/2006/relationships/image" Target="../media/image9.png"/><Relationship Id="rId4" Type="http://schemas.openxmlformats.org/officeDocument/2006/relationships/notesSlide" Target="../notesSlides/notesSlide8.xml"/><Relationship Id="rId9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68"/>
          <a:stretch>
            <a:fillRect/>
          </a:stretch>
        </p:blipFill>
        <p:spPr>
          <a:xfrm>
            <a:off x="375920" y="399223"/>
            <a:ext cx="11419840" cy="6059554"/>
          </a:xfrm>
          <a:prstGeom prst="rect">
            <a:avLst/>
          </a:prstGeom>
          <a:effectLst>
            <a:outerShdw blurRad="114300" dist="63500" dir="2700000" algn="tl" rotWithShape="0">
              <a:prstClr val="black">
                <a:alpha val="36000"/>
              </a:prstClr>
            </a:outerShdw>
          </a:effectLst>
        </p:spPr>
      </p:pic>
      <p:grpSp>
        <p:nvGrpSpPr>
          <p:cNvPr id="28" name="组合 27"/>
          <p:cNvGrpSpPr/>
          <p:nvPr/>
        </p:nvGrpSpPr>
        <p:grpSpPr>
          <a:xfrm>
            <a:off x="5181600" y="1248362"/>
            <a:ext cx="4994695" cy="4219035"/>
            <a:chOff x="6096000" y="1319482"/>
            <a:chExt cx="4994695" cy="4219035"/>
          </a:xfrm>
        </p:grpSpPr>
        <p:grpSp>
          <p:nvGrpSpPr>
            <p:cNvPr id="11" name="组合 10"/>
            <p:cNvGrpSpPr/>
            <p:nvPr/>
          </p:nvGrpSpPr>
          <p:grpSpPr>
            <a:xfrm>
              <a:off x="6096000" y="1319482"/>
              <a:ext cx="4994695" cy="4219035"/>
              <a:chOff x="4246777" y="1244822"/>
              <a:chExt cx="4994695" cy="4219035"/>
            </a:xfrm>
          </p:grpSpPr>
          <p:sp>
            <p:nvSpPr>
              <p:cNvPr id="12" name="矩形 11"/>
              <p:cNvSpPr/>
              <p:nvPr/>
            </p:nvSpPr>
            <p:spPr>
              <a:xfrm rot="16200000">
                <a:off x="8086725" y="2769870"/>
                <a:ext cx="397510" cy="1911985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文悦古典明朝体 (非商业使用) W5" pitchFamily="2" charset="-122"/>
                  <a:ea typeface="文悦古典明朝体 (非商业使用) W5" pitchFamily="2" charset="-122"/>
                  <a:sym typeface="WenYue GuDianMingChaoTi (Non-Commercial Use)" pitchFamily="50" charset="-122"/>
                </a:endParaRPr>
              </a:p>
            </p:txBody>
          </p:sp>
          <p:grpSp>
            <p:nvGrpSpPr>
              <p:cNvPr id="13" name="组合 12"/>
              <p:cNvGrpSpPr/>
              <p:nvPr/>
            </p:nvGrpSpPr>
            <p:grpSpPr>
              <a:xfrm>
                <a:off x="4246777" y="1244822"/>
                <a:ext cx="4633533" cy="4219035"/>
                <a:chOff x="4388485" y="1195610"/>
                <a:chExt cx="4633533" cy="4219035"/>
              </a:xfrm>
            </p:grpSpPr>
            <p:sp>
              <p:nvSpPr>
                <p:cNvPr id="14" name="文本框 13"/>
                <p:cNvSpPr txBox="1"/>
                <p:nvPr/>
              </p:nvSpPr>
              <p:spPr>
                <a:xfrm>
                  <a:off x="7485184" y="1195610"/>
                  <a:ext cx="954107" cy="101566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zh-CN" altLang="en-US" sz="6000" dirty="0">
                      <a:latin typeface="文悦古典明朝体 (非商业使用) W5" pitchFamily="2" charset="-122"/>
                      <a:ea typeface="文悦古典明朝体 (非商业使用) W5" pitchFamily="2" charset="-122"/>
                      <a:sym typeface="WenYue GuDianMingChaoTi (Non-Commercial Use)" pitchFamily="50" charset="-122"/>
                    </a:rPr>
                    <a:t>中</a:t>
                  </a:r>
                </a:p>
              </p:txBody>
            </p:sp>
            <p:sp>
              <p:nvSpPr>
                <p:cNvPr id="15" name="文本框 14"/>
                <p:cNvSpPr txBox="1"/>
                <p:nvPr/>
              </p:nvSpPr>
              <p:spPr>
                <a:xfrm>
                  <a:off x="8201995" y="1818607"/>
                  <a:ext cx="792480" cy="82296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zh-CN" altLang="en-US" sz="4800" dirty="0">
                      <a:latin typeface="文悦古典明朝体 (非商业使用) W5" pitchFamily="2" charset="-122"/>
                      <a:ea typeface="文悦古典明朝体 (非商业使用) W5" pitchFamily="2" charset="-122"/>
                      <a:sym typeface="WenYue GuDianMingChaoTi (Non-Commercial Use)" pitchFamily="50" charset="-122"/>
                    </a:rPr>
                    <a:t>国</a:t>
                  </a:r>
                </a:p>
              </p:txBody>
            </p:sp>
            <p:sp>
              <p:nvSpPr>
                <p:cNvPr id="16" name="文本框 15"/>
                <p:cNvSpPr txBox="1"/>
                <p:nvPr/>
              </p:nvSpPr>
              <p:spPr>
                <a:xfrm>
                  <a:off x="7199828" y="2204050"/>
                  <a:ext cx="1210588" cy="132343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zh-CN" altLang="en-US" sz="8000" dirty="0">
                      <a:solidFill>
                        <a:schemeClr val="accent1"/>
                      </a:solidFill>
                      <a:latin typeface="文悦古典明朝体 (非商业使用) W5" pitchFamily="2" charset="-122"/>
                      <a:ea typeface="文悦古典明朝体 (非商业使用) W5" pitchFamily="2" charset="-122"/>
                      <a:sym typeface="WenYue GuDianMingChaoTi (Non-Commercial Use)" pitchFamily="50" charset="-122"/>
                    </a:rPr>
                    <a:t>韵</a:t>
                  </a:r>
                </a:p>
              </p:txBody>
            </p:sp>
            <p:sp>
              <p:nvSpPr>
                <p:cNvPr id="17" name="文本框 16"/>
                <p:cNvSpPr txBox="1"/>
                <p:nvPr/>
              </p:nvSpPr>
              <p:spPr>
                <a:xfrm>
                  <a:off x="8229538" y="2598790"/>
                  <a:ext cx="792480" cy="82296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zh-CN" altLang="en-US" sz="4800" dirty="0">
                      <a:latin typeface="文悦古典明朝体 (非商业使用) W5" pitchFamily="2" charset="-122"/>
                      <a:ea typeface="文悦古典明朝体 (非商业使用) W5" pitchFamily="2" charset="-122"/>
                      <a:sym typeface="WenYue GuDianMingChaoTi (Non-Commercial Use)" pitchFamily="50" charset="-122"/>
                    </a:rPr>
                    <a:t>风</a:t>
                  </a:r>
                </a:p>
              </p:txBody>
            </p:sp>
            <p:sp>
              <p:nvSpPr>
                <p:cNvPr id="18" name="椭圆 17"/>
                <p:cNvSpPr/>
                <p:nvPr/>
              </p:nvSpPr>
              <p:spPr>
                <a:xfrm>
                  <a:off x="4388485" y="3191510"/>
                  <a:ext cx="1308735" cy="1308735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latin typeface="文悦古典明朝体 (非商业使用) W5" pitchFamily="2" charset="-122"/>
                    <a:ea typeface="文悦古典明朝体 (非商业使用) W5" pitchFamily="2" charset="-122"/>
                    <a:sym typeface="WenYue GuDianMingChaoTi (Non-Commercial Use)" pitchFamily="50" charset="-122"/>
                  </a:endParaRPr>
                </a:p>
              </p:txBody>
            </p:sp>
            <p:sp>
              <p:nvSpPr>
                <p:cNvPr id="19" name="文本框 18"/>
                <p:cNvSpPr txBox="1"/>
                <p:nvPr/>
              </p:nvSpPr>
              <p:spPr>
                <a:xfrm>
                  <a:off x="5279793" y="2007578"/>
                  <a:ext cx="2123658" cy="3231467"/>
                </a:xfrm>
                <a:prstGeom prst="rect">
                  <a:avLst/>
                </a:prstGeom>
                <a:noFill/>
              </p:spPr>
              <p:txBody>
                <a:bodyPr vert="eaVert" wrap="square" rtlCol="0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zh-CN" altLang="en-US" sz="1200" spc="6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文悦古典明朝体 (非商业使用) W5" pitchFamily="2" charset="-122"/>
                      <a:ea typeface="文悦古典明朝体 (非商业使用) W5" pitchFamily="2" charset="-122"/>
                      <a:sym typeface="WenYue GuDianMingChaoTi (Non-Commercial Use)" pitchFamily="50" charset="-122"/>
                    </a:rPr>
                    <a:t>水陆草木之花，可爱者甚蕃。晋陶渊明独爱菊。自李唐来，</a:t>
                  </a:r>
                </a:p>
                <a:p>
                  <a:pPr>
                    <a:lnSpc>
                      <a:spcPct val="150000"/>
                    </a:lnSpc>
                  </a:pPr>
                  <a:r>
                    <a:rPr lang="zh-CN" altLang="en-US" sz="1200" spc="6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文悦古典明朝体 (非商业使用) W5" pitchFamily="2" charset="-122"/>
                      <a:ea typeface="文悦古典明朝体 (非商业使用) W5" pitchFamily="2" charset="-122"/>
                      <a:sym typeface="WenYue GuDianMingChaoTi (Non-Commercial Use)" pitchFamily="50" charset="-122"/>
                    </a:rPr>
                    <a:t>世人盛爱牡丹。予独爱莲之出淤泥而不染，濯清涟而不妖，中通外直，不蔓不枝，香远益清，亭亭净植，可远观而不可亵玩焉。</a:t>
                  </a:r>
                </a:p>
              </p:txBody>
            </p:sp>
            <p:sp>
              <p:nvSpPr>
                <p:cNvPr id="20" name="文本框 19"/>
                <p:cNvSpPr txBox="1"/>
                <p:nvPr/>
              </p:nvSpPr>
              <p:spPr>
                <a:xfrm>
                  <a:off x="4604270" y="3380989"/>
                  <a:ext cx="877163" cy="92333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zh-CN" altLang="en-US" sz="5400" dirty="0">
                      <a:solidFill>
                        <a:schemeClr val="bg1"/>
                      </a:solidFill>
                      <a:latin typeface="文悦古典明朝体 (非商业使用) W5" pitchFamily="2" charset="-122"/>
                      <a:ea typeface="文悦古典明朝体 (非商业使用) W5" pitchFamily="2" charset="-122"/>
                      <a:sym typeface="WenYue GuDianMingChaoTi (Non-Commercial Use)" pitchFamily="50" charset="-122"/>
                    </a:rPr>
                    <a:t>古</a:t>
                  </a:r>
                  <a:endParaRPr lang="zh-CN" altLang="zh-CN" sz="5400" dirty="0">
                    <a:solidFill>
                      <a:schemeClr val="bg1"/>
                    </a:solidFill>
                    <a:latin typeface="文悦古典明朝体 (非商业使用) W5" pitchFamily="2" charset="-122"/>
                    <a:ea typeface="文悦古典明朝体 (非商业使用) W5" pitchFamily="2" charset="-122"/>
                    <a:sym typeface="WenYue GuDianMingChaoTi (Non-Commercial Use)" pitchFamily="50" charset="-122"/>
                  </a:endParaRPr>
                </a:p>
              </p:txBody>
            </p:sp>
            <p:grpSp>
              <p:nvGrpSpPr>
                <p:cNvPr id="22" name="组合 21"/>
                <p:cNvGrpSpPr/>
                <p:nvPr/>
              </p:nvGrpSpPr>
              <p:grpSpPr>
                <a:xfrm>
                  <a:off x="5064125" y="1616710"/>
                  <a:ext cx="2479675" cy="3797935"/>
                  <a:chOff x="7975" y="2546"/>
                  <a:chExt cx="3905" cy="5981"/>
                </a:xfrm>
              </p:grpSpPr>
              <p:grpSp>
                <p:nvGrpSpPr>
                  <p:cNvPr id="23" name="组合 22"/>
                  <p:cNvGrpSpPr/>
                  <p:nvPr/>
                </p:nvGrpSpPr>
                <p:grpSpPr>
                  <a:xfrm>
                    <a:off x="7975" y="2546"/>
                    <a:ext cx="3903" cy="5981"/>
                    <a:chOff x="7975" y="2546"/>
                    <a:chExt cx="3903" cy="5981"/>
                  </a:xfrm>
                </p:grpSpPr>
                <p:sp>
                  <p:nvSpPr>
                    <p:cNvPr id="25" name="任意多边形 24"/>
                    <p:cNvSpPr/>
                    <p:nvPr/>
                  </p:nvSpPr>
                  <p:spPr>
                    <a:xfrm>
                      <a:off x="7975" y="2546"/>
                      <a:ext cx="3778" cy="2324"/>
                    </a:xfrm>
                    <a:custGeom>
                      <a:avLst/>
                      <a:gdLst>
                        <a:gd name="connisteX0" fmla="*/ 2063750 w 2063750"/>
                        <a:gd name="connsiteY0" fmla="*/ 0 h 1708150"/>
                        <a:gd name="connisteX1" fmla="*/ 0 w 2063750"/>
                        <a:gd name="connsiteY1" fmla="*/ 0 h 1708150"/>
                        <a:gd name="connisteX2" fmla="*/ 0 w 2063750"/>
                        <a:gd name="connsiteY2" fmla="*/ 1708150 h 1708150"/>
                      </a:gdLst>
                      <a:ahLst/>
                      <a:cxnLst>
                        <a:cxn ang="0">
                          <a:pos x="connisteX0" y="connsiteY0"/>
                        </a:cxn>
                        <a:cxn ang="0">
                          <a:pos x="connisteX1" y="connsiteY1"/>
                        </a:cxn>
                        <a:cxn ang="0">
                          <a:pos x="connisteX2" y="connsiteY2"/>
                        </a:cxn>
                      </a:cxnLst>
                      <a:rect l="l" t="t" r="r" b="b"/>
                      <a:pathLst>
                        <a:path w="2063750" h="1708150">
                          <a:moveTo>
                            <a:pt x="2063750" y="0"/>
                          </a:moveTo>
                          <a:lnTo>
                            <a:pt x="0" y="0"/>
                          </a:lnTo>
                          <a:lnTo>
                            <a:pt x="0" y="1708150"/>
                          </a:lnTo>
                        </a:path>
                      </a:pathLst>
                    </a:custGeom>
                    <a:ln w="25400">
                      <a:solidFill>
                        <a:schemeClr val="accent1"/>
                      </a:solidFill>
                    </a:ln>
                  </p:spPr>
                  <p:style>
                    <a:lnRef idx="3">
                      <a:schemeClr val="accent3"/>
                    </a:lnRef>
                    <a:fillRef idx="0">
                      <a:schemeClr val="accent3"/>
                    </a:fillRef>
                    <a:effectRef idx="2">
                      <a:schemeClr val="accent3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altLang="zh-CN" dirty="0">
                          <a:latin typeface="文悦古典明朝体 (非商业使用) W5" pitchFamily="2" charset="-122"/>
                          <a:ea typeface="文悦古典明朝体 (非商业使用) W5" pitchFamily="2" charset="-122"/>
                          <a:sym typeface="WenYue GuDianMingChaoTi (Non-Commercial Use)" pitchFamily="50" charset="-122"/>
                        </a:rPr>
                        <a:t> </a:t>
                      </a:r>
                    </a:p>
                  </p:txBody>
                </p:sp>
                <p:sp>
                  <p:nvSpPr>
                    <p:cNvPr id="26" name="任意多边形 25"/>
                    <p:cNvSpPr/>
                    <p:nvPr/>
                  </p:nvSpPr>
                  <p:spPr>
                    <a:xfrm>
                      <a:off x="7976" y="7225"/>
                      <a:ext cx="3902" cy="1302"/>
                    </a:xfrm>
                    <a:custGeom>
                      <a:avLst/>
                      <a:gdLst>
                        <a:gd name="connisteX0" fmla="*/ 0 w 2585720"/>
                        <a:gd name="connsiteY0" fmla="*/ 0 h 972820"/>
                        <a:gd name="connisteX1" fmla="*/ 0 w 2585720"/>
                        <a:gd name="connsiteY1" fmla="*/ 972820 h 972820"/>
                        <a:gd name="connisteX2" fmla="*/ 2585720 w 2585720"/>
                        <a:gd name="connsiteY2" fmla="*/ 972820 h 972820"/>
                      </a:gdLst>
                      <a:ahLst/>
                      <a:cxnLst>
                        <a:cxn ang="0">
                          <a:pos x="connisteX0" y="connsiteY0"/>
                        </a:cxn>
                        <a:cxn ang="0">
                          <a:pos x="connisteX1" y="connsiteY1"/>
                        </a:cxn>
                        <a:cxn ang="0">
                          <a:pos x="connisteX2" y="connsiteY2"/>
                        </a:cxn>
                      </a:cxnLst>
                      <a:rect l="l" t="t" r="r" b="b"/>
                      <a:pathLst>
                        <a:path w="2585720" h="972820">
                          <a:moveTo>
                            <a:pt x="0" y="0"/>
                          </a:moveTo>
                          <a:lnTo>
                            <a:pt x="0" y="972820"/>
                          </a:lnTo>
                          <a:lnTo>
                            <a:pt x="2585720" y="972820"/>
                          </a:lnTo>
                        </a:path>
                      </a:pathLst>
                    </a:custGeom>
                    <a:ln w="25400">
                      <a:solidFill>
                        <a:schemeClr val="accent1"/>
                      </a:solidFill>
                    </a:ln>
                  </p:spPr>
                  <p:style>
                    <a:lnRef idx="3">
                      <a:schemeClr val="accent3"/>
                    </a:lnRef>
                    <a:fillRef idx="0">
                      <a:schemeClr val="accent3"/>
                    </a:fillRef>
                    <a:effectRef idx="2">
                      <a:schemeClr val="accent3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dirty="0">
                        <a:latin typeface="文悦古典明朝体 (非商业使用) W5" pitchFamily="2" charset="-122"/>
                        <a:ea typeface="文悦古典明朝体 (非商业使用) W5" pitchFamily="2" charset="-122"/>
                        <a:sym typeface="WenYue GuDianMingChaoTi (Non-Commercial Use)" pitchFamily="50" charset="-122"/>
                      </a:endParaRPr>
                    </a:p>
                  </p:txBody>
                </p:sp>
              </p:grpSp>
              <p:cxnSp>
                <p:nvCxnSpPr>
                  <p:cNvPr id="24" name="直接连接符 23"/>
                  <p:cNvCxnSpPr/>
                  <p:nvPr/>
                </p:nvCxnSpPr>
                <p:spPr>
                  <a:xfrm flipV="1">
                    <a:off x="11880" y="6613"/>
                    <a:ext cx="0" cy="1914"/>
                  </a:xfrm>
                  <a:prstGeom prst="line">
                    <a:avLst/>
                  </a:prstGeom>
                  <a:ln w="25400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sp>
          <p:nvSpPr>
            <p:cNvPr id="27" name="文本框 26"/>
            <p:cNvSpPr txBox="1"/>
            <p:nvPr/>
          </p:nvSpPr>
          <p:spPr>
            <a:xfrm>
              <a:off x="9263391" y="3625856"/>
              <a:ext cx="176683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pc="600">
                  <a:solidFill>
                    <a:schemeClr val="tx1">
                      <a:lumMod val="75000"/>
                      <a:lumOff val="25000"/>
                    </a:schemeClr>
                  </a:solidFill>
                  <a:latin typeface="文悦古典明朝体 (非商业使用) W5" pitchFamily="2" charset="-122"/>
                  <a:ea typeface="文悦古典明朝体 (非商业使用) W5" pitchFamily="2" charset="-122"/>
                  <a:sym typeface="WenYue GuDianMingChaoTi (Non-Commercial Use)" pitchFamily="50" charset="-122"/>
                </a:rPr>
                <a:t>xiazaii</a:t>
              </a:r>
              <a:r>
                <a:rPr lang="zh-CN" altLang="en-US" spc="600">
                  <a:solidFill>
                    <a:schemeClr val="tx1">
                      <a:lumMod val="75000"/>
                      <a:lumOff val="25000"/>
                    </a:schemeClr>
                  </a:solidFill>
                  <a:latin typeface="文悦古典明朝体 (非商业使用) W5" pitchFamily="2" charset="-122"/>
                  <a:ea typeface="文悦古典明朝体 (非商业使用) W5" pitchFamily="2" charset="-122"/>
                  <a:sym typeface="WenYue GuDianMingChaoTi (Non-Commercial Use)" pitchFamily="50" charset="-122"/>
                </a:rPr>
                <a:t>制作</a:t>
              </a:r>
              <a:endParaRPr lang="zh-CN" altLang="en-US" spc="600" dirty="0">
                <a:solidFill>
                  <a:schemeClr val="tx1">
                    <a:lumMod val="75000"/>
                    <a:lumOff val="25000"/>
                  </a:schemeClr>
                </a:solidFill>
                <a:latin typeface="文悦古典明朝体 (非商业使用) W5" pitchFamily="2" charset="-122"/>
                <a:ea typeface="文悦古典明朝体 (非商业使用) W5" pitchFamily="2" charset="-122"/>
                <a:sym typeface="WenYue GuDianMingChaoTi (Non-Commercial Use)" pitchFamily="50" charset="-122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1971882" y="399223"/>
            <a:ext cx="636587" cy="1440000"/>
            <a:chOff x="417513" y="0"/>
            <a:chExt cx="636587" cy="1440000"/>
          </a:xfrm>
        </p:grpSpPr>
        <p:grpSp>
          <p:nvGrpSpPr>
            <p:cNvPr id="30" name="组合 29"/>
            <p:cNvGrpSpPr/>
            <p:nvPr/>
          </p:nvGrpSpPr>
          <p:grpSpPr>
            <a:xfrm>
              <a:off x="442914" y="0"/>
              <a:ext cx="611186" cy="1440000"/>
              <a:chOff x="442913" y="0"/>
              <a:chExt cx="243256" cy="1440000"/>
            </a:xfrm>
          </p:grpSpPr>
          <p:sp>
            <p:nvSpPr>
              <p:cNvPr id="32" name="矩形 31"/>
              <p:cNvSpPr/>
              <p:nvPr/>
            </p:nvSpPr>
            <p:spPr>
              <a:xfrm>
                <a:off x="442913" y="0"/>
                <a:ext cx="204787" cy="1440000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文悦古典明朝体 (非商业使用) W5" pitchFamily="2" charset="-122"/>
                  <a:ea typeface="文悦古典明朝体 (非商业使用) W5" pitchFamily="2" charset="-122"/>
                  <a:sym typeface="WenYue GuDianMingChaoTi (Non-Commercial Use)" pitchFamily="50" charset="-122"/>
                </a:endParaRPr>
              </a:p>
            </p:txBody>
          </p:sp>
          <p:cxnSp>
            <p:nvCxnSpPr>
              <p:cNvPr id="33" name="直接连接符 32"/>
              <p:cNvCxnSpPr/>
              <p:nvPr/>
            </p:nvCxnSpPr>
            <p:spPr>
              <a:xfrm>
                <a:off x="686169" y="0"/>
                <a:ext cx="0" cy="1440000"/>
              </a:xfrm>
              <a:prstGeom prst="line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1" name="文本框 30"/>
            <p:cNvSpPr txBox="1"/>
            <p:nvPr/>
          </p:nvSpPr>
          <p:spPr>
            <a:xfrm>
              <a:off x="417513" y="123539"/>
              <a:ext cx="553998" cy="1308100"/>
            </a:xfrm>
            <a:prstGeom prst="rect">
              <a:avLst/>
            </a:prstGeom>
            <a:noFill/>
            <a:ln>
              <a:noFill/>
            </a:ln>
          </p:spPr>
          <p:txBody>
            <a:bodyPr vert="eaVert"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1200" cap="none" spc="6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文悦古典明朝体 (非商业使用) W5" pitchFamily="2" charset="-122"/>
                  <a:ea typeface="文悦古典明朝体 (非商业使用) W5" pitchFamily="2" charset="-122"/>
                  <a:sym typeface="WenYue GuDianMingChaoTi (Non-Commercial Use)" pitchFamily="50" charset="-122"/>
                </a:rPr>
                <a:t>古</a:t>
              </a:r>
              <a:r>
                <a:rPr kumimoji="0" lang="en-US" altLang="zh-CN" sz="2400" b="0" i="0" u="none" strike="noStrike" kern="1200" cap="none" spc="6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文悦古典明朝体 (非商业使用) W5" pitchFamily="2" charset="-122"/>
                  <a:ea typeface="文悦古典明朝体 (非商业使用) W5" pitchFamily="2" charset="-122"/>
                  <a:sym typeface="WenYue GuDianMingChaoTi (Non-Commercial Use)" pitchFamily="50" charset="-122"/>
                </a:rPr>
                <a:t>·</a:t>
              </a:r>
              <a:r>
                <a:rPr kumimoji="0" lang="zh-CN" altLang="en-US" sz="2400" b="0" i="0" u="none" strike="noStrike" kern="1200" cap="none" spc="6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文悦古典明朝体 (非商业使用) W5" pitchFamily="2" charset="-122"/>
                  <a:ea typeface="文悦古典明朝体 (非商业使用) W5" pitchFamily="2" charset="-122"/>
                  <a:sym typeface="WenYue GuDianMingChaoTi (Non-Commercial Use)" pitchFamily="50" charset="-122"/>
                </a:rPr>
                <a:t>韵</a:t>
              </a:r>
            </a:p>
          </p:txBody>
        </p:sp>
      </p:grpSp>
      <p:pic>
        <p:nvPicPr>
          <p:cNvPr id="36" name="图片 35"/>
          <p:cNvPicPr>
            <a:picLocks noChangeAspect="1"/>
          </p:cNvPicPr>
          <p:nvPr/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687" y="3292785"/>
            <a:ext cx="1999697" cy="199969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47287" y="396240"/>
            <a:ext cx="11499273" cy="6055821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effectLst>
            <a:outerShdw blurRad="114300" dist="38100" dir="2700000" algn="tl" rotWithShape="0">
              <a:prstClr val="black">
                <a:alpha val="3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7" name="组合 26"/>
          <p:cNvGrpSpPr/>
          <p:nvPr/>
        </p:nvGrpSpPr>
        <p:grpSpPr>
          <a:xfrm>
            <a:off x="5757446" y="0"/>
            <a:ext cx="677108" cy="1615440"/>
            <a:chOff x="5757446" y="0"/>
            <a:chExt cx="677108" cy="1615440"/>
          </a:xfrm>
        </p:grpSpPr>
        <p:sp>
          <p:nvSpPr>
            <p:cNvPr id="25" name="五边形 24"/>
            <p:cNvSpPr/>
            <p:nvPr/>
          </p:nvSpPr>
          <p:spPr>
            <a:xfrm rot="5400000">
              <a:off x="5289203" y="490220"/>
              <a:ext cx="1615440" cy="635000"/>
            </a:xfrm>
            <a:prstGeom prst="homePlate">
              <a:avLst/>
            </a:prstGeom>
            <a:solidFill>
              <a:schemeClr val="accent2"/>
            </a:solidFill>
            <a:ln>
              <a:noFill/>
            </a:ln>
            <a:effectLst>
              <a:outerShdw blurRad="76200" dist="12700" dir="2700000" algn="tl" rotWithShape="0">
                <a:prstClr val="black">
                  <a:alpha val="4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5757446" y="200660"/>
              <a:ext cx="677108" cy="121412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ctr"/>
              <a:r>
                <a:rPr lang="zh-CN" altLang="en-US" sz="3200" spc="600" dirty="0">
                  <a:solidFill>
                    <a:schemeClr val="bg1"/>
                  </a:solidFill>
                  <a:latin typeface="文悦古典明朝体 (非商业使用) W5" pitchFamily="2" charset="-122"/>
                  <a:ea typeface="文悦古典明朝体 (非商业使用) W5" pitchFamily="2" charset="-122"/>
                </a:rPr>
                <a:t>二章</a:t>
              </a:r>
            </a:p>
          </p:txBody>
        </p:sp>
      </p:grpSp>
      <p:pic>
        <p:nvPicPr>
          <p:cNvPr id="42" name="图片 41"/>
          <p:cNvPicPr>
            <a:picLocks noChangeAspect="1"/>
          </p:cNvPicPr>
          <p:nvPr/>
        </p:nvPicPr>
        <p:blipFill rotWithShape="1">
          <a:blip r:embed="rId4" cstate="email">
            <a:grayscl/>
          </a:blip>
          <a:srcRect/>
          <a:stretch>
            <a:fillRect/>
          </a:stretch>
        </p:blipFill>
        <p:spPr>
          <a:xfrm flipH="1">
            <a:off x="9988338" y="396240"/>
            <a:ext cx="1878351" cy="2042160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5" cstate="email">
            <a:grayscl/>
          </a:blip>
          <a:srcRect/>
          <a:stretch>
            <a:fillRect/>
          </a:stretch>
        </p:blipFill>
        <p:spPr>
          <a:xfrm>
            <a:off x="338554" y="5073396"/>
            <a:ext cx="3404771" cy="137866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222" y="1706860"/>
            <a:ext cx="4237804" cy="4237804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6060870" y="1706860"/>
            <a:ext cx="4703995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chemeClr val="accent1"/>
                </a:solidFill>
                <a:latin typeface="文悦古典明朝体 (非商业使用) W5" pitchFamily="2" charset="-122"/>
                <a:ea typeface="文悦古典明朝体 (非商业使用) W5" pitchFamily="2" charset="-122"/>
                <a:sym typeface="WenYue GuDianMingChaoTi (Non-Commercial Use)" pitchFamily="50" charset="-122"/>
              </a:rPr>
              <a:t>添加标题</a:t>
            </a:r>
            <a:endParaRPr lang="en-US" altLang="zh-CN" sz="2800" b="1" dirty="0">
              <a:solidFill>
                <a:schemeClr val="accent1"/>
              </a:solidFill>
              <a:latin typeface="文悦古典明朝体 (非商业使用) W5" pitchFamily="2" charset="-122"/>
              <a:ea typeface="文悦古典明朝体 (非商业使用) W5" pitchFamily="2" charset="-122"/>
              <a:sym typeface="WenYue GuDianMingChaoTi (Non-Commercial Use)" pitchFamily="50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latin typeface="文悦古典明朝体 (非商业使用) W5" pitchFamily="2" charset="-122"/>
                <a:ea typeface="文悦古典明朝体 (非商业使用) W5" pitchFamily="2" charset="-122"/>
                <a:sym typeface="WenYue GuDianMingChaoTi (Non-Commercial Use)" pitchFamily="50" charset="-122"/>
              </a:rPr>
              <a:t>单击此处添加文本单击此处添加单击此处添加文本单击此处添加</a:t>
            </a:r>
          </a:p>
          <a:p>
            <a:pPr algn="ctr">
              <a:lnSpc>
                <a:spcPct val="150000"/>
              </a:lnSpc>
            </a:pPr>
            <a:endParaRPr lang="zh-CN" altLang="en-US" sz="1200" dirty="0">
              <a:solidFill>
                <a:schemeClr val="bg1"/>
              </a:solidFill>
              <a:latin typeface="文悦古典明朝体 (非商业使用) W5" pitchFamily="2" charset="-122"/>
              <a:ea typeface="文悦古典明朝体 (非商业使用) W5" pitchFamily="2" charset="-122"/>
              <a:sym typeface="WenYue GuDianMingChaoTi (Non-Commercial Use)" pitchFamily="50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6068246" y="3810791"/>
            <a:ext cx="4703995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chemeClr val="accent1"/>
                </a:solidFill>
                <a:latin typeface="文悦古典明朝体 (非商业使用) W5" pitchFamily="2" charset="-122"/>
                <a:ea typeface="文悦古典明朝体 (非商业使用) W5" pitchFamily="2" charset="-122"/>
                <a:sym typeface="WenYue GuDianMingChaoTi (Non-Commercial Use)" pitchFamily="50" charset="-122"/>
              </a:rPr>
              <a:t>添加标题</a:t>
            </a:r>
            <a:endParaRPr lang="en-US" altLang="zh-CN" sz="2800" b="1" dirty="0">
              <a:solidFill>
                <a:schemeClr val="accent1"/>
              </a:solidFill>
              <a:latin typeface="文悦古典明朝体 (非商业使用) W5" pitchFamily="2" charset="-122"/>
              <a:ea typeface="文悦古典明朝体 (非商业使用) W5" pitchFamily="2" charset="-122"/>
              <a:sym typeface="WenYue GuDianMingChaoTi (Non-Commercial Use)" pitchFamily="50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latin typeface="文悦古典明朝体 (非商业使用) W5" pitchFamily="2" charset="-122"/>
                <a:ea typeface="文悦古典明朝体 (非商业使用) W5" pitchFamily="2" charset="-122"/>
                <a:sym typeface="WenYue GuDianMingChaoTi (Non-Commercial Use)" pitchFamily="50" charset="-122"/>
              </a:rPr>
              <a:t>单击此处添加文本单击此处添加单击此处添加文本单击此处添加</a:t>
            </a:r>
          </a:p>
          <a:p>
            <a:pPr algn="ctr">
              <a:lnSpc>
                <a:spcPct val="150000"/>
              </a:lnSpc>
            </a:pPr>
            <a:endParaRPr lang="zh-CN" altLang="en-US" sz="1400" dirty="0">
              <a:solidFill>
                <a:schemeClr val="bg1"/>
              </a:solidFill>
              <a:latin typeface="文悦古典明朝体 (非商业使用) W5" pitchFamily="2" charset="-122"/>
              <a:ea typeface="文悦古典明朝体 (非商业使用) W5" pitchFamily="2" charset="-122"/>
              <a:sym typeface="WenYue GuDianMingChaoTi (Non-Commercial Use)" pitchFamily="50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47287" y="396240"/>
            <a:ext cx="11499273" cy="6055821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effectLst>
            <a:outerShdw blurRad="114300" dist="38100" dir="2700000" algn="tl" rotWithShape="0">
              <a:prstClr val="black">
                <a:alpha val="3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7" name="组合 26"/>
          <p:cNvGrpSpPr/>
          <p:nvPr/>
        </p:nvGrpSpPr>
        <p:grpSpPr>
          <a:xfrm>
            <a:off x="5757446" y="0"/>
            <a:ext cx="677108" cy="1615440"/>
            <a:chOff x="5757446" y="0"/>
            <a:chExt cx="677108" cy="1615440"/>
          </a:xfrm>
        </p:grpSpPr>
        <p:sp>
          <p:nvSpPr>
            <p:cNvPr id="25" name="五边形 24"/>
            <p:cNvSpPr/>
            <p:nvPr/>
          </p:nvSpPr>
          <p:spPr>
            <a:xfrm rot="5400000">
              <a:off x="5289203" y="490220"/>
              <a:ext cx="1615440" cy="635000"/>
            </a:xfrm>
            <a:prstGeom prst="homePlate">
              <a:avLst/>
            </a:prstGeom>
            <a:solidFill>
              <a:schemeClr val="accent2"/>
            </a:solidFill>
            <a:ln>
              <a:noFill/>
            </a:ln>
            <a:effectLst>
              <a:outerShdw blurRad="76200" dist="12700" dir="2700000" algn="tl" rotWithShape="0">
                <a:prstClr val="black">
                  <a:alpha val="4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5757446" y="200660"/>
              <a:ext cx="677108" cy="121412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ctr"/>
              <a:r>
                <a:rPr lang="zh-CN" altLang="en-US" sz="3200" spc="600" dirty="0">
                  <a:solidFill>
                    <a:schemeClr val="bg1"/>
                  </a:solidFill>
                  <a:latin typeface="文悦古典明朝体 (非商业使用) W5" pitchFamily="2" charset="-122"/>
                  <a:ea typeface="文悦古典明朝体 (非商业使用) W5" pitchFamily="2" charset="-122"/>
                </a:rPr>
                <a:t>二章</a:t>
              </a:r>
            </a:p>
          </p:txBody>
        </p:sp>
      </p:grpSp>
      <p:pic>
        <p:nvPicPr>
          <p:cNvPr id="42" name="图片 41"/>
          <p:cNvPicPr>
            <a:picLocks noChangeAspect="1"/>
          </p:cNvPicPr>
          <p:nvPr/>
        </p:nvPicPr>
        <p:blipFill rotWithShape="1">
          <a:blip r:embed="rId4" cstate="email">
            <a:grayscl/>
          </a:blip>
          <a:srcRect/>
          <a:stretch>
            <a:fillRect/>
          </a:stretch>
        </p:blipFill>
        <p:spPr>
          <a:xfrm flipH="1">
            <a:off x="9988338" y="396240"/>
            <a:ext cx="1878351" cy="2042160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5" cstate="email">
            <a:grayscl/>
          </a:blip>
          <a:srcRect/>
          <a:stretch>
            <a:fillRect/>
          </a:stretch>
        </p:blipFill>
        <p:spPr>
          <a:xfrm>
            <a:off x="338554" y="5073396"/>
            <a:ext cx="3404771" cy="137866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616242" y="3731799"/>
            <a:ext cx="4230318" cy="2680986"/>
          </a:xfrm>
          <a:prstGeom prst="rect">
            <a:avLst/>
          </a:prstGeom>
        </p:spPr>
      </p:pic>
      <p:grpSp>
        <p:nvGrpSpPr>
          <p:cNvPr id="9" name="组合 8"/>
          <p:cNvGrpSpPr/>
          <p:nvPr/>
        </p:nvGrpSpPr>
        <p:grpSpPr bwMode="auto">
          <a:xfrm>
            <a:off x="2439625" y="2066257"/>
            <a:ext cx="3236912" cy="3236913"/>
            <a:chOff x="0" y="0"/>
            <a:chExt cx="3236976" cy="3236976"/>
          </a:xfrm>
        </p:grpSpPr>
        <p:sp>
          <p:nvSpPr>
            <p:cNvPr id="10" name="椭圆 9"/>
            <p:cNvSpPr>
              <a:spLocks noChangeArrowheads="1"/>
            </p:cNvSpPr>
            <p:nvPr/>
          </p:nvSpPr>
          <p:spPr bwMode="auto">
            <a:xfrm>
              <a:off x="0" y="0"/>
              <a:ext cx="3236976" cy="3236976"/>
            </a:xfrm>
            <a:prstGeom prst="ellipse">
              <a:avLst/>
            </a:prstGeom>
            <a:noFill/>
            <a:ln w="12700" cmpd="sng">
              <a:solidFill>
                <a:srgbClr val="D7D0CE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 dirty="0">
                <a:solidFill>
                  <a:srgbClr val="FF0000"/>
                </a:solidFill>
                <a:latin typeface="文悦古典明朝体 (非商业使用) W5" pitchFamily="2" charset="-122"/>
                <a:ea typeface="文悦古典明朝体 (非商业使用) W5" pitchFamily="2" charset="-122"/>
                <a:sym typeface="WenYue GuDianMingChaoTi (Non-Commercial Use)" pitchFamily="50" charset="-122"/>
              </a:endParaRPr>
            </a:p>
          </p:txBody>
        </p:sp>
        <p:sp>
          <p:nvSpPr>
            <p:cNvPr id="11" name="Freeform 106"/>
            <p:cNvSpPr/>
            <p:nvPr/>
          </p:nvSpPr>
          <p:spPr bwMode="auto">
            <a:xfrm>
              <a:off x="1445105" y="370067"/>
              <a:ext cx="346765" cy="415609"/>
            </a:xfrm>
            <a:custGeom>
              <a:avLst/>
              <a:gdLst>
                <a:gd name="T0" fmla="*/ 184 w 240"/>
                <a:gd name="T1" fmla="*/ 0 h 288"/>
                <a:gd name="T2" fmla="*/ 128 w 240"/>
                <a:gd name="T3" fmla="*/ 67 h 288"/>
                <a:gd name="T4" fmla="*/ 163 w 240"/>
                <a:gd name="T5" fmla="*/ 67 h 288"/>
                <a:gd name="T6" fmla="*/ 163 w 240"/>
                <a:gd name="T7" fmla="*/ 100 h 288"/>
                <a:gd name="T8" fmla="*/ 163 w 240"/>
                <a:gd name="T9" fmla="*/ 101 h 288"/>
                <a:gd name="T10" fmla="*/ 154 w 240"/>
                <a:gd name="T11" fmla="*/ 122 h 288"/>
                <a:gd name="T12" fmla="*/ 128 w 240"/>
                <a:gd name="T13" fmla="*/ 152 h 288"/>
                <a:gd name="T14" fmla="*/ 120 w 240"/>
                <a:gd name="T15" fmla="*/ 160 h 288"/>
                <a:gd name="T16" fmla="*/ 112 w 240"/>
                <a:gd name="T17" fmla="*/ 152 h 288"/>
                <a:gd name="T18" fmla="*/ 86 w 240"/>
                <a:gd name="T19" fmla="*/ 122 h 288"/>
                <a:gd name="T20" fmla="*/ 78 w 240"/>
                <a:gd name="T21" fmla="*/ 101 h 288"/>
                <a:gd name="T22" fmla="*/ 78 w 240"/>
                <a:gd name="T23" fmla="*/ 100 h 288"/>
                <a:gd name="T24" fmla="*/ 78 w 240"/>
                <a:gd name="T25" fmla="*/ 67 h 288"/>
                <a:gd name="T26" fmla="*/ 112 w 240"/>
                <a:gd name="T27" fmla="*/ 67 h 288"/>
                <a:gd name="T28" fmla="*/ 56 w 240"/>
                <a:gd name="T29" fmla="*/ 0 h 288"/>
                <a:gd name="T30" fmla="*/ 0 w 240"/>
                <a:gd name="T31" fmla="*/ 67 h 288"/>
                <a:gd name="T32" fmla="*/ 35 w 240"/>
                <a:gd name="T33" fmla="*/ 67 h 288"/>
                <a:gd name="T34" fmla="*/ 35 w 240"/>
                <a:gd name="T35" fmla="*/ 100 h 288"/>
                <a:gd name="T36" fmla="*/ 60 w 240"/>
                <a:gd name="T37" fmla="*/ 158 h 288"/>
                <a:gd name="T38" fmla="*/ 89 w 240"/>
                <a:gd name="T39" fmla="*/ 189 h 288"/>
                <a:gd name="T40" fmla="*/ 89 w 240"/>
                <a:gd name="T41" fmla="*/ 189 h 288"/>
                <a:gd name="T42" fmla="*/ 89 w 240"/>
                <a:gd name="T43" fmla="*/ 288 h 288"/>
                <a:gd name="T44" fmla="*/ 152 w 240"/>
                <a:gd name="T45" fmla="*/ 288 h 288"/>
                <a:gd name="T46" fmla="*/ 152 w 240"/>
                <a:gd name="T47" fmla="*/ 188 h 288"/>
                <a:gd name="T48" fmla="*/ 180 w 240"/>
                <a:gd name="T49" fmla="*/ 158 h 288"/>
                <a:gd name="T50" fmla="*/ 205 w 240"/>
                <a:gd name="T51" fmla="*/ 100 h 288"/>
                <a:gd name="T52" fmla="*/ 205 w 240"/>
                <a:gd name="T53" fmla="*/ 67 h 288"/>
                <a:gd name="T54" fmla="*/ 240 w 240"/>
                <a:gd name="T55" fmla="*/ 67 h 288"/>
                <a:gd name="T56" fmla="*/ 184 w 240"/>
                <a:gd name="T57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40" h="288">
                  <a:moveTo>
                    <a:pt x="184" y="0"/>
                  </a:moveTo>
                  <a:cubicBezTo>
                    <a:pt x="128" y="67"/>
                    <a:pt x="128" y="67"/>
                    <a:pt x="128" y="67"/>
                  </a:cubicBezTo>
                  <a:cubicBezTo>
                    <a:pt x="163" y="67"/>
                    <a:pt x="163" y="67"/>
                    <a:pt x="163" y="67"/>
                  </a:cubicBezTo>
                  <a:cubicBezTo>
                    <a:pt x="163" y="76"/>
                    <a:pt x="163" y="83"/>
                    <a:pt x="163" y="100"/>
                  </a:cubicBezTo>
                  <a:cubicBezTo>
                    <a:pt x="163" y="101"/>
                    <a:pt x="163" y="101"/>
                    <a:pt x="163" y="101"/>
                  </a:cubicBezTo>
                  <a:cubicBezTo>
                    <a:pt x="163" y="106"/>
                    <a:pt x="160" y="113"/>
                    <a:pt x="154" y="122"/>
                  </a:cubicBezTo>
                  <a:cubicBezTo>
                    <a:pt x="148" y="131"/>
                    <a:pt x="139" y="141"/>
                    <a:pt x="128" y="152"/>
                  </a:cubicBezTo>
                  <a:cubicBezTo>
                    <a:pt x="126" y="155"/>
                    <a:pt x="123" y="157"/>
                    <a:pt x="120" y="160"/>
                  </a:cubicBezTo>
                  <a:cubicBezTo>
                    <a:pt x="117" y="157"/>
                    <a:pt x="114" y="155"/>
                    <a:pt x="112" y="152"/>
                  </a:cubicBezTo>
                  <a:cubicBezTo>
                    <a:pt x="101" y="141"/>
                    <a:pt x="92" y="131"/>
                    <a:pt x="86" y="122"/>
                  </a:cubicBezTo>
                  <a:cubicBezTo>
                    <a:pt x="80" y="113"/>
                    <a:pt x="78" y="106"/>
                    <a:pt x="78" y="101"/>
                  </a:cubicBezTo>
                  <a:cubicBezTo>
                    <a:pt x="78" y="101"/>
                    <a:pt x="78" y="101"/>
                    <a:pt x="78" y="100"/>
                  </a:cubicBezTo>
                  <a:cubicBezTo>
                    <a:pt x="78" y="83"/>
                    <a:pt x="78" y="76"/>
                    <a:pt x="78" y="67"/>
                  </a:cubicBezTo>
                  <a:cubicBezTo>
                    <a:pt x="112" y="67"/>
                    <a:pt x="112" y="67"/>
                    <a:pt x="112" y="67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76"/>
                    <a:pt x="35" y="83"/>
                    <a:pt x="35" y="100"/>
                  </a:cubicBezTo>
                  <a:cubicBezTo>
                    <a:pt x="35" y="123"/>
                    <a:pt x="47" y="142"/>
                    <a:pt x="60" y="158"/>
                  </a:cubicBezTo>
                  <a:cubicBezTo>
                    <a:pt x="69" y="169"/>
                    <a:pt x="79" y="179"/>
                    <a:pt x="89" y="189"/>
                  </a:cubicBezTo>
                  <a:cubicBezTo>
                    <a:pt x="89" y="189"/>
                    <a:pt x="89" y="189"/>
                    <a:pt x="89" y="189"/>
                  </a:cubicBezTo>
                  <a:cubicBezTo>
                    <a:pt x="89" y="288"/>
                    <a:pt x="89" y="288"/>
                    <a:pt x="89" y="288"/>
                  </a:cubicBezTo>
                  <a:cubicBezTo>
                    <a:pt x="152" y="288"/>
                    <a:pt x="152" y="288"/>
                    <a:pt x="152" y="288"/>
                  </a:cubicBezTo>
                  <a:cubicBezTo>
                    <a:pt x="152" y="188"/>
                    <a:pt x="152" y="188"/>
                    <a:pt x="152" y="188"/>
                  </a:cubicBezTo>
                  <a:cubicBezTo>
                    <a:pt x="162" y="179"/>
                    <a:pt x="172" y="169"/>
                    <a:pt x="180" y="158"/>
                  </a:cubicBezTo>
                  <a:cubicBezTo>
                    <a:pt x="194" y="142"/>
                    <a:pt x="205" y="123"/>
                    <a:pt x="205" y="100"/>
                  </a:cubicBezTo>
                  <a:cubicBezTo>
                    <a:pt x="205" y="83"/>
                    <a:pt x="205" y="76"/>
                    <a:pt x="205" y="67"/>
                  </a:cubicBezTo>
                  <a:cubicBezTo>
                    <a:pt x="240" y="67"/>
                    <a:pt x="240" y="67"/>
                    <a:pt x="240" y="67"/>
                  </a:cubicBezTo>
                  <a:lnTo>
                    <a:pt x="184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rgbClr val="D7D0CE"/>
              </a:solidFill>
              <a:round/>
            </a:ln>
          </p:spPr>
          <p:txBody>
            <a:bodyPr/>
            <a:lstStyle/>
            <a:p>
              <a:endParaRPr lang="zh-CN" altLang="en-US" dirty="0">
                <a:solidFill>
                  <a:srgbClr val="FF0000"/>
                </a:solidFill>
                <a:latin typeface="文悦古典明朝体 (非商业使用) W5" pitchFamily="2" charset="-122"/>
                <a:ea typeface="文悦古典明朝体 (非商业使用) W5" pitchFamily="2" charset="-122"/>
                <a:sym typeface="WenYue GuDianMingChaoTi (Non-Commercial Use)" pitchFamily="50" charset="-122"/>
              </a:endParaRPr>
            </a:p>
          </p:txBody>
        </p:sp>
      </p:grpSp>
      <p:sp>
        <p:nvSpPr>
          <p:cNvPr id="12" name="文本框 11"/>
          <p:cNvSpPr txBox="1"/>
          <p:nvPr/>
        </p:nvSpPr>
        <p:spPr>
          <a:xfrm>
            <a:off x="2579417" y="3221978"/>
            <a:ext cx="2973613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b="1" dirty="0">
                <a:solidFill>
                  <a:schemeClr val="accent1"/>
                </a:solidFill>
                <a:latin typeface="文悦古典明朝体 (非商业使用) W5" pitchFamily="2" charset="-122"/>
                <a:ea typeface="文悦古典明朝体 (非商业使用) W5" pitchFamily="2" charset="-122"/>
                <a:sym typeface="WenYue GuDianMingChaoTi (Non-Commercial Use)" pitchFamily="50" charset="-122"/>
              </a:rPr>
              <a:t>添加标题</a:t>
            </a:r>
            <a:endParaRPr lang="en-US" altLang="zh-CN" b="1" dirty="0">
              <a:solidFill>
                <a:schemeClr val="accent1"/>
              </a:solidFill>
              <a:latin typeface="文悦古典明朝体 (非商业使用) W5" pitchFamily="2" charset="-122"/>
              <a:ea typeface="文悦古典明朝体 (非商业使用) W5" pitchFamily="2" charset="-122"/>
              <a:sym typeface="WenYue GuDianMingChaoTi (Non-Commercial Use)" pitchFamily="50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文悦古典明朝体 (非商业使用) W5" pitchFamily="2" charset="-122"/>
                <a:ea typeface="文悦古典明朝体 (非商业使用) W5" pitchFamily="2" charset="-122"/>
                <a:sym typeface="WenYue GuDianMingChaoTi (Non-Commercial Use)" pitchFamily="50" charset="-122"/>
              </a:rPr>
              <a:t>单击此处添加文本单击此处添加文本单击此处添加</a:t>
            </a:r>
          </a:p>
        </p:txBody>
      </p:sp>
      <p:grpSp>
        <p:nvGrpSpPr>
          <p:cNvPr id="13" name="组合 7"/>
          <p:cNvGrpSpPr/>
          <p:nvPr/>
        </p:nvGrpSpPr>
        <p:grpSpPr bwMode="auto">
          <a:xfrm>
            <a:off x="5371506" y="2066257"/>
            <a:ext cx="3236912" cy="3236913"/>
            <a:chOff x="0" y="0"/>
            <a:chExt cx="3236976" cy="3236976"/>
          </a:xfrm>
        </p:grpSpPr>
        <p:sp>
          <p:nvSpPr>
            <p:cNvPr id="14" name="椭圆 8"/>
            <p:cNvSpPr>
              <a:spLocks noChangeArrowheads="1"/>
            </p:cNvSpPr>
            <p:nvPr/>
          </p:nvSpPr>
          <p:spPr bwMode="auto">
            <a:xfrm>
              <a:off x="0" y="0"/>
              <a:ext cx="3236976" cy="3236976"/>
            </a:xfrm>
            <a:prstGeom prst="ellipse">
              <a:avLst/>
            </a:prstGeom>
            <a:noFill/>
            <a:ln w="12700" cmpd="sng">
              <a:solidFill>
                <a:srgbClr val="D7D0CE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 dirty="0">
                <a:solidFill>
                  <a:srgbClr val="FF0000"/>
                </a:solidFill>
                <a:latin typeface="文悦古典明朝体 (非商业使用) W5" pitchFamily="2" charset="-122"/>
                <a:ea typeface="文悦古典明朝体 (非商业使用) W5" pitchFamily="2" charset="-122"/>
                <a:sym typeface="WenYue GuDianMingChaoTi (Non-Commercial Use)" pitchFamily="50" charset="-122"/>
              </a:endParaRPr>
            </a:p>
          </p:txBody>
        </p:sp>
        <p:sp>
          <p:nvSpPr>
            <p:cNvPr id="15" name="Freeform 106"/>
            <p:cNvSpPr/>
            <p:nvPr/>
          </p:nvSpPr>
          <p:spPr bwMode="auto">
            <a:xfrm>
              <a:off x="1445105" y="370067"/>
              <a:ext cx="346765" cy="415609"/>
            </a:xfrm>
            <a:custGeom>
              <a:avLst/>
              <a:gdLst>
                <a:gd name="T0" fmla="*/ 184 w 240"/>
                <a:gd name="T1" fmla="*/ 0 h 288"/>
                <a:gd name="T2" fmla="*/ 128 w 240"/>
                <a:gd name="T3" fmla="*/ 67 h 288"/>
                <a:gd name="T4" fmla="*/ 163 w 240"/>
                <a:gd name="T5" fmla="*/ 67 h 288"/>
                <a:gd name="T6" fmla="*/ 163 w 240"/>
                <a:gd name="T7" fmla="*/ 100 h 288"/>
                <a:gd name="T8" fmla="*/ 163 w 240"/>
                <a:gd name="T9" fmla="*/ 101 h 288"/>
                <a:gd name="T10" fmla="*/ 154 w 240"/>
                <a:gd name="T11" fmla="*/ 122 h 288"/>
                <a:gd name="T12" fmla="*/ 128 w 240"/>
                <a:gd name="T13" fmla="*/ 152 h 288"/>
                <a:gd name="T14" fmla="*/ 120 w 240"/>
                <a:gd name="T15" fmla="*/ 160 h 288"/>
                <a:gd name="T16" fmla="*/ 112 w 240"/>
                <a:gd name="T17" fmla="*/ 152 h 288"/>
                <a:gd name="T18" fmla="*/ 86 w 240"/>
                <a:gd name="T19" fmla="*/ 122 h 288"/>
                <a:gd name="T20" fmla="*/ 78 w 240"/>
                <a:gd name="T21" fmla="*/ 101 h 288"/>
                <a:gd name="T22" fmla="*/ 78 w 240"/>
                <a:gd name="T23" fmla="*/ 100 h 288"/>
                <a:gd name="T24" fmla="*/ 78 w 240"/>
                <a:gd name="T25" fmla="*/ 67 h 288"/>
                <a:gd name="T26" fmla="*/ 112 w 240"/>
                <a:gd name="T27" fmla="*/ 67 h 288"/>
                <a:gd name="T28" fmla="*/ 56 w 240"/>
                <a:gd name="T29" fmla="*/ 0 h 288"/>
                <a:gd name="T30" fmla="*/ 0 w 240"/>
                <a:gd name="T31" fmla="*/ 67 h 288"/>
                <a:gd name="T32" fmla="*/ 35 w 240"/>
                <a:gd name="T33" fmla="*/ 67 h 288"/>
                <a:gd name="T34" fmla="*/ 35 w 240"/>
                <a:gd name="T35" fmla="*/ 100 h 288"/>
                <a:gd name="T36" fmla="*/ 60 w 240"/>
                <a:gd name="T37" fmla="*/ 158 h 288"/>
                <a:gd name="T38" fmla="*/ 89 w 240"/>
                <a:gd name="T39" fmla="*/ 189 h 288"/>
                <a:gd name="T40" fmla="*/ 89 w 240"/>
                <a:gd name="T41" fmla="*/ 189 h 288"/>
                <a:gd name="T42" fmla="*/ 89 w 240"/>
                <a:gd name="T43" fmla="*/ 288 h 288"/>
                <a:gd name="T44" fmla="*/ 152 w 240"/>
                <a:gd name="T45" fmla="*/ 288 h 288"/>
                <a:gd name="T46" fmla="*/ 152 w 240"/>
                <a:gd name="T47" fmla="*/ 188 h 288"/>
                <a:gd name="T48" fmla="*/ 180 w 240"/>
                <a:gd name="T49" fmla="*/ 158 h 288"/>
                <a:gd name="T50" fmla="*/ 205 w 240"/>
                <a:gd name="T51" fmla="*/ 100 h 288"/>
                <a:gd name="T52" fmla="*/ 205 w 240"/>
                <a:gd name="T53" fmla="*/ 67 h 288"/>
                <a:gd name="T54" fmla="*/ 240 w 240"/>
                <a:gd name="T55" fmla="*/ 67 h 288"/>
                <a:gd name="T56" fmla="*/ 184 w 240"/>
                <a:gd name="T57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40" h="288">
                  <a:moveTo>
                    <a:pt x="184" y="0"/>
                  </a:moveTo>
                  <a:cubicBezTo>
                    <a:pt x="128" y="67"/>
                    <a:pt x="128" y="67"/>
                    <a:pt x="128" y="67"/>
                  </a:cubicBezTo>
                  <a:cubicBezTo>
                    <a:pt x="163" y="67"/>
                    <a:pt x="163" y="67"/>
                    <a:pt x="163" y="67"/>
                  </a:cubicBezTo>
                  <a:cubicBezTo>
                    <a:pt x="163" y="76"/>
                    <a:pt x="163" y="83"/>
                    <a:pt x="163" y="100"/>
                  </a:cubicBezTo>
                  <a:cubicBezTo>
                    <a:pt x="163" y="101"/>
                    <a:pt x="163" y="101"/>
                    <a:pt x="163" y="101"/>
                  </a:cubicBezTo>
                  <a:cubicBezTo>
                    <a:pt x="163" y="106"/>
                    <a:pt x="160" y="113"/>
                    <a:pt x="154" y="122"/>
                  </a:cubicBezTo>
                  <a:cubicBezTo>
                    <a:pt x="148" y="131"/>
                    <a:pt x="139" y="141"/>
                    <a:pt x="128" y="152"/>
                  </a:cubicBezTo>
                  <a:cubicBezTo>
                    <a:pt x="126" y="155"/>
                    <a:pt x="123" y="157"/>
                    <a:pt x="120" y="160"/>
                  </a:cubicBezTo>
                  <a:cubicBezTo>
                    <a:pt x="117" y="157"/>
                    <a:pt x="114" y="155"/>
                    <a:pt x="112" y="152"/>
                  </a:cubicBezTo>
                  <a:cubicBezTo>
                    <a:pt x="101" y="141"/>
                    <a:pt x="92" y="131"/>
                    <a:pt x="86" y="122"/>
                  </a:cubicBezTo>
                  <a:cubicBezTo>
                    <a:pt x="80" y="113"/>
                    <a:pt x="78" y="106"/>
                    <a:pt x="78" y="101"/>
                  </a:cubicBezTo>
                  <a:cubicBezTo>
                    <a:pt x="78" y="101"/>
                    <a:pt x="78" y="101"/>
                    <a:pt x="78" y="100"/>
                  </a:cubicBezTo>
                  <a:cubicBezTo>
                    <a:pt x="78" y="83"/>
                    <a:pt x="78" y="76"/>
                    <a:pt x="78" y="67"/>
                  </a:cubicBezTo>
                  <a:cubicBezTo>
                    <a:pt x="112" y="67"/>
                    <a:pt x="112" y="67"/>
                    <a:pt x="112" y="67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76"/>
                    <a:pt x="35" y="83"/>
                    <a:pt x="35" y="100"/>
                  </a:cubicBezTo>
                  <a:cubicBezTo>
                    <a:pt x="35" y="123"/>
                    <a:pt x="47" y="142"/>
                    <a:pt x="60" y="158"/>
                  </a:cubicBezTo>
                  <a:cubicBezTo>
                    <a:pt x="69" y="169"/>
                    <a:pt x="79" y="179"/>
                    <a:pt x="89" y="189"/>
                  </a:cubicBezTo>
                  <a:cubicBezTo>
                    <a:pt x="89" y="189"/>
                    <a:pt x="89" y="189"/>
                    <a:pt x="89" y="189"/>
                  </a:cubicBezTo>
                  <a:cubicBezTo>
                    <a:pt x="89" y="288"/>
                    <a:pt x="89" y="288"/>
                    <a:pt x="89" y="288"/>
                  </a:cubicBezTo>
                  <a:cubicBezTo>
                    <a:pt x="152" y="288"/>
                    <a:pt x="152" y="288"/>
                    <a:pt x="152" y="288"/>
                  </a:cubicBezTo>
                  <a:cubicBezTo>
                    <a:pt x="152" y="188"/>
                    <a:pt x="152" y="188"/>
                    <a:pt x="152" y="188"/>
                  </a:cubicBezTo>
                  <a:cubicBezTo>
                    <a:pt x="162" y="179"/>
                    <a:pt x="172" y="169"/>
                    <a:pt x="180" y="158"/>
                  </a:cubicBezTo>
                  <a:cubicBezTo>
                    <a:pt x="194" y="142"/>
                    <a:pt x="205" y="123"/>
                    <a:pt x="205" y="100"/>
                  </a:cubicBezTo>
                  <a:cubicBezTo>
                    <a:pt x="205" y="83"/>
                    <a:pt x="205" y="76"/>
                    <a:pt x="205" y="67"/>
                  </a:cubicBezTo>
                  <a:cubicBezTo>
                    <a:pt x="240" y="67"/>
                    <a:pt x="240" y="67"/>
                    <a:pt x="240" y="67"/>
                  </a:cubicBezTo>
                  <a:lnTo>
                    <a:pt x="184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rgbClr val="D7D0CE"/>
              </a:solidFill>
              <a:round/>
            </a:ln>
          </p:spPr>
          <p:txBody>
            <a:bodyPr/>
            <a:lstStyle/>
            <a:p>
              <a:endParaRPr lang="zh-CN" altLang="en-US" dirty="0">
                <a:solidFill>
                  <a:srgbClr val="FF0000"/>
                </a:solidFill>
                <a:latin typeface="文悦古典明朝体 (非商业使用) W5" pitchFamily="2" charset="-122"/>
                <a:ea typeface="文悦古典明朝体 (非商业使用) W5" pitchFamily="2" charset="-122"/>
                <a:sym typeface="WenYue GuDianMingChaoTi (Non-Commercial Use)" pitchFamily="50" charset="-122"/>
              </a:endParaRPr>
            </a:p>
          </p:txBody>
        </p:sp>
      </p:grpSp>
      <p:sp>
        <p:nvSpPr>
          <p:cNvPr id="16" name="文本框 15"/>
          <p:cNvSpPr txBox="1"/>
          <p:nvPr/>
        </p:nvSpPr>
        <p:spPr>
          <a:xfrm>
            <a:off x="5553030" y="3221978"/>
            <a:ext cx="2973613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b="1" dirty="0">
                <a:solidFill>
                  <a:schemeClr val="accent1"/>
                </a:solidFill>
                <a:latin typeface="文悦古典明朝体 (非商业使用) W5" pitchFamily="2" charset="-122"/>
                <a:ea typeface="文悦古典明朝体 (非商业使用) W5" pitchFamily="2" charset="-122"/>
                <a:sym typeface="WenYue GuDianMingChaoTi (Non-Commercial Use)" pitchFamily="50" charset="-122"/>
              </a:rPr>
              <a:t>添加标题</a:t>
            </a:r>
            <a:endParaRPr lang="en-US" altLang="zh-CN" b="1" dirty="0">
              <a:solidFill>
                <a:schemeClr val="accent1"/>
              </a:solidFill>
              <a:latin typeface="文悦古典明朝体 (非商业使用) W5" pitchFamily="2" charset="-122"/>
              <a:ea typeface="文悦古典明朝体 (非商业使用) W5" pitchFamily="2" charset="-122"/>
              <a:sym typeface="WenYue GuDianMingChaoTi (Non-Commercial Use)" pitchFamily="50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文悦古典明朝体 (非商业使用) W5" pitchFamily="2" charset="-122"/>
                <a:ea typeface="文悦古典明朝体 (非商业使用) W5" pitchFamily="2" charset="-122"/>
                <a:sym typeface="WenYue GuDianMingChaoTi (Non-Commercial Use)" pitchFamily="50" charset="-122"/>
              </a:rPr>
              <a:t>单击此处添加文本单击此处添加文本单击此处添加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47287" y="396240"/>
            <a:ext cx="11499273" cy="6055821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effectLst>
            <a:outerShdw blurRad="114300" dist="38100" dir="2700000" algn="tl" rotWithShape="0">
              <a:prstClr val="black">
                <a:alpha val="3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7" name="组合 26"/>
          <p:cNvGrpSpPr/>
          <p:nvPr/>
        </p:nvGrpSpPr>
        <p:grpSpPr>
          <a:xfrm>
            <a:off x="5757446" y="0"/>
            <a:ext cx="677108" cy="1615440"/>
            <a:chOff x="5757446" y="0"/>
            <a:chExt cx="677108" cy="1615440"/>
          </a:xfrm>
        </p:grpSpPr>
        <p:sp>
          <p:nvSpPr>
            <p:cNvPr id="25" name="五边形 24"/>
            <p:cNvSpPr/>
            <p:nvPr/>
          </p:nvSpPr>
          <p:spPr>
            <a:xfrm rot="5400000">
              <a:off x="5289203" y="490220"/>
              <a:ext cx="1615440" cy="635000"/>
            </a:xfrm>
            <a:prstGeom prst="homePlate">
              <a:avLst/>
            </a:prstGeom>
            <a:solidFill>
              <a:schemeClr val="accent2"/>
            </a:solidFill>
            <a:ln>
              <a:noFill/>
            </a:ln>
            <a:effectLst>
              <a:outerShdw blurRad="76200" dist="12700" dir="2700000" algn="tl" rotWithShape="0">
                <a:prstClr val="black">
                  <a:alpha val="4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5757446" y="200660"/>
              <a:ext cx="677108" cy="121412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ctr"/>
              <a:r>
                <a:rPr lang="zh-CN" altLang="en-US" sz="3200" spc="600" dirty="0">
                  <a:solidFill>
                    <a:schemeClr val="bg1"/>
                  </a:solidFill>
                  <a:latin typeface="文悦古典明朝体 (非商业使用) W5" pitchFamily="2" charset="-122"/>
                  <a:ea typeface="文悦古典明朝体 (非商业使用) W5" pitchFamily="2" charset="-122"/>
                </a:rPr>
                <a:t>二章</a:t>
              </a:r>
            </a:p>
          </p:txBody>
        </p:sp>
      </p:grpSp>
      <p:pic>
        <p:nvPicPr>
          <p:cNvPr id="8" name="图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57069" y="2171700"/>
            <a:ext cx="5281389" cy="429006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1162655" y="1560044"/>
            <a:ext cx="4616648" cy="433165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400" spc="600" dirty="0">
                <a:solidFill>
                  <a:schemeClr val="tx1">
                    <a:lumMod val="75000"/>
                    <a:lumOff val="25000"/>
                  </a:schemeClr>
                </a:solidFill>
                <a:latin typeface="文悦古典明朝体 (非商业使用) W5" pitchFamily="2" charset="-122"/>
                <a:ea typeface="文悦古典明朝体 (非商业使用) W5" pitchFamily="2" charset="-122"/>
                <a:sym typeface="WenYue GuDianMingChaoTi (Non-Commercial Use)" pitchFamily="50" charset="-122"/>
              </a:rPr>
              <a:t>单击此处输入文本内容，单击此处输入文本内容，单击此处输入文本内容，单击此处输入文本内容单击此处输入文本内容，单击此处输入文本内容。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  <a:effectLst>
            <a:outerShdw blurRad="139700" dist="63500" algn="l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6" cstate="email">
            <a:grayscl/>
          </a:blip>
          <a:srcRect/>
          <a:stretch>
            <a:fillRect/>
          </a:stretch>
        </p:blipFill>
        <p:spPr>
          <a:xfrm>
            <a:off x="0" y="0"/>
            <a:ext cx="2728749" cy="2966720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-12142" y="3993742"/>
            <a:ext cx="6108142" cy="2864257"/>
            <a:chOff x="-12142" y="3993742"/>
            <a:chExt cx="6108142" cy="2864257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 rotWithShape="1">
            <a:blip r:embed="rId7" cstate="email">
              <a:grayscl/>
            </a:blip>
            <a:srcRect/>
            <a:stretch>
              <a:fillRect/>
            </a:stretch>
          </p:blipFill>
          <p:spPr>
            <a:xfrm>
              <a:off x="0" y="5334000"/>
              <a:ext cx="3763689" cy="1523999"/>
            </a:xfrm>
            <a:prstGeom prst="rect">
              <a:avLst/>
            </a:prstGeom>
          </p:spPr>
        </p:pic>
        <p:pic>
          <p:nvPicPr>
            <p:cNvPr id="6" name="PA_图片 8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172" b="14766"/>
            <a:stretch>
              <a:fillRect/>
            </a:stretch>
          </p:blipFill>
          <p:spPr>
            <a:xfrm>
              <a:off x="-12142" y="3993742"/>
              <a:ext cx="6108142" cy="2086948"/>
            </a:xfrm>
            <a:prstGeom prst="rect">
              <a:avLst/>
            </a:prstGeom>
          </p:spPr>
        </p:pic>
      </p:grpSp>
      <p:pic>
        <p:nvPicPr>
          <p:cNvPr id="7" name="PA_图片 1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9946" y="5700622"/>
            <a:ext cx="1820028" cy="1082017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3986572" y="-406"/>
            <a:ext cx="2109427" cy="2408326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11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165600"/>
            <a:ext cx="2121563" cy="2692398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1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35828" b="34143"/>
          <a:stretch>
            <a:fillRect/>
          </a:stretch>
        </p:blipFill>
        <p:spPr>
          <a:xfrm rot="10800000" flipH="1">
            <a:off x="10413361" y="-406"/>
            <a:ext cx="1778639" cy="2316480"/>
          </a:xfrm>
          <a:prstGeom prst="rect">
            <a:avLst/>
          </a:prstGeom>
        </p:spPr>
      </p:pic>
      <p:grpSp>
        <p:nvGrpSpPr>
          <p:cNvPr id="17" name="组合 16"/>
          <p:cNvGrpSpPr/>
          <p:nvPr/>
        </p:nvGrpSpPr>
        <p:grpSpPr>
          <a:xfrm>
            <a:off x="7136461" y="904239"/>
            <a:ext cx="3566160" cy="5049519"/>
            <a:chOff x="7136461" y="904239"/>
            <a:chExt cx="3566160" cy="5049519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95" r="11077"/>
            <a:stretch>
              <a:fillRect/>
            </a:stretch>
          </p:blipFill>
          <p:spPr>
            <a:xfrm>
              <a:off x="7136461" y="904239"/>
              <a:ext cx="3566160" cy="5049519"/>
            </a:xfrm>
            <a:prstGeom prst="rect">
              <a:avLst/>
            </a:prstGeom>
          </p:spPr>
        </p:pic>
        <p:sp>
          <p:nvSpPr>
            <p:cNvPr id="10" name="文本框 9"/>
            <p:cNvSpPr txBox="1"/>
            <p:nvPr/>
          </p:nvSpPr>
          <p:spPr>
            <a:xfrm>
              <a:off x="8583424" y="1277518"/>
              <a:ext cx="1200329" cy="4302963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ctr"/>
              <a:r>
                <a:rPr lang="zh-CN" altLang="en-US" sz="6600" spc="600" dirty="0">
                  <a:solidFill>
                    <a:schemeClr val="bg1">
                      <a:lumMod val="85000"/>
                    </a:schemeClr>
                  </a:solidFill>
                  <a:latin typeface="文悦古典明朝体 (非商业使用) W5" pitchFamily="2" charset="-122"/>
                  <a:ea typeface="文悦古典明朝体 (非商业使用) W5" pitchFamily="2" charset="-122"/>
                </a:rPr>
                <a:t>章 节 叁</a:t>
              </a: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1956318" y="1573127"/>
            <a:ext cx="2098286" cy="3732062"/>
            <a:chOff x="1956318" y="1573127"/>
            <a:chExt cx="2098286" cy="3732062"/>
          </a:xfrm>
        </p:grpSpPr>
        <p:sp>
          <p:nvSpPr>
            <p:cNvPr id="18" name="文本框 17"/>
            <p:cNvSpPr txBox="1"/>
            <p:nvPr/>
          </p:nvSpPr>
          <p:spPr>
            <a:xfrm>
              <a:off x="3377496" y="2151727"/>
              <a:ext cx="677108" cy="2554545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</a:ln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dist">
                <a:defRPr sz="3200">
                  <a:latin typeface="方正清刻本悦宋简体" panose="02000000000000000000" pitchFamily="2" charset="-122"/>
                  <a:ea typeface="方正清刻本悦宋简体" panose="02000000000000000000" pitchFamily="2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文悦古典明朝体 (非商业使用) W5" pitchFamily="2" charset="-122"/>
                  <a:ea typeface="文悦古典明朝体 (非商业使用) W5" pitchFamily="2" charset="-122"/>
                  <a:cs typeface="+mn-ea"/>
                  <a:sym typeface="WenYue GuDianMingChaoTi (Non-Commercial Use)" pitchFamily="50" charset="-122"/>
                </a:rPr>
                <a:t>点击输入</a:t>
              </a: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1956318" y="1573127"/>
              <a:ext cx="1292662" cy="3732062"/>
            </a:xfrm>
            <a:prstGeom prst="rect">
              <a:avLst/>
            </a:prstGeom>
            <a:noFill/>
            <a:ln>
              <a:noFill/>
            </a:ln>
          </p:spPr>
          <p:txBody>
            <a:bodyPr vert="eaVert" wrap="square" rtlCol="0">
              <a:spAutoFit/>
            </a:bodyPr>
            <a:lstStyle/>
            <a:p>
              <a:pPr lvl="0" algn="ctr">
                <a:lnSpc>
                  <a:spcPct val="200000"/>
                </a:lnSpc>
                <a:defRPr/>
              </a:pPr>
              <a:r>
                <a:rPr lang="zh-CN" altLang="en-US" spc="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文悦古典明朝体 (非商业使用) W5" pitchFamily="2" charset="-122"/>
                  <a:ea typeface="文悦古典明朝体 (非商业使用) W5" pitchFamily="2" charset="-122"/>
                  <a:cs typeface="+mn-ea"/>
                  <a:sym typeface="WenYue GuDianMingChaoTi (Non-Commercial Use)" pitchFamily="50" charset="-122"/>
                </a:rPr>
                <a:t>请单击此处输入文本内容，请单击此处输入文本内容。</a:t>
              </a:r>
              <a:endParaRPr kumimoji="0" lang="zh-CN" altLang="en-US" i="0" u="none" strike="noStrike" kern="1200" cap="none" spc="60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文悦古典明朝体 (非商业使用) W5" pitchFamily="2" charset="-122"/>
                <a:ea typeface="文悦古典明朝体 (非商业使用) W5" pitchFamily="2" charset="-122"/>
                <a:cs typeface="+mn-ea"/>
                <a:sym typeface="WenYue GuDianMingChaoTi (Non-Commercial Use)" pitchFamily="50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47287" y="396240"/>
            <a:ext cx="11499273" cy="6055821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effectLst>
            <a:outerShdw blurRad="114300" dist="38100" dir="2700000" algn="tl" rotWithShape="0">
              <a:prstClr val="black">
                <a:alpha val="3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7" name="组合 26"/>
          <p:cNvGrpSpPr/>
          <p:nvPr/>
        </p:nvGrpSpPr>
        <p:grpSpPr>
          <a:xfrm>
            <a:off x="5757446" y="0"/>
            <a:ext cx="677108" cy="1615440"/>
            <a:chOff x="5757446" y="0"/>
            <a:chExt cx="677108" cy="1615440"/>
          </a:xfrm>
        </p:grpSpPr>
        <p:sp>
          <p:nvSpPr>
            <p:cNvPr id="25" name="五边形 24"/>
            <p:cNvSpPr/>
            <p:nvPr/>
          </p:nvSpPr>
          <p:spPr>
            <a:xfrm rot="5400000">
              <a:off x="5289203" y="490220"/>
              <a:ext cx="1615440" cy="635000"/>
            </a:xfrm>
            <a:prstGeom prst="homePlate">
              <a:avLst/>
            </a:prstGeom>
            <a:solidFill>
              <a:schemeClr val="accent2"/>
            </a:solidFill>
            <a:ln>
              <a:noFill/>
            </a:ln>
            <a:effectLst>
              <a:outerShdw blurRad="76200" dist="12700" dir="2700000" algn="tl" rotWithShape="0">
                <a:prstClr val="black">
                  <a:alpha val="4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5757446" y="200660"/>
              <a:ext cx="677108" cy="121412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ctr"/>
              <a:r>
                <a:rPr lang="zh-CN" altLang="en-US" sz="3200" spc="600" dirty="0">
                  <a:solidFill>
                    <a:schemeClr val="bg1"/>
                  </a:solidFill>
                  <a:latin typeface="文悦古典明朝体 (非商业使用) W5" pitchFamily="2" charset="-122"/>
                  <a:ea typeface="文悦古典明朝体 (非商业使用) W5" pitchFamily="2" charset="-122"/>
                </a:rPr>
                <a:t>三章</a:t>
              </a:r>
            </a:p>
          </p:txBody>
        </p:sp>
      </p:grpSp>
      <p:pic>
        <p:nvPicPr>
          <p:cNvPr id="42" name="图片 41"/>
          <p:cNvPicPr>
            <a:picLocks noChangeAspect="1"/>
          </p:cNvPicPr>
          <p:nvPr/>
        </p:nvPicPr>
        <p:blipFill rotWithShape="1">
          <a:blip r:embed="rId4" cstate="email">
            <a:grayscl/>
          </a:blip>
          <a:srcRect/>
          <a:stretch>
            <a:fillRect/>
          </a:stretch>
        </p:blipFill>
        <p:spPr>
          <a:xfrm flipH="1">
            <a:off x="9988338" y="396240"/>
            <a:ext cx="1878351" cy="2042160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1428038" y="2037592"/>
            <a:ext cx="9368931" cy="4105278"/>
            <a:chOff x="1428038" y="1961392"/>
            <a:chExt cx="9368931" cy="4105278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369" t="9679" r="9750" b="61368"/>
            <a:stretch>
              <a:fillRect/>
            </a:stretch>
          </p:blipFill>
          <p:spPr>
            <a:xfrm>
              <a:off x="1680157" y="1961392"/>
              <a:ext cx="1997126" cy="1972188"/>
            </a:xfrm>
            <a:prstGeom prst="ellipse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601" t="59421" r="57518" b="11626"/>
            <a:stretch>
              <a:fillRect/>
            </a:stretch>
          </p:blipFill>
          <p:spPr>
            <a:xfrm>
              <a:off x="5102853" y="1961392"/>
              <a:ext cx="1997126" cy="1972188"/>
            </a:xfrm>
            <a:prstGeom prst="ellipse">
              <a:avLst/>
            </a:prstGeom>
          </p:spPr>
        </p:pic>
        <p:sp>
          <p:nvSpPr>
            <p:cNvPr id="11" name="文本框 10"/>
            <p:cNvSpPr txBox="1"/>
            <p:nvPr/>
          </p:nvSpPr>
          <p:spPr>
            <a:xfrm>
              <a:off x="2141009" y="4561966"/>
              <a:ext cx="1097597" cy="382587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chemeClr val="bg1"/>
                  </a:solidFill>
                  <a:latin typeface="文悦古典明朝体 (非商业使用) W5" pitchFamily="2" charset="-122"/>
                  <a:ea typeface="文悦古典明朝体 (非商业使用) W5" pitchFamily="2" charset="-122"/>
                  <a:sym typeface="WenYue GuDianMingChaoTi (Non-Commercial Use)" pitchFamily="50" charset="-122"/>
                </a:rPr>
                <a:t>添加标题</a:t>
              </a: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1428038" y="5076210"/>
              <a:ext cx="2523538" cy="9848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文悦古典明朝体 (非商业使用) W5" pitchFamily="2" charset="-122"/>
                  <a:ea typeface="文悦古典明朝体 (非商业使用) W5" pitchFamily="2" charset="-122"/>
                  <a:sym typeface="WenYue GuDianMingChaoTi (Non-Commercial Use)" pitchFamily="50" charset="-122"/>
                </a:rPr>
                <a:t>单击此处添加文本单击此处添加文本单击此处添加文本</a:t>
              </a:r>
            </a:p>
            <a:p>
              <a:endPara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文悦古典明朝体 (非商业使用) W5" pitchFamily="2" charset="-122"/>
                <a:ea typeface="文悦古典明朝体 (非商业使用) W5" pitchFamily="2" charset="-122"/>
                <a:sym typeface="WenYue GuDianMingChaoTi (Non-Commercial Use)" pitchFamily="50" charset="-122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5508790" y="4567541"/>
              <a:ext cx="1097597" cy="382587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chemeClr val="bg1"/>
                  </a:solidFill>
                  <a:latin typeface="文悦古典明朝体 (非商业使用) W5" pitchFamily="2" charset="-122"/>
                  <a:ea typeface="文悦古典明朝体 (非商业使用) W5" pitchFamily="2" charset="-122"/>
                  <a:sym typeface="WenYue GuDianMingChaoTi (Non-Commercial Use)" pitchFamily="50" charset="-122"/>
                </a:rPr>
                <a:t>添加标题</a:t>
              </a: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4795819" y="5081785"/>
              <a:ext cx="2523538" cy="9848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文悦古典明朝体 (非商业使用) W5" pitchFamily="2" charset="-122"/>
                  <a:ea typeface="文悦古典明朝体 (非商业使用) W5" pitchFamily="2" charset="-122"/>
                  <a:sym typeface="WenYue GuDianMingChaoTi (Non-Commercial Use)" pitchFamily="50" charset="-122"/>
                </a:rPr>
                <a:t>单击此处添加文本单击此处添加文本单击此处添加文本</a:t>
              </a:r>
            </a:p>
            <a:p>
              <a:endPara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文悦古典明朝体 (非商业使用) W5" pitchFamily="2" charset="-122"/>
                <a:ea typeface="文悦古典明朝体 (非商业使用) W5" pitchFamily="2" charset="-122"/>
                <a:sym typeface="WenYue GuDianMingChaoTi (Non-Commercial Use)" pitchFamily="50" charset="-122"/>
              </a:endParaRPr>
            </a:p>
          </p:txBody>
        </p:sp>
        <p:pic>
          <p:nvPicPr>
            <p:cNvPr id="15" name="图片 14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369" t="9679" r="9750" b="61368"/>
            <a:stretch>
              <a:fillRect/>
            </a:stretch>
          </p:blipFill>
          <p:spPr>
            <a:xfrm>
              <a:off x="8525550" y="1961392"/>
              <a:ext cx="1997126" cy="1972188"/>
            </a:xfrm>
            <a:prstGeom prst="ellipse">
              <a:avLst/>
            </a:prstGeom>
          </p:spPr>
        </p:pic>
        <p:sp>
          <p:nvSpPr>
            <p:cNvPr id="16" name="文本框 15"/>
            <p:cNvSpPr txBox="1"/>
            <p:nvPr/>
          </p:nvSpPr>
          <p:spPr>
            <a:xfrm>
              <a:off x="8986402" y="4561966"/>
              <a:ext cx="1097597" cy="382587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chemeClr val="bg1"/>
                  </a:solidFill>
                  <a:latin typeface="文悦古典明朝体 (非商业使用) W5" pitchFamily="2" charset="-122"/>
                  <a:ea typeface="文悦古典明朝体 (非商业使用) W5" pitchFamily="2" charset="-122"/>
                  <a:sym typeface="WenYue GuDianMingChaoTi (Non-Commercial Use)" pitchFamily="50" charset="-122"/>
                </a:rPr>
                <a:t>添加标题</a:t>
              </a: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8273431" y="5076210"/>
              <a:ext cx="2523538" cy="9848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文悦古典明朝体 (非商业使用) W5" pitchFamily="2" charset="-122"/>
                  <a:ea typeface="文悦古典明朝体 (非商业使用) W5" pitchFamily="2" charset="-122"/>
                  <a:sym typeface="WenYue GuDianMingChaoTi (Non-Commercial Use)" pitchFamily="50" charset="-122"/>
                </a:rPr>
                <a:t>单击此处添加文本单击此处添加文本单击此处添加文本</a:t>
              </a:r>
            </a:p>
            <a:p>
              <a:endPara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文悦古典明朝体 (非商业使用) W5" pitchFamily="2" charset="-122"/>
                <a:ea typeface="文悦古典明朝体 (非商业使用) W5" pitchFamily="2" charset="-122"/>
                <a:sym typeface="WenYue GuDianMingChaoTi (Non-Commercial Use)" pitchFamily="50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47287" y="396240"/>
            <a:ext cx="11499273" cy="6055821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effectLst>
            <a:outerShdw blurRad="114300" dist="38100" dir="2700000" algn="tl" rotWithShape="0">
              <a:prstClr val="black">
                <a:alpha val="3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7" name="组合 26"/>
          <p:cNvGrpSpPr/>
          <p:nvPr/>
        </p:nvGrpSpPr>
        <p:grpSpPr>
          <a:xfrm>
            <a:off x="5757446" y="0"/>
            <a:ext cx="677108" cy="1615440"/>
            <a:chOff x="5757446" y="0"/>
            <a:chExt cx="677108" cy="1615440"/>
          </a:xfrm>
        </p:grpSpPr>
        <p:sp>
          <p:nvSpPr>
            <p:cNvPr id="25" name="五边形 24"/>
            <p:cNvSpPr/>
            <p:nvPr/>
          </p:nvSpPr>
          <p:spPr>
            <a:xfrm rot="5400000">
              <a:off x="5289203" y="490220"/>
              <a:ext cx="1615440" cy="635000"/>
            </a:xfrm>
            <a:prstGeom prst="homePlate">
              <a:avLst/>
            </a:prstGeom>
            <a:solidFill>
              <a:schemeClr val="accent2"/>
            </a:solidFill>
            <a:ln>
              <a:noFill/>
            </a:ln>
            <a:effectLst>
              <a:outerShdw blurRad="76200" dist="12700" dir="2700000" algn="tl" rotWithShape="0">
                <a:prstClr val="black">
                  <a:alpha val="4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5757446" y="200660"/>
              <a:ext cx="677108" cy="121412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ctr"/>
              <a:r>
                <a:rPr lang="zh-CN" altLang="en-US" sz="3200" spc="600" dirty="0">
                  <a:solidFill>
                    <a:schemeClr val="bg1"/>
                  </a:solidFill>
                  <a:latin typeface="文悦古典明朝体 (非商业使用) W5" pitchFamily="2" charset="-122"/>
                  <a:ea typeface="文悦古典明朝体 (非商业使用) W5" pitchFamily="2" charset="-122"/>
                </a:rPr>
                <a:t>三章</a:t>
              </a:r>
            </a:p>
          </p:txBody>
        </p:sp>
      </p:grpSp>
      <p:pic>
        <p:nvPicPr>
          <p:cNvPr id="42" name="图片 41"/>
          <p:cNvPicPr>
            <a:picLocks noChangeAspect="1"/>
          </p:cNvPicPr>
          <p:nvPr/>
        </p:nvPicPr>
        <p:blipFill rotWithShape="1">
          <a:blip r:embed="rId4" cstate="email">
            <a:grayscl/>
          </a:blip>
          <a:srcRect/>
          <a:stretch>
            <a:fillRect/>
          </a:stretch>
        </p:blipFill>
        <p:spPr>
          <a:xfrm flipH="1">
            <a:off x="9988338" y="396240"/>
            <a:ext cx="1878351" cy="2042160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5" cstate="email">
            <a:grayscl/>
          </a:blip>
          <a:srcRect/>
          <a:stretch>
            <a:fillRect/>
          </a:stretch>
        </p:blipFill>
        <p:spPr>
          <a:xfrm>
            <a:off x="338554" y="5073396"/>
            <a:ext cx="3404771" cy="1378665"/>
          </a:xfrm>
          <a:prstGeom prst="rect">
            <a:avLst/>
          </a:prstGeom>
        </p:spPr>
      </p:pic>
      <p:cxnSp>
        <p:nvCxnSpPr>
          <p:cNvPr id="8" name="直接连接符 7"/>
          <p:cNvCxnSpPr/>
          <p:nvPr/>
        </p:nvCxnSpPr>
        <p:spPr>
          <a:xfrm>
            <a:off x="352425" y="2312938"/>
            <a:ext cx="11487150" cy="0"/>
          </a:xfrm>
          <a:prstGeom prst="line">
            <a:avLst/>
          </a:prstGeom>
          <a:ln>
            <a:solidFill>
              <a:srgbClr val="7D74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椭圆 8"/>
          <p:cNvSpPr/>
          <p:nvPr/>
        </p:nvSpPr>
        <p:spPr>
          <a:xfrm>
            <a:off x="9160400" y="2093864"/>
            <a:ext cx="438148" cy="43814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文悦古典明朝体 (非商业使用) W5" pitchFamily="2" charset="-122"/>
              <a:ea typeface="文悦古典明朝体 (非商业使用) W5" pitchFamily="2" charset="-122"/>
              <a:sym typeface="WenYue GuDianMingChaoTi (Non-Commercial Use)" pitchFamily="50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9830073" y="3149342"/>
            <a:ext cx="5403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dirty="0">
                <a:solidFill>
                  <a:schemeClr val="accent1"/>
                </a:solidFill>
                <a:latin typeface="文悦古典明朝体 (非商业使用) W5" pitchFamily="2" charset="-122"/>
                <a:ea typeface="文悦古典明朝体 (非商业使用) W5" pitchFamily="2" charset="-122"/>
                <a:sym typeface="WenYue GuDianMingChaoTi (Non-Commercial Use)" pitchFamily="50" charset="-122"/>
              </a:rPr>
              <a:t>壹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9203829" y="3057672"/>
            <a:ext cx="5403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pc="600" dirty="0">
                <a:solidFill>
                  <a:schemeClr val="tx1">
                    <a:lumMod val="75000"/>
                    <a:lumOff val="25000"/>
                  </a:schemeClr>
                </a:solidFill>
                <a:latin typeface="文悦古典明朝体 (非商业使用) W5" pitchFamily="2" charset="-122"/>
                <a:ea typeface="文悦古典明朝体 (非商业使用) W5" pitchFamily="2" charset="-122"/>
                <a:sym typeface="WenYue GuDianMingChaoTi (Non-Commercial Use)" pitchFamily="50" charset="-122"/>
              </a:rPr>
              <a:t>单击添加文本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8755715" y="3057672"/>
            <a:ext cx="5403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pc="600" dirty="0">
                <a:solidFill>
                  <a:schemeClr val="tx1">
                    <a:lumMod val="75000"/>
                    <a:lumOff val="25000"/>
                  </a:schemeClr>
                </a:solidFill>
                <a:latin typeface="文悦古典明朝体 (非商业使用) W5" pitchFamily="2" charset="-122"/>
                <a:ea typeface="文悦古典明朝体 (非商业使用) W5" pitchFamily="2" charset="-122"/>
                <a:sym typeface="WenYue GuDianMingChaoTi (Non-Commercial Use)" pitchFamily="50" charset="-122"/>
              </a:rPr>
              <a:t>单击添加文本</a:t>
            </a:r>
          </a:p>
        </p:txBody>
      </p:sp>
      <p:sp>
        <p:nvSpPr>
          <p:cNvPr id="13" name="椭圆 12"/>
          <p:cNvSpPr/>
          <p:nvPr/>
        </p:nvSpPr>
        <p:spPr>
          <a:xfrm>
            <a:off x="5877595" y="2090284"/>
            <a:ext cx="438148" cy="43814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文悦古典明朝体 (非商业使用) W5" pitchFamily="2" charset="-122"/>
              <a:ea typeface="文悦古典明朝体 (非商业使用) W5" pitchFamily="2" charset="-122"/>
              <a:sym typeface="WenYue GuDianMingChaoTi (Non-Commercial Use)" pitchFamily="50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6547268" y="3241012"/>
            <a:ext cx="5403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dirty="0">
                <a:solidFill>
                  <a:schemeClr val="accent1"/>
                </a:solidFill>
                <a:latin typeface="文悦古典明朝体 (非商业使用) W5" pitchFamily="2" charset="-122"/>
                <a:ea typeface="文悦古典明朝体 (非商业使用) W5" pitchFamily="2" charset="-122"/>
                <a:sym typeface="WenYue GuDianMingChaoTi (Non-Commercial Use)" pitchFamily="50" charset="-122"/>
              </a:rPr>
              <a:t>贰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5921024" y="3149342"/>
            <a:ext cx="5403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pc="600" dirty="0">
                <a:solidFill>
                  <a:schemeClr val="tx1">
                    <a:lumMod val="75000"/>
                    <a:lumOff val="25000"/>
                  </a:schemeClr>
                </a:solidFill>
                <a:latin typeface="文悦古典明朝体 (非商业使用) W5" pitchFamily="2" charset="-122"/>
                <a:ea typeface="文悦古典明朝体 (非商业使用) W5" pitchFamily="2" charset="-122"/>
                <a:sym typeface="WenYue GuDianMingChaoTi (Non-Commercial Use)" pitchFamily="50" charset="-122"/>
              </a:rPr>
              <a:t>单击添加文本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5472910" y="3149342"/>
            <a:ext cx="5403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pc="600" dirty="0">
                <a:solidFill>
                  <a:schemeClr val="tx1">
                    <a:lumMod val="75000"/>
                    <a:lumOff val="25000"/>
                  </a:schemeClr>
                </a:solidFill>
                <a:latin typeface="文悦古典明朝体 (非商业使用) W5" pitchFamily="2" charset="-122"/>
                <a:ea typeface="文悦古典明朝体 (非商业使用) W5" pitchFamily="2" charset="-122"/>
                <a:sym typeface="WenYue GuDianMingChaoTi (Non-Commercial Use)" pitchFamily="50" charset="-122"/>
              </a:rPr>
              <a:t>单击添加文本</a:t>
            </a:r>
          </a:p>
        </p:txBody>
      </p:sp>
      <p:sp>
        <p:nvSpPr>
          <p:cNvPr id="17" name="椭圆 16"/>
          <p:cNvSpPr/>
          <p:nvPr/>
        </p:nvSpPr>
        <p:spPr>
          <a:xfrm>
            <a:off x="2436625" y="2098166"/>
            <a:ext cx="438148" cy="43814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文悦古典明朝体 (非商业使用) W5" pitchFamily="2" charset="-122"/>
              <a:ea typeface="文悦古典明朝体 (非商业使用) W5" pitchFamily="2" charset="-122"/>
              <a:sym typeface="WenYue GuDianMingChaoTi (Non-Commercial Use)" pitchFamily="50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3106298" y="3201269"/>
            <a:ext cx="5403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dirty="0">
                <a:solidFill>
                  <a:schemeClr val="accent1"/>
                </a:solidFill>
                <a:latin typeface="文悦古典明朝体 (非商业使用) W5" pitchFamily="2" charset="-122"/>
                <a:ea typeface="文悦古典明朝体 (非商业使用) W5" pitchFamily="2" charset="-122"/>
                <a:sym typeface="WenYue GuDianMingChaoTi (Non-Commercial Use)" pitchFamily="50" charset="-122"/>
              </a:rPr>
              <a:t>叁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2480054" y="3109599"/>
            <a:ext cx="5403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pc="600" dirty="0">
                <a:solidFill>
                  <a:schemeClr val="tx1">
                    <a:lumMod val="75000"/>
                    <a:lumOff val="25000"/>
                  </a:schemeClr>
                </a:solidFill>
                <a:latin typeface="文悦古典明朝体 (非商业使用) W5" pitchFamily="2" charset="-122"/>
                <a:ea typeface="文悦古典明朝体 (非商业使用) W5" pitchFamily="2" charset="-122"/>
                <a:sym typeface="WenYue GuDianMingChaoTi (Non-Commercial Use)" pitchFamily="50" charset="-122"/>
              </a:rPr>
              <a:t>单击添加文本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2031940" y="3109599"/>
            <a:ext cx="5403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pc="600" dirty="0">
                <a:solidFill>
                  <a:schemeClr val="tx1">
                    <a:lumMod val="75000"/>
                    <a:lumOff val="25000"/>
                  </a:schemeClr>
                </a:solidFill>
                <a:latin typeface="文悦古典明朝体 (非商业使用) W5" pitchFamily="2" charset="-122"/>
                <a:ea typeface="文悦古典明朝体 (非商业使用) W5" pitchFamily="2" charset="-122"/>
                <a:sym typeface="WenYue GuDianMingChaoTi (Non-Commercial Use)" pitchFamily="50" charset="-122"/>
              </a:rPr>
              <a:t>单击添加文本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/>
      <p:bldP spid="12" grpId="0"/>
      <p:bldP spid="13" grpId="0" animBg="1"/>
      <p:bldP spid="14" grpId="0"/>
      <p:bldP spid="15" grpId="0"/>
      <p:bldP spid="16" grpId="0"/>
      <p:bldP spid="17" grpId="0" animBg="1"/>
      <p:bldP spid="18" grpId="0"/>
      <p:bldP spid="19" grpId="0"/>
      <p:bldP spid="2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47287" y="396240"/>
            <a:ext cx="11499273" cy="6055821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effectLst>
            <a:outerShdw blurRad="114300" dist="38100" dir="2700000" algn="tl" rotWithShape="0">
              <a:prstClr val="black">
                <a:alpha val="3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7" name="组合 26"/>
          <p:cNvGrpSpPr/>
          <p:nvPr/>
        </p:nvGrpSpPr>
        <p:grpSpPr>
          <a:xfrm>
            <a:off x="5757446" y="0"/>
            <a:ext cx="677108" cy="1615440"/>
            <a:chOff x="5757446" y="0"/>
            <a:chExt cx="677108" cy="1615440"/>
          </a:xfrm>
        </p:grpSpPr>
        <p:sp>
          <p:nvSpPr>
            <p:cNvPr id="25" name="五边形 24"/>
            <p:cNvSpPr/>
            <p:nvPr/>
          </p:nvSpPr>
          <p:spPr>
            <a:xfrm rot="5400000">
              <a:off x="5289203" y="490220"/>
              <a:ext cx="1615440" cy="635000"/>
            </a:xfrm>
            <a:prstGeom prst="homePlate">
              <a:avLst/>
            </a:prstGeom>
            <a:solidFill>
              <a:schemeClr val="accent2"/>
            </a:solidFill>
            <a:ln>
              <a:noFill/>
            </a:ln>
            <a:effectLst>
              <a:outerShdw blurRad="76200" dist="12700" dir="2700000" algn="tl" rotWithShape="0">
                <a:prstClr val="black">
                  <a:alpha val="4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5757446" y="200660"/>
              <a:ext cx="677108" cy="121412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ctr"/>
              <a:r>
                <a:rPr lang="zh-CN" altLang="en-US" sz="3200" spc="600" dirty="0">
                  <a:solidFill>
                    <a:schemeClr val="bg1"/>
                  </a:solidFill>
                  <a:latin typeface="文悦古典明朝体 (非商业使用) W5" pitchFamily="2" charset="-122"/>
                  <a:ea typeface="文悦古典明朝体 (非商业使用) W5" pitchFamily="2" charset="-122"/>
                </a:rPr>
                <a:t>三章</a:t>
              </a:r>
            </a:p>
          </p:txBody>
        </p:sp>
      </p:grpSp>
      <p:pic>
        <p:nvPicPr>
          <p:cNvPr id="42" name="图片 41"/>
          <p:cNvPicPr>
            <a:picLocks noChangeAspect="1"/>
          </p:cNvPicPr>
          <p:nvPr/>
        </p:nvPicPr>
        <p:blipFill rotWithShape="1">
          <a:blip r:embed="rId4" cstate="email">
            <a:grayscl/>
          </a:blip>
          <a:srcRect/>
          <a:stretch>
            <a:fillRect/>
          </a:stretch>
        </p:blipFill>
        <p:spPr>
          <a:xfrm flipH="1">
            <a:off x="9988338" y="396240"/>
            <a:ext cx="1878351" cy="2042160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5" cstate="email">
            <a:grayscl/>
          </a:blip>
          <a:srcRect/>
          <a:stretch>
            <a:fillRect/>
          </a:stretch>
        </p:blipFill>
        <p:spPr>
          <a:xfrm>
            <a:off x="338554" y="5073396"/>
            <a:ext cx="3404771" cy="137866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88016" y="3689811"/>
            <a:ext cx="4358544" cy="2762250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2374558" y="2434987"/>
            <a:ext cx="5109091" cy="299686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000" spc="600" dirty="0">
                <a:solidFill>
                  <a:schemeClr val="tx1">
                    <a:lumMod val="75000"/>
                    <a:lumOff val="25000"/>
                  </a:schemeClr>
                </a:solidFill>
                <a:latin typeface="文悦古典明朝体 (非商业使用) W5" pitchFamily="2" charset="-122"/>
                <a:ea typeface="文悦古典明朝体 (非商业使用) W5" pitchFamily="2" charset="-122"/>
                <a:sym typeface="WenYue GuDianMingChaoTi (Non-Commercial Use)" pitchFamily="50" charset="-122"/>
              </a:rPr>
              <a:t>单击此处输入文本内容，单击此处输入文本内容，单击此处输入文本内容，单击此处输入文本内容单击此处输入文本内容，单击此处输入文本内容。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47287" y="396240"/>
            <a:ext cx="11499273" cy="6055821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effectLst>
            <a:outerShdw blurRad="114300" dist="38100" dir="2700000" algn="tl" rotWithShape="0">
              <a:prstClr val="black">
                <a:alpha val="3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7" name="组合 26"/>
          <p:cNvGrpSpPr/>
          <p:nvPr/>
        </p:nvGrpSpPr>
        <p:grpSpPr>
          <a:xfrm>
            <a:off x="5757446" y="0"/>
            <a:ext cx="677108" cy="1615440"/>
            <a:chOff x="5757446" y="0"/>
            <a:chExt cx="677108" cy="1615440"/>
          </a:xfrm>
        </p:grpSpPr>
        <p:sp>
          <p:nvSpPr>
            <p:cNvPr id="25" name="五边形 24"/>
            <p:cNvSpPr/>
            <p:nvPr/>
          </p:nvSpPr>
          <p:spPr>
            <a:xfrm rot="5400000">
              <a:off x="5289203" y="490220"/>
              <a:ext cx="1615440" cy="635000"/>
            </a:xfrm>
            <a:prstGeom prst="homePlate">
              <a:avLst/>
            </a:prstGeom>
            <a:solidFill>
              <a:schemeClr val="accent2"/>
            </a:solidFill>
            <a:ln>
              <a:noFill/>
            </a:ln>
            <a:effectLst>
              <a:outerShdw blurRad="76200" dist="12700" dir="2700000" algn="tl" rotWithShape="0">
                <a:prstClr val="black">
                  <a:alpha val="4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5757446" y="200660"/>
              <a:ext cx="677108" cy="121412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ctr"/>
              <a:r>
                <a:rPr lang="zh-CN" altLang="en-US" sz="3200" spc="600" dirty="0">
                  <a:solidFill>
                    <a:schemeClr val="bg1"/>
                  </a:solidFill>
                  <a:latin typeface="文悦古典明朝体 (非商业使用) W5" pitchFamily="2" charset="-122"/>
                  <a:ea typeface="文悦古典明朝体 (非商业使用) W5" pitchFamily="2" charset="-122"/>
                </a:rPr>
                <a:t>三章</a:t>
              </a:r>
            </a:p>
          </p:txBody>
        </p:sp>
      </p:grpSp>
      <p:pic>
        <p:nvPicPr>
          <p:cNvPr id="42" name="图片 41"/>
          <p:cNvPicPr>
            <a:picLocks noChangeAspect="1"/>
          </p:cNvPicPr>
          <p:nvPr/>
        </p:nvPicPr>
        <p:blipFill rotWithShape="1">
          <a:blip r:embed="rId4" cstate="email">
            <a:grayscl/>
          </a:blip>
          <a:srcRect/>
          <a:stretch>
            <a:fillRect/>
          </a:stretch>
        </p:blipFill>
        <p:spPr>
          <a:xfrm flipH="1">
            <a:off x="10443907" y="396240"/>
            <a:ext cx="1422781" cy="1546860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5" cstate="email">
            <a:grayscl/>
          </a:blip>
          <a:srcRect/>
          <a:stretch>
            <a:fillRect/>
          </a:stretch>
        </p:blipFill>
        <p:spPr>
          <a:xfrm>
            <a:off x="338554" y="5073396"/>
            <a:ext cx="3404771" cy="137866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6343016" y="1783339"/>
            <a:ext cx="50256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latin typeface="文悦古典明朝体 (非商业使用) W5" pitchFamily="2" charset="-122"/>
                <a:ea typeface="文悦古典明朝体 (非商业使用) W5" pitchFamily="2" charset="-122"/>
                <a:sym typeface="WenYue GuDianMingChaoTi (Non-Commercial Use)" pitchFamily="50" charset="-122"/>
              </a:rPr>
              <a:t>单击此处输入文本内容，单击此处输入文本内容，单击此处输入文本内容，单击此处输入文本内容，单击此处输入文本内容，单击此处输入文本内容，单击此处输入文本内容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5743497" y="1989927"/>
            <a:ext cx="6755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文悦古典明朝体 (非商业使用) W5" pitchFamily="2" charset="-122"/>
                <a:ea typeface="文悦古典明朝体 (非商业使用) W5" pitchFamily="2" charset="-122"/>
                <a:sym typeface="WenYue GuDianMingChaoTi (Non-Commercial Use)" pitchFamily="50" charset="-122"/>
              </a:rPr>
              <a:t>01</a:t>
            </a:r>
            <a:endParaRPr lang="zh-CN" altLang="en-US" sz="2800" dirty="0">
              <a:latin typeface="文悦古典明朝体 (非商业使用) W5" pitchFamily="2" charset="-122"/>
              <a:ea typeface="文悦古典明朝体 (非商业使用) W5" pitchFamily="2" charset="-122"/>
              <a:sym typeface="WenYue GuDianMingChaoTi (Non-Commercial Use)" pitchFamily="50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6343016" y="3222652"/>
            <a:ext cx="50256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latin typeface="文悦古典明朝体 (非商业使用) W5" pitchFamily="2" charset="-122"/>
                <a:ea typeface="文悦古典明朝体 (非商业使用) W5" pitchFamily="2" charset="-122"/>
                <a:sym typeface="WenYue GuDianMingChaoTi (Non-Commercial Use)" pitchFamily="50" charset="-122"/>
              </a:rPr>
              <a:t>单击此处输入文本内容，单击此处输入文本内容，单击此处输入文本内容，单击此处输入文本内容，单击此处输入文本内容，单击此处输入文本内容，单击此处输入文本内容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5743497" y="3429240"/>
            <a:ext cx="6755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文悦古典明朝体 (非商业使用) W5" pitchFamily="2" charset="-122"/>
                <a:ea typeface="文悦古典明朝体 (非商业使用) W5" pitchFamily="2" charset="-122"/>
                <a:sym typeface="WenYue GuDianMingChaoTi (Non-Commercial Use)" pitchFamily="50" charset="-122"/>
              </a:rPr>
              <a:t>02</a:t>
            </a:r>
            <a:endParaRPr lang="zh-CN" altLang="en-US" sz="2800" dirty="0">
              <a:latin typeface="文悦古典明朝体 (非商业使用) W5" pitchFamily="2" charset="-122"/>
              <a:ea typeface="文悦古典明朝体 (非商业使用) W5" pitchFamily="2" charset="-122"/>
              <a:sym typeface="WenYue GuDianMingChaoTi (Non-Commercial Use)" pitchFamily="50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6343016" y="4661966"/>
            <a:ext cx="50256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latin typeface="文悦古典明朝体 (非商业使用) W5" pitchFamily="2" charset="-122"/>
                <a:ea typeface="文悦古典明朝体 (非商业使用) W5" pitchFamily="2" charset="-122"/>
                <a:sym typeface="WenYue GuDianMingChaoTi (Non-Commercial Use)" pitchFamily="50" charset="-122"/>
              </a:rPr>
              <a:t>单击此处输入文本内容，单击此处输入文本内容，单击此处输入文本内容，单击此处输入文本内容，单击此处输入文本内容，单击此处输入文本内容，单击此处输入文本内容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5743497" y="4868554"/>
            <a:ext cx="6755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文悦古典明朝体 (非商业使用) W5" pitchFamily="2" charset="-122"/>
                <a:ea typeface="文悦古典明朝体 (非商业使用) W5" pitchFamily="2" charset="-122"/>
                <a:sym typeface="WenYue GuDianMingChaoTi (Non-Commercial Use)" pitchFamily="50" charset="-122"/>
              </a:rPr>
              <a:t>03</a:t>
            </a:r>
            <a:endParaRPr lang="zh-CN" altLang="en-US" sz="2800" dirty="0">
              <a:latin typeface="文悦古典明朝体 (非商业使用) W5" pitchFamily="2" charset="-122"/>
              <a:ea typeface="文悦古典明朝体 (非商业使用) W5" pitchFamily="2" charset="-122"/>
              <a:sym typeface="WenYue GuDianMingChaoTi (Non-Commercial Use)" pitchFamily="50" charset="-122"/>
            </a:endParaRPr>
          </a:p>
        </p:txBody>
      </p:sp>
      <p:sp>
        <p:nvSpPr>
          <p:cNvPr id="14" name="任意多边形 3"/>
          <p:cNvSpPr/>
          <p:nvPr/>
        </p:nvSpPr>
        <p:spPr>
          <a:xfrm>
            <a:off x="793817" y="1902926"/>
            <a:ext cx="2563586" cy="1340167"/>
          </a:xfrm>
          <a:custGeom>
            <a:avLst/>
            <a:gdLst>
              <a:gd name="connsiteX0" fmla="*/ 263311 w 3278889"/>
              <a:gd name="connsiteY0" fmla="*/ 933095 h 1879959"/>
              <a:gd name="connsiteX1" fmla="*/ 1051102 w 3278889"/>
              <a:gd name="connsiteY1" fmla="*/ 4627 h 1879959"/>
              <a:gd name="connsiteX2" fmla="*/ 1656013 w 3278889"/>
              <a:gd name="connsiteY2" fmla="*/ 567335 h 1879959"/>
              <a:gd name="connsiteX3" fmla="*/ 2232788 w 3278889"/>
              <a:gd name="connsiteY3" fmla="*/ 384455 h 1879959"/>
              <a:gd name="connsiteX4" fmla="*/ 3104985 w 3278889"/>
              <a:gd name="connsiteY4" fmla="*/ 806485 h 1879959"/>
              <a:gd name="connsiteX5" fmla="*/ 2992444 w 3278889"/>
              <a:gd name="connsiteY5" fmla="*/ 1805291 h 1879959"/>
              <a:gd name="connsiteX6" fmla="*/ 221108 w 3278889"/>
              <a:gd name="connsiteY6" fmla="*/ 1706818 h 1879959"/>
              <a:gd name="connsiteX7" fmla="*/ 263311 w 3278889"/>
              <a:gd name="connsiteY7" fmla="*/ 933095 h 1879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78889" h="1879959">
                <a:moveTo>
                  <a:pt x="263311" y="933095"/>
                </a:moveTo>
                <a:cubicBezTo>
                  <a:pt x="401643" y="649397"/>
                  <a:pt x="818985" y="65587"/>
                  <a:pt x="1051102" y="4627"/>
                </a:cubicBezTo>
                <a:cubicBezTo>
                  <a:pt x="1283219" y="-56333"/>
                  <a:pt x="1459065" y="504030"/>
                  <a:pt x="1656013" y="567335"/>
                </a:cubicBezTo>
                <a:cubicBezTo>
                  <a:pt x="1852961" y="630640"/>
                  <a:pt x="1991293" y="344597"/>
                  <a:pt x="2232788" y="384455"/>
                </a:cubicBezTo>
                <a:cubicBezTo>
                  <a:pt x="2474283" y="424313"/>
                  <a:pt x="2978376" y="569679"/>
                  <a:pt x="3104985" y="806485"/>
                </a:cubicBezTo>
                <a:cubicBezTo>
                  <a:pt x="3231594" y="1043291"/>
                  <a:pt x="3473090" y="1655236"/>
                  <a:pt x="2992444" y="1805291"/>
                </a:cubicBezTo>
                <a:cubicBezTo>
                  <a:pt x="2511798" y="1955347"/>
                  <a:pt x="671274" y="1856873"/>
                  <a:pt x="221108" y="1706818"/>
                </a:cubicBezTo>
                <a:cubicBezTo>
                  <a:pt x="-229058" y="1556763"/>
                  <a:pt x="124979" y="1216793"/>
                  <a:pt x="263311" y="933095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64000">
                <a:srgbClr val="FFFFFF">
                  <a:alpha val="0"/>
                </a:srgbClr>
              </a:gs>
              <a:gs pos="100000">
                <a:schemeClr val="bg1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文悦古典明朝体 (非商业使用) W5" pitchFamily="2" charset="-122"/>
              <a:ea typeface="文悦古典明朝体 (非商业使用) W5" pitchFamily="2" charset="-122"/>
              <a:sym typeface="WenYue GuDianMingChaoTi (Non-Commercial Use)" pitchFamily="50" charset="-122"/>
            </a:endParaRPr>
          </a:p>
        </p:txBody>
      </p:sp>
      <p:sp>
        <p:nvSpPr>
          <p:cNvPr id="15" name="任意多边形 4"/>
          <p:cNvSpPr/>
          <p:nvPr/>
        </p:nvSpPr>
        <p:spPr>
          <a:xfrm flipH="1">
            <a:off x="4044427" y="4186994"/>
            <a:ext cx="1657348" cy="949943"/>
          </a:xfrm>
          <a:custGeom>
            <a:avLst/>
            <a:gdLst>
              <a:gd name="connsiteX0" fmla="*/ 263311 w 3278889"/>
              <a:gd name="connsiteY0" fmla="*/ 933095 h 1879959"/>
              <a:gd name="connsiteX1" fmla="*/ 1051102 w 3278889"/>
              <a:gd name="connsiteY1" fmla="*/ 4627 h 1879959"/>
              <a:gd name="connsiteX2" fmla="*/ 1656013 w 3278889"/>
              <a:gd name="connsiteY2" fmla="*/ 567335 h 1879959"/>
              <a:gd name="connsiteX3" fmla="*/ 2232788 w 3278889"/>
              <a:gd name="connsiteY3" fmla="*/ 384455 h 1879959"/>
              <a:gd name="connsiteX4" fmla="*/ 3104985 w 3278889"/>
              <a:gd name="connsiteY4" fmla="*/ 806485 h 1879959"/>
              <a:gd name="connsiteX5" fmla="*/ 2992444 w 3278889"/>
              <a:gd name="connsiteY5" fmla="*/ 1805291 h 1879959"/>
              <a:gd name="connsiteX6" fmla="*/ 221108 w 3278889"/>
              <a:gd name="connsiteY6" fmla="*/ 1706818 h 1879959"/>
              <a:gd name="connsiteX7" fmla="*/ 263311 w 3278889"/>
              <a:gd name="connsiteY7" fmla="*/ 933095 h 1879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78889" h="1879959">
                <a:moveTo>
                  <a:pt x="263311" y="933095"/>
                </a:moveTo>
                <a:cubicBezTo>
                  <a:pt x="401643" y="649397"/>
                  <a:pt x="818985" y="65587"/>
                  <a:pt x="1051102" y="4627"/>
                </a:cubicBezTo>
                <a:cubicBezTo>
                  <a:pt x="1283219" y="-56333"/>
                  <a:pt x="1459065" y="504030"/>
                  <a:pt x="1656013" y="567335"/>
                </a:cubicBezTo>
                <a:cubicBezTo>
                  <a:pt x="1852961" y="630640"/>
                  <a:pt x="1991293" y="344597"/>
                  <a:pt x="2232788" y="384455"/>
                </a:cubicBezTo>
                <a:cubicBezTo>
                  <a:pt x="2474283" y="424313"/>
                  <a:pt x="2978376" y="569679"/>
                  <a:pt x="3104985" y="806485"/>
                </a:cubicBezTo>
                <a:cubicBezTo>
                  <a:pt x="3231594" y="1043291"/>
                  <a:pt x="3473090" y="1655236"/>
                  <a:pt x="2992444" y="1805291"/>
                </a:cubicBezTo>
                <a:cubicBezTo>
                  <a:pt x="2511798" y="1955347"/>
                  <a:pt x="671274" y="1856873"/>
                  <a:pt x="221108" y="1706818"/>
                </a:cubicBezTo>
                <a:cubicBezTo>
                  <a:pt x="-229058" y="1556763"/>
                  <a:pt x="124979" y="1216793"/>
                  <a:pt x="263311" y="933095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64000">
                <a:srgbClr val="FFFFFF">
                  <a:alpha val="0"/>
                </a:srgbClr>
              </a:gs>
              <a:gs pos="100000">
                <a:schemeClr val="bg1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文悦古典明朝体 (非商业使用) W5" pitchFamily="2" charset="-122"/>
              <a:ea typeface="文悦古典明朝体 (非商业使用) W5" pitchFamily="2" charset="-122"/>
              <a:sym typeface="WenYue GuDianMingChaoTi (Non-Commercial Use)" pitchFamily="50" charset="-122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490" y="2770562"/>
            <a:ext cx="3906611" cy="141643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000"/>
                            </p:stCondLst>
                            <p:childTnLst>
                              <p:par>
                                <p:cTn id="4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000"/>
                            </p:stCondLst>
                            <p:childTnLst>
                              <p:par>
                                <p:cTn id="4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8000"/>
                            </p:stCondLst>
                            <p:childTnLst>
                              <p:par>
                                <p:cTn id="5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 animBg="1"/>
      <p:bldP spid="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  <a:effectLst>
            <a:outerShdw blurRad="139700" dist="63500" algn="l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6" cstate="email">
            <a:grayscl/>
          </a:blip>
          <a:srcRect/>
          <a:stretch>
            <a:fillRect/>
          </a:stretch>
        </p:blipFill>
        <p:spPr>
          <a:xfrm>
            <a:off x="0" y="0"/>
            <a:ext cx="2728749" cy="2966720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-12142" y="3993742"/>
            <a:ext cx="6108142" cy="2864257"/>
            <a:chOff x="-12142" y="3993742"/>
            <a:chExt cx="6108142" cy="2864257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 rotWithShape="1">
            <a:blip r:embed="rId7" cstate="email">
              <a:grayscl/>
            </a:blip>
            <a:srcRect/>
            <a:stretch>
              <a:fillRect/>
            </a:stretch>
          </p:blipFill>
          <p:spPr>
            <a:xfrm>
              <a:off x="0" y="5334000"/>
              <a:ext cx="3763689" cy="1523999"/>
            </a:xfrm>
            <a:prstGeom prst="rect">
              <a:avLst/>
            </a:prstGeom>
          </p:spPr>
        </p:pic>
        <p:pic>
          <p:nvPicPr>
            <p:cNvPr id="6" name="PA_图片 8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172" b="14766"/>
            <a:stretch>
              <a:fillRect/>
            </a:stretch>
          </p:blipFill>
          <p:spPr>
            <a:xfrm>
              <a:off x="-12142" y="3993742"/>
              <a:ext cx="6108142" cy="2086948"/>
            </a:xfrm>
            <a:prstGeom prst="rect">
              <a:avLst/>
            </a:prstGeom>
          </p:spPr>
        </p:pic>
      </p:grpSp>
      <p:pic>
        <p:nvPicPr>
          <p:cNvPr id="7" name="PA_图片 1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9946" y="5700622"/>
            <a:ext cx="1820028" cy="1082017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3986572" y="-406"/>
            <a:ext cx="2109427" cy="2408326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11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165600"/>
            <a:ext cx="2121563" cy="2692398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1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35828" b="34143"/>
          <a:stretch>
            <a:fillRect/>
          </a:stretch>
        </p:blipFill>
        <p:spPr>
          <a:xfrm rot="10800000" flipH="1">
            <a:off x="10413361" y="-406"/>
            <a:ext cx="1778639" cy="2316480"/>
          </a:xfrm>
          <a:prstGeom prst="rect">
            <a:avLst/>
          </a:prstGeom>
        </p:spPr>
      </p:pic>
      <p:grpSp>
        <p:nvGrpSpPr>
          <p:cNvPr id="17" name="组合 16"/>
          <p:cNvGrpSpPr/>
          <p:nvPr/>
        </p:nvGrpSpPr>
        <p:grpSpPr>
          <a:xfrm>
            <a:off x="7136461" y="904239"/>
            <a:ext cx="3566160" cy="5049519"/>
            <a:chOff x="7136461" y="904239"/>
            <a:chExt cx="3566160" cy="5049519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95" r="11077"/>
            <a:stretch>
              <a:fillRect/>
            </a:stretch>
          </p:blipFill>
          <p:spPr>
            <a:xfrm>
              <a:off x="7136461" y="904239"/>
              <a:ext cx="3566160" cy="5049519"/>
            </a:xfrm>
            <a:prstGeom prst="rect">
              <a:avLst/>
            </a:prstGeom>
          </p:spPr>
        </p:pic>
        <p:sp>
          <p:nvSpPr>
            <p:cNvPr id="10" name="文本框 9"/>
            <p:cNvSpPr txBox="1"/>
            <p:nvPr/>
          </p:nvSpPr>
          <p:spPr>
            <a:xfrm>
              <a:off x="8583424" y="1277518"/>
              <a:ext cx="1200329" cy="4302963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ctr"/>
              <a:r>
                <a:rPr lang="zh-CN" altLang="en-US" sz="6600" spc="600" dirty="0">
                  <a:solidFill>
                    <a:schemeClr val="bg1">
                      <a:lumMod val="85000"/>
                    </a:schemeClr>
                  </a:solidFill>
                  <a:latin typeface="文悦古典明朝体 (非商业使用) W5" pitchFamily="2" charset="-122"/>
                  <a:ea typeface="文悦古典明朝体 (非商业使用) W5" pitchFamily="2" charset="-122"/>
                </a:rPr>
                <a:t>章 节 肆</a:t>
              </a: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1956318" y="1573127"/>
            <a:ext cx="2098286" cy="3732062"/>
            <a:chOff x="1956318" y="1573127"/>
            <a:chExt cx="2098286" cy="3732062"/>
          </a:xfrm>
        </p:grpSpPr>
        <p:sp>
          <p:nvSpPr>
            <p:cNvPr id="18" name="文本框 17"/>
            <p:cNvSpPr txBox="1"/>
            <p:nvPr/>
          </p:nvSpPr>
          <p:spPr>
            <a:xfrm>
              <a:off x="3377496" y="2151727"/>
              <a:ext cx="677108" cy="2554545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</a:ln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dist">
                <a:defRPr sz="3200">
                  <a:latin typeface="方正清刻本悦宋简体" panose="02000000000000000000" pitchFamily="2" charset="-122"/>
                  <a:ea typeface="方正清刻本悦宋简体" panose="02000000000000000000" pitchFamily="2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文悦古典明朝体 (非商业使用) W5" pitchFamily="2" charset="-122"/>
                  <a:ea typeface="文悦古典明朝体 (非商业使用) W5" pitchFamily="2" charset="-122"/>
                  <a:cs typeface="+mn-ea"/>
                  <a:sym typeface="WenYue GuDianMingChaoTi (Non-Commercial Use)" pitchFamily="50" charset="-122"/>
                </a:rPr>
                <a:t>点击输入</a:t>
              </a: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1956318" y="1573127"/>
              <a:ext cx="1292662" cy="3732062"/>
            </a:xfrm>
            <a:prstGeom prst="rect">
              <a:avLst/>
            </a:prstGeom>
            <a:noFill/>
            <a:ln>
              <a:noFill/>
            </a:ln>
          </p:spPr>
          <p:txBody>
            <a:bodyPr vert="eaVert" wrap="square" rtlCol="0">
              <a:spAutoFit/>
            </a:bodyPr>
            <a:lstStyle/>
            <a:p>
              <a:pPr lvl="0" algn="ctr">
                <a:lnSpc>
                  <a:spcPct val="200000"/>
                </a:lnSpc>
                <a:defRPr/>
              </a:pPr>
              <a:r>
                <a:rPr lang="zh-CN" altLang="en-US" spc="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文悦古典明朝体 (非商业使用) W5" pitchFamily="2" charset="-122"/>
                  <a:ea typeface="文悦古典明朝体 (非商业使用) W5" pitchFamily="2" charset="-122"/>
                  <a:cs typeface="+mn-ea"/>
                  <a:sym typeface="WenYue GuDianMingChaoTi (Non-Commercial Use)" pitchFamily="50" charset="-122"/>
                </a:rPr>
                <a:t>请单击此处输入文本内容，请单击此处输入文本内容。</a:t>
              </a:r>
              <a:endParaRPr kumimoji="0" lang="zh-CN" altLang="en-US" i="0" u="none" strike="noStrike" kern="1200" cap="none" spc="60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文悦古典明朝体 (非商业使用) W5" pitchFamily="2" charset="-122"/>
                <a:ea typeface="文悦古典明朝体 (非商业使用) W5" pitchFamily="2" charset="-122"/>
                <a:cs typeface="+mn-ea"/>
                <a:sym typeface="WenYue GuDianMingChaoTi (Non-Commercial Use)" pitchFamily="50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47287" y="396240"/>
            <a:ext cx="11499273" cy="6055821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effectLst>
            <a:outerShdw blurRad="114300" dist="38100" dir="2700000" algn="tl" rotWithShape="0">
              <a:prstClr val="black">
                <a:alpha val="3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7" name="组合 26"/>
          <p:cNvGrpSpPr/>
          <p:nvPr/>
        </p:nvGrpSpPr>
        <p:grpSpPr>
          <a:xfrm>
            <a:off x="5757446" y="0"/>
            <a:ext cx="677108" cy="1615440"/>
            <a:chOff x="5757446" y="0"/>
            <a:chExt cx="677108" cy="1615440"/>
          </a:xfrm>
        </p:grpSpPr>
        <p:sp>
          <p:nvSpPr>
            <p:cNvPr id="25" name="五边形 24"/>
            <p:cNvSpPr/>
            <p:nvPr/>
          </p:nvSpPr>
          <p:spPr>
            <a:xfrm rot="5400000">
              <a:off x="5289203" y="490220"/>
              <a:ext cx="1615440" cy="635000"/>
            </a:xfrm>
            <a:prstGeom prst="homePlate">
              <a:avLst/>
            </a:prstGeom>
            <a:solidFill>
              <a:schemeClr val="accent2"/>
            </a:solidFill>
            <a:ln>
              <a:noFill/>
            </a:ln>
            <a:effectLst>
              <a:outerShdw blurRad="76200" dist="12700" dir="2700000" algn="tl" rotWithShape="0">
                <a:prstClr val="black">
                  <a:alpha val="4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5757446" y="200660"/>
              <a:ext cx="677108" cy="121412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ctr"/>
              <a:r>
                <a:rPr lang="zh-CN" altLang="en-US" sz="3200" spc="600" dirty="0">
                  <a:solidFill>
                    <a:schemeClr val="bg1"/>
                  </a:solidFill>
                  <a:latin typeface="文悦古典明朝体 (非商业使用) W5" pitchFamily="2" charset="-122"/>
                  <a:ea typeface="文悦古典明朝体 (非商业使用) W5" pitchFamily="2" charset="-122"/>
                </a:rPr>
                <a:t>四章</a:t>
              </a:r>
            </a:p>
          </p:txBody>
        </p:sp>
      </p:grpSp>
      <p:pic>
        <p:nvPicPr>
          <p:cNvPr id="42" name="图片 41"/>
          <p:cNvPicPr>
            <a:picLocks noChangeAspect="1"/>
          </p:cNvPicPr>
          <p:nvPr/>
        </p:nvPicPr>
        <p:blipFill rotWithShape="1">
          <a:blip r:embed="rId4" cstate="email">
            <a:grayscl/>
          </a:blip>
          <a:srcRect/>
          <a:stretch>
            <a:fillRect/>
          </a:stretch>
        </p:blipFill>
        <p:spPr>
          <a:xfrm flipH="1">
            <a:off x="9988338" y="396240"/>
            <a:ext cx="1878351" cy="2042160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5" cstate="email">
            <a:grayscl/>
          </a:blip>
          <a:srcRect/>
          <a:stretch>
            <a:fillRect/>
          </a:stretch>
        </p:blipFill>
        <p:spPr>
          <a:xfrm>
            <a:off x="338554" y="5073396"/>
            <a:ext cx="3404771" cy="1378665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1483491" y="2360418"/>
            <a:ext cx="9236352" cy="2308324"/>
            <a:chOff x="1280291" y="2495673"/>
            <a:chExt cx="9236352" cy="2308324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0291" y="3429000"/>
              <a:ext cx="1950124" cy="1300082"/>
            </a:xfrm>
            <a:prstGeom prst="rect">
              <a:avLst/>
            </a:prstGeom>
          </p:spPr>
        </p:pic>
        <p:sp>
          <p:nvSpPr>
            <p:cNvPr id="10" name="文本框 9"/>
            <p:cNvSpPr txBox="1"/>
            <p:nvPr/>
          </p:nvSpPr>
          <p:spPr>
            <a:xfrm>
              <a:off x="3733045" y="2495673"/>
              <a:ext cx="1826141" cy="23083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文悦古典明朝体 (非商业使用) W5" pitchFamily="2" charset="-122"/>
                  <a:ea typeface="文悦古典明朝体 (非商业使用) W5" pitchFamily="2" charset="-122"/>
                  <a:sym typeface="WenYue GuDianMingChaoTi (Non-Commercial Use)" pitchFamily="50" charset="-122"/>
                </a:rPr>
                <a:t>水墨主题模板</a:t>
              </a:r>
              <a:endPara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文悦古典明朝体 (非商业使用) W5" pitchFamily="2" charset="-122"/>
                <a:ea typeface="文悦古典明朝体 (非商业使用) W5" pitchFamily="2" charset="-122"/>
                <a:sym typeface="WenYue GuDianMingChaoTi (Non-Commercial Use)" pitchFamily="50" charset="-122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文悦古典明朝体 (非商业使用) W5" pitchFamily="2" charset="-122"/>
                  <a:ea typeface="文悦古典明朝体 (非商业使用) W5" pitchFamily="2" charset="-122"/>
                  <a:sym typeface="WenYue GuDianMingChaoTi (Non-Commercial Use)" pitchFamily="50" charset="-122"/>
                </a:rPr>
                <a:t>请在此处添加文字</a:t>
              </a:r>
              <a:endPara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文悦古典明朝体 (非商业使用) W5" pitchFamily="2" charset="-122"/>
                <a:ea typeface="文悦古典明朝体 (非商业使用) W5" pitchFamily="2" charset="-122"/>
                <a:sym typeface="WenYue GuDianMingChaoTi (Non-Commercial Use)" pitchFamily="50" charset="-122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文悦古典明朝体 (非商业使用) W5" pitchFamily="2" charset="-122"/>
                  <a:ea typeface="文悦古典明朝体 (非商业使用) W5" pitchFamily="2" charset="-122"/>
                  <a:sym typeface="WenYue GuDianMingChaoTi (Non-Commercial Use)" pitchFamily="50" charset="-122"/>
                </a:rPr>
                <a:t>水墨主题模板</a:t>
              </a:r>
              <a:endPara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文悦古典明朝体 (非商业使用) W5" pitchFamily="2" charset="-122"/>
                <a:ea typeface="文悦古典明朝体 (非商业使用) W5" pitchFamily="2" charset="-122"/>
                <a:sym typeface="WenYue GuDianMingChaoTi (Non-Commercial Use)" pitchFamily="50" charset="-122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文悦古典明朝体 (非商业使用) W5" pitchFamily="2" charset="-122"/>
                  <a:ea typeface="文悦古典明朝体 (非商业使用) W5" pitchFamily="2" charset="-122"/>
                  <a:sym typeface="WenYue GuDianMingChaoTi (Non-Commercial Use)" pitchFamily="50" charset="-122"/>
                </a:rPr>
                <a:t>请在此处添加文字</a:t>
              </a:r>
            </a:p>
            <a:p>
              <a:pPr>
                <a:lnSpc>
                  <a:spcPct val="150000"/>
                </a:lnSpc>
              </a:pPr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文悦古典明朝体 (非商业使用) W5" pitchFamily="2" charset="-122"/>
                  <a:ea typeface="文悦古典明朝体 (非商业使用) W5" pitchFamily="2" charset="-122"/>
                  <a:sym typeface="WenYue GuDianMingChaoTi (Non-Commercial Use)" pitchFamily="50" charset="-122"/>
                </a:rPr>
                <a:t>水墨主题模板</a:t>
              </a:r>
              <a:endPara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文悦古典明朝体 (非商业使用) W5" pitchFamily="2" charset="-122"/>
                <a:ea typeface="文悦古典明朝体 (非商业使用) W5" pitchFamily="2" charset="-122"/>
                <a:sym typeface="WenYue GuDianMingChaoTi (Non-Commercial Use)" pitchFamily="50" charset="-122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文悦古典明朝体 (非商业使用) W5" pitchFamily="2" charset="-122"/>
                  <a:ea typeface="文悦古典明朝体 (非商业使用) W5" pitchFamily="2" charset="-122"/>
                  <a:sym typeface="WenYue GuDianMingChaoTi (Non-Commercial Use)" pitchFamily="50" charset="-122"/>
                </a:rPr>
                <a:t>请在此处添加文字</a:t>
              </a:r>
            </a:p>
          </p:txBody>
        </p:sp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98892" y="3428632"/>
              <a:ext cx="1950675" cy="1300450"/>
            </a:xfrm>
            <a:prstGeom prst="rect">
              <a:avLst/>
            </a:prstGeom>
          </p:spPr>
        </p:pic>
        <p:sp>
          <p:nvSpPr>
            <p:cNvPr id="12" name="文本框 11"/>
            <p:cNvSpPr txBox="1"/>
            <p:nvPr/>
          </p:nvSpPr>
          <p:spPr>
            <a:xfrm>
              <a:off x="8690502" y="2495673"/>
              <a:ext cx="1826141" cy="23083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文悦古典明朝体 (非商业使用) W5" pitchFamily="2" charset="-122"/>
                  <a:ea typeface="文悦古典明朝体 (非商业使用) W5" pitchFamily="2" charset="-122"/>
                  <a:sym typeface="WenYue GuDianMingChaoTi (Non-Commercial Use)" pitchFamily="50" charset="-122"/>
                </a:rPr>
                <a:t>水墨主题模板</a:t>
              </a:r>
              <a:endPara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文悦古典明朝体 (非商业使用) W5" pitchFamily="2" charset="-122"/>
                <a:ea typeface="文悦古典明朝体 (非商业使用) W5" pitchFamily="2" charset="-122"/>
                <a:sym typeface="WenYue GuDianMingChaoTi (Non-Commercial Use)" pitchFamily="50" charset="-122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文悦古典明朝体 (非商业使用) W5" pitchFamily="2" charset="-122"/>
                  <a:ea typeface="文悦古典明朝体 (非商业使用) W5" pitchFamily="2" charset="-122"/>
                  <a:sym typeface="WenYue GuDianMingChaoTi (Non-Commercial Use)" pitchFamily="50" charset="-122"/>
                </a:rPr>
                <a:t>请在此处添加文字</a:t>
              </a:r>
            </a:p>
            <a:p>
              <a:pPr>
                <a:lnSpc>
                  <a:spcPct val="150000"/>
                </a:lnSpc>
              </a:pPr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文悦古典明朝体 (非商业使用) W5" pitchFamily="2" charset="-122"/>
                  <a:ea typeface="文悦古典明朝体 (非商业使用) W5" pitchFamily="2" charset="-122"/>
                  <a:sym typeface="WenYue GuDianMingChaoTi (Non-Commercial Use)" pitchFamily="50" charset="-122"/>
                </a:rPr>
                <a:t>水墨主题模板</a:t>
              </a:r>
              <a:endPara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文悦古典明朝体 (非商业使用) W5" pitchFamily="2" charset="-122"/>
                <a:ea typeface="文悦古典明朝体 (非商业使用) W5" pitchFamily="2" charset="-122"/>
                <a:sym typeface="WenYue GuDianMingChaoTi (Non-Commercial Use)" pitchFamily="50" charset="-122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文悦古典明朝体 (非商业使用) W5" pitchFamily="2" charset="-122"/>
                  <a:ea typeface="文悦古典明朝体 (非商业使用) W5" pitchFamily="2" charset="-122"/>
                  <a:sym typeface="WenYue GuDianMingChaoTi (Non-Commercial Use)" pitchFamily="50" charset="-122"/>
                </a:rPr>
                <a:t>请在此处添加文字</a:t>
              </a:r>
            </a:p>
            <a:p>
              <a:pPr>
                <a:lnSpc>
                  <a:spcPct val="150000"/>
                </a:lnSpc>
              </a:pPr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文悦古典明朝体 (非商业使用) W5" pitchFamily="2" charset="-122"/>
                  <a:ea typeface="文悦古典明朝体 (非商业使用) W5" pitchFamily="2" charset="-122"/>
                  <a:sym typeface="WenYue GuDianMingChaoTi (Non-Commercial Use)" pitchFamily="50" charset="-122"/>
                </a:rPr>
                <a:t>水墨主题模板</a:t>
              </a:r>
              <a:endPara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文悦古典明朝体 (非商业使用) W5" pitchFamily="2" charset="-122"/>
                <a:ea typeface="文悦古典明朝体 (非商业使用) W5" pitchFamily="2" charset="-122"/>
                <a:sym typeface="WenYue GuDianMingChaoTi (Non-Commercial Use)" pitchFamily="50" charset="-122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文悦古典明朝体 (非商业使用) W5" pitchFamily="2" charset="-122"/>
                  <a:ea typeface="文悦古典明朝体 (非商业使用) W5" pitchFamily="2" charset="-122"/>
                  <a:sym typeface="WenYue GuDianMingChaoTi (Non-Commercial Use)" pitchFamily="50" charset="-122"/>
                </a:rPr>
                <a:t>请在此处添加文字</a:t>
              </a: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1696553" y="2688713"/>
              <a:ext cx="1117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spc="600" dirty="0">
                  <a:solidFill>
                    <a:schemeClr val="accent2"/>
                  </a:solidFill>
                  <a:latin typeface="文悦古典明朝体 (非商业使用) W5" pitchFamily="2" charset="-122"/>
                  <a:ea typeface="文悦古典明朝体 (非商业使用) W5" pitchFamily="2" charset="-122"/>
                </a:rPr>
                <a:t>标题</a:t>
              </a: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6615429" y="2688713"/>
              <a:ext cx="1117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spc="600" dirty="0">
                  <a:solidFill>
                    <a:schemeClr val="accent2"/>
                  </a:solidFill>
                  <a:latin typeface="文悦古典明朝体 (非商业使用) W5" pitchFamily="2" charset="-122"/>
                  <a:ea typeface="文悦古典明朝体 (非商业使用) W5" pitchFamily="2" charset="-122"/>
                </a:rPr>
                <a:t>标题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47287" y="396240"/>
            <a:ext cx="11499273" cy="6055821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effectLst>
            <a:outerShdw blurRad="114300" dist="38100" dir="2700000" algn="tl" rotWithShape="0">
              <a:prstClr val="black">
                <a:alpha val="3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3" name="组合 42"/>
          <p:cNvGrpSpPr/>
          <p:nvPr/>
        </p:nvGrpSpPr>
        <p:grpSpPr>
          <a:xfrm>
            <a:off x="1283192" y="0"/>
            <a:ext cx="9628646" cy="5461502"/>
            <a:chOff x="1283192" y="0"/>
            <a:chExt cx="9628646" cy="5461502"/>
          </a:xfrm>
        </p:grpSpPr>
        <p:grpSp>
          <p:nvGrpSpPr>
            <p:cNvPr id="27" name="组合 26"/>
            <p:cNvGrpSpPr/>
            <p:nvPr/>
          </p:nvGrpSpPr>
          <p:grpSpPr>
            <a:xfrm>
              <a:off x="5757446" y="0"/>
              <a:ext cx="677108" cy="1615440"/>
              <a:chOff x="5757446" y="0"/>
              <a:chExt cx="677108" cy="1615440"/>
            </a:xfrm>
          </p:grpSpPr>
          <p:sp>
            <p:nvSpPr>
              <p:cNvPr id="25" name="五边形 24"/>
              <p:cNvSpPr/>
              <p:nvPr/>
            </p:nvSpPr>
            <p:spPr>
              <a:xfrm rot="5400000">
                <a:off x="5289203" y="490220"/>
                <a:ext cx="1615440" cy="635000"/>
              </a:xfrm>
              <a:prstGeom prst="homePlate">
                <a:avLst/>
              </a:prstGeom>
              <a:solidFill>
                <a:schemeClr val="accent2"/>
              </a:solidFill>
              <a:ln>
                <a:noFill/>
              </a:ln>
              <a:effectLst>
                <a:outerShdw blurRad="76200" dist="12700" dir="2700000" algn="tl" rotWithShape="0">
                  <a:prstClr val="black">
                    <a:alpha val="42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6" name="文本框 25"/>
              <p:cNvSpPr txBox="1"/>
              <p:nvPr/>
            </p:nvSpPr>
            <p:spPr>
              <a:xfrm>
                <a:off x="5757446" y="200660"/>
                <a:ext cx="677108" cy="1214120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pPr algn="ctr"/>
                <a:r>
                  <a:rPr lang="zh-CN" altLang="en-US" sz="3200" spc="600" dirty="0">
                    <a:solidFill>
                      <a:schemeClr val="bg1"/>
                    </a:solidFill>
                    <a:latin typeface="文悦古典明朝体 (非商业使用) W5" pitchFamily="2" charset="-122"/>
                    <a:ea typeface="文悦古典明朝体 (非商业使用) W5" pitchFamily="2" charset="-122"/>
                  </a:rPr>
                  <a:t>目录</a:t>
                </a:r>
              </a:p>
            </p:txBody>
          </p:sp>
        </p:grpSp>
        <p:sp>
          <p:nvSpPr>
            <p:cNvPr id="28" name="任意多边形 3"/>
            <p:cNvSpPr/>
            <p:nvPr/>
          </p:nvSpPr>
          <p:spPr>
            <a:xfrm>
              <a:off x="5122736" y="1811020"/>
              <a:ext cx="1946527" cy="1017587"/>
            </a:xfrm>
            <a:custGeom>
              <a:avLst/>
              <a:gdLst>
                <a:gd name="connsiteX0" fmla="*/ 263311 w 3278889"/>
                <a:gd name="connsiteY0" fmla="*/ 933095 h 1879959"/>
                <a:gd name="connsiteX1" fmla="*/ 1051102 w 3278889"/>
                <a:gd name="connsiteY1" fmla="*/ 4627 h 1879959"/>
                <a:gd name="connsiteX2" fmla="*/ 1656013 w 3278889"/>
                <a:gd name="connsiteY2" fmla="*/ 567335 h 1879959"/>
                <a:gd name="connsiteX3" fmla="*/ 2232788 w 3278889"/>
                <a:gd name="connsiteY3" fmla="*/ 384455 h 1879959"/>
                <a:gd name="connsiteX4" fmla="*/ 3104985 w 3278889"/>
                <a:gd name="connsiteY4" fmla="*/ 806485 h 1879959"/>
                <a:gd name="connsiteX5" fmla="*/ 2992444 w 3278889"/>
                <a:gd name="connsiteY5" fmla="*/ 1805291 h 1879959"/>
                <a:gd name="connsiteX6" fmla="*/ 221108 w 3278889"/>
                <a:gd name="connsiteY6" fmla="*/ 1706818 h 1879959"/>
                <a:gd name="connsiteX7" fmla="*/ 263311 w 3278889"/>
                <a:gd name="connsiteY7" fmla="*/ 933095 h 1879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78889" h="1879959">
                  <a:moveTo>
                    <a:pt x="263311" y="933095"/>
                  </a:moveTo>
                  <a:cubicBezTo>
                    <a:pt x="401643" y="649397"/>
                    <a:pt x="818985" y="65587"/>
                    <a:pt x="1051102" y="4627"/>
                  </a:cubicBezTo>
                  <a:cubicBezTo>
                    <a:pt x="1283219" y="-56333"/>
                    <a:pt x="1459065" y="504030"/>
                    <a:pt x="1656013" y="567335"/>
                  </a:cubicBezTo>
                  <a:cubicBezTo>
                    <a:pt x="1852961" y="630640"/>
                    <a:pt x="1991293" y="344597"/>
                    <a:pt x="2232788" y="384455"/>
                  </a:cubicBezTo>
                  <a:cubicBezTo>
                    <a:pt x="2474283" y="424313"/>
                    <a:pt x="2978376" y="569679"/>
                    <a:pt x="3104985" y="806485"/>
                  </a:cubicBezTo>
                  <a:cubicBezTo>
                    <a:pt x="3231594" y="1043291"/>
                    <a:pt x="3473090" y="1655236"/>
                    <a:pt x="2992444" y="1805291"/>
                  </a:cubicBezTo>
                  <a:cubicBezTo>
                    <a:pt x="2511798" y="1955347"/>
                    <a:pt x="671274" y="1856873"/>
                    <a:pt x="221108" y="1706818"/>
                  </a:cubicBezTo>
                  <a:cubicBezTo>
                    <a:pt x="-229058" y="1556763"/>
                    <a:pt x="124979" y="1216793"/>
                    <a:pt x="263311" y="933095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64000">
                  <a:srgbClr val="FFFFFF">
                    <a:alpha val="0"/>
                  </a:srgbClr>
                </a:gs>
                <a:gs pos="100000">
                  <a:schemeClr val="bg1">
                    <a:alpha val="1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文悦古典明朝体 (非商业使用) W5" pitchFamily="2" charset="-122"/>
                <a:ea typeface="文悦古典明朝体 (非商业使用) W5" pitchFamily="2" charset="-122"/>
                <a:sym typeface="WenYue GuDianMingChaoTi (Non-Commercial Use)" pitchFamily="50" charset="-122"/>
              </a:endParaRPr>
            </a:p>
          </p:txBody>
        </p:sp>
        <p:grpSp>
          <p:nvGrpSpPr>
            <p:cNvPr id="41" name="组合 40"/>
            <p:cNvGrpSpPr/>
            <p:nvPr/>
          </p:nvGrpSpPr>
          <p:grpSpPr>
            <a:xfrm>
              <a:off x="1283192" y="2822071"/>
              <a:ext cx="9628646" cy="2639431"/>
              <a:chOff x="1394952" y="2923671"/>
              <a:chExt cx="9628646" cy="2639431"/>
            </a:xfrm>
          </p:grpSpPr>
          <p:grpSp>
            <p:nvGrpSpPr>
              <p:cNvPr id="37" name="组合 36"/>
              <p:cNvGrpSpPr/>
              <p:nvPr/>
            </p:nvGrpSpPr>
            <p:grpSpPr>
              <a:xfrm>
                <a:off x="9603559" y="2923671"/>
                <a:ext cx="1420039" cy="2639431"/>
                <a:chOff x="9623879" y="3024187"/>
                <a:chExt cx="1420039" cy="2639431"/>
              </a:xfrm>
            </p:grpSpPr>
            <p:sp>
              <p:nvSpPr>
                <p:cNvPr id="29" name="文本框 28"/>
                <p:cNvSpPr txBox="1"/>
                <p:nvPr/>
              </p:nvSpPr>
              <p:spPr>
                <a:xfrm>
                  <a:off x="10366810" y="3024187"/>
                  <a:ext cx="677108" cy="181588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square" rtlCol="0">
                  <a:spAutoFit/>
                </a:bodyPr>
                <a:lstStyle>
                  <a:defPPr>
                    <a:defRPr lang="zh-CN"/>
                  </a:defPPr>
                  <a:lvl1pPr algn="dist">
                    <a:defRPr sz="3200">
                      <a:latin typeface="方正清刻本悦宋简体" panose="02000000000000000000" pitchFamily="2" charset="-122"/>
                      <a:ea typeface="方正清刻本悦宋简体" panose="02000000000000000000" pitchFamily="2" charset="-122"/>
                    </a:defRPr>
                  </a:lvl1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zh-CN" altLang="en-US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effectLst/>
                      <a:uLnTx/>
                      <a:uFillTx/>
                      <a:latin typeface="文悦古典明朝体 (非商业使用) W5" pitchFamily="2" charset="-122"/>
                      <a:ea typeface="文悦古典明朝体 (非商业使用) W5" pitchFamily="2" charset="-122"/>
                      <a:cs typeface="+mn-ea"/>
                      <a:sym typeface="WenYue GuDianMingChaoTi (Non-Commercial Use)" pitchFamily="50" charset="-122"/>
                    </a:rPr>
                    <a:t>第一章</a:t>
                  </a:r>
                  <a:r>
                    <a:rPr lang="zh-CN" altLang="en-US" sz="2800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文悦古典明朝体 (非商业使用) W5" pitchFamily="2" charset="-122"/>
                      <a:ea typeface="文悦古典明朝体 (非商业使用) W5" pitchFamily="2" charset="-122"/>
                      <a:cs typeface="+mn-ea"/>
                      <a:sym typeface="WenYue GuDianMingChaoTi (Non-Commercial Use)" pitchFamily="50" charset="-122"/>
                    </a:rPr>
                    <a:t>节</a:t>
                  </a:r>
                  <a:endParaRPr kumimoji="0" lang="zh-CN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uLnTx/>
                    <a:uFillTx/>
                    <a:latin typeface="文悦古典明朝体 (非商业使用) W5" pitchFamily="2" charset="-122"/>
                    <a:ea typeface="文悦古典明朝体 (非商业使用) W5" pitchFamily="2" charset="-122"/>
                    <a:cs typeface="+mn-ea"/>
                    <a:sym typeface="WenYue GuDianMingChaoTi (Non-Commercial Use)" pitchFamily="50" charset="-122"/>
                  </a:endParaRPr>
                </a:p>
              </p:txBody>
            </p:sp>
            <p:sp>
              <p:nvSpPr>
                <p:cNvPr id="30" name="文本框 29"/>
                <p:cNvSpPr txBox="1"/>
                <p:nvPr/>
              </p:nvSpPr>
              <p:spPr>
                <a:xfrm>
                  <a:off x="9623879" y="3024187"/>
                  <a:ext cx="738664" cy="263943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vert="eaVert" wrap="square" rtlCol="0">
                  <a:spAutoFit/>
                </a:bodyPr>
                <a:lstStyle/>
                <a:p>
                  <a:pPr lvl="0">
                    <a:lnSpc>
                      <a:spcPct val="150000"/>
                    </a:lnSpc>
                    <a:defRPr/>
                  </a:pPr>
                  <a:r>
                    <a:rPr lang="zh-CN" altLang="en-US" sz="1200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文悦古典明朝体 (非商业使用) W5" pitchFamily="2" charset="-122"/>
                      <a:ea typeface="文悦古典明朝体 (非商业使用) W5" pitchFamily="2" charset="-122"/>
                      <a:cs typeface="+mn-ea"/>
                      <a:sym typeface="WenYue GuDianMingChaoTi (Non-Commercial Use)" pitchFamily="50" charset="-122"/>
                    </a:rPr>
                    <a:t>请单击此处输入文本内容，请单击此处输入文本内容</a:t>
                  </a:r>
                  <a:endParaRPr kumimoji="0" lang="zh-CN" altLang="en-US" sz="120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uLnTx/>
                    <a:uFillTx/>
                    <a:latin typeface="文悦古典明朝体 (非商业使用) W5" pitchFamily="2" charset="-122"/>
                    <a:ea typeface="文悦古典明朝体 (非商业使用) W5" pitchFamily="2" charset="-122"/>
                    <a:cs typeface="+mn-ea"/>
                    <a:sym typeface="WenYue GuDianMingChaoTi (Non-Commercial Use)" pitchFamily="50" charset="-122"/>
                  </a:endParaRPr>
                </a:p>
              </p:txBody>
            </p:sp>
          </p:grpSp>
          <p:grpSp>
            <p:nvGrpSpPr>
              <p:cNvPr id="38" name="组合 37"/>
              <p:cNvGrpSpPr/>
              <p:nvPr/>
            </p:nvGrpSpPr>
            <p:grpSpPr>
              <a:xfrm>
                <a:off x="6867356" y="2923671"/>
                <a:ext cx="1420039" cy="2639431"/>
                <a:chOff x="6224149" y="3024187"/>
                <a:chExt cx="1420039" cy="2639431"/>
              </a:xfrm>
            </p:grpSpPr>
            <p:sp>
              <p:nvSpPr>
                <p:cNvPr id="31" name="文本框 30"/>
                <p:cNvSpPr txBox="1"/>
                <p:nvPr/>
              </p:nvSpPr>
              <p:spPr>
                <a:xfrm>
                  <a:off x="6967080" y="3024187"/>
                  <a:ext cx="677108" cy="181588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square" rtlCol="0">
                  <a:spAutoFit/>
                </a:bodyPr>
                <a:lstStyle>
                  <a:defPPr>
                    <a:defRPr lang="zh-CN"/>
                  </a:defPPr>
                  <a:lvl1pPr algn="dist">
                    <a:defRPr sz="3200">
                      <a:latin typeface="方正清刻本悦宋简体" panose="02000000000000000000" pitchFamily="2" charset="-122"/>
                      <a:ea typeface="方正清刻本悦宋简体" panose="02000000000000000000" pitchFamily="2" charset="-122"/>
                    </a:defRPr>
                  </a:lvl1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zh-CN" altLang="en-US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effectLst/>
                      <a:uLnTx/>
                      <a:uFillTx/>
                      <a:latin typeface="文悦古典明朝体 (非商业使用) W5" pitchFamily="2" charset="-122"/>
                      <a:ea typeface="文悦古典明朝体 (非商业使用) W5" pitchFamily="2" charset="-122"/>
                      <a:cs typeface="+mn-ea"/>
                      <a:sym typeface="WenYue GuDianMingChaoTi (Non-Commercial Use)" pitchFamily="50" charset="-122"/>
                    </a:rPr>
                    <a:t>第二章</a:t>
                  </a:r>
                  <a:r>
                    <a:rPr lang="zh-CN" altLang="en-US" sz="2800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文悦古典明朝体 (非商业使用) W5" pitchFamily="2" charset="-122"/>
                      <a:ea typeface="文悦古典明朝体 (非商业使用) W5" pitchFamily="2" charset="-122"/>
                      <a:cs typeface="+mn-ea"/>
                      <a:sym typeface="WenYue GuDianMingChaoTi (Non-Commercial Use)" pitchFamily="50" charset="-122"/>
                    </a:rPr>
                    <a:t>节</a:t>
                  </a:r>
                  <a:endParaRPr kumimoji="0" lang="zh-CN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uLnTx/>
                    <a:uFillTx/>
                    <a:latin typeface="文悦古典明朝体 (非商业使用) W5" pitchFamily="2" charset="-122"/>
                    <a:ea typeface="文悦古典明朝体 (非商业使用) W5" pitchFamily="2" charset="-122"/>
                    <a:cs typeface="+mn-ea"/>
                    <a:sym typeface="WenYue GuDianMingChaoTi (Non-Commercial Use)" pitchFamily="50" charset="-122"/>
                  </a:endParaRPr>
                </a:p>
              </p:txBody>
            </p:sp>
            <p:sp>
              <p:nvSpPr>
                <p:cNvPr id="32" name="文本框 31"/>
                <p:cNvSpPr txBox="1"/>
                <p:nvPr/>
              </p:nvSpPr>
              <p:spPr>
                <a:xfrm>
                  <a:off x="6224149" y="3024187"/>
                  <a:ext cx="738664" cy="263943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vert="eaVert" wrap="square" rtlCol="0">
                  <a:spAutoFit/>
                </a:bodyPr>
                <a:lstStyle/>
                <a:p>
                  <a:pPr lvl="0">
                    <a:lnSpc>
                      <a:spcPct val="150000"/>
                    </a:lnSpc>
                    <a:defRPr/>
                  </a:pPr>
                  <a:r>
                    <a:rPr lang="zh-CN" altLang="en-US" sz="1200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文悦古典明朝体 (非商业使用) W5" pitchFamily="2" charset="-122"/>
                      <a:ea typeface="文悦古典明朝体 (非商业使用) W5" pitchFamily="2" charset="-122"/>
                      <a:cs typeface="+mn-ea"/>
                      <a:sym typeface="WenYue GuDianMingChaoTi (Non-Commercial Use)" pitchFamily="50" charset="-122"/>
                    </a:rPr>
                    <a:t>请单击此处输入文本内容，请单击此处输入文本内容</a:t>
                  </a:r>
                  <a:endParaRPr kumimoji="0" lang="zh-CN" altLang="en-US" sz="120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uLnTx/>
                    <a:uFillTx/>
                    <a:latin typeface="文悦古典明朝体 (非商业使用) W5" pitchFamily="2" charset="-122"/>
                    <a:ea typeface="文悦古典明朝体 (非商业使用) W5" pitchFamily="2" charset="-122"/>
                    <a:cs typeface="+mn-ea"/>
                    <a:sym typeface="WenYue GuDianMingChaoTi (Non-Commercial Use)" pitchFamily="50" charset="-122"/>
                  </a:endParaRPr>
                </a:p>
              </p:txBody>
            </p:sp>
          </p:grpSp>
          <p:grpSp>
            <p:nvGrpSpPr>
              <p:cNvPr id="39" name="组合 38"/>
              <p:cNvGrpSpPr/>
              <p:nvPr/>
            </p:nvGrpSpPr>
            <p:grpSpPr>
              <a:xfrm>
                <a:off x="4131154" y="2923671"/>
                <a:ext cx="1420039" cy="2639431"/>
                <a:chOff x="4248842" y="3024187"/>
                <a:chExt cx="1420039" cy="2639431"/>
              </a:xfrm>
            </p:grpSpPr>
            <p:sp>
              <p:nvSpPr>
                <p:cNvPr id="33" name="文本框 32"/>
                <p:cNvSpPr txBox="1"/>
                <p:nvPr/>
              </p:nvSpPr>
              <p:spPr>
                <a:xfrm>
                  <a:off x="4991773" y="3024187"/>
                  <a:ext cx="677108" cy="181588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square" rtlCol="0">
                  <a:spAutoFit/>
                </a:bodyPr>
                <a:lstStyle>
                  <a:defPPr>
                    <a:defRPr lang="zh-CN"/>
                  </a:defPPr>
                  <a:lvl1pPr algn="dist">
                    <a:defRPr sz="3200">
                      <a:latin typeface="方正清刻本悦宋简体" panose="02000000000000000000" pitchFamily="2" charset="-122"/>
                      <a:ea typeface="方正清刻本悦宋简体" panose="02000000000000000000" pitchFamily="2" charset="-122"/>
                    </a:defRPr>
                  </a:lvl1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zh-CN" altLang="en-US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effectLst/>
                      <a:uLnTx/>
                      <a:uFillTx/>
                      <a:latin typeface="文悦古典明朝体 (非商业使用) W5" pitchFamily="2" charset="-122"/>
                      <a:ea typeface="文悦古典明朝体 (非商业使用) W5" pitchFamily="2" charset="-122"/>
                      <a:cs typeface="+mn-ea"/>
                      <a:sym typeface="WenYue GuDianMingChaoTi (Non-Commercial Use)" pitchFamily="50" charset="-122"/>
                    </a:rPr>
                    <a:t>第三章</a:t>
                  </a:r>
                  <a:r>
                    <a:rPr lang="zh-CN" altLang="en-US" sz="2800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文悦古典明朝体 (非商业使用) W5" pitchFamily="2" charset="-122"/>
                      <a:ea typeface="文悦古典明朝体 (非商业使用) W5" pitchFamily="2" charset="-122"/>
                      <a:cs typeface="+mn-ea"/>
                      <a:sym typeface="WenYue GuDianMingChaoTi (Non-Commercial Use)" pitchFamily="50" charset="-122"/>
                    </a:rPr>
                    <a:t>节</a:t>
                  </a:r>
                  <a:endParaRPr kumimoji="0" lang="zh-CN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uLnTx/>
                    <a:uFillTx/>
                    <a:latin typeface="文悦古典明朝体 (非商业使用) W5" pitchFamily="2" charset="-122"/>
                    <a:ea typeface="文悦古典明朝体 (非商业使用) W5" pitchFamily="2" charset="-122"/>
                    <a:cs typeface="+mn-ea"/>
                    <a:sym typeface="WenYue GuDianMingChaoTi (Non-Commercial Use)" pitchFamily="50" charset="-122"/>
                  </a:endParaRPr>
                </a:p>
              </p:txBody>
            </p:sp>
            <p:sp>
              <p:nvSpPr>
                <p:cNvPr id="34" name="文本框 33"/>
                <p:cNvSpPr txBox="1"/>
                <p:nvPr/>
              </p:nvSpPr>
              <p:spPr>
                <a:xfrm>
                  <a:off x="4248842" y="3024187"/>
                  <a:ext cx="738664" cy="263943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vert="eaVert" wrap="square" rtlCol="0">
                  <a:spAutoFit/>
                </a:bodyPr>
                <a:lstStyle/>
                <a:p>
                  <a:pPr lvl="0">
                    <a:lnSpc>
                      <a:spcPct val="150000"/>
                    </a:lnSpc>
                    <a:defRPr/>
                  </a:pPr>
                  <a:r>
                    <a:rPr lang="zh-CN" altLang="en-US" sz="1200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文悦古典明朝体 (非商业使用) W5" pitchFamily="2" charset="-122"/>
                      <a:ea typeface="文悦古典明朝体 (非商业使用) W5" pitchFamily="2" charset="-122"/>
                      <a:cs typeface="+mn-ea"/>
                      <a:sym typeface="WenYue GuDianMingChaoTi (Non-Commercial Use)" pitchFamily="50" charset="-122"/>
                    </a:rPr>
                    <a:t>请单击此处输入文本内容，请单击此处输入文本内容</a:t>
                  </a:r>
                  <a:endParaRPr kumimoji="0" lang="zh-CN" altLang="en-US" sz="120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uLnTx/>
                    <a:uFillTx/>
                    <a:latin typeface="文悦古典明朝体 (非商业使用) W5" pitchFamily="2" charset="-122"/>
                    <a:ea typeface="文悦古典明朝体 (非商业使用) W5" pitchFamily="2" charset="-122"/>
                    <a:cs typeface="+mn-ea"/>
                    <a:sym typeface="WenYue GuDianMingChaoTi (Non-Commercial Use)" pitchFamily="50" charset="-122"/>
                  </a:endParaRPr>
                </a:p>
              </p:txBody>
            </p:sp>
          </p:grpSp>
          <p:grpSp>
            <p:nvGrpSpPr>
              <p:cNvPr id="40" name="组合 39"/>
              <p:cNvGrpSpPr/>
              <p:nvPr/>
            </p:nvGrpSpPr>
            <p:grpSpPr>
              <a:xfrm>
                <a:off x="1394952" y="2923671"/>
                <a:ext cx="1420039" cy="2639431"/>
                <a:chOff x="1415272" y="3024187"/>
                <a:chExt cx="1420039" cy="2639431"/>
              </a:xfrm>
            </p:grpSpPr>
            <p:sp>
              <p:nvSpPr>
                <p:cNvPr id="35" name="文本框 34"/>
                <p:cNvSpPr txBox="1"/>
                <p:nvPr/>
              </p:nvSpPr>
              <p:spPr>
                <a:xfrm>
                  <a:off x="2158203" y="3024187"/>
                  <a:ext cx="677108" cy="181588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square" rtlCol="0">
                  <a:spAutoFit/>
                </a:bodyPr>
                <a:lstStyle>
                  <a:defPPr>
                    <a:defRPr lang="zh-CN"/>
                  </a:defPPr>
                  <a:lvl1pPr algn="dist">
                    <a:defRPr sz="3200">
                      <a:latin typeface="方正清刻本悦宋简体" panose="02000000000000000000" pitchFamily="2" charset="-122"/>
                      <a:ea typeface="方正清刻本悦宋简体" panose="02000000000000000000" pitchFamily="2" charset="-122"/>
                    </a:defRPr>
                  </a:lvl1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zh-CN" altLang="en-US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effectLst/>
                      <a:uLnTx/>
                      <a:uFillTx/>
                      <a:latin typeface="文悦古典明朝体 (非商业使用) W5" pitchFamily="2" charset="-122"/>
                      <a:ea typeface="文悦古典明朝体 (非商业使用) W5" pitchFamily="2" charset="-122"/>
                      <a:cs typeface="+mn-ea"/>
                      <a:sym typeface="WenYue GuDianMingChaoTi (Non-Commercial Use)" pitchFamily="50" charset="-122"/>
                    </a:rPr>
                    <a:t>第四章</a:t>
                  </a:r>
                  <a:r>
                    <a:rPr lang="zh-CN" altLang="en-US" sz="2800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文悦古典明朝体 (非商业使用) W5" pitchFamily="2" charset="-122"/>
                      <a:ea typeface="文悦古典明朝体 (非商业使用) W5" pitchFamily="2" charset="-122"/>
                      <a:cs typeface="+mn-ea"/>
                      <a:sym typeface="WenYue GuDianMingChaoTi (Non-Commercial Use)" pitchFamily="50" charset="-122"/>
                    </a:rPr>
                    <a:t>节</a:t>
                  </a:r>
                  <a:endParaRPr kumimoji="0" lang="zh-CN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uLnTx/>
                    <a:uFillTx/>
                    <a:latin typeface="文悦古典明朝体 (非商业使用) W5" pitchFamily="2" charset="-122"/>
                    <a:ea typeface="文悦古典明朝体 (非商业使用) W5" pitchFamily="2" charset="-122"/>
                    <a:cs typeface="+mn-ea"/>
                    <a:sym typeface="WenYue GuDianMingChaoTi (Non-Commercial Use)" pitchFamily="50" charset="-122"/>
                  </a:endParaRPr>
                </a:p>
              </p:txBody>
            </p:sp>
            <p:sp>
              <p:nvSpPr>
                <p:cNvPr id="36" name="文本框 35"/>
                <p:cNvSpPr txBox="1"/>
                <p:nvPr/>
              </p:nvSpPr>
              <p:spPr>
                <a:xfrm>
                  <a:off x="1415272" y="3024187"/>
                  <a:ext cx="738664" cy="263943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vert="eaVert" wrap="square" rtlCol="0">
                  <a:spAutoFit/>
                </a:bodyPr>
                <a:lstStyle/>
                <a:p>
                  <a:pPr lvl="0">
                    <a:lnSpc>
                      <a:spcPct val="150000"/>
                    </a:lnSpc>
                    <a:defRPr/>
                  </a:pPr>
                  <a:r>
                    <a:rPr lang="zh-CN" altLang="en-US" sz="1200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文悦古典明朝体 (非商业使用) W5" pitchFamily="2" charset="-122"/>
                      <a:ea typeface="文悦古典明朝体 (非商业使用) W5" pitchFamily="2" charset="-122"/>
                      <a:cs typeface="+mn-ea"/>
                      <a:sym typeface="WenYue GuDianMingChaoTi (Non-Commercial Use)" pitchFamily="50" charset="-122"/>
                    </a:rPr>
                    <a:t>请单击此处输入文本内容，请单击此处输入文本内容</a:t>
                  </a:r>
                  <a:endParaRPr kumimoji="0" lang="zh-CN" altLang="en-US" sz="120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uLnTx/>
                    <a:uFillTx/>
                    <a:latin typeface="文悦古典明朝体 (非商业使用) W5" pitchFamily="2" charset="-122"/>
                    <a:ea typeface="文悦古典明朝体 (非商业使用) W5" pitchFamily="2" charset="-122"/>
                    <a:cs typeface="+mn-ea"/>
                    <a:sym typeface="WenYue GuDianMingChaoTi (Non-Commercial Use)" pitchFamily="50" charset="-122"/>
                  </a:endParaRPr>
                </a:p>
              </p:txBody>
            </p:sp>
          </p:grpSp>
        </p:grpSp>
      </p:grpSp>
      <p:pic>
        <p:nvPicPr>
          <p:cNvPr id="42" name="图片 41"/>
          <p:cNvPicPr>
            <a:picLocks noChangeAspect="1"/>
          </p:cNvPicPr>
          <p:nvPr/>
        </p:nvPicPr>
        <p:blipFill rotWithShape="1">
          <a:blip r:embed="rId4" cstate="email">
            <a:grayscl/>
          </a:blip>
          <a:srcRect/>
          <a:stretch>
            <a:fillRect/>
          </a:stretch>
        </p:blipFill>
        <p:spPr>
          <a:xfrm flipH="1">
            <a:off x="9988338" y="396240"/>
            <a:ext cx="1878351" cy="2042160"/>
          </a:xfrm>
          <a:prstGeom prst="rect">
            <a:avLst/>
          </a:prstGeom>
        </p:spPr>
      </p:pic>
      <p:pic>
        <p:nvPicPr>
          <p:cNvPr id="44" name="图片 4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45439" y="1500884"/>
            <a:ext cx="1559883" cy="93751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47287" y="396240"/>
            <a:ext cx="11499273" cy="6055821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effectLst>
            <a:outerShdw blurRad="114300" dist="38100" dir="2700000" algn="tl" rotWithShape="0">
              <a:prstClr val="black">
                <a:alpha val="3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7" name="组合 26"/>
          <p:cNvGrpSpPr/>
          <p:nvPr/>
        </p:nvGrpSpPr>
        <p:grpSpPr>
          <a:xfrm>
            <a:off x="5757446" y="0"/>
            <a:ext cx="677108" cy="1615440"/>
            <a:chOff x="5757446" y="0"/>
            <a:chExt cx="677108" cy="1615440"/>
          </a:xfrm>
        </p:grpSpPr>
        <p:sp>
          <p:nvSpPr>
            <p:cNvPr id="25" name="五边形 24"/>
            <p:cNvSpPr/>
            <p:nvPr/>
          </p:nvSpPr>
          <p:spPr>
            <a:xfrm rot="5400000">
              <a:off x="5289203" y="490220"/>
              <a:ext cx="1615440" cy="635000"/>
            </a:xfrm>
            <a:prstGeom prst="homePlate">
              <a:avLst/>
            </a:prstGeom>
            <a:solidFill>
              <a:schemeClr val="accent2"/>
            </a:solidFill>
            <a:ln>
              <a:noFill/>
            </a:ln>
            <a:effectLst>
              <a:outerShdw blurRad="76200" dist="12700" dir="2700000" algn="tl" rotWithShape="0">
                <a:prstClr val="black">
                  <a:alpha val="4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5757446" y="200660"/>
              <a:ext cx="677108" cy="121412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ctr"/>
              <a:r>
                <a:rPr lang="zh-CN" altLang="en-US" sz="3200" spc="600" dirty="0">
                  <a:solidFill>
                    <a:schemeClr val="bg1"/>
                  </a:solidFill>
                  <a:latin typeface="文悦古典明朝体 (非商业使用) W5" pitchFamily="2" charset="-122"/>
                  <a:ea typeface="文悦古典明朝体 (非商业使用) W5" pitchFamily="2" charset="-122"/>
                </a:rPr>
                <a:t>四章</a:t>
              </a:r>
            </a:p>
          </p:txBody>
        </p:sp>
      </p:grpSp>
      <p:pic>
        <p:nvPicPr>
          <p:cNvPr id="42" name="图片 41"/>
          <p:cNvPicPr>
            <a:picLocks noChangeAspect="1"/>
          </p:cNvPicPr>
          <p:nvPr/>
        </p:nvPicPr>
        <p:blipFill rotWithShape="1">
          <a:blip r:embed="rId4" cstate="email">
            <a:grayscl/>
          </a:blip>
          <a:srcRect/>
          <a:stretch>
            <a:fillRect/>
          </a:stretch>
        </p:blipFill>
        <p:spPr>
          <a:xfrm flipH="1">
            <a:off x="9988338" y="396240"/>
            <a:ext cx="1878351" cy="204216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19" r="2405"/>
          <a:stretch>
            <a:fillRect/>
          </a:stretch>
        </p:blipFill>
        <p:spPr>
          <a:xfrm>
            <a:off x="848361" y="558800"/>
            <a:ext cx="4516120" cy="590296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6212869" y="1829437"/>
            <a:ext cx="4616648" cy="433165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400" spc="600" dirty="0">
                <a:solidFill>
                  <a:schemeClr val="tx1">
                    <a:lumMod val="75000"/>
                    <a:lumOff val="25000"/>
                  </a:schemeClr>
                </a:solidFill>
                <a:latin typeface="文悦古典明朝体 (非商业使用) W5" pitchFamily="2" charset="-122"/>
                <a:ea typeface="文悦古典明朝体 (非商业使用) W5" pitchFamily="2" charset="-122"/>
                <a:sym typeface="WenYue GuDianMingChaoTi (Non-Commercial Use)" pitchFamily="50" charset="-122"/>
              </a:rPr>
              <a:t>单击此处输入文本内容，单击此处输入文本内容，单击此处输入文本内容，单击此处输入文本内容单击此处输入文本内容，单击此处输入文本内容。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47287" y="396240"/>
            <a:ext cx="11499273" cy="6055821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effectLst>
            <a:outerShdw blurRad="114300" dist="38100" dir="2700000" algn="tl" rotWithShape="0">
              <a:prstClr val="black">
                <a:alpha val="3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7" name="组合 26"/>
          <p:cNvGrpSpPr/>
          <p:nvPr/>
        </p:nvGrpSpPr>
        <p:grpSpPr>
          <a:xfrm>
            <a:off x="5757446" y="0"/>
            <a:ext cx="677108" cy="1615440"/>
            <a:chOff x="5757446" y="0"/>
            <a:chExt cx="677108" cy="1615440"/>
          </a:xfrm>
        </p:grpSpPr>
        <p:sp>
          <p:nvSpPr>
            <p:cNvPr id="25" name="五边形 24"/>
            <p:cNvSpPr/>
            <p:nvPr/>
          </p:nvSpPr>
          <p:spPr>
            <a:xfrm rot="5400000">
              <a:off x="5289203" y="490220"/>
              <a:ext cx="1615440" cy="635000"/>
            </a:xfrm>
            <a:prstGeom prst="homePlate">
              <a:avLst/>
            </a:prstGeom>
            <a:solidFill>
              <a:schemeClr val="accent2"/>
            </a:solidFill>
            <a:ln>
              <a:noFill/>
            </a:ln>
            <a:effectLst>
              <a:outerShdw blurRad="76200" dist="12700" dir="2700000" algn="tl" rotWithShape="0">
                <a:prstClr val="black">
                  <a:alpha val="4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5757446" y="200660"/>
              <a:ext cx="677108" cy="121412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ctr"/>
              <a:r>
                <a:rPr lang="zh-CN" altLang="en-US" sz="3200" spc="600" dirty="0">
                  <a:solidFill>
                    <a:schemeClr val="bg1"/>
                  </a:solidFill>
                  <a:latin typeface="文悦古典明朝体 (非商业使用) W5" pitchFamily="2" charset="-122"/>
                  <a:ea typeface="文悦古典明朝体 (非商业使用) W5" pitchFamily="2" charset="-122"/>
                </a:rPr>
                <a:t>四章</a:t>
              </a:r>
            </a:p>
          </p:txBody>
        </p:sp>
      </p:grpSp>
      <p:pic>
        <p:nvPicPr>
          <p:cNvPr id="42" name="图片 41"/>
          <p:cNvPicPr>
            <a:picLocks noChangeAspect="1"/>
          </p:cNvPicPr>
          <p:nvPr/>
        </p:nvPicPr>
        <p:blipFill rotWithShape="1">
          <a:blip r:embed="rId4" cstate="email">
            <a:grayscl/>
          </a:blip>
          <a:srcRect/>
          <a:stretch>
            <a:fillRect/>
          </a:stretch>
        </p:blipFill>
        <p:spPr>
          <a:xfrm flipH="1">
            <a:off x="9988338" y="396240"/>
            <a:ext cx="1878351" cy="2042160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5" cstate="email">
            <a:grayscl/>
          </a:blip>
          <a:srcRect/>
          <a:stretch>
            <a:fillRect/>
          </a:stretch>
        </p:blipFill>
        <p:spPr>
          <a:xfrm>
            <a:off x="338554" y="5073396"/>
            <a:ext cx="3404771" cy="1378665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856361" y="1722769"/>
            <a:ext cx="4767649" cy="3727409"/>
            <a:chOff x="891471" y="1719625"/>
            <a:chExt cx="4349424" cy="3400435"/>
          </a:xfrm>
        </p:grpSpPr>
        <p:sp>
          <p:nvSpPr>
            <p:cNvPr id="9" name="椭圆 8"/>
            <p:cNvSpPr/>
            <p:nvPr/>
          </p:nvSpPr>
          <p:spPr>
            <a:xfrm>
              <a:off x="1532467" y="1719625"/>
              <a:ext cx="3067432" cy="306743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bg1">
                    <a:lumMod val="50000"/>
                  </a:schemeClr>
                </a:solidFill>
                <a:latin typeface="文悦古典明朝体 (非商业使用) W5" pitchFamily="2" charset="-122"/>
                <a:ea typeface="文悦古典明朝体 (非商业使用) W5" pitchFamily="2" charset="-122"/>
                <a:sym typeface="WenYue GuDianMingChaoTi (Non-Commercial Use)" pitchFamily="50" charset="-122"/>
              </a:endParaRPr>
            </a:p>
          </p:txBody>
        </p:sp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7937" y="2980803"/>
              <a:ext cx="3067432" cy="2139257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1471" y="3401490"/>
              <a:ext cx="1350276" cy="471572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92843" y="2097355"/>
              <a:ext cx="1448052" cy="505719"/>
            </a:xfrm>
            <a:prstGeom prst="rect">
              <a:avLst/>
            </a:prstGeom>
          </p:spPr>
        </p:pic>
      </p:grpSp>
      <p:grpSp>
        <p:nvGrpSpPr>
          <p:cNvPr id="13" name="组合 12"/>
          <p:cNvGrpSpPr/>
          <p:nvPr/>
        </p:nvGrpSpPr>
        <p:grpSpPr>
          <a:xfrm>
            <a:off x="8701982" y="1849076"/>
            <a:ext cx="1632094" cy="3753592"/>
            <a:chOff x="8817352" y="1709678"/>
            <a:chExt cx="1632094" cy="3753592"/>
          </a:xfrm>
        </p:grpSpPr>
        <p:sp>
          <p:nvSpPr>
            <p:cNvPr id="14" name="文本框 13"/>
            <p:cNvSpPr txBox="1"/>
            <p:nvPr/>
          </p:nvSpPr>
          <p:spPr>
            <a:xfrm>
              <a:off x="9957003" y="1709678"/>
              <a:ext cx="492443" cy="2144177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zh-CN" altLang="en-US" sz="2000" dirty="0">
                  <a:solidFill>
                    <a:schemeClr val="accent2"/>
                  </a:solidFill>
                  <a:latin typeface="文悦古典明朝体 (非商业使用) W5" pitchFamily="2" charset="-122"/>
                  <a:ea typeface="文悦古典明朝体 (非商业使用) W5" pitchFamily="2" charset="-122"/>
                  <a:sym typeface="WenYue GuDianMingChaoTi (Non-Commercial Use)" pitchFamily="50" charset="-122"/>
                </a:rPr>
                <a:t>请在这里输入标题</a:t>
              </a:r>
            </a:p>
          </p:txBody>
        </p:sp>
        <p:cxnSp>
          <p:nvCxnSpPr>
            <p:cNvPr id="15" name="直接连接符 14"/>
            <p:cNvCxnSpPr/>
            <p:nvPr/>
          </p:nvCxnSpPr>
          <p:spPr>
            <a:xfrm>
              <a:off x="9827680" y="1709678"/>
              <a:ext cx="0" cy="3706281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6" name="文本框 15"/>
            <p:cNvSpPr txBox="1"/>
            <p:nvPr/>
          </p:nvSpPr>
          <p:spPr>
            <a:xfrm>
              <a:off x="8817352" y="1709678"/>
              <a:ext cx="830997" cy="3753592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文悦古典明朝体 (非商业使用) W5" pitchFamily="2" charset="-122"/>
                  <a:ea typeface="文悦古典明朝体 (非商业使用) W5" pitchFamily="2" charset="-122"/>
                  <a:sym typeface="WenYue GuDianMingChaoTi (Non-Commercial Use)" pitchFamily="50" charset="-122"/>
                </a:rPr>
                <a:t>水墨主题请在此输入文字  水墨主题请在此输入</a:t>
              </a:r>
              <a:endPara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文悦古典明朝体 (非商业使用) W5" pitchFamily="2" charset="-122"/>
                <a:ea typeface="文悦古典明朝体 (非商业使用) W5" pitchFamily="2" charset="-122"/>
                <a:sym typeface="WenYue GuDianMingChaoTi (Non-Commercial Use)" pitchFamily="50" charset="-122"/>
              </a:endParaRPr>
            </a:p>
            <a:p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文悦古典明朝体 (非商业使用) W5" pitchFamily="2" charset="-122"/>
                  <a:ea typeface="文悦古典明朝体 (非商业使用) W5" pitchFamily="2" charset="-122"/>
                  <a:sym typeface="WenYue GuDianMingChaoTi (Non-Commercial Use)" pitchFamily="50" charset="-122"/>
                </a:rPr>
                <a:t>文字  水墨主题请在此输入文字 水墨主题请在</a:t>
              </a:r>
              <a:endPara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文悦古典明朝体 (非商业使用) W5" pitchFamily="2" charset="-122"/>
                <a:ea typeface="文悦古典明朝体 (非商业使用) W5" pitchFamily="2" charset="-122"/>
                <a:sym typeface="WenYue GuDianMingChaoTi (Non-Commercial Use)" pitchFamily="50" charset="-122"/>
              </a:endParaRPr>
            </a:p>
            <a:p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文悦古典明朝体 (非商业使用) W5" pitchFamily="2" charset="-122"/>
                  <a:ea typeface="文悦古典明朝体 (非商业使用) W5" pitchFamily="2" charset="-122"/>
                  <a:sym typeface="WenYue GuDianMingChaoTi (Non-Commercial Use)" pitchFamily="50" charset="-122"/>
                </a:rPr>
                <a:t>此输入文字 </a:t>
              </a: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6694381" y="1849076"/>
            <a:ext cx="1632094" cy="3753592"/>
            <a:chOff x="6809751" y="1709678"/>
            <a:chExt cx="1632094" cy="3753592"/>
          </a:xfrm>
        </p:grpSpPr>
        <p:sp>
          <p:nvSpPr>
            <p:cNvPr id="18" name="文本框 17"/>
            <p:cNvSpPr txBox="1"/>
            <p:nvPr/>
          </p:nvSpPr>
          <p:spPr>
            <a:xfrm>
              <a:off x="7949402" y="1709678"/>
              <a:ext cx="492443" cy="2144177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zh-CN" altLang="en-US" sz="2000" dirty="0">
                  <a:solidFill>
                    <a:schemeClr val="accent2"/>
                  </a:solidFill>
                  <a:latin typeface="文悦古典明朝体 (非商业使用) W5" pitchFamily="2" charset="-122"/>
                  <a:ea typeface="文悦古典明朝体 (非商业使用) W5" pitchFamily="2" charset="-122"/>
                  <a:sym typeface="WenYue GuDianMingChaoTi (Non-Commercial Use)" pitchFamily="50" charset="-122"/>
                </a:rPr>
                <a:t>请在这里输入标题</a:t>
              </a:r>
            </a:p>
          </p:txBody>
        </p:sp>
        <p:cxnSp>
          <p:nvCxnSpPr>
            <p:cNvPr id="19" name="直接连接符 18"/>
            <p:cNvCxnSpPr/>
            <p:nvPr/>
          </p:nvCxnSpPr>
          <p:spPr>
            <a:xfrm>
              <a:off x="7820079" y="1709678"/>
              <a:ext cx="0" cy="3706281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0" name="文本框 19"/>
            <p:cNvSpPr txBox="1"/>
            <p:nvPr/>
          </p:nvSpPr>
          <p:spPr>
            <a:xfrm>
              <a:off x="6809751" y="1709678"/>
              <a:ext cx="830997" cy="3753592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文悦古典明朝体 (非商业使用) W5" pitchFamily="2" charset="-122"/>
                  <a:ea typeface="文悦古典明朝体 (非商业使用) W5" pitchFamily="2" charset="-122"/>
                  <a:sym typeface="WenYue GuDianMingChaoTi (Non-Commercial Use)" pitchFamily="50" charset="-122"/>
                </a:rPr>
                <a:t>水墨主题请在此输入文字  水墨主题请在此输入</a:t>
              </a:r>
              <a:endPara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文悦古典明朝体 (非商业使用) W5" pitchFamily="2" charset="-122"/>
                <a:ea typeface="文悦古典明朝体 (非商业使用) W5" pitchFamily="2" charset="-122"/>
                <a:sym typeface="WenYue GuDianMingChaoTi (Non-Commercial Use)" pitchFamily="50" charset="-122"/>
              </a:endParaRPr>
            </a:p>
            <a:p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文悦古典明朝体 (非商业使用) W5" pitchFamily="2" charset="-122"/>
                  <a:ea typeface="文悦古典明朝体 (非商业使用) W5" pitchFamily="2" charset="-122"/>
                  <a:sym typeface="WenYue GuDianMingChaoTi (Non-Commercial Use)" pitchFamily="50" charset="-122"/>
                </a:rPr>
                <a:t>文字  水墨主题请在此输入文字 水墨主题请在</a:t>
              </a:r>
              <a:endPara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文悦古典明朝体 (非商业使用) W5" pitchFamily="2" charset="-122"/>
                <a:ea typeface="文悦古典明朝体 (非商业使用) W5" pitchFamily="2" charset="-122"/>
                <a:sym typeface="WenYue GuDianMingChaoTi (Non-Commercial Use)" pitchFamily="50" charset="-122"/>
              </a:endParaRPr>
            </a:p>
            <a:p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文悦古典明朝体 (非商业使用) W5" pitchFamily="2" charset="-122"/>
                  <a:ea typeface="文悦古典明朝体 (非商业使用) W5" pitchFamily="2" charset="-122"/>
                  <a:sym typeface="WenYue GuDianMingChaoTi (Non-Commercial Use)" pitchFamily="50" charset="-122"/>
                </a:rPr>
                <a:t>此输入文字 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47287" y="396240"/>
            <a:ext cx="11499273" cy="6055821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effectLst>
            <a:outerShdw blurRad="114300" dist="38100" dir="2700000" algn="tl" rotWithShape="0">
              <a:prstClr val="black">
                <a:alpha val="3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7" name="组合 26"/>
          <p:cNvGrpSpPr/>
          <p:nvPr/>
        </p:nvGrpSpPr>
        <p:grpSpPr>
          <a:xfrm>
            <a:off x="5757446" y="0"/>
            <a:ext cx="677108" cy="1615440"/>
            <a:chOff x="5757446" y="0"/>
            <a:chExt cx="677108" cy="1615440"/>
          </a:xfrm>
        </p:grpSpPr>
        <p:sp>
          <p:nvSpPr>
            <p:cNvPr id="25" name="五边形 24"/>
            <p:cNvSpPr/>
            <p:nvPr/>
          </p:nvSpPr>
          <p:spPr>
            <a:xfrm rot="5400000">
              <a:off x="5289203" y="490220"/>
              <a:ext cx="1615440" cy="635000"/>
            </a:xfrm>
            <a:prstGeom prst="homePlate">
              <a:avLst/>
            </a:prstGeom>
            <a:solidFill>
              <a:schemeClr val="accent2"/>
            </a:solidFill>
            <a:ln>
              <a:noFill/>
            </a:ln>
            <a:effectLst>
              <a:outerShdw blurRad="76200" dist="12700" dir="2700000" algn="tl" rotWithShape="0">
                <a:prstClr val="black">
                  <a:alpha val="4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5757446" y="200660"/>
              <a:ext cx="677108" cy="121412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ctr"/>
              <a:r>
                <a:rPr lang="zh-CN" altLang="en-US" sz="3200" spc="600" dirty="0">
                  <a:solidFill>
                    <a:schemeClr val="bg1"/>
                  </a:solidFill>
                  <a:latin typeface="文悦古典明朝体 (非商业使用) W5" pitchFamily="2" charset="-122"/>
                  <a:ea typeface="文悦古典明朝体 (非商业使用) W5" pitchFamily="2" charset="-122"/>
                </a:rPr>
                <a:t>四章</a:t>
              </a:r>
            </a:p>
          </p:txBody>
        </p:sp>
      </p:grpSp>
      <p:pic>
        <p:nvPicPr>
          <p:cNvPr id="8" name="图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7833" y="-81653"/>
            <a:ext cx="3248247" cy="6543413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1410572" y="2082395"/>
            <a:ext cx="6093976" cy="348973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400" spc="600" dirty="0">
                <a:solidFill>
                  <a:schemeClr val="tx1">
                    <a:lumMod val="75000"/>
                    <a:lumOff val="25000"/>
                  </a:schemeClr>
                </a:solidFill>
                <a:latin typeface="文悦古典明朝体 (非商业使用) W5" pitchFamily="2" charset="-122"/>
                <a:ea typeface="文悦古典明朝体 (非商业使用) W5" pitchFamily="2" charset="-122"/>
                <a:sym typeface="WenYue GuDianMingChaoTi (Non-Commercial Use)" pitchFamily="50" charset="-122"/>
              </a:rPr>
              <a:t>单击此处输入文本内容，单击此处输入文本内容，单击此处输入文本内容，单击此处输入文本内容单击此处输入文本内容，单击此处输入文本内容。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47287" y="396240"/>
            <a:ext cx="11499273" cy="6055821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effectLst>
            <a:outerShdw blurRad="114300" dist="38100" dir="2700000" algn="tl" rotWithShape="0">
              <a:prstClr val="black">
                <a:alpha val="3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7" name="组合 26"/>
          <p:cNvGrpSpPr/>
          <p:nvPr/>
        </p:nvGrpSpPr>
        <p:grpSpPr>
          <a:xfrm>
            <a:off x="5757446" y="0"/>
            <a:ext cx="677108" cy="1615440"/>
            <a:chOff x="5757446" y="0"/>
            <a:chExt cx="677108" cy="1615440"/>
          </a:xfrm>
        </p:grpSpPr>
        <p:sp>
          <p:nvSpPr>
            <p:cNvPr id="25" name="五边形 24"/>
            <p:cNvSpPr/>
            <p:nvPr/>
          </p:nvSpPr>
          <p:spPr>
            <a:xfrm rot="5400000">
              <a:off x="5289203" y="490220"/>
              <a:ext cx="1615440" cy="635000"/>
            </a:xfrm>
            <a:prstGeom prst="homePlate">
              <a:avLst/>
            </a:prstGeom>
            <a:solidFill>
              <a:schemeClr val="accent2"/>
            </a:solidFill>
            <a:ln>
              <a:noFill/>
            </a:ln>
            <a:effectLst>
              <a:outerShdw blurRad="76200" dist="12700" dir="2700000" algn="tl" rotWithShape="0">
                <a:prstClr val="black">
                  <a:alpha val="4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5757446" y="200660"/>
              <a:ext cx="677108" cy="121412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ctr"/>
              <a:r>
                <a:rPr lang="zh-CN" altLang="en-US" sz="3200" spc="600" dirty="0">
                  <a:solidFill>
                    <a:schemeClr val="bg1"/>
                  </a:solidFill>
                  <a:latin typeface="文悦古典明朝体 (非商业使用) W5" pitchFamily="2" charset="-122"/>
                  <a:ea typeface="文悦古典明朝体 (非商业使用) W5" pitchFamily="2" charset="-122"/>
                </a:rPr>
                <a:t>四章</a:t>
              </a:r>
            </a:p>
          </p:txBody>
        </p:sp>
      </p:grpSp>
      <p:pic>
        <p:nvPicPr>
          <p:cNvPr id="42" name="图片 41"/>
          <p:cNvPicPr>
            <a:picLocks noChangeAspect="1"/>
          </p:cNvPicPr>
          <p:nvPr/>
        </p:nvPicPr>
        <p:blipFill rotWithShape="1">
          <a:blip r:embed="rId4" cstate="email">
            <a:grayscl/>
          </a:blip>
          <a:srcRect/>
          <a:stretch>
            <a:fillRect/>
          </a:stretch>
        </p:blipFill>
        <p:spPr>
          <a:xfrm flipH="1">
            <a:off x="9988338" y="396240"/>
            <a:ext cx="1878351" cy="2042160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5" cstate="email">
            <a:grayscl/>
          </a:blip>
          <a:srcRect/>
          <a:stretch>
            <a:fillRect/>
          </a:stretch>
        </p:blipFill>
        <p:spPr>
          <a:xfrm>
            <a:off x="338554" y="5073396"/>
            <a:ext cx="3404771" cy="1378665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3176653" y="5195891"/>
            <a:ext cx="585393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40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文悦古典明朝体 (非商业使用) W5" pitchFamily="2" charset="-122"/>
                <a:ea typeface="文悦古典明朝体 (非商业使用) W5" pitchFamily="2" charset="-122"/>
                <a:sym typeface="WenYue GuDianMingChaoTi (Non-Commercial Use)" pitchFamily="50" charset="-122"/>
              </a:rPr>
              <a:t>水墨主题请在此输入文字</a:t>
            </a:r>
            <a:r>
              <a:rPr lang="en-US" altLang="zh-CN" sz="140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文悦古典明朝体 (非商业使用) W5" pitchFamily="2" charset="-122"/>
                <a:ea typeface="文悦古典明朝体 (非商业使用) W5" pitchFamily="2" charset="-122"/>
                <a:sym typeface="WenYue GuDianMingChaoTi (Non-Commercial Use)" pitchFamily="50" charset="-122"/>
              </a:rPr>
              <a:t>  </a:t>
            </a:r>
            <a:r>
              <a:rPr lang="zh-CN" altLang="en-US" sz="140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文悦古典明朝体 (非商业使用) W5" pitchFamily="2" charset="-122"/>
                <a:ea typeface="文悦古典明朝体 (非商业使用) W5" pitchFamily="2" charset="-122"/>
                <a:sym typeface="WenYue GuDianMingChaoTi (Non-Commercial Use)" pitchFamily="50" charset="-122"/>
              </a:rPr>
              <a:t>水墨主题请在此输入文字  水墨主题请在此输入文字水墨主题请在此输入文字  水墨主题请此输入文字</a:t>
            </a:r>
            <a:r>
              <a:rPr lang="en-US" altLang="zh-CN" sz="140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文悦古典明朝体 (非商业使用) W5" pitchFamily="2" charset="-122"/>
                <a:ea typeface="文悦古典明朝体 (非商业使用) W5" pitchFamily="2" charset="-122"/>
                <a:sym typeface="WenYue GuDianMingChaoTi (Non-Commercial Use)" pitchFamily="50" charset="-122"/>
              </a:rPr>
              <a:t> </a:t>
            </a:r>
            <a:r>
              <a:rPr lang="zh-CN" altLang="en-US" sz="140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文悦古典明朝体 (非商业使用) W5" pitchFamily="2" charset="-122"/>
                <a:ea typeface="文悦古典明朝体 (非商业使用) W5" pitchFamily="2" charset="-122"/>
                <a:sym typeface="WenYue GuDianMingChaoTi (Non-Commercial Use)" pitchFamily="50" charset="-122"/>
              </a:rPr>
              <a:t> 水墨主题请在此输入文字 </a:t>
            </a:r>
            <a:endParaRPr lang="en-US" altLang="zh-CN" sz="1400" spc="300" dirty="0">
              <a:solidFill>
                <a:schemeClr val="tx1">
                  <a:lumMod val="75000"/>
                  <a:lumOff val="25000"/>
                </a:schemeClr>
              </a:solidFill>
              <a:latin typeface="文悦古典明朝体 (非商业使用) W5" pitchFamily="2" charset="-122"/>
              <a:ea typeface="文悦古典明朝体 (非商业使用) W5" pitchFamily="2" charset="-122"/>
              <a:sym typeface="WenYue GuDianMingChaoTi (Non-Commercial Use)" pitchFamily="50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6509" y="3452628"/>
            <a:ext cx="2738981" cy="1515747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8847172" y="1551667"/>
            <a:ext cx="615553" cy="81047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2800" dirty="0">
                <a:solidFill>
                  <a:schemeClr val="accent2"/>
                </a:solidFill>
                <a:latin typeface="文悦古典明朝体 (非商业使用) W5" pitchFamily="2" charset="-122"/>
                <a:ea typeface="文悦古典明朝体 (非商业使用) W5" pitchFamily="2" charset="-122"/>
                <a:sym typeface="WenYue GuDianMingChaoTi (Non-Commercial Use)" pitchFamily="50" charset="-122"/>
              </a:rPr>
              <a:t>标题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5129044" y="1551667"/>
            <a:ext cx="615553" cy="81047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2800" dirty="0">
                <a:solidFill>
                  <a:schemeClr val="accent2"/>
                </a:solidFill>
                <a:latin typeface="文悦古典明朝体 (非商业使用) W5" pitchFamily="2" charset="-122"/>
                <a:ea typeface="文悦古典明朝体 (非商业使用) W5" pitchFamily="2" charset="-122"/>
                <a:sym typeface="WenYue GuDianMingChaoTi (Non-Commercial Use)" pitchFamily="50" charset="-122"/>
              </a:rPr>
              <a:t>标题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6550423" y="1590608"/>
            <a:ext cx="2339102" cy="199990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1400" spc="600" dirty="0">
                <a:solidFill>
                  <a:schemeClr val="tx1">
                    <a:lumMod val="75000"/>
                    <a:lumOff val="25000"/>
                  </a:schemeClr>
                </a:solidFill>
                <a:latin typeface="文悦古典明朝体 (非商业使用) W5" pitchFamily="2" charset="-122"/>
                <a:ea typeface="文悦古典明朝体 (非商业使用) W5" pitchFamily="2" charset="-122"/>
                <a:sym typeface="WenYue GuDianMingChaoTi (Non-Commercial Use)" pitchFamily="50" charset="-122"/>
              </a:rPr>
              <a:t>水墨主题请在此</a:t>
            </a:r>
            <a:endParaRPr lang="en-US" altLang="zh-CN" sz="1400" spc="600" dirty="0">
              <a:solidFill>
                <a:schemeClr val="tx1">
                  <a:lumMod val="75000"/>
                  <a:lumOff val="25000"/>
                </a:schemeClr>
              </a:solidFill>
              <a:latin typeface="文悦古典明朝体 (非商业使用) W5" pitchFamily="2" charset="-122"/>
              <a:ea typeface="文悦古典明朝体 (非商业使用) W5" pitchFamily="2" charset="-122"/>
              <a:sym typeface="WenYue GuDianMingChaoTi (Non-Commercial Use)" pitchFamily="50" charset="-122"/>
            </a:endParaRPr>
          </a:p>
          <a:p>
            <a:r>
              <a:rPr lang="zh-CN" altLang="en-US" sz="1400" spc="600" dirty="0">
                <a:solidFill>
                  <a:schemeClr val="tx1">
                    <a:lumMod val="75000"/>
                    <a:lumOff val="25000"/>
                  </a:schemeClr>
                </a:solidFill>
                <a:latin typeface="文悦古典明朝体 (非商业使用) W5" pitchFamily="2" charset="-122"/>
                <a:ea typeface="文悦古典明朝体 (非商业使用) W5" pitchFamily="2" charset="-122"/>
                <a:sym typeface="WenYue GuDianMingChaoTi (Non-Commercial Use)" pitchFamily="50" charset="-122"/>
              </a:rPr>
              <a:t>输入文字  水墨</a:t>
            </a:r>
            <a:endParaRPr lang="en-US" altLang="zh-CN" sz="1400" spc="600" dirty="0">
              <a:solidFill>
                <a:schemeClr val="tx1">
                  <a:lumMod val="75000"/>
                  <a:lumOff val="25000"/>
                </a:schemeClr>
              </a:solidFill>
              <a:latin typeface="文悦古典明朝体 (非商业使用) W5" pitchFamily="2" charset="-122"/>
              <a:ea typeface="文悦古典明朝体 (非商业使用) W5" pitchFamily="2" charset="-122"/>
              <a:sym typeface="WenYue GuDianMingChaoTi (Non-Commercial Use)" pitchFamily="50" charset="-122"/>
            </a:endParaRPr>
          </a:p>
          <a:p>
            <a:r>
              <a:rPr lang="zh-CN" altLang="en-US" sz="1400" spc="600" dirty="0">
                <a:solidFill>
                  <a:schemeClr val="tx1">
                    <a:lumMod val="75000"/>
                    <a:lumOff val="25000"/>
                  </a:schemeClr>
                </a:solidFill>
                <a:latin typeface="文悦古典明朝体 (非商业使用) W5" pitchFamily="2" charset="-122"/>
                <a:ea typeface="文悦古典明朝体 (非商业使用) W5" pitchFamily="2" charset="-122"/>
                <a:sym typeface="WenYue GuDianMingChaoTi (Non-Commercial Use)" pitchFamily="50" charset="-122"/>
              </a:rPr>
              <a:t>主题请在此输入</a:t>
            </a:r>
            <a:endParaRPr lang="en-US" altLang="zh-CN" sz="1400" spc="600" dirty="0">
              <a:solidFill>
                <a:schemeClr val="tx1">
                  <a:lumMod val="75000"/>
                  <a:lumOff val="25000"/>
                </a:schemeClr>
              </a:solidFill>
              <a:latin typeface="文悦古典明朝体 (非商业使用) W5" pitchFamily="2" charset="-122"/>
              <a:ea typeface="文悦古典明朝体 (非商业使用) W5" pitchFamily="2" charset="-122"/>
              <a:sym typeface="WenYue GuDianMingChaoTi (Non-Commercial Use)" pitchFamily="50" charset="-122"/>
            </a:endParaRPr>
          </a:p>
          <a:p>
            <a:endParaRPr lang="en-US" altLang="zh-CN" sz="1400" spc="600" dirty="0">
              <a:solidFill>
                <a:schemeClr val="tx1">
                  <a:lumMod val="75000"/>
                  <a:lumOff val="25000"/>
                </a:schemeClr>
              </a:solidFill>
              <a:latin typeface="文悦古典明朝体 (非商业使用) W5" pitchFamily="2" charset="-122"/>
              <a:ea typeface="文悦古典明朝体 (非商业使用) W5" pitchFamily="2" charset="-122"/>
              <a:sym typeface="WenYue GuDianMingChaoTi (Non-Commercial Use)" pitchFamily="50" charset="-122"/>
            </a:endParaRPr>
          </a:p>
          <a:p>
            <a:endParaRPr lang="en-US" altLang="zh-CN" sz="1400" spc="600" dirty="0">
              <a:solidFill>
                <a:schemeClr val="tx1">
                  <a:lumMod val="75000"/>
                  <a:lumOff val="25000"/>
                </a:schemeClr>
              </a:solidFill>
              <a:latin typeface="文悦古典明朝体 (非商业使用) W5" pitchFamily="2" charset="-122"/>
              <a:ea typeface="文悦古典明朝体 (非商业使用) W5" pitchFamily="2" charset="-122"/>
              <a:sym typeface="WenYue GuDianMingChaoTi (Non-Commercial Use)" pitchFamily="50" charset="-122"/>
            </a:endParaRPr>
          </a:p>
          <a:p>
            <a:endParaRPr lang="en-US" altLang="zh-CN" sz="1400" spc="600" dirty="0">
              <a:solidFill>
                <a:schemeClr val="tx1">
                  <a:lumMod val="75000"/>
                  <a:lumOff val="25000"/>
                </a:schemeClr>
              </a:solidFill>
              <a:latin typeface="文悦古典明朝体 (非商业使用) W5" pitchFamily="2" charset="-122"/>
              <a:ea typeface="文悦古典明朝体 (非商业使用) W5" pitchFamily="2" charset="-122"/>
              <a:sym typeface="WenYue GuDianMingChaoTi (Non-Commercial Use)" pitchFamily="50" charset="-122"/>
            </a:endParaRPr>
          </a:p>
          <a:p>
            <a:r>
              <a:rPr lang="zh-CN" altLang="en-US" sz="1400" spc="600" dirty="0">
                <a:solidFill>
                  <a:schemeClr val="tx1">
                    <a:lumMod val="75000"/>
                    <a:lumOff val="25000"/>
                  </a:schemeClr>
                </a:solidFill>
                <a:latin typeface="文悦古典明朝体 (非商业使用) W5" pitchFamily="2" charset="-122"/>
                <a:ea typeface="文悦古典明朝体 (非商业使用) W5" pitchFamily="2" charset="-122"/>
                <a:sym typeface="WenYue GuDianMingChaoTi (Non-Commercial Use)" pitchFamily="50" charset="-122"/>
              </a:rPr>
              <a:t>文字  水墨主题</a:t>
            </a:r>
            <a:endParaRPr lang="en-US" altLang="zh-CN" sz="1400" spc="600" dirty="0">
              <a:solidFill>
                <a:schemeClr val="tx1">
                  <a:lumMod val="75000"/>
                  <a:lumOff val="25000"/>
                </a:schemeClr>
              </a:solidFill>
              <a:latin typeface="文悦古典明朝体 (非商业使用) W5" pitchFamily="2" charset="-122"/>
              <a:ea typeface="文悦古典明朝体 (非商业使用) W5" pitchFamily="2" charset="-122"/>
              <a:sym typeface="WenYue GuDianMingChaoTi (Non-Commercial Use)" pitchFamily="50" charset="-122"/>
            </a:endParaRPr>
          </a:p>
          <a:p>
            <a:r>
              <a:rPr lang="zh-CN" altLang="en-US" sz="1400" spc="600" dirty="0">
                <a:solidFill>
                  <a:schemeClr val="tx1">
                    <a:lumMod val="75000"/>
                    <a:lumOff val="25000"/>
                  </a:schemeClr>
                </a:solidFill>
                <a:latin typeface="文悦古典明朝体 (非商业使用) W5" pitchFamily="2" charset="-122"/>
                <a:ea typeface="文悦古典明朝体 (非商业使用) W5" pitchFamily="2" charset="-122"/>
                <a:sym typeface="WenYue GuDianMingChaoTi (Non-Commercial Use)" pitchFamily="50" charset="-122"/>
              </a:rPr>
              <a:t>请在此输入文字 </a:t>
            </a:r>
            <a:endParaRPr lang="en-US" altLang="zh-CN" sz="1400" spc="600" dirty="0">
              <a:solidFill>
                <a:schemeClr val="tx1">
                  <a:lumMod val="75000"/>
                  <a:lumOff val="25000"/>
                </a:schemeClr>
              </a:solidFill>
              <a:latin typeface="文悦古典明朝体 (非商业使用) W5" pitchFamily="2" charset="-122"/>
              <a:ea typeface="文悦古典明朝体 (非商业使用) W5" pitchFamily="2" charset="-122"/>
              <a:sym typeface="WenYue GuDianMingChaoTi (Non-Commercial Use)" pitchFamily="50" charset="-122"/>
            </a:endParaRPr>
          </a:p>
          <a:p>
            <a:r>
              <a:rPr lang="zh-CN" altLang="en-US" sz="1400" spc="600" dirty="0">
                <a:solidFill>
                  <a:schemeClr val="tx1">
                    <a:lumMod val="75000"/>
                    <a:lumOff val="25000"/>
                  </a:schemeClr>
                </a:solidFill>
                <a:latin typeface="文悦古典明朝体 (非商业使用) W5" pitchFamily="2" charset="-122"/>
                <a:ea typeface="文悦古典明朝体 (非商业使用) W5" pitchFamily="2" charset="-122"/>
                <a:sym typeface="WenYue GuDianMingChaoTi (Non-Commercial Use)" pitchFamily="50" charset="-122"/>
              </a:rPr>
              <a:t>水墨主题请在此</a:t>
            </a:r>
            <a:endParaRPr lang="en-US" altLang="zh-CN" sz="1400" spc="600" dirty="0">
              <a:solidFill>
                <a:schemeClr val="tx1">
                  <a:lumMod val="75000"/>
                  <a:lumOff val="25000"/>
                </a:schemeClr>
              </a:solidFill>
              <a:latin typeface="文悦古典明朝体 (非商业使用) W5" pitchFamily="2" charset="-122"/>
              <a:ea typeface="文悦古典明朝体 (非商业使用) W5" pitchFamily="2" charset="-122"/>
              <a:sym typeface="WenYue GuDianMingChaoTi (Non-Commercial Use)" pitchFamily="50" charset="-122"/>
            </a:endParaRPr>
          </a:p>
          <a:p>
            <a:r>
              <a:rPr lang="zh-CN" altLang="en-US" sz="1400" spc="600" dirty="0">
                <a:solidFill>
                  <a:schemeClr val="tx1">
                    <a:lumMod val="75000"/>
                    <a:lumOff val="25000"/>
                  </a:schemeClr>
                </a:solidFill>
                <a:latin typeface="文悦古典明朝体 (非商业使用) W5" pitchFamily="2" charset="-122"/>
                <a:ea typeface="文悦古典明朝体 (非商业使用) W5" pitchFamily="2" charset="-122"/>
                <a:sym typeface="WenYue GuDianMingChaoTi (Non-Commercial Use)" pitchFamily="50" charset="-122"/>
              </a:rPr>
              <a:t>输入文字 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2789942" y="1584260"/>
            <a:ext cx="2339102" cy="199990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1400" spc="600" dirty="0">
                <a:solidFill>
                  <a:schemeClr val="tx1">
                    <a:lumMod val="75000"/>
                    <a:lumOff val="25000"/>
                  </a:schemeClr>
                </a:solidFill>
                <a:latin typeface="文悦古典明朝体 (非商业使用) W5" pitchFamily="2" charset="-122"/>
                <a:ea typeface="文悦古典明朝体 (非商业使用) W5" pitchFamily="2" charset="-122"/>
                <a:sym typeface="WenYue GuDianMingChaoTi (Non-Commercial Use)" pitchFamily="50" charset="-122"/>
              </a:rPr>
              <a:t>水墨主题请在此</a:t>
            </a:r>
            <a:endParaRPr lang="en-US" altLang="zh-CN" sz="1400" spc="600" dirty="0">
              <a:solidFill>
                <a:schemeClr val="tx1">
                  <a:lumMod val="75000"/>
                  <a:lumOff val="25000"/>
                </a:schemeClr>
              </a:solidFill>
              <a:latin typeface="文悦古典明朝体 (非商业使用) W5" pitchFamily="2" charset="-122"/>
              <a:ea typeface="文悦古典明朝体 (非商业使用) W5" pitchFamily="2" charset="-122"/>
              <a:sym typeface="WenYue GuDianMingChaoTi (Non-Commercial Use)" pitchFamily="50" charset="-122"/>
            </a:endParaRPr>
          </a:p>
          <a:p>
            <a:r>
              <a:rPr lang="zh-CN" altLang="en-US" sz="1400" spc="600" dirty="0">
                <a:solidFill>
                  <a:schemeClr val="tx1">
                    <a:lumMod val="75000"/>
                    <a:lumOff val="25000"/>
                  </a:schemeClr>
                </a:solidFill>
                <a:latin typeface="文悦古典明朝体 (非商业使用) W5" pitchFamily="2" charset="-122"/>
                <a:ea typeface="文悦古典明朝体 (非商业使用) W5" pitchFamily="2" charset="-122"/>
                <a:sym typeface="WenYue GuDianMingChaoTi (Non-Commercial Use)" pitchFamily="50" charset="-122"/>
              </a:rPr>
              <a:t>输入文字  水墨</a:t>
            </a:r>
            <a:endParaRPr lang="en-US" altLang="zh-CN" sz="1400" spc="600" dirty="0">
              <a:solidFill>
                <a:schemeClr val="tx1">
                  <a:lumMod val="75000"/>
                  <a:lumOff val="25000"/>
                </a:schemeClr>
              </a:solidFill>
              <a:latin typeface="文悦古典明朝体 (非商业使用) W5" pitchFamily="2" charset="-122"/>
              <a:ea typeface="文悦古典明朝体 (非商业使用) W5" pitchFamily="2" charset="-122"/>
              <a:sym typeface="WenYue GuDianMingChaoTi (Non-Commercial Use)" pitchFamily="50" charset="-122"/>
            </a:endParaRPr>
          </a:p>
          <a:p>
            <a:r>
              <a:rPr lang="zh-CN" altLang="en-US" sz="1400" spc="600" dirty="0">
                <a:solidFill>
                  <a:schemeClr val="tx1">
                    <a:lumMod val="75000"/>
                    <a:lumOff val="25000"/>
                  </a:schemeClr>
                </a:solidFill>
                <a:latin typeface="文悦古典明朝体 (非商业使用) W5" pitchFamily="2" charset="-122"/>
                <a:ea typeface="文悦古典明朝体 (非商业使用) W5" pitchFamily="2" charset="-122"/>
                <a:sym typeface="WenYue GuDianMingChaoTi (Non-Commercial Use)" pitchFamily="50" charset="-122"/>
              </a:rPr>
              <a:t>主题请在此输入</a:t>
            </a:r>
            <a:endParaRPr lang="en-US" altLang="zh-CN" sz="1400" spc="600" dirty="0">
              <a:solidFill>
                <a:schemeClr val="tx1">
                  <a:lumMod val="75000"/>
                  <a:lumOff val="25000"/>
                </a:schemeClr>
              </a:solidFill>
              <a:latin typeface="文悦古典明朝体 (非商业使用) W5" pitchFamily="2" charset="-122"/>
              <a:ea typeface="文悦古典明朝体 (非商业使用) W5" pitchFamily="2" charset="-122"/>
              <a:sym typeface="WenYue GuDianMingChaoTi (Non-Commercial Use)" pitchFamily="50" charset="-122"/>
            </a:endParaRPr>
          </a:p>
          <a:p>
            <a:endParaRPr lang="en-US" altLang="zh-CN" sz="1400" spc="600" dirty="0">
              <a:solidFill>
                <a:schemeClr val="tx1">
                  <a:lumMod val="75000"/>
                  <a:lumOff val="25000"/>
                </a:schemeClr>
              </a:solidFill>
              <a:latin typeface="文悦古典明朝体 (非商业使用) W5" pitchFamily="2" charset="-122"/>
              <a:ea typeface="文悦古典明朝体 (非商业使用) W5" pitchFamily="2" charset="-122"/>
              <a:sym typeface="WenYue GuDianMingChaoTi (Non-Commercial Use)" pitchFamily="50" charset="-122"/>
            </a:endParaRPr>
          </a:p>
          <a:p>
            <a:endParaRPr lang="en-US" altLang="zh-CN" sz="1400" spc="600" dirty="0">
              <a:solidFill>
                <a:schemeClr val="tx1">
                  <a:lumMod val="75000"/>
                  <a:lumOff val="25000"/>
                </a:schemeClr>
              </a:solidFill>
              <a:latin typeface="文悦古典明朝体 (非商业使用) W5" pitchFamily="2" charset="-122"/>
              <a:ea typeface="文悦古典明朝体 (非商业使用) W5" pitchFamily="2" charset="-122"/>
              <a:sym typeface="WenYue GuDianMingChaoTi (Non-Commercial Use)" pitchFamily="50" charset="-122"/>
            </a:endParaRPr>
          </a:p>
          <a:p>
            <a:endParaRPr lang="en-US" altLang="zh-CN" sz="1400" spc="600" dirty="0">
              <a:solidFill>
                <a:schemeClr val="tx1">
                  <a:lumMod val="75000"/>
                  <a:lumOff val="25000"/>
                </a:schemeClr>
              </a:solidFill>
              <a:latin typeface="文悦古典明朝体 (非商业使用) W5" pitchFamily="2" charset="-122"/>
              <a:ea typeface="文悦古典明朝体 (非商业使用) W5" pitchFamily="2" charset="-122"/>
              <a:sym typeface="WenYue GuDianMingChaoTi (Non-Commercial Use)" pitchFamily="50" charset="-122"/>
            </a:endParaRPr>
          </a:p>
          <a:p>
            <a:r>
              <a:rPr lang="zh-CN" altLang="en-US" sz="1400" spc="600" dirty="0">
                <a:solidFill>
                  <a:schemeClr val="tx1">
                    <a:lumMod val="75000"/>
                    <a:lumOff val="25000"/>
                  </a:schemeClr>
                </a:solidFill>
                <a:latin typeface="文悦古典明朝体 (非商业使用) W5" pitchFamily="2" charset="-122"/>
                <a:ea typeface="文悦古典明朝体 (非商业使用) W5" pitchFamily="2" charset="-122"/>
                <a:sym typeface="WenYue GuDianMingChaoTi (Non-Commercial Use)" pitchFamily="50" charset="-122"/>
              </a:rPr>
              <a:t>文字  水墨主题</a:t>
            </a:r>
            <a:endParaRPr lang="en-US" altLang="zh-CN" sz="1400" spc="600" dirty="0">
              <a:solidFill>
                <a:schemeClr val="tx1">
                  <a:lumMod val="75000"/>
                  <a:lumOff val="25000"/>
                </a:schemeClr>
              </a:solidFill>
              <a:latin typeface="文悦古典明朝体 (非商业使用) W5" pitchFamily="2" charset="-122"/>
              <a:ea typeface="文悦古典明朝体 (非商业使用) W5" pitchFamily="2" charset="-122"/>
              <a:sym typeface="WenYue GuDianMingChaoTi (Non-Commercial Use)" pitchFamily="50" charset="-122"/>
            </a:endParaRPr>
          </a:p>
          <a:p>
            <a:r>
              <a:rPr lang="zh-CN" altLang="en-US" sz="1400" spc="600" dirty="0">
                <a:solidFill>
                  <a:schemeClr val="tx1">
                    <a:lumMod val="75000"/>
                    <a:lumOff val="25000"/>
                  </a:schemeClr>
                </a:solidFill>
                <a:latin typeface="文悦古典明朝体 (非商业使用) W5" pitchFamily="2" charset="-122"/>
                <a:ea typeface="文悦古典明朝体 (非商业使用) W5" pitchFamily="2" charset="-122"/>
                <a:sym typeface="WenYue GuDianMingChaoTi (Non-Commercial Use)" pitchFamily="50" charset="-122"/>
              </a:rPr>
              <a:t>请在此输入文字 </a:t>
            </a:r>
            <a:endParaRPr lang="en-US" altLang="zh-CN" sz="1400" spc="600" dirty="0">
              <a:solidFill>
                <a:schemeClr val="tx1">
                  <a:lumMod val="75000"/>
                  <a:lumOff val="25000"/>
                </a:schemeClr>
              </a:solidFill>
              <a:latin typeface="文悦古典明朝体 (非商业使用) W5" pitchFamily="2" charset="-122"/>
              <a:ea typeface="文悦古典明朝体 (非商业使用) W5" pitchFamily="2" charset="-122"/>
              <a:sym typeface="WenYue GuDianMingChaoTi (Non-Commercial Use)" pitchFamily="50" charset="-122"/>
            </a:endParaRPr>
          </a:p>
          <a:p>
            <a:r>
              <a:rPr lang="zh-CN" altLang="en-US" sz="1400" spc="600" dirty="0">
                <a:solidFill>
                  <a:schemeClr val="tx1">
                    <a:lumMod val="75000"/>
                    <a:lumOff val="25000"/>
                  </a:schemeClr>
                </a:solidFill>
                <a:latin typeface="文悦古典明朝体 (非商业使用) W5" pitchFamily="2" charset="-122"/>
                <a:ea typeface="文悦古典明朝体 (非商业使用) W5" pitchFamily="2" charset="-122"/>
                <a:sym typeface="WenYue GuDianMingChaoTi (Non-Commercial Use)" pitchFamily="50" charset="-122"/>
              </a:rPr>
              <a:t>水墨主题请在此</a:t>
            </a:r>
            <a:endParaRPr lang="en-US" altLang="zh-CN" sz="1400" spc="600" dirty="0">
              <a:solidFill>
                <a:schemeClr val="tx1">
                  <a:lumMod val="75000"/>
                  <a:lumOff val="25000"/>
                </a:schemeClr>
              </a:solidFill>
              <a:latin typeface="文悦古典明朝体 (非商业使用) W5" pitchFamily="2" charset="-122"/>
              <a:ea typeface="文悦古典明朝体 (非商业使用) W5" pitchFamily="2" charset="-122"/>
              <a:sym typeface="WenYue GuDianMingChaoTi (Non-Commercial Use)" pitchFamily="50" charset="-122"/>
            </a:endParaRPr>
          </a:p>
          <a:p>
            <a:r>
              <a:rPr lang="zh-CN" altLang="en-US" sz="1400" spc="600" dirty="0">
                <a:solidFill>
                  <a:schemeClr val="tx1">
                    <a:lumMod val="75000"/>
                    <a:lumOff val="25000"/>
                  </a:schemeClr>
                </a:solidFill>
                <a:latin typeface="文悦古典明朝体 (非商业使用) W5" pitchFamily="2" charset="-122"/>
                <a:ea typeface="文悦古典明朝体 (非商业使用) W5" pitchFamily="2" charset="-122"/>
                <a:sym typeface="WenYue GuDianMingChaoTi (Non-Commercial Use)" pitchFamily="50" charset="-122"/>
              </a:rPr>
              <a:t>输入文字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12" grpId="0"/>
      <p:bldP spid="1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68"/>
          <a:stretch>
            <a:fillRect/>
          </a:stretch>
        </p:blipFill>
        <p:spPr>
          <a:xfrm>
            <a:off x="375920" y="399223"/>
            <a:ext cx="11419840" cy="6059554"/>
          </a:xfrm>
          <a:prstGeom prst="rect">
            <a:avLst/>
          </a:prstGeom>
          <a:effectLst>
            <a:outerShdw blurRad="114300" dist="63500" dir="2700000" algn="tl" rotWithShape="0">
              <a:prstClr val="black">
                <a:alpha val="36000"/>
              </a:prstClr>
            </a:outerShdw>
          </a:effectLst>
        </p:spPr>
      </p:pic>
      <p:grpSp>
        <p:nvGrpSpPr>
          <p:cNvPr id="28" name="组合 27"/>
          <p:cNvGrpSpPr/>
          <p:nvPr/>
        </p:nvGrpSpPr>
        <p:grpSpPr>
          <a:xfrm>
            <a:off x="5181600" y="1248362"/>
            <a:ext cx="4994695" cy="4219035"/>
            <a:chOff x="6096000" y="1319482"/>
            <a:chExt cx="4994695" cy="4219035"/>
          </a:xfrm>
        </p:grpSpPr>
        <p:grpSp>
          <p:nvGrpSpPr>
            <p:cNvPr id="11" name="组合 10"/>
            <p:cNvGrpSpPr/>
            <p:nvPr/>
          </p:nvGrpSpPr>
          <p:grpSpPr>
            <a:xfrm>
              <a:off x="6096000" y="1319482"/>
              <a:ext cx="4994695" cy="4219035"/>
              <a:chOff x="4246777" y="1244822"/>
              <a:chExt cx="4994695" cy="4219035"/>
            </a:xfrm>
          </p:grpSpPr>
          <p:sp>
            <p:nvSpPr>
              <p:cNvPr id="12" name="矩形 11"/>
              <p:cNvSpPr/>
              <p:nvPr/>
            </p:nvSpPr>
            <p:spPr>
              <a:xfrm rot="16200000">
                <a:off x="8086725" y="2769870"/>
                <a:ext cx="397510" cy="1911985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文悦古典明朝体 (非商业使用) W5" pitchFamily="2" charset="-122"/>
                  <a:ea typeface="文悦古典明朝体 (非商业使用) W5" pitchFamily="2" charset="-122"/>
                  <a:sym typeface="WenYue GuDianMingChaoTi (Non-Commercial Use)" pitchFamily="50" charset="-122"/>
                </a:endParaRPr>
              </a:p>
            </p:txBody>
          </p:sp>
          <p:grpSp>
            <p:nvGrpSpPr>
              <p:cNvPr id="13" name="组合 12"/>
              <p:cNvGrpSpPr/>
              <p:nvPr/>
            </p:nvGrpSpPr>
            <p:grpSpPr>
              <a:xfrm>
                <a:off x="4246777" y="1244822"/>
                <a:ext cx="4641272" cy="4219035"/>
                <a:chOff x="4388485" y="1195610"/>
                <a:chExt cx="4641272" cy="4219035"/>
              </a:xfrm>
            </p:grpSpPr>
            <p:sp>
              <p:nvSpPr>
                <p:cNvPr id="14" name="文本框 13"/>
                <p:cNvSpPr txBox="1"/>
                <p:nvPr/>
              </p:nvSpPr>
              <p:spPr>
                <a:xfrm>
                  <a:off x="7485184" y="1195610"/>
                  <a:ext cx="954107" cy="101566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zh-CN" altLang="en-US" sz="6000" dirty="0">
                      <a:latin typeface="文悦古典明朝体 (非商业使用) W5" pitchFamily="2" charset="-122"/>
                      <a:ea typeface="文悦古典明朝体 (非商业使用) W5" pitchFamily="2" charset="-122"/>
                      <a:sym typeface="WenYue GuDianMingChaoTi (Non-Commercial Use)" pitchFamily="50" charset="-122"/>
                    </a:rPr>
                    <a:t>感</a:t>
                  </a:r>
                </a:p>
              </p:txBody>
            </p:sp>
            <p:sp>
              <p:nvSpPr>
                <p:cNvPr id="15" name="文本框 14"/>
                <p:cNvSpPr txBox="1"/>
                <p:nvPr/>
              </p:nvSpPr>
              <p:spPr>
                <a:xfrm>
                  <a:off x="8201995" y="1818607"/>
                  <a:ext cx="800219" cy="83099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zh-CN" altLang="en-US" sz="4800" dirty="0">
                      <a:latin typeface="文悦古典明朝体 (非商业使用) W5" pitchFamily="2" charset="-122"/>
                      <a:ea typeface="文悦古典明朝体 (非商业使用) W5" pitchFamily="2" charset="-122"/>
                      <a:sym typeface="WenYue GuDianMingChaoTi (Non-Commercial Use)" pitchFamily="50" charset="-122"/>
                    </a:rPr>
                    <a:t>谢</a:t>
                  </a:r>
                </a:p>
              </p:txBody>
            </p:sp>
            <p:sp>
              <p:nvSpPr>
                <p:cNvPr id="16" name="文本框 15"/>
                <p:cNvSpPr txBox="1"/>
                <p:nvPr/>
              </p:nvSpPr>
              <p:spPr>
                <a:xfrm>
                  <a:off x="7199828" y="2204050"/>
                  <a:ext cx="1210588" cy="132343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zh-CN" altLang="en-US" sz="8000" dirty="0">
                      <a:solidFill>
                        <a:schemeClr val="accent1"/>
                      </a:solidFill>
                      <a:latin typeface="文悦古典明朝体 (非商业使用) W5" pitchFamily="2" charset="-122"/>
                      <a:ea typeface="文悦古典明朝体 (非商业使用) W5" pitchFamily="2" charset="-122"/>
                      <a:sym typeface="WenYue GuDianMingChaoTi (Non-Commercial Use)" pitchFamily="50" charset="-122"/>
                    </a:rPr>
                    <a:t>聆</a:t>
                  </a:r>
                </a:p>
              </p:txBody>
            </p:sp>
            <p:sp>
              <p:nvSpPr>
                <p:cNvPr id="17" name="文本框 16"/>
                <p:cNvSpPr txBox="1"/>
                <p:nvPr/>
              </p:nvSpPr>
              <p:spPr>
                <a:xfrm>
                  <a:off x="8229538" y="2598790"/>
                  <a:ext cx="800219" cy="83099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zh-CN" altLang="en-US" sz="4800" dirty="0">
                      <a:latin typeface="文悦古典明朝体 (非商业使用) W5" pitchFamily="2" charset="-122"/>
                      <a:ea typeface="文悦古典明朝体 (非商业使用) W5" pitchFamily="2" charset="-122"/>
                      <a:sym typeface="WenYue GuDianMingChaoTi (Non-Commercial Use)" pitchFamily="50" charset="-122"/>
                    </a:rPr>
                    <a:t>听</a:t>
                  </a:r>
                </a:p>
              </p:txBody>
            </p:sp>
            <p:sp>
              <p:nvSpPr>
                <p:cNvPr id="18" name="椭圆 17"/>
                <p:cNvSpPr/>
                <p:nvPr/>
              </p:nvSpPr>
              <p:spPr>
                <a:xfrm>
                  <a:off x="4388485" y="3191510"/>
                  <a:ext cx="1308735" cy="1308735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latin typeface="文悦古典明朝体 (非商业使用) W5" pitchFamily="2" charset="-122"/>
                    <a:ea typeface="文悦古典明朝体 (非商业使用) W5" pitchFamily="2" charset="-122"/>
                    <a:sym typeface="WenYue GuDianMingChaoTi (Non-Commercial Use)" pitchFamily="50" charset="-122"/>
                  </a:endParaRPr>
                </a:p>
              </p:txBody>
            </p:sp>
            <p:sp>
              <p:nvSpPr>
                <p:cNvPr id="19" name="文本框 18"/>
                <p:cNvSpPr txBox="1"/>
                <p:nvPr/>
              </p:nvSpPr>
              <p:spPr>
                <a:xfrm>
                  <a:off x="5279793" y="2007578"/>
                  <a:ext cx="2123658" cy="3231467"/>
                </a:xfrm>
                <a:prstGeom prst="rect">
                  <a:avLst/>
                </a:prstGeom>
                <a:noFill/>
              </p:spPr>
              <p:txBody>
                <a:bodyPr vert="eaVert" wrap="square" rtlCol="0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zh-CN" altLang="en-US" sz="1200" spc="6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文悦古典明朝体 (非商业使用) W5" pitchFamily="2" charset="-122"/>
                      <a:ea typeface="文悦古典明朝体 (非商业使用) W5" pitchFamily="2" charset="-122"/>
                      <a:sym typeface="WenYue GuDianMingChaoTi (Non-Commercial Use)" pitchFamily="50" charset="-122"/>
                    </a:rPr>
                    <a:t>水陆草木之花，可爱者甚蕃。晋陶渊明独爱菊。自李唐来，</a:t>
                  </a:r>
                </a:p>
                <a:p>
                  <a:pPr>
                    <a:lnSpc>
                      <a:spcPct val="150000"/>
                    </a:lnSpc>
                  </a:pPr>
                  <a:r>
                    <a:rPr lang="zh-CN" altLang="en-US" sz="1200" spc="6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文悦古典明朝体 (非商业使用) W5" pitchFamily="2" charset="-122"/>
                      <a:ea typeface="文悦古典明朝体 (非商业使用) W5" pitchFamily="2" charset="-122"/>
                      <a:sym typeface="WenYue GuDianMingChaoTi (Non-Commercial Use)" pitchFamily="50" charset="-122"/>
                    </a:rPr>
                    <a:t>世人盛爱牡丹。予独爱莲之出淤泥而不染，濯清涟而不妖，中通外直，不蔓不枝，香远益清，亭亭净植，可远观而不可亵玩焉。</a:t>
                  </a:r>
                </a:p>
              </p:txBody>
            </p:sp>
            <p:sp>
              <p:nvSpPr>
                <p:cNvPr id="20" name="文本框 19"/>
                <p:cNvSpPr txBox="1"/>
                <p:nvPr/>
              </p:nvSpPr>
              <p:spPr>
                <a:xfrm>
                  <a:off x="4604270" y="3380989"/>
                  <a:ext cx="877163" cy="92333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zh-CN" altLang="en-US" sz="5400" dirty="0">
                      <a:solidFill>
                        <a:schemeClr val="bg1"/>
                      </a:solidFill>
                      <a:latin typeface="文悦古典明朝体 (非商业使用) W5" pitchFamily="2" charset="-122"/>
                      <a:ea typeface="文悦古典明朝体 (非商业使用) W5" pitchFamily="2" charset="-122"/>
                      <a:sym typeface="WenYue GuDianMingChaoTi (Non-Commercial Use)" pitchFamily="50" charset="-122"/>
                    </a:rPr>
                    <a:t>古</a:t>
                  </a:r>
                  <a:endParaRPr lang="zh-CN" altLang="zh-CN" sz="5400" dirty="0">
                    <a:solidFill>
                      <a:schemeClr val="bg1"/>
                    </a:solidFill>
                    <a:latin typeface="文悦古典明朝体 (非商业使用) W5" pitchFamily="2" charset="-122"/>
                    <a:ea typeface="文悦古典明朝体 (非商业使用) W5" pitchFamily="2" charset="-122"/>
                    <a:sym typeface="WenYue GuDianMingChaoTi (Non-Commercial Use)" pitchFamily="50" charset="-122"/>
                  </a:endParaRPr>
                </a:p>
              </p:txBody>
            </p:sp>
            <p:grpSp>
              <p:nvGrpSpPr>
                <p:cNvPr id="22" name="组合 21"/>
                <p:cNvGrpSpPr/>
                <p:nvPr/>
              </p:nvGrpSpPr>
              <p:grpSpPr>
                <a:xfrm>
                  <a:off x="5064125" y="1616710"/>
                  <a:ext cx="2479675" cy="3797935"/>
                  <a:chOff x="7975" y="2546"/>
                  <a:chExt cx="3905" cy="5981"/>
                </a:xfrm>
              </p:grpSpPr>
              <p:grpSp>
                <p:nvGrpSpPr>
                  <p:cNvPr id="23" name="组合 22"/>
                  <p:cNvGrpSpPr/>
                  <p:nvPr/>
                </p:nvGrpSpPr>
                <p:grpSpPr>
                  <a:xfrm>
                    <a:off x="7975" y="2546"/>
                    <a:ext cx="3903" cy="5981"/>
                    <a:chOff x="7975" y="2546"/>
                    <a:chExt cx="3903" cy="5981"/>
                  </a:xfrm>
                </p:grpSpPr>
                <p:sp>
                  <p:nvSpPr>
                    <p:cNvPr id="25" name="任意多边形 24"/>
                    <p:cNvSpPr/>
                    <p:nvPr/>
                  </p:nvSpPr>
                  <p:spPr>
                    <a:xfrm>
                      <a:off x="7975" y="2546"/>
                      <a:ext cx="3778" cy="2324"/>
                    </a:xfrm>
                    <a:custGeom>
                      <a:avLst/>
                      <a:gdLst>
                        <a:gd name="connisteX0" fmla="*/ 2063750 w 2063750"/>
                        <a:gd name="connsiteY0" fmla="*/ 0 h 1708150"/>
                        <a:gd name="connisteX1" fmla="*/ 0 w 2063750"/>
                        <a:gd name="connsiteY1" fmla="*/ 0 h 1708150"/>
                        <a:gd name="connisteX2" fmla="*/ 0 w 2063750"/>
                        <a:gd name="connsiteY2" fmla="*/ 1708150 h 1708150"/>
                      </a:gdLst>
                      <a:ahLst/>
                      <a:cxnLst>
                        <a:cxn ang="0">
                          <a:pos x="connisteX0" y="connsiteY0"/>
                        </a:cxn>
                        <a:cxn ang="0">
                          <a:pos x="connisteX1" y="connsiteY1"/>
                        </a:cxn>
                        <a:cxn ang="0">
                          <a:pos x="connisteX2" y="connsiteY2"/>
                        </a:cxn>
                      </a:cxnLst>
                      <a:rect l="l" t="t" r="r" b="b"/>
                      <a:pathLst>
                        <a:path w="2063750" h="1708150">
                          <a:moveTo>
                            <a:pt x="2063750" y="0"/>
                          </a:moveTo>
                          <a:lnTo>
                            <a:pt x="0" y="0"/>
                          </a:lnTo>
                          <a:lnTo>
                            <a:pt x="0" y="1708150"/>
                          </a:lnTo>
                        </a:path>
                      </a:pathLst>
                    </a:custGeom>
                    <a:ln w="25400">
                      <a:solidFill>
                        <a:schemeClr val="accent1"/>
                      </a:solidFill>
                    </a:ln>
                  </p:spPr>
                  <p:style>
                    <a:lnRef idx="3">
                      <a:schemeClr val="accent3"/>
                    </a:lnRef>
                    <a:fillRef idx="0">
                      <a:schemeClr val="accent3"/>
                    </a:fillRef>
                    <a:effectRef idx="2">
                      <a:schemeClr val="accent3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altLang="zh-CN" dirty="0">
                          <a:latin typeface="文悦古典明朝体 (非商业使用) W5" pitchFamily="2" charset="-122"/>
                          <a:ea typeface="文悦古典明朝体 (非商业使用) W5" pitchFamily="2" charset="-122"/>
                          <a:sym typeface="WenYue GuDianMingChaoTi (Non-Commercial Use)" pitchFamily="50" charset="-122"/>
                        </a:rPr>
                        <a:t> </a:t>
                      </a:r>
                    </a:p>
                  </p:txBody>
                </p:sp>
                <p:sp>
                  <p:nvSpPr>
                    <p:cNvPr id="26" name="任意多边形 25"/>
                    <p:cNvSpPr/>
                    <p:nvPr/>
                  </p:nvSpPr>
                  <p:spPr>
                    <a:xfrm>
                      <a:off x="7976" y="7225"/>
                      <a:ext cx="3902" cy="1302"/>
                    </a:xfrm>
                    <a:custGeom>
                      <a:avLst/>
                      <a:gdLst>
                        <a:gd name="connisteX0" fmla="*/ 0 w 2585720"/>
                        <a:gd name="connsiteY0" fmla="*/ 0 h 972820"/>
                        <a:gd name="connisteX1" fmla="*/ 0 w 2585720"/>
                        <a:gd name="connsiteY1" fmla="*/ 972820 h 972820"/>
                        <a:gd name="connisteX2" fmla="*/ 2585720 w 2585720"/>
                        <a:gd name="connsiteY2" fmla="*/ 972820 h 972820"/>
                      </a:gdLst>
                      <a:ahLst/>
                      <a:cxnLst>
                        <a:cxn ang="0">
                          <a:pos x="connisteX0" y="connsiteY0"/>
                        </a:cxn>
                        <a:cxn ang="0">
                          <a:pos x="connisteX1" y="connsiteY1"/>
                        </a:cxn>
                        <a:cxn ang="0">
                          <a:pos x="connisteX2" y="connsiteY2"/>
                        </a:cxn>
                      </a:cxnLst>
                      <a:rect l="l" t="t" r="r" b="b"/>
                      <a:pathLst>
                        <a:path w="2585720" h="972820">
                          <a:moveTo>
                            <a:pt x="0" y="0"/>
                          </a:moveTo>
                          <a:lnTo>
                            <a:pt x="0" y="972820"/>
                          </a:lnTo>
                          <a:lnTo>
                            <a:pt x="2585720" y="972820"/>
                          </a:lnTo>
                        </a:path>
                      </a:pathLst>
                    </a:custGeom>
                    <a:ln w="25400">
                      <a:solidFill>
                        <a:schemeClr val="accent1"/>
                      </a:solidFill>
                    </a:ln>
                  </p:spPr>
                  <p:style>
                    <a:lnRef idx="3">
                      <a:schemeClr val="accent3"/>
                    </a:lnRef>
                    <a:fillRef idx="0">
                      <a:schemeClr val="accent3"/>
                    </a:fillRef>
                    <a:effectRef idx="2">
                      <a:schemeClr val="accent3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dirty="0">
                        <a:latin typeface="文悦古典明朝体 (非商业使用) W5" pitchFamily="2" charset="-122"/>
                        <a:ea typeface="文悦古典明朝体 (非商业使用) W5" pitchFamily="2" charset="-122"/>
                        <a:sym typeface="WenYue GuDianMingChaoTi (Non-Commercial Use)" pitchFamily="50" charset="-122"/>
                      </a:endParaRPr>
                    </a:p>
                  </p:txBody>
                </p:sp>
              </p:grpSp>
              <p:cxnSp>
                <p:nvCxnSpPr>
                  <p:cNvPr id="24" name="直接连接符 23"/>
                  <p:cNvCxnSpPr/>
                  <p:nvPr/>
                </p:nvCxnSpPr>
                <p:spPr>
                  <a:xfrm flipV="1">
                    <a:off x="11880" y="6613"/>
                    <a:ext cx="0" cy="1914"/>
                  </a:xfrm>
                  <a:prstGeom prst="line">
                    <a:avLst/>
                  </a:prstGeom>
                  <a:ln w="25400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sp>
          <p:nvSpPr>
            <p:cNvPr id="27" name="文本框 26"/>
            <p:cNvSpPr txBox="1"/>
            <p:nvPr/>
          </p:nvSpPr>
          <p:spPr>
            <a:xfrm>
              <a:off x="9263391" y="3625856"/>
              <a:ext cx="176683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pc="600">
                  <a:solidFill>
                    <a:schemeClr val="tx1">
                      <a:lumMod val="75000"/>
                      <a:lumOff val="25000"/>
                    </a:schemeClr>
                  </a:solidFill>
                  <a:latin typeface="文悦古典明朝体 (非商业使用) W5" pitchFamily="2" charset="-122"/>
                  <a:ea typeface="文悦古典明朝体 (非商业使用) W5" pitchFamily="2" charset="-122"/>
                  <a:sym typeface="WenYue GuDianMingChaoTi (Non-Commercial Use)" pitchFamily="50" charset="-122"/>
                </a:rPr>
                <a:t>xiazaii</a:t>
              </a:r>
              <a:r>
                <a:rPr lang="zh-CN" altLang="en-US" spc="600">
                  <a:solidFill>
                    <a:schemeClr val="tx1">
                      <a:lumMod val="75000"/>
                      <a:lumOff val="25000"/>
                    </a:schemeClr>
                  </a:solidFill>
                  <a:latin typeface="文悦古典明朝体 (非商业使用) W5" pitchFamily="2" charset="-122"/>
                  <a:ea typeface="文悦古典明朝体 (非商业使用) W5" pitchFamily="2" charset="-122"/>
                  <a:sym typeface="WenYue GuDianMingChaoTi (Non-Commercial Use)" pitchFamily="50" charset="-122"/>
                </a:rPr>
                <a:t>制作</a:t>
              </a:r>
              <a:endParaRPr lang="zh-CN" altLang="en-US" spc="600" dirty="0">
                <a:solidFill>
                  <a:schemeClr val="tx1">
                    <a:lumMod val="75000"/>
                    <a:lumOff val="25000"/>
                  </a:schemeClr>
                </a:solidFill>
                <a:latin typeface="文悦古典明朝体 (非商业使用) W5" pitchFamily="2" charset="-122"/>
                <a:ea typeface="文悦古典明朝体 (非商业使用) W5" pitchFamily="2" charset="-122"/>
                <a:sym typeface="WenYue GuDianMingChaoTi (Non-Commercial Use)" pitchFamily="50" charset="-122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1971882" y="399223"/>
            <a:ext cx="636587" cy="1440000"/>
            <a:chOff x="417513" y="0"/>
            <a:chExt cx="636587" cy="1440000"/>
          </a:xfrm>
        </p:grpSpPr>
        <p:grpSp>
          <p:nvGrpSpPr>
            <p:cNvPr id="30" name="组合 29"/>
            <p:cNvGrpSpPr/>
            <p:nvPr/>
          </p:nvGrpSpPr>
          <p:grpSpPr>
            <a:xfrm>
              <a:off x="442914" y="0"/>
              <a:ext cx="611186" cy="1440000"/>
              <a:chOff x="442913" y="0"/>
              <a:chExt cx="243256" cy="1440000"/>
            </a:xfrm>
          </p:grpSpPr>
          <p:sp>
            <p:nvSpPr>
              <p:cNvPr id="32" name="矩形 31"/>
              <p:cNvSpPr/>
              <p:nvPr/>
            </p:nvSpPr>
            <p:spPr>
              <a:xfrm>
                <a:off x="442913" y="0"/>
                <a:ext cx="204787" cy="1440000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文悦古典明朝体 (非商业使用) W5" pitchFamily="2" charset="-122"/>
                  <a:ea typeface="文悦古典明朝体 (非商业使用) W5" pitchFamily="2" charset="-122"/>
                  <a:sym typeface="WenYue GuDianMingChaoTi (Non-Commercial Use)" pitchFamily="50" charset="-122"/>
                </a:endParaRPr>
              </a:p>
            </p:txBody>
          </p:sp>
          <p:cxnSp>
            <p:nvCxnSpPr>
              <p:cNvPr id="33" name="直接连接符 32"/>
              <p:cNvCxnSpPr/>
              <p:nvPr/>
            </p:nvCxnSpPr>
            <p:spPr>
              <a:xfrm>
                <a:off x="686169" y="0"/>
                <a:ext cx="0" cy="1440000"/>
              </a:xfrm>
              <a:prstGeom prst="line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1" name="文本框 30"/>
            <p:cNvSpPr txBox="1"/>
            <p:nvPr/>
          </p:nvSpPr>
          <p:spPr>
            <a:xfrm>
              <a:off x="417513" y="123539"/>
              <a:ext cx="553998" cy="1308100"/>
            </a:xfrm>
            <a:prstGeom prst="rect">
              <a:avLst/>
            </a:prstGeom>
            <a:noFill/>
            <a:ln>
              <a:noFill/>
            </a:ln>
          </p:spPr>
          <p:txBody>
            <a:bodyPr vert="eaVert"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1200" cap="none" spc="6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文悦古典明朝体 (非商业使用) W5" pitchFamily="2" charset="-122"/>
                  <a:ea typeface="文悦古典明朝体 (非商业使用) W5" pitchFamily="2" charset="-122"/>
                  <a:sym typeface="WenYue GuDianMingChaoTi (Non-Commercial Use)" pitchFamily="50" charset="-122"/>
                </a:rPr>
                <a:t>古</a:t>
              </a:r>
              <a:r>
                <a:rPr kumimoji="0" lang="en-US" altLang="zh-CN" sz="2400" b="0" i="0" u="none" strike="noStrike" kern="1200" cap="none" spc="6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文悦古典明朝体 (非商业使用) W5" pitchFamily="2" charset="-122"/>
                  <a:ea typeface="文悦古典明朝体 (非商业使用) W5" pitchFamily="2" charset="-122"/>
                  <a:sym typeface="WenYue GuDianMingChaoTi (Non-Commercial Use)" pitchFamily="50" charset="-122"/>
                </a:rPr>
                <a:t>·</a:t>
              </a:r>
              <a:r>
                <a:rPr kumimoji="0" lang="zh-CN" altLang="en-US" sz="2400" b="0" i="0" u="none" strike="noStrike" kern="1200" cap="none" spc="6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文悦古典明朝体 (非商业使用) W5" pitchFamily="2" charset="-122"/>
                  <a:ea typeface="文悦古典明朝体 (非商业使用) W5" pitchFamily="2" charset="-122"/>
                  <a:sym typeface="WenYue GuDianMingChaoTi (Non-Commercial Use)" pitchFamily="50" charset="-122"/>
                </a:rPr>
                <a:t>韵</a:t>
              </a:r>
            </a:p>
          </p:txBody>
        </p:sp>
      </p:grpSp>
      <p:pic>
        <p:nvPicPr>
          <p:cNvPr id="36" name="图片 35"/>
          <p:cNvPicPr>
            <a:picLocks noChangeAspect="1"/>
          </p:cNvPicPr>
          <p:nvPr/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3317" y="3272465"/>
            <a:ext cx="1999697" cy="199969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  <a:effectLst>
            <a:outerShdw blurRad="139700" dist="63500" algn="l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6" cstate="email">
            <a:grayscl/>
          </a:blip>
          <a:srcRect/>
          <a:stretch>
            <a:fillRect/>
          </a:stretch>
        </p:blipFill>
        <p:spPr>
          <a:xfrm>
            <a:off x="0" y="0"/>
            <a:ext cx="2728749" cy="2966720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-12142" y="3993742"/>
            <a:ext cx="6108142" cy="2864257"/>
            <a:chOff x="-12142" y="3993742"/>
            <a:chExt cx="6108142" cy="2864257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 rotWithShape="1">
            <a:blip r:embed="rId7" cstate="email">
              <a:grayscl/>
            </a:blip>
            <a:srcRect/>
            <a:stretch>
              <a:fillRect/>
            </a:stretch>
          </p:blipFill>
          <p:spPr>
            <a:xfrm>
              <a:off x="0" y="5334000"/>
              <a:ext cx="3763689" cy="1523999"/>
            </a:xfrm>
            <a:prstGeom prst="rect">
              <a:avLst/>
            </a:prstGeom>
          </p:spPr>
        </p:pic>
        <p:pic>
          <p:nvPicPr>
            <p:cNvPr id="6" name="PA_图片 8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172" b="14766"/>
            <a:stretch>
              <a:fillRect/>
            </a:stretch>
          </p:blipFill>
          <p:spPr>
            <a:xfrm>
              <a:off x="-12142" y="3993742"/>
              <a:ext cx="6108142" cy="2086948"/>
            </a:xfrm>
            <a:prstGeom prst="rect">
              <a:avLst/>
            </a:prstGeom>
          </p:spPr>
        </p:pic>
      </p:grpSp>
      <p:pic>
        <p:nvPicPr>
          <p:cNvPr id="7" name="PA_图片 1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9946" y="5700622"/>
            <a:ext cx="1820028" cy="1082017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3986572" y="-406"/>
            <a:ext cx="2109427" cy="2408326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11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165600"/>
            <a:ext cx="2121563" cy="2692398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1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35828" b="34143"/>
          <a:stretch>
            <a:fillRect/>
          </a:stretch>
        </p:blipFill>
        <p:spPr>
          <a:xfrm rot="10800000" flipH="1">
            <a:off x="10413361" y="-406"/>
            <a:ext cx="1778639" cy="2316480"/>
          </a:xfrm>
          <a:prstGeom prst="rect">
            <a:avLst/>
          </a:prstGeom>
        </p:spPr>
      </p:pic>
      <p:grpSp>
        <p:nvGrpSpPr>
          <p:cNvPr id="17" name="组合 16"/>
          <p:cNvGrpSpPr/>
          <p:nvPr/>
        </p:nvGrpSpPr>
        <p:grpSpPr>
          <a:xfrm>
            <a:off x="7136461" y="904239"/>
            <a:ext cx="3566160" cy="5049519"/>
            <a:chOff x="7136461" y="904239"/>
            <a:chExt cx="3566160" cy="5049519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95" r="11077"/>
            <a:stretch>
              <a:fillRect/>
            </a:stretch>
          </p:blipFill>
          <p:spPr>
            <a:xfrm>
              <a:off x="7136461" y="904239"/>
              <a:ext cx="3566160" cy="5049519"/>
            </a:xfrm>
            <a:prstGeom prst="rect">
              <a:avLst/>
            </a:prstGeom>
          </p:spPr>
        </p:pic>
        <p:sp>
          <p:nvSpPr>
            <p:cNvPr id="10" name="文本框 9"/>
            <p:cNvSpPr txBox="1"/>
            <p:nvPr/>
          </p:nvSpPr>
          <p:spPr>
            <a:xfrm>
              <a:off x="8583424" y="1277518"/>
              <a:ext cx="1200329" cy="4302963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ctr"/>
              <a:r>
                <a:rPr lang="zh-CN" altLang="en-US" sz="6600" spc="600" dirty="0">
                  <a:solidFill>
                    <a:schemeClr val="bg1">
                      <a:lumMod val="85000"/>
                    </a:schemeClr>
                  </a:solidFill>
                  <a:latin typeface="文悦古典明朝体 (非商业使用) W5" pitchFamily="2" charset="-122"/>
                  <a:ea typeface="文悦古典明朝体 (非商业使用) W5" pitchFamily="2" charset="-122"/>
                </a:rPr>
                <a:t>章 节 壹</a:t>
              </a: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1956318" y="1573127"/>
            <a:ext cx="2098286" cy="3732062"/>
            <a:chOff x="1956318" y="1573127"/>
            <a:chExt cx="2098286" cy="3732062"/>
          </a:xfrm>
        </p:grpSpPr>
        <p:sp>
          <p:nvSpPr>
            <p:cNvPr id="18" name="文本框 17"/>
            <p:cNvSpPr txBox="1"/>
            <p:nvPr/>
          </p:nvSpPr>
          <p:spPr>
            <a:xfrm>
              <a:off x="3377496" y="2151727"/>
              <a:ext cx="677108" cy="2554545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</a:ln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dist">
                <a:defRPr sz="3200">
                  <a:latin typeface="方正清刻本悦宋简体" panose="02000000000000000000" pitchFamily="2" charset="-122"/>
                  <a:ea typeface="方正清刻本悦宋简体" panose="02000000000000000000" pitchFamily="2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文悦古典明朝体 (非商业使用) W5" pitchFamily="2" charset="-122"/>
                  <a:ea typeface="文悦古典明朝体 (非商业使用) W5" pitchFamily="2" charset="-122"/>
                  <a:cs typeface="+mn-ea"/>
                  <a:sym typeface="WenYue GuDianMingChaoTi (Non-Commercial Use)" pitchFamily="50" charset="-122"/>
                </a:rPr>
                <a:t>点击输入</a:t>
              </a: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1956318" y="1573127"/>
              <a:ext cx="1292662" cy="3732062"/>
            </a:xfrm>
            <a:prstGeom prst="rect">
              <a:avLst/>
            </a:prstGeom>
            <a:noFill/>
            <a:ln>
              <a:noFill/>
            </a:ln>
          </p:spPr>
          <p:txBody>
            <a:bodyPr vert="eaVert" wrap="square" rtlCol="0">
              <a:spAutoFit/>
            </a:bodyPr>
            <a:lstStyle/>
            <a:p>
              <a:pPr lvl="0" algn="ctr">
                <a:lnSpc>
                  <a:spcPct val="200000"/>
                </a:lnSpc>
                <a:defRPr/>
              </a:pPr>
              <a:r>
                <a:rPr lang="zh-CN" altLang="en-US" spc="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文悦古典明朝体 (非商业使用) W5" pitchFamily="2" charset="-122"/>
                  <a:ea typeface="文悦古典明朝体 (非商业使用) W5" pitchFamily="2" charset="-122"/>
                  <a:cs typeface="+mn-ea"/>
                  <a:sym typeface="WenYue GuDianMingChaoTi (Non-Commercial Use)" pitchFamily="50" charset="-122"/>
                </a:rPr>
                <a:t>请单击此处输入文本内容，请单击此处输入文本内容。</a:t>
              </a:r>
              <a:endParaRPr kumimoji="0" lang="zh-CN" altLang="en-US" i="0" u="none" strike="noStrike" kern="1200" cap="none" spc="60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文悦古典明朝体 (非商业使用) W5" pitchFamily="2" charset="-122"/>
                <a:ea typeface="文悦古典明朝体 (非商业使用) W5" pitchFamily="2" charset="-122"/>
                <a:cs typeface="+mn-ea"/>
                <a:sym typeface="WenYue GuDianMingChaoTi (Non-Commercial Use)" pitchFamily="50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47287" y="396240"/>
            <a:ext cx="11499273" cy="6055821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effectLst>
            <a:outerShdw blurRad="114300" dist="38100" dir="2700000" algn="tl" rotWithShape="0">
              <a:prstClr val="black">
                <a:alpha val="3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7" name="组合 26"/>
          <p:cNvGrpSpPr/>
          <p:nvPr/>
        </p:nvGrpSpPr>
        <p:grpSpPr>
          <a:xfrm>
            <a:off x="5757446" y="0"/>
            <a:ext cx="677108" cy="1615440"/>
            <a:chOff x="5757446" y="0"/>
            <a:chExt cx="677108" cy="1615440"/>
          </a:xfrm>
        </p:grpSpPr>
        <p:sp>
          <p:nvSpPr>
            <p:cNvPr id="25" name="五边形 24"/>
            <p:cNvSpPr/>
            <p:nvPr/>
          </p:nvSpPr>
          <p:spPr>
            <a:xfrm rot="5400000">
              <a:off x="5289203" y="490220"/>
              <a:ext cx="1615440" cy="635000"/>
            </a:xfrm>
            <a:prstGeom prst="homePlate">
              <a:avLst/>
            </a:prstGeom>
            <a:solidFill>
              <a:schemeClr val="accent2"/>
            </a:solidFill>
            <a:ln>
              <a:noFill/>
            </a:ln>
            <a:effectLst>
              <a:outerShdw blurRad="76200" dist="12700" dir="2700000" algn="tl" rotWithShape="0">
                <a:prstClr val="black">
                  <a:alpha val="4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5757446" y="200660"/>
              <a:ext cx="677108" cy="121412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ctr"/>
              <a:r>
                <a:rPr lang="zh-CN" altLang="en-US" sz="3200" spc="600" dirty="0">
                  <a:solidFill>
                    <a:schemeClr val="bg1"/>
                  </a:solidFill>
                  <a:latin typeface="文悦古典明朝体 (非商业使用) W5" pitchFamily="2" charset="-122"/>
                  <a:ea typeface="文悦古典明朝体 (非商业使用) W5" pitchFamily="2" charset="-122"/>
                </a:rPr>
                <a:t>一章</a:t>
              </a:r>
            </a:p>
          </p:txBody>
        </p:sp>
      </p:grpSp>
      <p:pic>
        <p:nvPicPr>
          <p:cNvPr id="42" name="图片 41"/>
          <p:cNvPicPr>
            <a:picLocks noChangeAspect="1"/>
          </p:cNvPicPr>
          <p:nvPr/>
        </p:nvPicPr>
        <p:blipFill rotWithShape="1">
          <a:blip r:embed="rId4" cstate="email">
            <a:grayscl/>
          </a:blip>
          <a:srcRect/>
          <a:stretch>
            <a:fillRect/>
          </a:stretch>
        </p:blipFill>
        <p:spPr>
          <a:xfrm flipH="1">
            <a:off x="9988338" y="396240"/>
            <a:ext cx="1878351" cy="2042160"/>
          </a:xfrm>
          <a:prstGeom prst="rect">
            <a:avLst/>
          </a:prstGeom>
        </p:spPr>
      </p:pic>
      <p:pic>
        <p:nvPicPr>
          <p:cNvPr id="46" name="图片 4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25" r="20515"/>
          <a:stretch>
            <a:fillRect/>
          </a:stretch>
        </p:blipFill>
        <p:spPr>
          <a:xfrm>
            <a:off x="7477760" y="1743816"/>
            <a:ext cx="3119120" cy="4178928"/>
          </a:xfrm>
          <a:prstGeom prst="rect">
            <a:avLst/>
          </a:prstGeom>
        </p:spPr>
      </p:pic>
      <p:grpSp>
        <p:nvGrpSpPr>
          <p:cNvPr id="47" name="组合 46"/>
          <p:cNvGrpSpPr/>
          <p:nvPr/>
        </p:nvGrpSpPr>
        <p:grpSpPr>
          <a:xfrm>
            <a:off x="1136078" y="3161714"/>
            <a:ext cx="4646886" cy="1250785"/>
            <a:chOff x="814802" y="2953264"/>
            <a:chExt cx="4646886" cy="1250785"/>
          </a:xfrm>
        </p:grpSpPr>
        <p:sp>
          <p:nvSpPr>
            <p:cNvPr id="48" name="文本框 26"/>
            <p:cNvSpPr txBox="1">
              <a:spLocks noChangeArrowheads="1"/>
            </p:cNvSpPr>
            <p:nvPr/>
          </p:nvSpPr>
          <p:spPr bwMode="auto">
            <a:xfrm>
              <a:off x="814802" y="3280719"/>
              <a:ext cx="4646886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50000"/>
                </a:lnSpc>
                <a:defRPr/>
              </a:pPr>
              <a:r>
                <a:rPr lang="zh-CN" altLang="en-US" sz="1200" kern="0" dirty="0">
                  <a:latin typeface="文悦古典明朝体 (非商业使用) W5" pitchFamily="2" charset="-122"/>
                  <a:ea typeface="文悦古典明朝体 (非商业使用) W5" pitchFamily="2" charset="-122"/>
                  <a:sym typeface="WenYue GuDianMingChaoTi (Non-Commercial Use)" pitchFamily="50" charset="-122"/>
                </a:rPr>
                <a:t>单击此处输入文本内容，单击此处输入文本内容，单击此处输入文本内容，单击此处输入文本内容，单击此处输入文本内容，单击此处输入文本内容</a:t>
              </a:r>
              <a:endParaRPr lang="en-US" altLang="zh-CN" sz="1200" kern="0" dirty="0">
                <a:latin typeface="文悦古典明朝体 (非商业使用) W5" pitchFamily="2" charset="-122"/>
                <a:ea typeface="文悦古典明朝体 (非商业使用) W5" pitchFamily="2" charset="-122"/>
                <a:sym typeface="WenYue GuDianMingChaoTi (Non-Commercial Use)" pitchFamily="50" charset="-122"/>
              </a:endParaRPr>
            </a:p>
          </p:txBody>
        </p:sp>
        <p:sp>
          <p:nvSpPr>
            <p:cNvPr id="49" name="文本框 48"/>
            <p:cNvSpPr txBox="1"/>
            <p:nvPr/>
          </p:nvSpPr>
          <p:spPr>
            <a:xfrm>
              <a:off x="814802" y="2953264"/>
              <a:ext cx="16936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b="1" dirty="0">
                  <a:latin typeface="文悦古典明朝体 (非商业使用) W5" pitchFamily="2" charset="-122"/>
                  <a:ea typeface="文悦古典明朝体 (非商业使用) W5" pitchFamily="2" charset="-122"/>
                  <a:sym typeface="WenYue GuDianMingChaoTi (Non-Commercial Use)" pitchFamily="50" charset="-122"/>
                </a:rPr>
                <a:t>输入标题</a:t>
              </a: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1136078" y="4671959"/>
            <a:ext cx="4646886" cy="1250785"/>
            <a:chOff x="814802" y="2953264"/>
            <a:chExt cx="4646886" cy="1250785"/>
          </a:xfrm>
        </p:grpSpPr>
        <p:sp>
          <p:nvSpPr>
            <p:cNvPr id="51" name="文本框 26"/>
            <p:cNvSpPr txBox="1">
              <a:spLocks noChangeArrowheads="1"/>
            </p:cNvSpPr>
            <p:nvPr/>
          </p:nvSpPr>
          <p:spPr bwMode="auto">
            <a:xfrm>
              <a:off x="814802" y="3280719"/>
              <a:ext cx="4646886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50000"/>
                </a:lnSpc>
                <a:defRPr/>
              </a:pPr>
              <a:r>
                <a:rPr lang="zh-CN" altLang="en-US" sz="1200" kern="0" dirty="0">
                  <a:latin typeface="文悦古典明朝体 (非商业使用) W5" pitchFamily="2" charset="-122"/>
                  <a:ea typeface="文悦古典明朝体 (非商业使用) W5" pitchFamily="2" charset="-122"/>
                  <a:sym typeface="WenYue GuDianMingChaoTi (Non-Commercial Use)" pitchFamily="50" charset="-122"/>
                </a:rPr>
                <a:t>单击此处输入文本内容，单击此处输入文本内容，单击此处输入文本内容，单击此处输入文本内容，单击此处输入文本内容，单击此处输入文本内容</a:t>
              </a:r>
              <a:endParaRPr lang="en-US" altLang="zh-CN" sz="1200" kern="0" dirty="0">
                <a:latin typeface="文悦古典明朝体 (非商业使用) W5" pitchFamily="2" charset="-122"/>
                <a:ea typeface="文悦古典明朝体 (非商业使用) W5" pitchFamily="2" charset="-122"/>
                <a:sym typeface="WenYue GuDianMingChaoTi (Non-Commercial Use)" pitchFamily="50" charset="-122"/>
              </a:endParaRPr>
            </a:p>
          </p:txBody>
        </p:sp>
        <p:sp>
          <p:nvSpPr>
            <p:cNvPr id="52" name="文本框 51"/>
            <p:cNvSpPr txBox="1"/>
            <p:nvPr/>
          </p:nvSpPr>
          <p:spPr>
            <a:xfrm>
              <a:off x="814802" y="2953264"/>
              <a:ext cx="16936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b="1" dirty="0">
                  <a:latin typeface="文悦古典明朝体 (非商业使用) W5" pitchFamily="2" charset="-122"/>
                  <a:ea typeface="文悦古典明朝体 (非商业使用) W5" pitchFamily="2" charset="-122"/>
                  <a:sym typeface="WenYue GuDianMingChaoTi (Non-Commercial Use)" pitchFamily="50" charset="-122"/>
                </a:rPr>
                <a:t>输入标题</a:t>
              </a:r>
            </a:p>
          </p:txBody>
        </p:sp>
      </p:grpSp>
      <p:sp>
        <p:nvSpPr>
          <p:cNvPr id="53" name="任意多边形 3"/>
          <p:cNvSpPr/>
          <p:nvPr/>
        </p:nvSpPr>
        <p:spPr>
          <a:xfrm>
            <a:off x="988119" y="836170"/>
            <a:ext cx="2563586" cy="1340167"/>
          </a:xfrm>
          <a:custGeom>
            <a:avLst/>
            <a:gdLst>
              <a:gd name="connsiteX0" fmla="*/ 263311 w 3278889"/>
              <a:gd name="connsiteY0" fmla="*/ 933095 h 1879959"/>
              <a:gd name="connsiteX1" fmla="*/ 1051102 w 3278889"/>
              <a:gd name="connsiteY1" fmla="*/ 4627 h 1879959"/>
              <a:gd name="connsiteX2" fmla="*/ 1656013 w 3278889"/>
              <a:gd name="connsiteY2" fmla="*/ 567335 h 1879959"/>
              <a:gd name="connsiteX3" fmla="*/ 2232788 w 3278889"/>
              <a:gd name="connsiteY3" fmla="*/ 384455 h 1879959"/>
              <a:gd name="connsiteX4" fmla="*/ 3104985 w 3278889"/>
              <a:gd name="connsiteY4" fmla="*/ 806485 h 1879959"/>
              <a:gd name="connsiteX5" fmla="*/ 2992444 w 3278889"/>
              <a:gd name="connsiteY5" fmla="*/ 1805291 h 1879959"/>
              <a:gd name="connsiteX6" fmla="*/ 221108 w 3278889"/>
              <a:gd name="connsiteY6" fmla="*/ 1706818 h 1879959"/>
              <a:gd name="connsiteX7" fmla="*/ 263311 w 3278889"/>
              <a:gd name="connsiteY7" fmla="*/ 933095 h 1879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78889" h="1879959">
                <a:moveTo>
                  <a:pt x="263311" y="933095"/>
                </a:moveTo>
                <a:cubicBezTo>
                  <a:pt x="401643" y="649397"/>
                  <a:pt x="818985" y="65587"/>
                  <a:pt x="1051102" y="4627"/>
                </a:cubicBezTo>
                <a:cubicBezTo>
                  <a:pt x="1283219" y="-56333"/>
                  <a:pt x="1459065" y="504030"/>
                  <a:pt x="1656013" y="567335"/>
                </a:cubicBezTo>
                <a:cubicBezTo>
                  <a:pt x="1852961" y="630640"/>
                  <a:pt x="1991293" y="344597"/>
                  <a:pt x="2232788" y="384455"/>
                </a:cubicBezTo>
                <a:cubicBezTo>
                  <a:pt x="2474283" y="424313"/>
                  <a:pt x="2978376" y="569679"/>
                  <a:pt x="3104985" y="806485"/>
                </a:cubicBezTo>
                <a:cubicBezTo>
                  <a:pt x="3231594" y="1043291"/>
                  <a:pt x="3473090" y="1655236"/>
                  <a:pt x="2992444" y="1805291"/>
                </a:cubicBezTo>
                <a:cubicBezTo>
                  <a:pt x="2511798" y="1955347"/>
                  <a:pt x="671274" y="1856873"/>
                  <a:pt x="221108" y="1706818"/>
                </a:cubicBezTo>
                <a:cubicBezTo>
                  <a:pt x="-229058" y="1556763"/>
                  <a:pt x="124979" y="1216793"/>
                  <a:pt x="263311" y="933095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64000">
                <a:srgbClr val="FFFFFF">
                  <a:alpha val="0"/>
                </a:srgbClr>
              </a:gs>
              <a:gs pos="100000">
                <a:schemeClr val="bg1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文悦古典明朝体 (非商业使用) W5" pitchFamily="2" charset="-122"/>
              <a:ea typeface="文悦古典明朝体 (非商业使用) W5" pitchFamily="2" charset="-122"/>
              <a:sym typeface="WenYue GuDianMingChaoTi (Non-Commercial Use)" pitchFamily="50" charset="-122"/>
            </a:endParaRPr>
          </a:p>
        </p:txBody>
      </p:sp>
      <p:sp>
        <p:nvSpPr>
          <p:cNvPr id="54" name="任意多边形 4"/>
          <p:cNvSpPr/>
          <p:nvPr/>
        </p:nvSpPr>
        <p:spPr>
          <a:xfrm flipH="1">
            <a:off x="4122075" y="1978329"/>
            <a:ext cx="1657348" cy="949943"/>
          </a:xfrm>
          <a:custGeom>
            <a:avLst/>
            <a:gdLst>
              <a:gd name="connsiteX0" fmla="*/ 263311 w 3278889"/>
              <a:gd name="connsiteY0" fmla="*/ 933095 h 1879959"/>
              <a:gd name="connsiteX1" fmla="*/ 1051102 w 3278889"/>
              <a:gd name="connsiteY1" fmla="*/ 4627 h 1879959"/>
              <a:gd name="connsiteX2" fmla="*/ 1656013 w 3278889"/>
              <a:gd name="connsiteY2" fmla="*/ 567335 h 1879959"/>
              <a:gd name="connsiteX3" fmla="*/ 2232788 w 3278889"/>
              <a:gd name="connsiteY3" fmla="*/ 384455 h 1879959"/>
              <a:gd name="connsiteX4" fmla="*/ 3104985 w 3278889"/>
              <a:gd name="connsiteY4" fmla="*/ 806485 h 1879959"/>
              <a:gd name="connsiteX5" fmla="*/ 2992444 w 3278889"/>
              <a:gd name="connsiteY5" fmla="*/ 1805291 h 1879959"/>
              <a:gd name="connsiteX6" fmla="*/ 221108 w 3278889"/>
              <a:gd name="connsiteY6" fmla="*/ 1706818 h 1879959"/>
              <a:gd name="connsiteX7" fmla="*/ 263311 w 3278889"/>
              <a:gd name="connsiteY7" fmla="*/ 933095 h 1879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78889" h="1879959">
                <a:moveTo>
                  <a:pt x="263311" y="933095"/>
                </a:moveTo>
                <a:cubicBezTo>
                  <a:pt x="401643" y="649397"/>
                  <a:pt x="818985" y="65587"/>
                  <a:pt x="1051102" y="4627"/>
                </a:cubicBezTo>
                <a:cubicBezTo>
                  <a:pt x="1283219" y="-56333"/>
                  <a:pt x="1459065" y="504030"/>
                  <a:pt x="1656013" y="567335"/>
                </a:cubicBezTo>
                <a:cubicBezTo>
                  <a:pt x="1852961" y="630640"/>
                  <a:pt x="1991293" y="344597"/>
                  <a:pt x="2232788" y="384455"/>
                </a:cubicBezTo>
                <a:cubicBezTo>
                  <a:pt x="2474283" y="424313"/>
                  <a:pt x="2978376" y="569679"/>
                  <a:pt x="3104985" y="806485"/>
                </a:cubicBezTo>
                <a:cubicBezTo>
                  <a:pt x="3231594" y="1043291"/>
                  <a:pt x="3473090" y="1655236"/>
                  <a:pt x="2992444" y="1805291"/>
                </a:cubicBezTo>
                <a:cubicBezTo>
                  <a:pt x="2511798" y="1955347"/>
                  <a:pt x="671274" y="1856873"/>
                  <a:pt x="221108" y="1706818"/>
                </a:cubicBezTo>
                <a:cubicBezTo>
                  <a:pt x="-229058" y="1556763"/>
                  <a:pt x="124979" y="1216793"/>
                  <a:pt x="263311" y="933095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64000">
                <a:srgbClr val="FFFFFF">
                  <a:alpha val="0"/>
                </a:srgbClr>
              </a:gs>
              <a:gs pos="100000">
                <a:schemeClr val="bg1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文悦古典明朝体 (非商业使用) W5" pitchFamily="2" charset="-122"/>
              <a:ea typeface="文悦古典明朝体 (非商业使用) W5" pitchFamily="2" charset="-122"/>
              <a:sym typeface="WenYue GuDianMingChaoTi (Non-Commercial Use)" pitchFamily="50" charset="-122"/>
            </a:endParaRPr>
          </a:p>
        </p:txBody>
      </p:sp>
      <p:sp>
        <p:nvSpPr>
          <p:cNvPr id="55" name="文本框 54"/>
          <p:cNvSpPr txBox="1"/>
          <p:nvPr/>
        </p:nvSpPr>
        <p:spPr>
          <a:xfrm>
            <a:off x="1355547" y="1403141"/>
            <a:ext cx="4436270" cy="7416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spc="300" dirty="0">
                <a:latin typeface="文悦古典明朝体 (非商业使用) W5" pitchFamily="2" charset="-122"/>
                <a:ea typeface="文悦古典明朝体 (非商业使用) W5" pitchFamily="2" charset="-122"/>
                <a:sym typeface="WenYue GuDianMingChaoTi (Non-Commercial Use)" pitchFamily="50" charset="-122"/>
              </a:rPr>
              <a:t>Chinese  Style</a:t>
            </a:r>
            <a:endParaRPr lang="zh-CN" altLang="en-US" sz="3200" spc="300" dirty="0">
              <a:latin typeface="文悦古典明朝体 (非商业使用) W5" pitchFamily="2" charset="-122"/>
              <a:ea typeface="文悦古典明朝体 (非商业使用) W5" pitchFamily="2" charset="-122"/>
              <a:sym typeface="WenYue GuDianMingChaoTi (Non-Commercial Use)" pitchFamily="50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47287" y="396240"/>
            <a:ext cx="11499273" cy="6055821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effectLst>
            <a:outerShdw blurRad="114300" dist="38100" dir="2700000" algn="tl" rotWithShape="0">
              <a:prstClr val="black">
                <a:alpha val="3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7" name="组合 26"/>
          <p:cNvGrpSpPr/>
          <p:nvPr/>
        </p:nvGrpSpPr>
        <p:grpSpPr>
          <a:xfrm>
            <a:off x="5757446" y="0"/>
            <a:ext cx="677108" cy="1615440"/>
            <a:chOff x="5757446" y="0"/>
            <a:chExt cx="677108" cy="1615440"/>
          </a:xfrm>
        </p:grpSpPr>
        <p:sp>
          <p:nvSpPr>
            <p:cNvPr id="25" name="五边形 24"/>
            <p:cNvSpPr/>
            <p:nvPr/>
          </p:nvSpPr>
          <p:spPr>
            <a:xfrm rot="5400000">
              <a:off x="5289203" y="490220"/>
              <a:ext cx="1615440" cy="635000"/>
            </a:xfrm>
            <a:prstGeom prst="homePlate">
              <a:avLst/>
            </a:prstGeom>
            <a:solidFill>
              <a:schemeClr val="accent2"/>
            </a:solidFill>
            <a:ln>
              <a:noFill/>
            </a:ln>
            <a:effectLst>
              <a:outerShdw blurRad="76200" dist="12700" dir="2700000" algn="tl" rotWithShape="0">
                <a:prstClr val="black">
                  <a:alpha val="4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5757446" y="200660"/>
              <a:ext cx="677108" cy="121412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ctr"/>
              <a:r>
                <a:rPr lang="zh-CN" altLang="en-US" sz="3200" spc="600" dirty="0">
                  <a:solidFill>
                    <a:schemeClr val="bg1"/>
                  </a:solidFill>
                  <a:latin typeface="文悦古典明朝体 (非商业使用) W5" pitchFamily="2" charset="-122"/>
                  <a:ea typeface="文悦古典明朝体 (非商业使用) W5" pitchFamily="2" charset="-122"/>
                </a:rPr>
                <a:t>一章</a:t>
              </a:r>
            </a:p>
          </p:txBody>
        </p:sp>
      </p:grpSp>
      <p:pic>
        <p:nvPicPr>
          <p:cNvPr id="42" name="图片 41"/>
          <p:cNvPicPr>
            <a:picLocks noChangeAspect="1"/>
          </p:cNvPicPr>
          <p:nvPr/>
        </p:nvPicPr>
        <p:blipFill rotWithShape="1">
          <a:blip r:embed="rId4" cstate="email">
            <a:grayscl/>
          </a:blip>
          <a:srcRect/>
          <a:stretch>
            <a:fillRect/>
          </a:stretch>
        </p:blipFill>
        <p:spPr>
          <a:xfrm flipH="1">
            <a:off x="9988338" y="396240"/>
            <a:ext cx="1878351" cy="2042160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5" cstate="email">
            <a:grayscl/>
          </a:blip>
          <a:srcRect/>
          <a:stretch>
            <a:fillRect/>
          </a:stretch>
        </p:blipFill>
        <p:spPr>
          <a:xfrm>
            <a:off x="338554" y="5073396"/>
            <a:ext cx="3404771" cy="137866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5610327" y="3124675"/>
            <a:ext cx="877163" cy="263943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zh-CN" altLang="en-US" sz="1000" dirty="0">
                <a:latin typeface="文悦古典明朝体 (非商业使用) W5" pitchFamily="2" charset="-122"/>
                <a:ea typeface="文悦古典明朝体 (非商业使用) W5" pitchFamily="2" charset="-122"/>
                <a:cs typeface="+mn-ea"/>
                <a:sym typeface="WenYue GuDianMingChaoTi (Non-Commercial Use)" pitchFamily="50" charset="-122"/>
              </a:rPr>
              <a:t>请单击此处输入文本内容，请单击此处输入文本内容，请单击此处输入文本内容，请单击此处输入文本内容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文悦古典明朝体 (非商业使用) W5" pitchFamily="2" charset="-122"/>
              <a:ea typeface="文悦古典明朝体 (非商业使用) W5" pitchFamily="2" charset="-122"/>
              <a:cs typeface="+mn-ea"/>
              <a:sym typeface="WenYue GuDianMingChaoTi (Non-Commercial Use)" pitchFamily="5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7132736" y="3124676"/>
            <a:ext cx="877163" cy="263943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zh-CN" altLang="en-US" sz="1000" dirty="0">
                <a:latin typeface="文悦古典明朝体 (非商业使用) W5" pitchFamily="2" charset="-122"/>
                <a:ea typeface="文悦古典明朝体 (非商业使用) W5" pitchFamily="2" charset="-122"/>
                <a:cs typeface="+mn-ea"/>
                <a:sym typeface="WenYue GuDianMingChaoTi (Non-Commercial Use)" pitchFamily="50" charset="-122"/>
              </a:rPr>
              <a:t>请单击此处输入文本内容，请单击此处输入文本内容，请单击此处输入文本内容，请单击此处输入文本内容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文悦古典明朝体 (非商业使用) W5" pitchFamily="2" charset="-122"/>
              <a:ea typeface="文悦古典明朝体 (非商业使用) W5" pitchFamily="2" charset="-122"/>
              <a:cs typeface="+mn-ea"/>
              <a:sym typeface="WenYue GuDianMingChaoTi (Non-Commercial Use)" pitchFamily="50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8540906" y="3174608"/>
            <a:ext cx="877163" cy="263943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zh-CN" altLang="en-US" sz="1000" dirty="0">
                <a:latin typeface="文悦古典明朝体 (非商业使用) W5" pitchFamily="2" charset="-122"/>
                <a:ea typeface="文悦古典明朝体 (非商业使用) W5" pitchFamily="2" charset="-122"/>
                <a:cs typeface="+mn-ea"/>
                <a:sym typeface="WenYue GuDianMingChaoTi (Non-Commercial Use)" pitchFamily="50" charset="-122"/>
              </a:rPr>
              <a:t>请单击此处输入文本内容，请单击此处输入文本内容，请单击此处输入文本内容，请单击此处输入文本内容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文悦古典明朝体 (非商业使用) W5" pitchFamily="2" charset="-122"/>
              <a:ea typeface="文悦古典明朝体 (非商业使用) W5" pitchFamily="2" charset="-122"/>
              <a:cs typeface="+mn-ea"/>
              <a:sym typeface="WenYue GuDianMingChaoTi (Non-Commercial Use)" pitchFamily="50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9949076" y="3174608"/>
            <a:ext cx="877163" cy="263943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zh-CN" altLang="en-US" sz="1000" dirty="0">
                <a:latin typeface="文悦古典明朝体 (非商业使用) W5" pitchFamily="2" charset="-122"/>
                <a:ea typeface="文悦古典明朝体 (非商业使用) W5" pitchFamily="2" charset="-122"/>
                <a:cs typeface="+mn-ea"/>
                <a:sym typeface="WenYue GuDianMingChaoTi (Non-Commercial Use)" pitchFamily="50" charset="-122"/>
              </a:rPr>
              <a:t>请单击此处输入文本内容，请单击此处输入文本内容，请单击此处输入文本内容，请单击此处输入文本内容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文悦古典明朝体 (非商业使用) W5" pitchFamily="2" charset="-122"/>
              <a:ea typeface="文悦古典明朝体 (非商业使用) W5" pitchFamily="2" charset="-122"/>
              <a:cs typeface="+mn-ea"/>
              <a:sym typeface="WenYue GuDianMingChaoTi (Non-Commercial Use)" pitchFamily="50" charset="-122"/>
            </a:endParaRPr>
          </a:p>
        </p:txBody>
      </p:sp>
      <p:graphicFrame>
        <p:nvGraphicFramePr>
          <p:cNvPr id="12" name="图表 11"/>
          <p:cNvGraphicFramePr/>
          <p:nvPr/>
        </p:nvGraphicFramePr>
        <p:xfrm>
          <a:off x="5160266" y="1704920"/>
          <a:ext cx="1758939" cy="11799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3" name="图表 12"/>
          <p:cNvGraphicFramePr/>
          <p:nvPr/>
        </p:nvGraphicFramePr>
        <p:xfrm>
          <a:off x="6600128" y="1704920"/>
          <a:ext cx="1758939" cy="11799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4" name="图表 13"/>
          <p:cNvGraphicFramePr/>
          <p:nvPr/>
        </p:nvGraphicFramePr>
        <p:xfrm>
          <a:off x="8071345" y="1704920"/>
          <a:ext cx="1758939" cy="11799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15" name="图表 14"/>
          <p:cNvGraphicFramePr/>
          <p:nvPr/>
        </p:nvGraphicFramePr>
        <p:xfrm>
          <a:off x="9508187" y="1712780"/>
          <a:ext cx="1758939" cy="11799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pSp>
        <p:nvGrpSpPr>
          <p:cNvPr id="16" name="组合 15"/>
          <p:cNvGrpSpPr/>
          <p:nvPr/>
        </p:nvGrpSpPr>
        <p:grpSpPr>
          <a:xfrm>
            <a:off x="865338" y="2145432"/>
            <a:ext cx="4124526" cy="3447416"/>
            <a:chOff x="1255366" y="1998833"/>
            <a:chExt cx="4124526" cy="3447416"/>
          </a:xfrm>
        </p:grpSpPr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5366" y="1998833"/>
              <a:ext cx="4124526" cy="3447416"/>
            </a:xfrm>
            <a:prstGeom prst="rect">
              <a:avLst/>
            </a:prstGeom>
          </p:spPr>
        </p:pic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29326" y="2107400"/>
              <a:ext cx="1081748" cy="1475775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000"/>
                            </p:stCondLst>
                            <p:childTnLst>
                              <p:par>
                                <p:cTn id="2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9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3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Graphic spid="12" grpId="0">
        <p:bldAsOne/>
      </p:bldGraphic>
      <p:bldGraphic spid="13" grpId="0">
        <p:bldAsOne/>
      </p:bldGraphic>
      <p:bldGraphic spid="14" grpId="0">
        <p:bldAsOne/>
      </p:bldGraphic>
      <p:bldGraphic spid="15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47287" y="396240"/>
            <a:ext cx="11499273" cy="6055821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effectLst>
            <a:outerShdw blurRad="114300" dist="38100" dir="2700000" algn="tl" rotWithShape="0">
              <a:prstClr val="black">
                <a:alpha val="3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7" name="组合 26"/>
          <p:cNvGrpSpPr/>
          <p:nvPr/>
        </p:nvGrpSpPr>
        <p:grpSpPr>
          <a:xfrm>
            <a:off x="5757446" y="0"/>
            <a:ext cx="677108" cy="1615440"/>
            <a:chOff x="5757446" y="0"/>
            <a:chExt cx="677108" cy="1615440"/>
          </a:xfrm>
        </p:grpSpPr>
        <p:sp>
          <p:nvSpPr>
            <p:cNvPr id="25" name="五边形 24"/>
            <p:cNvSpPr/>
            <p:nvPr/>
          </p:nvSpPr>
          <p:spPr>
            <a:xfrm rot="5400000">
              <a:off x="5289203" y="490220"/>
              <a:ext cx="1615440" cy="635000"/>
            </a:xfrm>
            <a:prstGeom prst="homePlate">
              <a:avLst/>
            </a:prstGeom>
            <a:solidFill>
              <a:schemeClr val="accent2"/>
            </a:solidFill>
            <a:ln>
              <a:noFill/>
            </a:ln>
            <a:effectLst>
              <a:outerShdw blurRad="76200" dist="12700" dir="2700000" algn="tl" rotWithShape="0">
                <a:prstClr val="black">
                  <a:alpha val="4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5757446" y="200660"/>
              <a:ext cx="677108" cy="121412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ctr"/>
              <a:r>
                <a:rPr lang="zh-CN" altLang="en-US" sz="3200" spc="600" dirty="0">
                  <a:solidFill>
                    <a:schemeClr val="bg1"/>
                  </a:solidFill>
                  <a:latin typeface="文悦古典明朝体 (非商业使用) W5" pitchFamily="2" charset="-122"/>
                  <a:ea typeface="文悦古典明朝体 (非商业使用) W5" pitchFamily="2" charset="-122"/>
                </a:rPr>
                <a:t>一章</a:t>
              </a:r>
            </a:p>
          </p:txBody>
        </p:sp>
      </p:grpSp>
      <p:pic>
        <p:nvPicPr>
          <p:cNvPr id="42" name="图片 41"/>
          <p:cNvPicPr>
            <a:picLocks noChangeAspect="1"/>
          </p:cNvPicPr>
          <p:nvPr/>
        </p:nvPicPr>
        <p:blipFill rotWithShape="1">
          <a:blip r:embed="rId4" cstate="email">
            <a:grayscl/>
          </a:blip>
          <a:srcRect/>
          <a:stretch>
            <a:fillRect/>
          </a:stretch>
        </p:blipFill>
        <p:spPr>
          <a:xfrm flipH="1">
            <a:off x="9988338" y="396240"/>
            <a:ext cx="1878351" cy="2042160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5" cstate="email">
            <a:grayscl/>
          </a:blip>
          <a:srcRect/>
          <a:stretch>
            <a:fillRect/>
          </a:stretch>
        </p:blipFill>
        <p:spPr>
          <a:xfrm>
            <a:off x="338554" y="5073396"/>
            <a:ext cx="3404771" cy="137866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480" y="1954857"/>
            <a:ext cx="5053216" cy="407035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6329997" y="1742281"/>
            <a:ext cx="4616648" cy="449550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400" spc="600" dirty="0">
                <a:solidFill>
                  <a:schemeClr val="tx1">
                    <a:lumMod val="75000"/>
                    <a:lumOff val="25000"/>
                  </a:schemeClr>
                </a:solidFill>
                <a:latin typeface="文悦古典明朝体 (非商业使用) W5" pitchFamily="2" charset="-122"/>
                <a:ea typeface="文悦古典明朝体 (非商业使用) W5" pitchFamily="2" charset="-122"/>
                <a:sym typeface="WenYue GuDianMingChaoTi (Non-Commercial Use)" pitchFamily="50" charset="-122"/>
              </a:rPr>
              <a:t>单击此处输入文本内容，单击此处输入文本内容，单击此处输入文本内容，单击此处输入文本内容单击此处输入文本内容，单击此处输入文本内容。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47287" y="396240"/>
            <a:ext cx="11499273" cy="6055821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effectLst>
            <a:outerShdw blurRad="114300" dist="38100" dir="2700000" algn="tl" rotWithShape="0">
              <a:prstClr val="black">
                <a:alpha val="3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7" name="组合 26"/>
          <p:cNvGrpSpPr/>
          <p:nvPr/>
        </p:nvGrpSpPr>
        <p:grpSpPr>
          <a:xfrm>
            <a:off x="5757446" y="0"/>
            <a:ext cx="677108" cy="1615440"/>
            <a:chOff x="5757446" y="0"/>
            <a:chExt cx="677108" cy="1615440"/>
          </a:xfrm>
        </p:grpSpPr>
        <p:sp>
          <p:nvSpPr>
            <p:cNvPr id="25" name="五边形 24"/>
            <p:cNvSpPr/>
            <p:nvPr/>
          </p:nvSpPr>
          <p:spPr>
            <a:xfrm rot="5400000">
              <a:off x="5289203" y="490220"/>
              <a:ext cx="1615440" cy="635000"/>
            </a:xfrm>
            <a:prstGeom prst="homePlate">
              <a:avLst/>
            </a:prstGeom>
            <a:solidFill>
              <a:schemeClr val="accent2"/>
            </a:solidFill>
            <a:ln>
              <a:noFill/>
            </a:ln>
            <a:effectLst>
              <a:outerShdw blurRad="76200" dist="12700" dir="2700000" algn="tl" rotWithShape="0">
                <a:prstClr val="black">
                  <a:alpha val="4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5757446" y="200660"/>
              <a:ext cx="677108" cy="121412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ctr"/>
              <a:r>
                <a:rPr lang="zh-CN" altLang="en-US" sz="3200" spc="600" dirty="0">
                  <a:solidFill>
                    <a:schemeClr val="bg1"/>
                  </a:solidFill>
                  <a:latin typeface="文悦古典明朝体 (非商业使用) W5" pitchFamily="2" charset="-122"/>
                  <a:ea typeface="文悦古典明朝体 (非商业使用) W5" pitchFamily="2" charset="-122"/>
                </a:rPr>
                <a:t>一章</a:t>
              </a:r>
            </a:p>
          </p:txBody>
        </p:sp>
      </p:grpSp>
      <p:pic>
        <p:nvPicPr>
          <p:cNvPr id="42" name="图片 41"/>
          <p:cNvPicPr>
            <a:picLocks noChangeAspect="1"/>
          </p:cNvPicPr>
          <p:nvPr/>
        </p:nvPicPr>
        <p:blipFill rotWithShape="1">
          <a:blip r:embed="rId4" cstate="email">
            <a:grayscl/>
          </a:blip>
          <a:srcRect/>
          <a:stretch>
            <a:fillRect/>
          </a:stretch>
        </p:blipFill>
        <p:spPr>
          <a:xfrm flipH="1">
            <a:off x="9988338" y="396240"/>
            <a:ext cx="1878351" cy="2042160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 bwMode="auto">
          <a:xfrm>
            <a:off x="1779492" y="1944145"/>
            <a:ext cx="1987550" cy="2144712"/>
            <a:chOff x="3649528" y="1940780"/>
            <a:chExt cx="1987606" cy="2143181"/>
          </a:xfrm>
        </p:grpSpPr>
        <p:pic>
          <p:nvPicPr>
            <p:cNvPr id="9" name="图片 1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3571740" y="2018568"/>
              <a:ext cx="2143181" cy="19876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文本框 14"/>
            <p:cNvSpPr txBox="1">
              <a:spLocks noChangeArrowheads="1"/>
            </p:cNvSpPr>
            <p:nvPr/>
          </p:nvSpPr>
          <p:spPr bwMode="auto">
            <a:xfrm>
              <a:off x="4223792" y="2596872"/>
              <a:ext cx="1296144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文悦古典明朝体 (非商业使用) W5" pitchFamily="2" charset="-122"/>
                  <a:ea typeface="文悦古典明朝体 (非商业使用) W5" pitchFamily="2" charset="-122"/>
                  <a:sym typeface="WenYue GuDianMingChaoTi (Non-Commercial Use)" pitchFamily="50" charset="-122"/>
                </a:rPr>
                <a:t>添加</a:t>
              </a:r>
              <a:endPara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文悦古典明朝体 (非商业使用) W5" pitchFamily="2" charset="-122"/>
                <a:ea typeface="文悦古典明朝体 (非商业使用) W5" pitchFamily="2" charset="-122"/>
                <a:sym typeface="WenYue GuDianMingChaoTi (Non-Commercial Use)" pitchFamily="50" charset="-122"/>
              </a:endParaRPr>
            </a:p>
            <a:p>
              <a:pPr eaLnBrk="1" hangingPunct="1"/>
              <a:r>
                <a:rPr lang="zh-CN" altLang="en-US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文悦古典明朝体 (非商业使用) W5" pitchFamily="2" charset="-122"/>
                  <a:ea typeface="文悦古典明朝体 (非商业使用) W5" pitchFamily="2" charset="-122"/>
                  <a:sym typeface="WenYue GuDianMingChaoTi (Non-Commercial Use)" pitchFamily="50" charset="-122"/>
                </a:rPr>
                <a:t>标题</a:t>
              </a:r>
            </a:p>
          </p:txBody>
        </p:sp>
      </p:grpSp>
      <p:grpSp>
        <p:nvGrpSpPr>
          <p:cNvPr id="11" name="组合 10"/>
          <p:cNvGrpSpPr/>
          <p:nvPr/>
        </p:nvGrpSpPr>
        <p:grpSpPr bwMode="auto">
          <a:xfrm>
            <a:off x="5096507" y="1809853"/>
            <a:ext cx="1987550" cy="2143125"/>
            <a:chOff x="6284887" y="1838520"/>
            <a:chExt cx="1987606" cy="2143181"/>
          </a:xfrm>
        </p:grpSpPr>
        <p:pic>
          <p:nvPicPr>
            <p:cNvPr id="12" name="图片 1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6207099" y="1916308"/>
              <a:ext cx="2143181" cy="19876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文本框 18"/>
            <p:cNvSpPr txBox="1">
              <a:spLocks noChangeArrowheads="1"/>
            </p:cNvSpPr>
            <p:nvPr/>
          </p:nvSpPr>
          <p:spPr bwMode="auto">
            <a:xfrm>
              <a:off x="6902378" y="2596872"/>
              <a:ext cx="1296144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文悦古典明朝体 (非商业使用) W5" pitchFamily="2" charset="-122"/>
                  <a:ea typeface="文悦古典明朝体 (非商业使用) W5" pitchFamily="2" charset="-122"/>
                  <a:sym typeface="WenYue GuDianMingChaoTi (Non-Commercial Use)" pitchFamily="50" charset="-122"/>
                </a:rPr>
                <a:t>添加</a:t>
              </a:r>
              <a:endPara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文悦古典明朝体 (非商业使用) W5" pitchFamily="2" charset="-122"/>
                <a:ea typeface="文悦古典明朝体 (非商业使用) W5" pitchFamily="2" charset="-122"/>
                <a:sym typeface="WenYue GuDianMingChaoTi (Non-Commercial Use)" pitchFamily="50" charset="-122"/>
              </a:endParaRPr>
            </a:p>
            <a:p>
              <a:pPr eaLnBrk="1" hangingPunct="1"/>
              <a:r>
                <a:rPr lang="zh-CN" altLang="en-US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文悦古典明朝体 (非商业使用) W5" pitchFamily="2" charset="-122"/>
                  <a:ea typeface="文悦古典明朝体 (非商业使用) W5" pitchFamily="2" charset="-122"/>
                  <a:sym typeface="WenYue GuDianMingChaoTi (Non-Commercial Use)" pitchFamily="50" charset="-122"/>
                </a:rPr>
                <a:t>标题</a:t>
              </a:r>
            </a:p>
          </p:txBody>
        </p:sp>
      </p:grpSp>
      <p:grpSp>
        <p:nvGrpSpPr>
          <p:cNvPr id="14" name="组合 13"/>
          <p:cNvGrpSpPr/>
          <p:nvPr/>
        </p:nvGrpSpPr>
        <p:grpSpPr bwMode="auto">
          <a:xfrm>
            <a:off x="8322818" y="1809853"/>
            <a:ext cx="1987550" cy="2143125"/>
            <a:chOff x="8805487" y="1838520"/>
            <a:chExt cx="1987606" cy="2143181"/>
          </a:xfrm>
        </p:grpSpPr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8727699" y="1916308"/>
              <a:ext cx="2143181" cy="19876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文本框 15"/>
            <p:cNvSpPr txBox="1">
              <a:spLocks noChangeArrowheads="1"/>
            </p:cNvSpPr>
            <p:nvPr/>
          </p:nvSpPr>
          <p:spPr bwMode="auto">
            <a:xfrm>
              <a:off x="9362162" y="2596872"/>
              <a:ext cx="1296144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文悦古典明朝体 (非商业使用) W5" pitchFamily="2" charset="-122"/>
                  <a:ea typeface="文悦古典明朝体 (非商业使用) W5" pitchFamily="2" charset="-122"/>
                  <a:sym typeface="WenYue GuDianMingChaoTi (Non-Commercial Use)" pitchFamily="50" charset="-122"/>
                </a:rPr>
                <a:t>添加</a:t>
              </a:r>
              <a:endPara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文悦古典明朝体 (非商业使用) W5" pitchFamily="2" charset="-122"/>
                <a:ea typeface="文悦古典明朝体 (非商业使用) W5" pitchFamily="2" charset="-122"/>
                <a:sym typeface="WenYue GuDianMingChaoTi (Non-Commercial Use)" pitchFamily="50" charset="-122"/>
              </a:endParaRPr>
            </a:p>
            <a:p>
              <a:pPr eaLnBrk="1" hangingPunct="1"/>
              <a:r>
                <a:rPr lang="zh-CN" altLang="en-US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文悦古典明朝体 (非商业使用) W5" pitchFamily="2" charset="-122"/>
                  <a:ea typeface="文悦古典明朝体 (非商业使用) W5" pitchFamily="2" charset="-122"/>
                  <a:sym typeface="WenYue GuDianMingChaoTi (Non-Commercial Use)" pitchFamily="50" charset="-122"/>
                </a:rPr>
                <a:t>标题</a:t>
              </a:r>
            </a:p>
          </p:txBody>
        </p:sp>
      </p:grpSp>
      <p:sp>
        <p:nvSpPr>
          <p:cNvPr id="17" name="文本框 16"/>
          <p:cNvSpPr txBox="1"/>
          <p:nvPr/>
        </p:nvSpPr>
        <p:spPr>
          <a:xfrm>
            <a:off x="2332908" y="4519073"/>
            <a:ext cx="1097597" cy="38258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文悦古典明朝体 (非商业使用) W5" pitchFamily="2" charset="-122"/>
                <a:ea typeface="文悦古典明朝体 (非商业使用) W5" pitchFamily="2" charset="-122"/>
                <a:sym typeface="WenYue GuDianMingChaoTi (Non-Commercial Use)" pitchFamily="50" charset="-122"/>
              </a:rPr>
              <a:t>添加标题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1619937" y="5033317"/>
            <a:ext cx="2523538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文悦古典明朝体 (非商业使用) W5" pitchFamily="2" charset="-122"/>
                <a:ea typeface="文悦古典明朝体 (非商业使用) W5" pitchFamily="2" charset="-122"/>
                <a:sym typeface="WenYue GuDianMingChaoTi (Non-Commercial Use)" pitchFamily="50" charset="-122"/>
              </a:rPr>
              <a:t>单击此处添加文本单击此处添加文本单击此处添加文本</a:t>
            </a:r>
          </a:p>
          <a:p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文悦古典明朝体 (非商业使用) W5" pitchFamily="2" charset="-122"/>
              <a:ea typeface="文悦古典明朝体 (非商业使用) W5" pitchFamily="2" charset="-122"/>
              <a:sym typeface="WenYue GuDianMingChaoTi (Non-Commercial Use)" pitchFamily="50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5538211" y="4486381"/>
            <a:ext cx="1097597" cy="38258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文悦古典明朝体 (非商业使用) W5" pitchFamily="2" charset="-122"/>
                <a:ea typeface="文悦古典明朝体 (非商业使用) W5" pitchFamily="2" charset="-122"/>
                <a:sym typeface="WenYue GuDianMingChaoTi (Non-Commercial Use)" pitchFamily="50" charset="-122"/>
              </a:rPr>
              <a:t>添加标题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4825240" y="5000625"/>
            <a:ext cx="2523538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文悦古典明朝体 (非商业使用) W5" pitchFamily="2" charset="-122"/>
                <a:ea typeface="文悦古典明朝体 (非商业使用) W5" pitchFamily="2" charset="-122"/>
                <a:sym typeface="WenYue GuDianMingChaoTi (Non-Commercial Use)" pitchFamily="50" charset="-122"/>
              </a:rPr>
              <a:t>单击此处添加文本单击此处添加文本单击此处添加文本</a:t>
            </a:r>
          </a:p>
          <a:p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文悦古典明朝体 (非商业使用) W5" pitchFamily="2" charset="-122"/>
              <a:ea typeface="文悦古典明朝体 (非商业使用) W5" pitchFamily="2" charset="-122"/>
              <a:sym typeface="WenYue GuDianMingChaoTi (Non-Commercial Use)" pitchFamily="50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8780546" y="4486381"/>
            <a:ext cx="1097597" cy="38258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文悦古典明朝体 (非商业使用) W5" pitchFamily="2" charset="-122"/>
                <a:ea typeface="文悦古典明朝体 (非商业使用) W5" pitchFamily="2" charset="-122"/>
                <a:sym typeface="WenYue GuDianMingChaoTi (Non-Commercial Use)" pitchFamily="50" charset="-122"/>
              </a:rPr>
              <a:t>添加标题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8067575" y="5000625"/>
            <a:ext cx="2523538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文悦古典明朝体 (非商业使用) W5" pitchFamily="2" charset="-122"/>
                <a:ea typeface="文悦古典明朝体 (非商业使用) W5" pitchFamily="2" charset="-122"/>
                <a:sym typeface="WenYue GuDianMingChaoTi (Non-Commercial Use)" pitchFamily="50" charset="-122"/>
              </a:rPr>
              <a:t>单击此处添加文本单击此处添加文本单击此处添加文本</a:t>
            </a:r>
          </a:p>
          <a:p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文悦古典明朝体 (非商业使用) W5" pitchFamily="2" charset="-122"/>
              <a:ea typeface="文悦古典明朝体 (非商业使用) W5" pitchFamily="2" charset="-122"/>
              <a:sym typeface="WenYue GuDianMingChaoTi (Non-Commercial Use)" pitchFamily="50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/>
      <p:bldP spid="19" grpId="0" animBg="1"/>
      <p:bldP spid="20" grpId="0"/>
      <p:bldP spid="21" grpId="0" animBg="1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  <a:effectLst>
            <a:outerShdw blurRad="139700" dist="63500" algn="l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6" cstate="email">
            <a:grayscl/>
          </a:blip>
          <a:srcRect/>
          <a:stretch>
            <a:fillRect/>
          </a:stretch>
        </p:blipFill>
        <p:spPr>
          <a:xfrm>
            <a:off x="0" y="0"/>
            <a:ext cx="2728749" cy="2966720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-12142" y="3993742"/>
            <a:ext cx="6108142" cy="2864257"/>
            <a:chOff x="-12142" y="3993742"/>
            <a:chExt cx="6108142" cy="2864257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 rotWithShape="1">
            <a:blip r:embed="rId7" cstate="email">
              <a:grayscl/>
            </a:blip>
            <a:srcRect/>
            <a:stretch>
              <a:fillRect/>
            </a:stretch>
          </p:blipFill>
          <p:spPr>
            <a:xfrm>
              <a:off x="0" y="5334000"/>
              <a:ext cx="3763689" cy="1523999"/>
            </a:xfrm>
            <a:prstGeom prst="rect">
              <a:avLst/>
            </a:prstGeom>
          </p:spPr>
        </p:pic>
        <p:pic>
          <p:nvPicPr>
            <p:cNvPr id="6" name="PA_图片 8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172" b="14766"/>
            <a:stretch>
              <a:fillRect/>
            </a:stretch>
          </p:blipFill>
          <p:spPr>
            <a:xfrm>
              <a:off x="-12142" y="3993742"/>
              <a:ext cx="6108142" cy="2086948"/>
            </a:xfrm>
            <a:prstGeom prst="rect">
              <a:avLst/>
            </a:prstGeom>
          </p:spPr>
        </p:pic>
      </p:grpSp>
      <p:pic>
        <p:nvPicPr>
          <p:cNvPr id="7" name="PA_图片 1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9946" y="5700622"/>
            <a:ext cx="1820028" cy="1082017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3986572" y="-406"/>
            <a:ext cx="2109427" cy="2408326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11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165600"/>
            <a:ext cx="2121563" cy="2692398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1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35828" b="34143"/>
          <a:stretch>
            <a:fillRect/>
          </a:stretch>
        </p:blipFill>
        <p:spPr>
          <a:xfrm rot="10800000" flipH="1">
            <a:off x="10413361" y="-406"/>
            <a:ext cx="1778639" cy="2316480"/>
          </a:xfrm>
          <a:prstGeom prst="rect">
            <a:avLst/>
          </a:prstGeom>
        </p:spPr>
      </p:pic>
      <p:grpSp>
        <p:nvGrpSpPr>
          <p:cNvPr id="17" name="组合 16"/>
          <p:cNvGrpSpPr/>
          <p:nvPr/>
        </p:nvGrpSpPr>
        <p:grpSpPr>
          <a:xfrm>
            <a:off x="7136461" y="904239"/>
            <a:ext cx="3566160" cy="5049519"/>
            <a:chOff x="7136461" y="904239"/>
            <a:chExt cx="3566160" cy="5049519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95" r="11077"/>
            <a:stretch>
              <a:fillRect/>
            </a:stretch>
          </p:blipFill>
          <p:spPr>
            <a:xfrm>
              <a:off x="7136461" y="904239"/>
              <a:ext cx="3566160" cy="5049519"/>
            </a:xfrm>
            <a:prstGeom prst="rect">
              <a:avLst/>
            </a:prstGeom>
          </p:spPr>
        </p:pic>
        <p:sp>
          <p:nvSpPr>
            <p:cNvPr id="10" name="文本框 9"/>
            <p:cNvSpPr txBox="1"/>
            <p:nvPr/>
          </p:nvSpPr>
          <p:spPr>
            <a:xfrm>
              <a:off x="8583424" y="1277518"/>
              <a:ext cx="1200329" cy="4302963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ctr"/>
              <a:r>
                <a:rPr lang="zh-CN" altLang="en-US" sz="6600" spc="600" dirty="0">
                  <a:solidFill>
                    <a:schemeClr val="bg1">
                      <a:lumMod val="85000"/>
                    </a:schemeClr>
                  </a:solidFill>
                  <a:latin typeface="文悦古典明朝体 (非商业使用) W5" pitchFamily="2" charset="-122"/>
                  <a:ea typeface="文悦古典明朝体 (非商业使用) W5" pitchFamily="2" charset="-122"/>
                </a:rPr>
                <a:t>章 节 贰</a:t>
              </a: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1956318" y="1573127"/>
            <a:ext cx="2098286" cy="3732062"/>
            <a:chOff x="1956318" y="1573127"/>
            <a:chExt cx="2098286" cy="3732062"/>
          </a:xfrm>
        </p:grpSpPr>
        <p:sp>
          <p:nvSpPr>
            <p:cNvPr id="18" name="文本框 17"/>
            <p:cNvSpPr txBox="1"/>
            <p:nvPr/>
          </p:nvSpPr>
          <p:spPr>
            <a:xfrm>
              <a:off x="3377496" y="2151727"/>
              <a:ext cx="677108" cy="2554545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</a:ln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dist">
                <a:defRPr sz="3200">
                  <a:latin typeface="方正清刻本悦宋简体" panose="02000000000000000000" pitchFamily="2" charset="-122"/>
                  <a:ea typeface="方正清刻本悦宋简体" panose="02000000000000000000" pitchFamily="2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文悦古典明朝体 (非商业使用) W5" pitchFamily="2" charset="-122"/>
                  <a:ea typeface="文悦古典明朝体 (非商业使用) W5" pitchFamily="2" charset="-122"/>
                  <a:cs typeface="+mn-ea"/>
                  <a:sym typeface="WenYue GuDianMingChaoTi (Non-Commercial Use)" pitchFamily="50" charset="-122"/>
                </a:rPr>
                <a:t>点击输入</a:t>
              </a: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1956318" y="1573127"/>
              <a:ext cx="1292662" cy="3732062"/>
            </a:xfrm>
            <a:prstGeom prst="rect">
              <a:avLst/>
            </a:prstGeom>
            <a:noFill/>
            <a:ln>
              <a:noFill/>
            </a:ln>
          </p:spPr>
          <p:txBody>
            <a:bodyPr vert="eaVert" wrap="square" rtlCol="0">
              <a:spAutoFit/>
            </a:bodyPr>
            <a:lstStyle/>
            <a:p>
              <a:pPr lvl="0" algn="ctr">
                <a:lnSpc>
                  <a:spcPct val="200000"/>
                </a:lnSpc>
                <a:defRPr/>
              </a:pPr>
              <a:r>
                <a:rPr lang="zh-CN" altLang="en-US" spc="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文悦古典明朝体 (非商业使用) W5" pitchFamily="2" charset="-122"/>
                  <a:ea typeface="文悦古典明朝体 (非商业使用) W5" pitchFamily="2" charset="-122"/>
                  <a:cs typeface="+mn-ea"/>
                  <a:sym typeface="WenYue GuDianMingChaoTi (Non-Commercial Use)" pitchFamily="50" charset="-122"/>
                </a:rPr>
                <a:t>请单击此处输入文本内容，请单击此处输入文本内容。</a:t>
              </a:r>
              <a:endParaRPr kumimoji="0" lang="zh-CN" altLang="en-US" i="0" u="none" strike="noStrike" kern="1200" cap="none" spc="60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文悦古典明朝体 (非商业使用) W5" pitchFamily="2" charset="-122"/>
                <a:ea typeface="文悦古典明朝体 (非商业使用) W5" pitchFamily="2" charset="-122"/>
                <a:cs typeface="+mn-ea"/>
                <a:sym typeface="WenYue GuDianMingChaoTi (Non-Commercial Use)" pitchFamily="50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47287" y="396240"/>
            <a:ext cx="11499273" cy="6055821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effectLst>
            <a:outerShdw blurRad="114300" dist="38100" dir="2700000" algn="tl" rotWithShape="0">
              <a:prstClr val="black">
                <a:alpha val="3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7" name="组合 26"/>
          <p:cNvGrpSpPr/>
          <p:nvPr/>
        </p:nvGrpSpPr>
        <p:grpSpPr>
          <a:xfrm>
            <a:off x="5757446" y="0"/>
            <a:ext cx="677108" cy="1615440"/>
            <a:chOff x="5757446" y="0"/>
            <a:chExt cx="677108" cy="1615440"/>
          </a:xfrm>
        </p:grpSpPr>
        <p:sp>
          <p:nvSpPr>
            <p:cNvPr id="25" name="五边形 24"/>
            <p:cNvSpPr/>
            <p:nvPr/>
          </p:nvSpPr>
          <p:spPr>
            <a:xfrm rot="5400000">
              <a:off x="5289203" y="490220"/>
              <a:ext cx="1615440" cy="635000"/>
            </a:xfrm>
            <a:prstGeom prst="homePlate">
              <a:avLst/>
            </a:prstGeom>
            <a:solidFill>
              <a:schemeClr val="accent2"/>
            </a:solidFill>
            <a:ln>
              <a:noFill/>
            </a:ln>
            <a:effectLst>
              <a:outerShdw blurRad="76200" dist="12700" dir="2700000" algn="tl" rotWithShape="0">
                <a:prstClr val="black">
                  <a:alpha val="4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5757446" y="200660"/>
              <a:ext cx="677108" cy="121412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ctr"/>
              <a:r>
                <a:rPr lang="zh-CN" altLang="en-US" sz="3200" spc="600" dirty="0">
                  <a:solidFill>
                    <a:schemeClr val="bg1"/>
                  </a:solidFill>
                  <a:latin typeface="文悦古典明朝体 (非商业使用) W5" pitchFamily="2" charset="-122"/>
                  <a:ea typeface="文悦古典明朝体 (非商业使用) W5" pitchFamily="2" charset="-122"/>
                </a:rPr>
                <a:t>二章</a:t>
              </a:r>
            </a:p>
          </p:txBody>
        </p:sp>
      </p:grpSp>
      <p:pic>
        <p:nvPicPr>
          <p:cNvPr id="42" name="图片 41"/>
          <p:cNvPicPr>
            <a:picLocks noChangeAspect="1"/>
          </p:cNvPicPr>
          <p:nvPr/>
        </p:nvPicPr>
        <p:blipFill rotWithShape="1">
          <a:blip r:embed="rId4" cstate="email">
            <a:grayscl/>
          </a:blip>
          <a:srcRect/>
          <a:stretch>
            <a:fillRect/>
          </a:stretch>
        </p:blipFill>
        <p:spPr>
          <a:xfrm flipH="1">
            <a:off x="9988338" y="396240"/>
            <a:ext cx="1878351" cy="2042160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5" cstate="email">
            <a:grayscl/>
          </a:blip>
          <a:srcRect/>
          <a:stretch>
            <a:fillRect/>
          </a:stretch>
        </p:blipFill>
        <p:spPr>
          <a:xfrm>
            <a:off x="338554" y="5073396"/>
            <a:ext cx="3404771" cy="1378665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2411056" y="1667510"/>
            <a:ext cx="7380644" cy="4249044"/>
            <a:chOff x="2153881" y="807720"/>
            <a:chExt cx="8752330" cy="5038725"/>
          </a:xfrm>
        </p:grpSpPr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6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66361" y="807720"/>
              <a:ext cx="3571190" cy="5038725"/>
            </a:xfrm>
            <a:prstGeom prst="rect">
              <a:avLst/>
            </a:prstGeom>
          </p:spPr>
        </p:pic>
        <p:cxnSp>
          <p:nvCxnSpPr>
            <p:cNvPr id="14" name="连接符: 肘形 5"/>
            <p:cNvCxnSpPr/>
            <p:nvPr/>
          </p:nvCxnSpPr>
          <p:spPr>
            <a:xfrm flipV="1">
              <a:off x="8002905" y="1132032"/>
              <a:ext cx="1681316" cy="888490"/>
            </a:xfrm>
            <a:prstGeom prst="bentConnector3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连接符: 肘形 6"/>
            <p:cNvCxnSpPr/>
            <p:nvPr/>
          </p:nvCxnSpPr>
          <p:spPr>
            <a:xfrm rot="16200000" flipV="1">
              <a:off x="4207499" y="3553379"/>
              <a:ext cx="1514477" cy="1061884"/>
            </a:xfrm>
            <a:prstGeom prst="bentConnector3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文本框 15"/>
            <p:cNvSpPr txBox="1"/>
            <p:nvPr/>
          </p:nvSpPr>
          <p:spPr>
            <a:xfrm>
              <a:off x="10365875" y="1639740"/>
              <a:ext cx="540336" cy="912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4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文悦古典明朝体 (非商业使用) W5" pitchFamily="2" charset="-122"/>
                  <a:ea typeface="文悦古典明朝体 (非商业使用) W5" pitchFamily="2" charset="-122"/>
                  <a:sym typeface="WenYue GuDianMingChaoTi (Non-Commercial Use)" pitchFamily="50" charset="-122"/>
                </a:rPr>
                <a:t>壹</a:t>
              </a: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9739631" y="1548070"/>
              <a:ext cx="540336" cy="20803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文悦古典明朝体 (非商业使用) W5" pitchFamily="2" charset="-122"/>
                  <a:ea typeface="文悦古典明朝体 (非商业使用) W5" pitchFamily="2" charset="-122"/>
                  <a:sym typeface="WenYue GuDianMingChaoTi (Non-Commercial Use)" pitchFamily="50" charset="-122"/>
                </a:rPr>
                <a:t>单击添加文本</a:t>
              </a: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9291517" y="1548070"/>
              <a:ext cx="540336" cy="20803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文悦古典明朝体 (非商业使用) W5" pitchFamily="2" charset="-122"/>
                  <a:ea typeface="文悦古典明朝体 (非商业使用) W5" pitchFamily="2" charset="-122"/>
                  <a:sym typeface="WenYue GuDianMingChaoTi (Non-Commercial Use)" pitchFamily="50" charset="-122"/>
                </a:rPr>
                <a:t>单击添加文本</a:t>
              </a: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3228239" y="2978569"/>
              <a:ext cx="540336" cy="912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4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文悦古典明朝体 (非商业使用) W5" pitchFamily="2" charset="-122"/>
                  <a:ea typeface="文悦古典明朝体 (非商业使用) W5" pitchFamily="2" charset="-122"/>
                  <a:sym typeface="WenYue GuDianMingChaoTi (Non-Commercial Use)" pitchFamily="50" charset="-122"/>
                </a:rPr>
                <a:t>贰</a:t>
              </a: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2601996" y="2886898"/>
              <a:ext cx="540336" cy="20803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文悦古典明朝体 (非商业使用) W5" pitchFamily="2" charset="-122"/>
                  <a:ea typeface="文悦古典明朝体 (非商业使用) W5" pitchFamily="2" charset="-122"/>
                  <a:sym typeface="WenYue GuDianMingChaoTi (Non-Commercial Use)" pitchFamily="50" charset="-122"/>
                </a:rPr>
                <a:t>单击添加文本</a:t>
              </a: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2153881" y="2886898"/>
              <a:ext cx="540336" cy="20803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文悦古典明朝体 (非商业使用) W5" pitchFamily="2" charset="-122"/>
                  <a:ea typeface="文悦古典明朝体 (非商业使用) W5" pitchFamily="2" charset="-122"/>
                  <a:sym typeface="WenYue GuDianMingChaoTi (Non-Commercial Use)" pitchFamily="50" charset="-122"/>
                </a:rPr>
                <a:t>单击添加文本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heme/theme1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6E4E4"/>
      </a:lt2>
      <a:accent1>
        <a:srgbClr val="966135"/>
      </a:accent1>
      <a:accent2>
        <a:srgbClr val="6D5634"/>
      </a:accent2>
      <a:accent3>
        <a:srgbClr val="B1774B"/>
      </a:accent3>
      <a:accent4>
        <a:srgbClr val="CA973C"/>
      </a:accent4>
      <a:accent5>
        <a:srgbClr val="B1774B"/>
      </a:accent5>
      <a:accent6>
        <a:srgbClr val="6D5634"/>
      </a:accent6>
      <a:hlink>
        <a:srgbClr val="2B2B2B"/>
      </a:hlink>
      <a:folHlink>
        <a:srgbClr val="2B2B2B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6E4E4"/>
    </a:lt2>
    <a:accent1>
      <a:srgbClr val="966135"/>
    </a:accent1>
    <a:accent2>
      <a:srgbClr val="6D5634"/>
    </a:accent2>
    <a:accent3>
      <a:srgbClr val="B1774B"/>
    </a:accent3>
    <a:accent4>
      <a:srgbClr val="CA973C"/>
    </a:accent4>
    <a:accent5>
      <a:srgbClr val="B1774B"/>
    </a:accent5>
    <a:accent6>
      <a:srgbClr val="6D5634"/>
    </a:accent6>
    <a:hlink>
      <a:srgbClr val="2B2B2B"/>
    </a:hlink>
    <a:folHlink>
      <a:srgbClr val="2B2B2B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6E4E4"/>
    </a:lt2>
    <a:accent1>
      <a:srgbClr val="966135"/>
    </a:accent1>
    <a:accent2>
      <a:srgbClr val="6D5634"/>
    </a:accent2>
    <a:accent3>
      <a:srgbClr val="B1774B"/>
    </a:accent3>
    <a:accent4>
      <a:srgbClr val="CA973C"/>
    </a:accent4>
    <a:accent5>
      <a:srgbClr val="B1774B"/>
    </a:accent5>
    <a:accent6>
      <a:srgbClr val="6D5634"/>
    </a:accent6>
    <a:hlink>
      <a:srgbClr val="2B2B2B"/>
    </a:hlink>
    <a:folHlink>
      <a:srgbClr val="2B2B2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1217</Words>
  <Application>Microsoft Office PowerPoint</Application>
  <PresentationFormat>宽屏</PresentationFormat>
  <Paragraphs>188</Paragraphs>
  <Slides>24</Slides>
  <Notes>24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0" baseType="lpstr">
      <vt:lpstr>Auraka方黑檀</vt:lpstr>
      <vt:lpstr>等线</vt:lpstr>
      <vt:lpstr>等线 Light</vt:lpstr>
      <vt:lpstr>文悦古典明朝体 (非商业使用) W5</vt:lpstr>
      <vt:lpstr>Arial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dc:description>http://www.ypppt.com/</dc:description>
  <cp:lastModifiedBy>天 下</cp:lastModifiedBy>
  <cp:revision>31</cp:revision>
  <dcterms:created xsi:type="dcterms:W3CDTF">2018-06-28T03:44:00Z</dcterms:created>
  <dcterms:modified xsi:type="dcterms:W3CDTF">2021-01-04T14:35:23Z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2052-11.1.0.9022</vt:lpwstr>
  </property>
</Properties>
</file>