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101"/>
    <a:srgbClr val="F2F1E8"/>
    <a:srgbClr val="FF9409"/>
    <a:srgbClr val="9E211B"/>
    <a:srgbClr val="E3D2AE"/>
    <a:srgbClr val="DAECF7"/>
    <a:srgbClr val="C7020C"/>
    <a:srgbClr val="C91324"/>
    <a:srgbClr val="162F81"/>
    <a:srgbClr val="8A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91147-1105-4DB7-A31A-751DA40B9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CD52F-4CA4-471D-90D4-FE3B830829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solidFill>
          <a:srgbClr val="F2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1610"/>
            <a:ext cx="12192000" cy="34821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Pr>
        <a:solidFill>
          <a:srgbClr val="F2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Pr>
        <a:solidFill>
          <a:srgbClr val="F2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789" y="3691610"/>
            <a:ext cx="12192000" cy="3482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2292" y="0"/>
            <a:ext cx="5589708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04"/>
            <a:ext cx="12192000" cy="34821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499"/>
            <a:ext cx="2779776" cy="34105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90944" y="4090494"/>
            <a:ext cx="44743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58912" y="5413933"/>
            <a:ext cx="612038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8815" y="4077505"/>
            <a:ext cx="1991798" cy="2418195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04" y="0"/>
            <a:ext cx="2545502" cy="2545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53191"/>
            <a:ext cx="12191999" cy="5951618"/>
          </a:xfrm>
          <a:prstGeom prst="rect">
            <a:avLst/>
          </a:prstGeom>
          <a:solidFill>
            <a:srgbClr val="6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57338" y="852454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81112" y="960266"/>
            <a:ext cx="3308598" cy="22415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zh-CN" altLang="en-US" sz="14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47" y="48"/>
            <a:ext cx="5144951" cy="685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76" y="3601078"/>
            <a:ext cx="3652150" cy="244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10" y="1120421"/>
            <a:ext cx="2737624" cy="1813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98358" y="770021"/>
            <a:ext cx="3801979" cy="380197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0">
            <a:solidFill>
              <a:srgbClr val="64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1342" y="-465190"/>
            <a:ext cx="3183250" cy="42430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81957" y="1435318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13321" y="1435318"/>
            <a:ext cx="1908215" cy="3136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6719" y="2689293"/>
            <a:ext cx="6720542" cy="425917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42818" y="816502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66719" y="1667778"/>
            <a:ext cx="612038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27" y="653715"/>
            <a:ext cx="3603457" cy="2402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29" y="3617731"/>
            <a:ext cx="3588253" cy="2402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4" y="2488277"/>
            <a:ext cx="3185298" cy="2109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04"/>
            <a:ext cx="12192000" cy="3482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499"/>
            <a:ext cx="2779776" cy="34105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8815" y="4077505"/>
            <a:ext cx="1991798" cy="2418195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04" y="0"/>
            <a:ext cx="2545502" cy="25455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60639" y="4077505"/>
            <a:ext cx="3401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第三章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02686" y="5400944"/>
            <a:ext cx="6120385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36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绿阴不减来时路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83" y="0"/>
            <a:ext cx="4409654" cy="514907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33709" y="1239723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33709" y="2090999"/>
            <a:ext cx="612038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6" y="819833"/>
            <a:ext cx="1653989" cy="29404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7380" y="2630906"/>
            <a:ext cx="2667997" cy="3239152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3175"/>
            <a:ext cx="12191999" cy="3489158"/>
          </a:xfrm>
          <a:prstGeom prst="rect">
            <a:avLst/>
          </a:prstGeom>
          <a:solidFill>
            <a:srgbClr val="6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50144" y="2988313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50144" y="3839589"/>
            <a:ext cx="612038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5" y="0"/>
            <a:ext cx="427329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22" y="-733996"/>
            <a:ext cx="4121977" cy="5494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970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34" y="0"/>
            <a:ext cx="459266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44" y="-914359"/>
            <a:ext cx="4320555" cy="57590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68447" y="2678581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99811" y="2678581"/>
            <a:ext cx="1908215" cy="3136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354" y="3838544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8355" y="4689820"/>
            <a:ext cx="457617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14403" y="3838544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14404" y="4689820"/>
            <a:ext cx="457617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2" y="865925"/>
            <a:ext cx="4023873" cy="26825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93" y="834190"/>
            <a:ext cx="4006894" cy="268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04"/>
            <a:ext cx="12192000" cy="3482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499"/>
            <a:ext cx="2779776" cy="34105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8815" y="4077505"/>
            <a:ext cx="1991798" cy="2418195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04" y="0"/>
            <a:ext cx="2545502" cy="25455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60639" y="4077505"/>
            <a:ext cx="3401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第四章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02686" y="5400944"/>
            <a:ext cx="6120385" cy="82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36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添得黄鹂四五声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9726" y="0"/>
            <a:ext cx="4588042" cy="7026442"/>
          </a:xfrm>
          <a:prstGeom prst="rect">
            <a:avLst/>
          </a:prstGeom>
          <a:solidFill>
            <a:srgbClr val="6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49409" y="2018063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80773" y="2018063"/>
            <a:ext cx="1908215" cy="3136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4606" y="0"/>
            <a:ext cx="4233518" cy="5139814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8" y="239374"/>
            <a:ext cx="3429000" cy="609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8543" y="-382123"/>
            <a:ext cx="4023457" cy="6911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1"/>
            <a:ext cx="5577840" cy="6843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423" y="603504"/>
            <a:ext cx="1599568" cy="1941998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98" y="0"/>
            <a:ext cx="2545502" cy="25455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43263" y="611031"/>
            <a:ext cx="28424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章 节</a:t>
            </a:r>
          </a:p>
        </p:txBody>
      </p:sp>
      <p:grpSp>
        <p:nvGrpSpPr>
          <p:cNvPr id="10" name="组 9"/>
          <p:cNvGrpSpPr/>
          <p:nvPr/>
        </p:nvGrpSpPr>
        <p:grpSpPr>
          <a:xfrm>
            <a:off x="5365439" y="2530113"/>
            <a:ext cx="4363112" cy="707886"/>
            <a:chOff x="5365439" y="2530113"/>
            <a:chExt cx="4363112" cy="707886"/>
          </a:xfrm>
        </p:grpSpPr>
        <p:sp>
          <p:nvSpPr>
            <p:cNvPr id="9" name="矩形 8"/>
            <p:cNvSpPr/>
            <p:nvPr/>
          </p:nvSpPr>
          <p:spPr>
            <a:xfrm>
              <a:off x="6278364" y="2699390"/>
              <a:ext cx="18000" cy="369332"/>
            </a:xfrm>
            <a:prstGeom prst="rect">
              <a:avLst/>
            </a:prstGeom>
            <a:solidFill>
              <a:srgbClr val="6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65439" y="2530113"/>
              <a:ext cx="7200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640101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WenYue GuDianMingChaoTi (Non-Commercial Use) W5" charset="-122"/>
                </a:rPr>
                <a:t>壹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39381" y="2591820"/>
              <a:ext cx="3189170" cy="4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dirty="0">
                  <a:solidFill>
                    <a:srgbClr val="640101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WenYue GuDianMingChaoTi (Non-Commercial Use) W5" charset="-122"/>
                </a:rPr>
                <a:t>梅子黄时日日晴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721606" y="3407580"/>
            <a:ext cx="4363112" cy="707886"/>
            <a:chOff x="5365439" y="2530113"/>
            <a:chExt cx="4363112" cy="707886"/>
          </a:xfrm>
        </p:grpSpPr>
        <p:sp>
          <p:nvSpPr>
            <p:cNvPr id="12" name="矩形 11"/>
            <p:cNvSpPr/>
            <p:nvPr/>
          </p:nvSpPr>
          <p:spPr>
            <a:xfrm>
              <a:off x="6278364" y="2699390"/>
              <a:ext cx="18000" cy="369332"/>
            </a:xfrm>
            <a:prstGeom prst="rect">
              <a:avLst/>
            </a:prstGeom>
            <a:solidFill>
              <a:srgbClr val="6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65439" y="2530113"/>
              <a:ext cx="7200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640101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WenYue GuDianMingChaoTi (Non-Commercial Use) W5" charset="-122"/>
                </a:rPr>
                <a:t>贰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39381" y="2594289"/>
              <a:ext cx="3189170" cy="49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dirty="0">
                  <a:solidFill>
                    <a:srgbClr val="640101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WenYue GuDianMingChaoTi (Non-Commercial Use) W5" charset="-122"/>
                </a:rPr>
                <a:t>小溪泛尽却山行</a:t>
              </a: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4778988" y="4454324"/>
            <a:ext cx="4363112" cy="707886"/>
            <a:chOff x="5365439" y="2530113"/>
            <a:chExt cx="4363112" cy="707886"/>
          </a:xfrm>
        </p:grpSpPr>
        <p:sp>
          <p:nvSpPr>
            <p:cNvPr id="20" name="矩形 19"/>
            <p:cNvSpPr/>
            <p:nvPr/>
          </p:nvSpPr>
          <p:spPr>
            <a:xfrm>
              <a:off x="6278364" y="2699390"/>
              <a:ext cx="18000" cy="369332"/>
            </a:xfrm>
            <a:prstGeom prst="rect">
              <a:avLst/>
            </a:prstGeom>
            <a:solidFill>
              <a:srgbClr val="6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365439" y="2530113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640101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WenYue GuDianMingChaoTi (Non-Commercial Use) W5" charset="-122"/>
                </a:rPr>
                <a:t>叁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39381" y="2607057"/>
              <a:ext cx="3189170" cy="49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dirty="0">
                  <a:solidFill>
                    <a:srgbClr val="640101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WenYue GuDianMingChaoTi (Non-Commercial Use) W5" charset="-122"/>
                </a:rPr>
                <a:t>绿阴不减来时路</a:t>
              </a: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952410" y="5569524"/>
            <a:ext cx="4363112" cy="707886"/>
            <a:chOff x="5365439" y="2530113"/>
            <a:chExt cx="4363112" cy="707886"/>
          </a:xfrm>
        </p:grpSpPr>
        <p:sp>
          <p:nvSpPr>
            <p:cNvPr id="24" name="矩形 23"/>
            <p:cNvSpPr/>
            <p:nvPr/>
          </p:nvSpPr>
          <p:spPr>
            <a:xfrm>
              <a:off x="6278364" y="2699390"/>
              <a:ext cx="18000" cy="369332"/>
            </a:xfrm>
            <a:prstGeom prst="rect">
              <a:avLst/>
            </a:prstGeom>
            <a:solidFill>
              <a:srgbClr val="6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365439" y="2530113"/>
              <a:ext cx="7200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640101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WenYue GuDianMingChaoTi (Non-Commercial Use) W5" charset="-122"/>
                </a:rPr>
                <a:t>肆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539381" y="2607057"/>
              <a:ext cx="3189170" cy="499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dirty="0">
                  <a:solidFill>
                    <a:srgbClr val="640101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WenYue GuDianMingChaoTi (Non-Commercial Use) W5" charset="-122"/>
                </a:rPr>
                <a:t>添得黄鹂四五声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8985" y="1384102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8986" y="2235378"/>
            <a:ext cx="457617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5130" y="2927875"/>
            <a:ext cx="2509436" cy="3046647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56057" y="1239723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56057" y="2090999"/>
            <a:ext cx="6120385" cy="2051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36" y="787749"/>
            <a:ext cx="1653989" cy="29404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5874" y="-351242"/>
            <a:ext cx="3096126" cy="5318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64762" y="994160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6126" y="994160"/>
            <a:ext cx="1908215" cy="3136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242"/>
            <a:ext cx="3096126" cy="5318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04"/>
            <a:ext cx="12192000" cy="3482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499"/>
            <a:ext cx="2779776" cy="34105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90944" y="4090494"/>
            <a:ext cx="44743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未完待续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58912" y="5413933"/>
            <a:ext cx="612038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8815" y="4077505"/>
            <a:ext cx="1991798" cy="2418195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04" y="0"/>
            <a:ext cx="2545502" cy="2545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04"/>
            <a:ext cx="12192000" cy="3482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499"/>
            <a:ext cx="2779776" cy="34105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8815" y="4077505"/>
            <a:ext cx="1991798" cy="2418195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04" y="0"/>
            <a:ext cx="2545502" cy="25455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60639" y="4077505"/>
            <a:ext cx="3401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第一章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02686" y="5400944"/>
            <a:ext cx="6120385" cy="82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36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梅子黄时日日晴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6344311" y="1235242"/>
            <a:ext cx="4867783" cy="3850105"/>
            <a:chOff x="5237406" y="1588168"/>
            <a:chExt cx="4867783" cy="3850105"/>
          </a:xfrm>
        </p:grpSpPr>
        <p:sp>
          <p:nvSpPr>
            <p:cNvPr id="2" name="椭圆 1"/>
            <p:cNvSpPr/>
            <p:nvPr/>
          </p:nvSpPr>
          <p:spPr>
            <a:xfrm>
              <a:off x="5309937" y="1588168"/>
              <a:ext cx="3850105" cy="3850105"/>
            </a:xfrm>
            <a:prstGeom prst="ellipse">
              <a:avLst/>
            </a:prstGeom>
            <a:solidFill>
              <a:srgbClr val="6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406" y="2213811"/>
              <a:ext cx="4867783" cy="3224462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3981067" y="810933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12431" y="810933"/>
            <a:ext cx="1908215" cy="3136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52336"/>
            <a:ext cx="12191999" cy="1991817"/>
          </a:xfrm>
          <a:prstGeom prst="rect">
            <a:avLst/>
          </a:prstGeom>
          <a:solidFill>
            <a:srgbClr val="6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" y="1024731"/>
            <a:ext cx="3286243" cy="21908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3672" y="0"/>
            <a:ext cx="4098328" cy="7039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73287" y="4351892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73287" y="5203168"/>
            <a:ext cx="612038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0251" y="-364172"/>
            <a:ext cx="3568000" cy="4331825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" y="3899918"/>
            <a:ext cx="1653989" cy="294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6657" y="1061001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30431" y="1168813"/>
            <a:ext cx="3308598" cy="22415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2" y="3064042"/>
            <a:ext cx="3827427" cy="2535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650566" y="3747246"/>
            <a:ext cx="3625516" cy="2502569"/>
          </a:xfrm>
          <a:prstGeom prst="rect">
            <a:avLst/>
          </a:prstGeom>
          <a:solidFill>
            <a:srgbClr val="6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48" y="-1106780"/>
            <a:ext cx="4888815" cy="6857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43355" y="3900454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67129" y="4008266"/>
            <a:ext cx="3308598" cy="22415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51729" y="822629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51729" y="1673905"/>
            <a:ext cx="612038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46" y="370655"/>
            <a:ext cx="1653989" cy="29404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21" y="3500207"/>
            <a:ext cx="3860131" cy="2573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04"/>
            <a:ext cx="12192000" cy="3482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499"/>
            <a:ext cx="2779776" cy="34105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8815" y="4077505"/>
            <a:ext cx="1991798" cy="2418195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36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401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04" y="0"/>
            <a:ext cx="2545502" cy="25455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60639" y="4077505"/>
            <a:ext cx="3401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第二章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02686" y="5400944"/>
            <a:ext cx="6120385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36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小溪泛尽却山行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98358" y="625642"/>
            <a:ext cx="1122947" cy="1122947"/>
          </a:xfrm>
          <a:prstGeom prst="ellipse">
            <a:avLst/>
          </a:prstGeom>
          <a:solidFill>
            <a:srgbClr val="6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98161" y="810933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山间小溪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29525" y="810933"/>
            <a:ext cx="1908215" cy="3136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rgbClr val="64010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WenYue GuDianMingChaoTi (Non-Commercial Use) W5" charset="-122"/>
              </a:rPr>
              <a:t>夜鸟无声，不似清晨时的兴奋，也许它们早已睡着。山畔有水，聚而成池。黯淡的月光下，池水静静地，朦胧地反射着天空的影子。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60" y="718757"/>
            <a:ext cx="4330700" cy="5257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47" y="340020"/>
            <a:ext cx="5422232" cy="281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975</Words>
  <Application>Microsoft Office PowerPoint</Application>
  <PresentationFormat>宽屏</PresentationFormat>
  <Paragraphs>57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中山行书百年纪念版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118</cp:revision>
  <dcterms:created xsi:type="dcterms:W3CDTF">2017-08-18T03:02:00Z</dcterms:created>
  <dcterms:modified xsi:type="dcterms:W3CDTF">2021-01-04T14:26:06Z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