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6" r:id="rId11"/>
    <p:sldId id="268" r:id="rId12"/>
    <p:sldId id="269" r:id="rId13"/>
    <p:sldId id="265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CFD"/>
    <a:srgbClr val="F8FCFE"/>
    <a:srgbClr val="011127"/>
    <a:srgbClr val="E7E6E6"/>
    <a:srgbClr val="76A5C8"/>
    <a:srgbClr val="18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567F-6850-49D4-9ECE-E67CEBE25E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92378-364D-4DA0-AAE0-ED2FE6C19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5157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5CB7-F579-4AA6-B667-0D089CB9EAA3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5600" y="6248400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A0F0-D092-4A61-BC78-F0B01AF5940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D93D-A8B2-4E2C-84A4-006F68764A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1.jpe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7875"/>
            <a:ext cx="12208933" cy="34194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0" y="1447800"/>
            <a:ext cx="463296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11541">
            <a:off x="12620826" y="5963104"/>
            <a:ext cx="2060627" cy="12010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1534637">
            <a:off x="13663923" y="7834573"/>
            <a:ext cx="1645921" cy="10058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09301" y="3017300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02514" y="4289730"/>
            <a:ext cx="1559492" cy="160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3" name="AutoShape 2" descr="http://img4.imgtn.bdimg.com/it/u=2607578198,376847644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6949440" y="7937"/>
            <a:ext cx="4771918" cy="4427518"/>
            <a:chOff x="1955294" y="654713"/>
            <a:chExt cx="5161124" cy="439466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55294" y="654713"/>
              <a:ext cx="5161124" cy="439466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83717" y="1414972"/>
              <a:ext cx="3884485" cy="3309807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12" name="文本框 11"/>
          <p:cNvSpPr txBox="1"/>
          <p:nvPr/>
        </p:nvSpPr>
        <p:spPr>
          <a:xfrm>
            <a:off x="1580595" y="1554412"/>
            <a:ext cx="35718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驿美</a:t>
            </a:r>
            <a:r>
              <a:rPr lang="en-US" altLang="zh-CN" sz="80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PPT</a:t>
            </a:r>
            <a:endParaRPr lang="zh-CN" altLang="en-US" sz="8000" dirty="0">
              <a:solidFill>
                <a:srgbClr val="C00000"/>
              </a:solidFill>
              <a:latin typeface="方正流行体简体" panose="03000509000000000000" pitchFamily="65" charset="-122"/>
              <a:ea typeface="方正流行体简体" panose="03000509000000000000" pitchFamily="65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L -0.28255 -0.14259 C -0.34375 -0.17314 -0.42747 -0.2324 -0.51328 -0.30763 C -0.61002 -0.3905 -0.68294 -0.46759 -0.73307 -0.53356 L -0.96914 -0.83958 " pathEditMode="relative" rAng="1776000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1" y="-3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4.07407E-6 L -0.3362 -0.15139 C -0.40625 -0.1801 -0.50404 -0.25162 -0.60131 -0.34491 C -0.71224 -0.44815 -0.79584 -0.54931 -0.84909 -0.63658 L -1.10678 -1.0463 " pathEditMode="relative" rAng="1680000" ptsTypes="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3" y="-436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5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1828800"/>
            <a:ext cx="3078480" cy="307848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169920" y="2345234"/>
            <a:ext cx="7604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点击输入标题</a:t>
            </a:r>
            <a:r>
              <a:rPr lang="zh-CN" altLang="zh-CN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，</a:t>
            </a:r>
            <a:endParaRPr lang="en-US" altLang="zh-CN" sz="5400" dirty="0">
              <a:solidFill>
                <a:srgbClr val="C00000"/>
              </a:solidFill>
              <a:latin typeface="方正流行体简体" panose="03000509000000000000" pitchFamily="65" charset="-122"/>
              <a:ea typeface="方正流行体简体" panose="03000509000000000000" pitchFamily="65" charset="-122"/>
            </a:endParaRPr>
          </a:p>
          <a:p>
            <a:pPr algn="r"/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点击输入标题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 flipH="1">
            <a:off x="9433560" y="-1891486"/>
            <a:ext cx="1341120" cy="1295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10" y="2493862"/>
            <a:ext cx="1511939" cy="14570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" y="3779520"/>
            <a:ext cx="3078480" cy="307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9250681" y="1416232"/>
            <a:ext cx="2484120" cy="195180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06093" y="4524196"/>
            <a:ext cx="6944257" cy="23338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080" y="-202647"/>
            <a:ext cx="3533646" cy="49975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13725" y="4357380"/>
            <a:ext cx="868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16" y="966834"/>
            <a:ext cx="5267040" cy="2952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bg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4524196"/>
            <a:ext cx="3050730" cy="23338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 r="3354" b="5436"/>
          <a:stretch>
            <a:fillRect/>
          </a:stretch>
        </p:blipFill>
        <p:spPr>
          <a:xfrm>
            <a:off x="0" y="1"/>
            <a:ext cx="3676650" cy="1752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047802" y="1629827"/>
            <a:ext cx="1481891" cy="2747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2756734" y="1631310"/>
            <a:ext cx="1494972" cy="2746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4478747" y="1629827"/>
            <a:ext cx="1494972" cy="2747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6205023" y="1629827"/>
            <a:ext cx="1490709" cy="2747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7927036" y="1629826"/>
            <a:ext cx="1506739" cy="2747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print"/>
          <a:srcRect/>
          <a:stretch>
            <a:fillRect/>
          </a:stretch>
        </p:blipFill>
        <p:spPr>
          <a:xfrm>
            <a:off x="9665079" y="1629825"/>
            <a:ext cx="1492779" cy="2747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1753977" y="5229433"/>
            <a:ext cx="8684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79167E-6 -2.96296E-6 L -0.00052 -0.141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06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-2.96296E-6 L 0.00117 -0.18125 " pathEditMode="relative" rAng="0" ptsTypes="AA">
                                      <p:cBhvr>
                                        <p:cTn id="22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0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accel="50000" decel="50000" autoRev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16667E-6 -2.96296E-6 L 0.00039 -0.14791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740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accel="50000" decel="50000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08333E-6 -2.96296E-6 L -0.00117 -0.1208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60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4" presetClass="path" presetSubtype="0" repeatCount="indefinite" accel="50000" decel="5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8.33333E-7 -2.96296E-6 L 0.00013 -0.06759 " pathEditMode="relative" rAng="0" ptsTypes="AA">
                                      <p:cBhvr>
                                        <p:cTn id="43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4" presetClass="path" presetSubtype="0" repeatCount="indefinite" accel="50000" decel="50000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75E-6 -2.96296E-6 L -0.00078 -0.15 " pathEditMode="relative" rAng="0" ptsTypes="AA">
                                      <p:cBhvr>
                                        <p:cTn id="50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65518" y="731418"/>
            <a:ext cx="109821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5400" dirty="0">
              <a:solidFill>
                <a:srgbClr val="C00000"/>
              </a:solidFill>
              <a:latin typeface="华文隶书" panose="02010800040101010101" pitchFamily="2" charset="-122"/>
              <a:ea typeface="方正流行体简体" panose="03000509000000000000" pitchFamily="65" charset="-122"/>
            </a:endParaRPr>
          </a:p>
          <a:p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驿美</a:t>
            </a:r>
            <a:r>
              <a:rPr lang="en-US" altLang="zh-CN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PPT</a:t>
            </a:r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，驿者，传美也</a:t>
            </a:r>
            <a:endParaRPr lang="en-US" altLang="zh-CN" sz="5400" dirty="0">
              <a:solidFill>
                <a:srgbClr val="C00000"/>
              </a:solidFill>
              <a:latin typeface="方正流行体简体" panose="03000509000000000000" pitchFamily="65" charset="-122"/>
              <a:ea typeface="方正流行体简体" panose="03000509000000000000" pitchFamily="65" charset="-122"/>
            </a:endParaRPr>
          </a:p>
          <a:p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美者，精致也，合乎众也。驿美</a:t>
            </a:r>
            <a:r>
              <a:rPr lang="en-US" altLang="zh-CN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PPT</a:t>
            </a:r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，驿者，传美也，沟通也，美者，精致也，合乎众也。</a:t>
            </a:r>
            <a:endParaRPr lang="en-US" altLang="zh-CN" sz="5400" dirty="0"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 flipH="1">
            <a:off x="7940040" y="574375"/>
            <a:ext cx="1341120" cy="1295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8610600" y="2453640"/>
            <a:ext cx="3581400" cy="4724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0" y="3779520"/>
            <a:ext cx="1737360" cy="30784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7875"/>
            <a:ext cx="12208933" cy="34194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447800"/>
            <a:ext cx="463296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11541">
            <a:off x="12620826" y="5963104"/>
            <a:ext cx="2060627" cy="12010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1534637">
            <a:off x="13663923" y="7834573"/>
            <a:ext cx="1645921" cy="10058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324557" y="3017300"/>
            <a:ext cx="385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驿美，传驿美的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2" descr="http://img4.imgtn.bdimg.com/it/u=2607578198,376847644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6949440" y="7937"/>
            <a:ext cx="4771918" cy="4427518"/>
            <a:chOff x="1955294" y="654713"/>
            <a:chExt cx="5161124" cy="439466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55294" y="654713"/>
              <a:ext cx="5161124" cy="439466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7219" y="1433881"/>
              <a:ext cx="3714374" cy="3164861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12" name="文本框 11"/>
          <p:cNvSpPr txBox="1"/>
          <p:nvPr/>
        </p:nvSpPr>
        <p:spPr>
          <a:xfrm>
            <a:off x="1580595" y="1554412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感谢大家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L -0.28255 -0.14259 C -0.34375 -0.17314 -0.42747 -0.2324 -0.51328 -0.30763 C -0.61002 -0.3905 -0.68294 -0.46759 -0.73307 -0.53356 L -0.96914 -0.83958 " pathEditMode="relative" rAng="1776000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1" y="-3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4.07407E-6 L -0.3362 -0.15139 C -0.40625 -0.1801 -0.50404 -0.25162 -0.60131 -0.34491 C -0.71224 -0.44815 -0.79584 -0.54931 -0.84909 -0.63658 L -1.10678 -1.0463 " pathEditMode="relative" rAng="1680000" ptsTypes="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3" y="-436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438526"/>
            <a:ext cx="12191996" cy="34194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509850" y="3543499"/>
            <a:ext cx="609600" cy="17443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733870" y="3831533"/>
            <a:ext cx="1446440" cy="1217871"/>
            <a:chOff x="5170645" y="-1965292"/>
            <a:chExt cx="1446440" cy="121787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5170645" y="-1878501"/>
              <a:ext cx="1446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n w="19050">
                    <a:solidFill>
                      <a:srgbClr val="76A5C8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2011</a:t>
              </a:r>
              <a:endParaRPr lang="zh-CN" altLang="en-US" sz="4800" b="1" dirty="0">
                <a:ln w="19050">
                  <a:solidFill>
                    <a:srgbClr val="76A5C8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733870" y="5159489"/>
            <a:ext cx="134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436497" y="5164252"/>
            <a:ext cx="162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547374" y="1102810"/>
            <a:ext cx="1819432" cy="2728723"/>
            <a:chOff x="8097693" y="497402"/>
            <a:chExt cx="1363299" cy="204463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8097693" y="497402"/>
              <a:ext cx="1363299" cy="204463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53984" y="645162"/>
              <a:ext cx="1091184" cy="1716674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10552738" y="3251191"/>
            <a:ext cx="1567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点击输入详细说明或提示文字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873007" y="4079518"/>
            <a:ext cx="2486633" cy="49248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82950" y="5054589"/>
            <a:ext cx="4978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驿美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，驿者，传美也，沟通也，美者，精致也，合乎众也。驿美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39268" y="945592"/>
            <a:ext cx="3865893" cy="3853970"/>
            <a:chOff x="-2381252" y="-3022204"/>
            <a:chExt cx="3865893" cy="3853970"/>
          </a:xfrm>
          <a:effectLst>
            <a:outerShdw blurRad="419100" dist="241300" dir="5400000" sx="90000" sy="-19000" rotWithShape="0">
              <a:prstClr val="black">
                <a:alpha val="19000"/>
              </a:prstClr>
            </a:outerShdw>
          </a:effectLst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914768" y="-2574380"/>
              <a:ext cx="2932922" cy="29329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同心圆 6"/>
            <p:cNvSpPr/>
            <p:nvPr/>
          </p:nvSpPr>
          <p:spPr>
            <a:xfrm>
              <a:off x="-2381252" y="-3022204"/>
              <a:ext cx="3865893" cy="3853970"/>
            </a:xfrm>
            <a:prstGeom prst="donut">
              <a:avLst>
                <a:gd name="adj" fmla="val 15186"/>
              </a:avLst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86208" y="3831533"/>
            <a:ext cx="1446440" cy="1217871"/>
            <a:chOff x="5170645" y="-1965292"/>
            <a:chExt cx="1446440" cy="121787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5170645" y="-1878501"/>
              <a:ext cx="1446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n w="19050">
                    <a:solidFill>
                      <a:srgbClr val="76A5C8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2012</a:t>
              </a:r>
              <a:endParaRPr lang="zh-CN" altLang="en-US" sz="4800" b="1" dirty="0">
                <a:ln w="19050">
                  <a:solidFill>
                    <a:srgbClr val="76A5C8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03254" y="1235297"/>
            <a:ext cx="2353543" cy="2515267"/>
            <a:chOff x="8097693" y="497402"/>
            <a:chExt cx="1363299" cy="204463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8097693" y="497402"/>
              <a:ext cx="1363299" cy="204463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53984" y="647364"/>
              <a:ext cx="1091184" cy="171226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186886" y="3874970"/>
            <a:ext cx="525387" cy="92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9225" y="5028120"/>
            <a:ext cx="121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2316293" y="3682082"/>
            <a:ext cx="666156" cy="131541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18118" y="5042633"/>
            <a:ext cx="167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6040902" y="2476221"/>
            <a:ext cx="666156" cy="36909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89352" y="4567349"/>
            <a:ext cx="3530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驿美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，驿者，传美也，沟通也，美者，精致也，合乎众也。驿美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95309" y="5050838"/>
            <a:ext cx="1200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  <a14:imgEffect>
                      <a14:backgroundRemoval t="2637" b="97461" l="1961" r="97778">
                        <a14:foregroundMark x1="65621" y1="25488" x2="65621" y2="25488"/>
                        <a14:foregroundMark x1="70588" y1="23438" x2="70588" y2="23438"/>
                        <a14:foregroundMark x1="76078" y1="20898" x2="76078" y2="20898"/>
                        <a14:foregroundMark x1="81438" y1="21484" x2="81438" y2="21484"/>
                        <a14:foregroundMark x1="86405" y1="28906" x2="86405" y2="28906"/>
                        <a14:foregroundMark x1="87190" y1="18848" x2="87190" y2="18848"/>
                        <a14:foregroundMark x1="77124" y1="14551" x2="77124" y2="14551"/>
                        <a14:foregroundMark x1="72157" y1="12891" x2="72157" y2="12891"/>
                        <a14:foregroundMark x1="83660" y1="24609" x2="83660" y2="24609"/>
                        <a14:foregroundMark x1="81830" y1="39258" x2="81830" y2="39258"/>
                        <a14:foregroundMark x1="82876" y1="79102" x2="82876" y2="79102"/>
                        <a14:foregroundMark x1="65621" y1="82520" x2="65621" y2="82520"/>
                        <a14:foregroundMark x1="82876" y1="56738" x2="82876" y2="56738"/>
                        <a14:foregroundMark x1="84837" y1="20020" x2="84837" y2="20020"/>
                        <a14:foregroundMark x1="49542" y1="35254" x2="49542" y2="35254"/>
                        <a14:foregroundMark x1="52549" y1="30371" x2="52549" y2="30371"/>
                        <a14:foregroundMark x1="55686" y1="27734" x2="55686" y2="27734"/>
                        <a14:foregroundMark x1="50719" y1="33496" x2="50719" y2="33496"/>
                        <a14:foregroundMark x1="47582" y1="81055" x2="47582" y2="81055"/>
                        <a14:foregroundMark x1="11503" y1="61914" x2="11503" y2="61914"/>
                        <a14:foregroundMark x1="11895" y1="81348" x2="11895" y2="81348"/>
                        <a14:foregroundMark x1="11111" y1="73926" x2="11111" y2="73926"/>
                        <a14:foregroundMark x1="14248" y1="63574" x2="14248" y2="63574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6786" y="4850466"/>
            <a:ext cx="1691852" cy="226464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44943" y="3720263"/>
            <a:ext cx="1446440" cy="1217871"/>
            <a:chOff x="5170645" y="-1965292"/>
            <a:chExt cx="1446440" cy="121787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170645" y="-1878501"/>
              <a:ext cx="1446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n w="19050">
                    <a:solidFill>
                      <a:srgbClr val="76A5C8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2013</a:t>
              </a:r>
              <a:endParaRPr lang="zh-CN" altLang="en-US" sz="4800" b="1" dirty="0">
                <a:ln w="19050">
                  <a:solidFill>
                    <a:srgbClr val="76A5C8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9551" y="1034523"/>
            <a:ext cx="1933226" cy="2536481"/>
            <a:chOff x="8095129" y="485109"/>
            <a:chExt cx="1448565" cy="1900583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>
              <a:off x="8095129" y="485109"/>
              <a:ext cx="1448565" cy="190058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6258" y="606677"/>
              <a:ext cx="1157733" cy="1616380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3243587" y="3757998"/>
            <a:ext cx="1446440" cy="1217871"/>
            <a:chOff x="5170645" y="-1965292"/>
            <a:chExt cx="1446440" cy="121787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5170645" y="-1878501"/>
              <a:ext cx="1446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n w="19050">
                    <a:solidFill>
                      <a:srgbClr val="76A5C8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2014</a:t>
              </a:r>
              <a:endParaRPr lang="zh-CN" altLang="en-US" sz="4800" b="1" dirty="0">
                <a:ln w="19050">
                  <a:solidFill>
                    <a:srgbClr val="76A5C8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16200000">
            <a:off x="5051059" y="590703"/>
            <a:ext cx="2550030" cy="3521209"/>
            <a:chOff x="8095129" y="485109"/>
            <a:chExt cx="1448565" cy="1900583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>
              <a:off x="8095129" y="485109"/>
              <a:ext cx="1448565" cy="190058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8057358" y="856598"/>
              <a:ext cx="1598604" cy="1122185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8143240" y="3594495"/>
            <a:ext cx="1446440" cy="1217871"/>
            <a:chOff x="5170645" y="-1965292"/>
            <a:chExt cx="1446440" cy="1217871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5170645" y="-1878501"/>
              <a:ext cx="1446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n w="19050">
                    <a:solidFill>
                      <a:srgbClr val="76A5C8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2015</a:t>
              </a:r>
              <a:endParaRPr lang="zh-CN" altLang="en-US" sz="4800" b="1" dirty="0">
                <a:ln w="19050">
                  <a:solidFill>
                    <a:srgbClr val="76A5C8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377817" y="811169"/>
            <a:ext cx="2377937" cy="2983188"/>
            <a:chOff x="9377817" y="811169"/>
            <a:chExt cx="2377937" cy="2983188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>
              <a:off x="9377817" y="811169"/>
              <a:ext cx="2377937" cy="298318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788735" y="1347579"/>
              <a:ext cx="16239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驿美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，驿者，传美也，沟通也，美者，精致也，合乎众也。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" y="3779520"/>
            <a:ext cx="3078480" cy="3078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" y="1828800"/>
            <a:ext cx="3078480" cy="30784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9250681" y="1416232"/>
            <a:ext cx="2484120" cy="19518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39" y="2480995"/>
            <a:ext cx="1859441" cy="177409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169920" y="2345234"/>
            <a:ext cx="7604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点击输入标题</a:t>
            </a:r>
            <a:r>
              <a:rPr lang="zh-CN" altLang="zh-CN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，</a:t>
            </a:r>
            <a:endParaRPr lang="en-US" altLang="zh-CN" sz="5400" dirty="0">
              <a:solidFill>
                <a:srgbClr val="C00000"/>
              </a:solidFill>
              <a:latin typeface="方正流行体简体" panose="03000509000000000000" pitchFamily="65" charset="-122"/>
              <a:ea typeface="方正流行体简体" panose="03000509000000000000" pitchFamily="65" charset="-122"/>
            </a:endParaRPr>
          </a:p>
          <a:p>
            <a:pPr algn="r"/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点击输入标题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 flipH="1">
            <a:off x="9433560" y="-1891486"/>
            <a:ext cx="1341120" cy="12954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77400" y="3626644"/>
            <a:ext cx="3886200" cy="38862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2484120" y="-2193680"/>
            <a:ext cx="7604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关心城市发展，</a:t>
            </a:r>
            <a:endParaRPr lang="en-US" altLang="zh-CN" sz="5400" dirty="0">
              <a:solidFill>
                <a:srgbClr val="C00000"/>
              </a:solidFill>
              <a:latin typeface="方正流行体简体" panose="03000509000000000000" pitchFamily="65" charset="-122"/>
              <a:ea typeface="方正流行体简体" panose="03000509000000000000" pitchFamily="65" charset="-122"/>
            </a:endParaRPr>
          </a:p>
          <a:p>
            <a:r>
              <a:rPr lang="en-US" altLang="zh-CN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                  </a:t>
            </a:r>
            <a:r>
              <a:rPr lang="zh-CN" altLang="zh-CN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积极建言献策</a:t>
            </a:r>
            <a:endParaRPr lang="zh-CN" altLang="en-US" sz="5400" dirty="0">
              <a:solidFill>
                <a:srgbClr val="C00000"/>
              </a:solidFill>
              <a:latin typeface="方正流行体简体" panose="03000509000000000000" pitchFamily="65" charset="-122"/>
              <a:ea typeface="方正流行体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7752" y="5228639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驿美</a:t>
            </a:r>
            <a:r>
              <a:rPr lang="en-US" altLang="zh-CN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PPT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2381" y="1014731"/>
            <a:ext cx="2504362" cy="3100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312" y="2028243"/>
            <a:ext cx="1793921" cy="2221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748" y="2918269"/>
            <a:ext cx="1144192" cy="1416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426" y="1444844"/>
            <a:ext cx="2220038" cy="2748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1120" y="2567744"/>
            <a:ext cx="1418498" cy="1756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文本框 17"/>
          <p:cNvSpPr txBox="1"/>
          <p:nvPr/>
        </p:nvSpPr>
        <p:spPr>
          <a:xfrm>
            <a:off x="5496792" y="4924676"/>
            <a:ext cx="605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0" y="3626644"/>
            <a:ext cx="1371600" cy="3886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92147" y="1662297"/>
            <a:ext cx="2393465" cy="2453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8321040" y="0"/>
            <a:ext cx="3870960" cy="21336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928913" y="3106058"/>
            <a:ext cx="10261601" cy="3338286"/>
            <a:chOff x="928913" y="3106058"/>
            <a:chExt cx="10261601" cy="3338286"/>
          </a:xfrm>
        </p:grpSpPr>
        <p:sp>
          <p:nvSpPr>
            <p:cNvPr id="6" name="矩形 5"/>
            <p:cNvSpPr/>
            <p:nvPr/>
          </p:nvSpPr>
          <p:spPr>
            <a:xfrm>
              <a:off x="928913" y="3106058"/>
              <a:ext cx="10261601" cy="3338286"/>
            </a:xfrm>
            <a:prstGeom prst="rect">
              <a:avLst/>
            </a:prstGeom>
            <a:solidFill>
              <a:srgbClr val="01112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86969" y="3253009"/>
              <a:ext cx="10131000" cy="3044383"/>
              <a:chOff x="1248199" y="3253003"/>
              <a:chExt cx="10131000" cy="3044383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10914742" y="3253015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10377713" y="3253014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9840684" y="3253014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9303655" y="3253013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8766626" y="3253012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8229597" y="3253011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692568" y="3253010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7155539" y="3253009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6618510" y="3253008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6081481" y="3253007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5544452" y="3253006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5007423" y="3253006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4470389" y="3253006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3933360" y="3253005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3396329" y="3253005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2859295" y="3253005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2322265" y="3253004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1785231" y="3253004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1248199" y="3253003"/>
                <a:ext cx="464457" cy="3044371"/>
              </a:xfrm>
              <a:prstGeom prst="roundRect">
                <a:avLst/>
              </a:prstGeom>
              <a:solidFill>
                <a:srgbClr val="E7E6E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009323" y="638628"/>
            <a:ext cx="2173355" cy="2173355"/>
            <a:chOff x="5009323" y="638628"/>
            <a:chExt cx="2173355" cy="217335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9323" y="638628"/>
              <a:ext cx="2173355" cy="21733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文本框 35"/>
            <p:cNvSpPr txBox="1"/>
            <p:nvPr/>
          </p:nvSpPr>
          <p:spPr>
            <a:xfrm>
              <a:off x="5152922" y="940475"/>
              <a:ext cx="17991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ln w="19050">
                    <a:solidFill>
                      <a:srgbClr val="011127"/>
                    </a:solidFill>
                  </a:ln>
                  <a:solidFill>
                    <a:srgbClr val="E7E6E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驿美</a:t>
              </a:r>
              <a:r>
                <a:rPr lang="en-US" altLang="zh-CN" sz="4800" b="1" dirty="0">
                  <a:ln w="19050">
                    <a:solidFill>
                      <a:srgbClr val="011127"/>
                    </a:solidFill>
                  </a:ln>
                  <a:solidFill>
                    <a:srgbClr val="E7E6E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PPT</a:t>
              </a:r>
              <a:endParaRPr lang="zh-CN" altLang="en-US" sz="4800" b="1" dirty="0">
                <a:ln w="19050">
                  <a:solidFill>
                    <a:srgbClr val="011127"/>
                  </a:solidFill>
                </a:ln>
                <a:solidFill>
                  <a:srgbClr val="E7E6E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" y="3779520"/>
            <a:ext cx="3078480" cy="3078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" y="1828800"/>
            <a:ext cx="3078480" cy="30784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9250681" y="1416232"/>
            <a:ext cx="2484120" cy="195180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169920" y="2345234"/>
            <a:ext cx="7604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点击输入标题</a:t>
            </a:r>
            <a:r>
              <a:rPr lang="zh-CN" altLang="zh-CN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，</a:t>
            </a:r>
            <a:endParaRPr lang="en-US" altLang="zh-CN" sz="5400" dirty="0">
              <a:solidFill>
                <a:srgbClr val="C00000"/>
              </a:solidFill>
              <a:latin typeface="方正流行体简体" panose="03000509000000000000" pitchFamily="65" charset="-122"/>
              <a:ea typeface="方正流行体简体" panose="03000509000000000000" pitchFamily="65" charset="-122"/>
            </a:endParaRPr>
          </a:p>
          <a:p>
            <a:pPr algn="r"/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点击输入标题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 flipH="1">
            <a:off x="9433560" y="-1891486"/>
            <a:ext cx="1341120" cy="1295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/>
          <a:srcRect l="27027" t="20250" r="24590" b="40004"/>
          <a:stretch>
            <a:fillRect/>
          </a:stretch>
        </p:blipFill>
        <p:spPr>
          <a:xfrm>
            <a:off x="1706881" y="2895600"/>
            <a:ext cx="731520" cy="579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0104120" y="4297042"/>
            <a:ext cx="4332614" cy="271746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4297042"/>
            <a:ext cx="2244734" cy="27174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348671" y="693216"/>
            <a:ext cx="2456384" cy="2456384"/>
            <a:chOff x="3360216" y="504530"/>
            <a:chExt cx="2561612" cy="25616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216" y="504530"/>
              <a:ext cx="2561612" cy="2561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本框 7"/>
            <p:cNvSpPr txBox="1"/>
            <p:nvPr/>
          </p:nvSpPr>
          <p:spPr>
            <a:xfrm>
              <a:off x="3741465" y="1000506"/>
              <a:ext cx="17991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ln w="28575">
                    <a:solidFill>
                      <a:srgbClr val="011127"/>
                    </a:solidFill>
                  </a:ln>
                  <a:solidFill>
                    <a:srgbClr val="E7E6E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驿美</a:t>
              </a:r>
              <a:r>
                <a:rPr lang="en-US" altLang="zh-CN" sz="4800" b="1" dirty="0">
                  <a:ln w="28575">
                    <a:solidFill>
                      <a:srgbClr val="011127"/>
                    </a:solidFill>
                  </a:ln>
                  <a:solidFill>
                    <a:srgbClr val="E7E6E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PPT</a:t>
              </a:r>
              <a:endParaRPr lang="zh-CN" altLang="en-US" sz="4800" b="1" dirty="0">
                <a:ln w="28575">
                  <a:solidFill>
                    <a:srgbClr val="011127"/>
                  </a:solidFill>
                </a:ln>
                <a:solidFill>
                  <a:srgbClr val="E7E6E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70643" y="693216"/>
            <a:ext cx="2456384" cy="2456384"/>
            <a:chOff x="3360216" y="504530"/>
            <a:chExt cx="2561612" cy="256161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216" y="504530"/>
              <a:ext cx="2561612" cy="2561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文本框 19"/>
            <p:cNvSpPr txBox="1"/>
            <p:nvPr/>
          </p:nvSpPr>
          <p:spPr>
            <a:xfrm>
              <a:off x="3741465" y="1000506"/>
              <a:ext cx="17991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ln w="28575">
                    <a:solidFill>
                      <a:srgbClr val="011127"/>
                    </a:solidFill>
                  </a:ln>
                  <a:solidFill>
                    <a:srgbClr val="E7E6E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驿美</a:t>
              </a:r>
              <a:r>
                <a:rPr lang="en-US" altLang="zh-CN" sz="4800" b="1" dirty="0">
                  <a:ln w="28575">
                    <a:solidFill>
                      <a:srgbClr val="011127"/>
                    </a:solidFill>
                  </a:ln>
                  <a:solidFill>
                    <a:srgbClr val="E7E6E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PPT</a:t>
              </a:r>
              <a:endParaRPr lang="zh-CN" altLang="en-US" sz="4800" b="1" dirty="0">
                <a:ln w="28575">
                  <a:solidFill>
                    <a:srgbClr val="011127"/>
                  </a:solidFill>
                </a:ln>
                <a:solidFill>
                  <a:srgbClr val="E7E6E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48671" y="3625202"/>
            <a:ext cx="2456384" cy="2456384"/>
            <a:chOff x="3360216" y="504530"/>
            <a:chExt cx="2561612" cy="256161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216" y="504530"/>
              <a:ext cx="2561612" cy="2561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3741465" y="1000506"/>
              <a:ext cx="17991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ln w="28575">
                    <a:solidFill>
                      <a:srgbClr val="011127"/>
                    </a:solidFill>
                  </a:ln>
                  <a:solidFill>
                    <a:srgbClr val="E7E6E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驿美</a:t>
              </a:r>
              <a:r>
                <a:rPr lang="en-US" altLang="zh-CN" sz="4800" b="1" dirty="0">
                  <a:ln w="28575">
                    <a:solidFill>
                      <a:srgbClr val="011127"/>
                    </a:solidFill>
                  </a:ln>
                  <a:solidFill>
                    <a:srgbClr val="E7E6E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PPT</a:t>
              </a:r>
              <a:endParaRPr lang="zh-CN" altLang="en-US" sz="4800" b="1" dirty="0">
                <a:ln w="28575">
                  <a:solidFill>
                    <a:srgbClr val="011127"/>
                  </a:solidFill>
                </a:ln>
                <a:solidFill>
                  <a:srgbClr val="E7E6E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70643" y="3625202"/>
            <a:ext cx="2456384" cy="2456384"/>
            <a:chOff x="3360216" y="504530"/>
            <a:chExt cx="2561612" cy="256161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216" y="504530"/>
              <a:ext cx="2561612" cy="2561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/>
            <p:cNvSpPr txBox="1"/>
            <p:nvPr/>
          </p:nvSpPr>
          <p:spPr>
            <a:xfrm>
              <a:off x="3741465" y="1000506"/>
              <a:ext cx="17991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ln w="28575">
                    <a:solidFill>
                      <a:srgbClr val="011127"/>
                    </a:solidFill>
                  </a:ln>
                  <a:solidFill>
                    <a:srgbClr val="E7E6E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驿美</a:t>
              </a:r>
              <a:r>
                <a:rPr lang="en-US" altLang="zh-CN" sz="4800" b="1" dirty="0">
                  <a:ln w="28575">
                    <a:solidFill>
                      <a:srgbClr val="011127"/>
                    </a:solidFill>
                  </a:ln>
                  <a:solidFill>
                    <a:srgbClr val="E7E6E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流行体简体" panose="03000509000000000000" pitchFamily="65" charset="-122"/>
                  <a:ea typeface="方正流行体简体" panose="03000509000000000000" pitchFamily="65" charset="-122"/>
                </a:rPr>
                <a:t>PPT</a:t>
              </a:r>
              <a:endParaRPr lang="zh-CN" altLang="en-US" sz="4800" b="1" dirty="0">
                <a:ln w="28575">
                  <a:solidFill>
                    <a:srgbClr val="011127"/>
                  </a:solidFill>
                </a:ln>
                <a:solidFill>
                  <a:srgbClr val="E7E6E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030512" y="951912"/>
            <a:ext cx="3952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8933543" y="0"/>
            <a:ext cx="3505200" cy="2240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066438"/>
            <a:ext cx="12192000" cy="467142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356820" y="196810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第一方案</a:t>
            </a:r>
            <a:endParaRPr lang="en-US" altLang="zh-CN" sz="5400" dirty="0">
              <a:solidFill>
                <a:srgbClr val="C00000"/>
              </a:solidFill>
              <a:latin typeface="方正流行体简体" panose="03000509000000000000" pitchFamily="65" charset="-122"/>
              <a:ea typeface="方正流行体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92303" y="1120140"/>
            <a:ext cx="5482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9409" y="4049015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rPr>
              <a:t>第二方案</a:t>
            </a:r>
            <a:endParaRPr lang="en-US" altLang="zh-CN" sz="5400" dirty="0">
              <a:solidFill>
                <a:srgbClr val="C00000"/>
              </a:solidFill>
              <a:latin typeface="方正流行体简体" panose="03000509000000000000" pitchFamily="65" charset="-122"/>
              <a:ea typeface="方正流行体简体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3229" y="5407159"/>
            <a:ext cx="6220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，驿者，传美也，沟通也，美者，精致也，合乎众也。驿美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，驿者，传美也，沟通也，美者，精致也，合乎众也。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宽屏</PresentationFormat>
  <Paragraphs>43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方正流行体简体</vt:lpstr>
      <vt:lpstr>华文隶书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78</cp:revision>
  <dcterms:created xsi:type="dcterms:W3CDTF">2015-10-11T12:11:00Z</dcterms:created>
  <dcterms:modified xsi:type="dcterms:W3CDTF">2021-01-04T14:35:25Z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