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57" r:id="rId4"/>
    <p:sldId id="262" r:id="rId5"/>
    <p:sldId id="264" r:id="rId6"/>
    <p:sldId id="263" r:id="rId7"/>
    <p:sldId id="265" r:id="rId8"/>
    <p:sldId id="258" r:id="rId9"/>
    <p:sldId id="278" r:id="rId10"/>
    <p:sldId id="266" r:id="rId11"/>
    <p:sldId id="279" r:id="rId12"/>
    <p:sldId id="267" r:id="rId13"/>
    <p:sldId id="268" r:id="rId14"/>
    <p:sldId id="269" r:id="rId15"/>
    <p:sldId id="259" r:id="rId16"/>
    <p:sldId id="270" r:id="rId17"/>
    <p:sldId id="280" r:id="rId18"/>
    <p:sldId id="271" r:id="rId19"/>
    <p:sldId id="272" r:id="rId20"/>
    <p:sldId id="260" r:id="rId21"/>
    <p:sldId id="273" r:id="rId22"/>
    <p:sldId id="274" r:id="rId23"/>
    <p:sldId id="275" r:id="rId24"/>
    <p:sldId id="276" r:id="rId25"/>
    <p:sldId id="277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D8D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1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84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C82CA-D349-4285-B968-8633912A050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919D-E37A-4551-9F03-65A72FB093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261" y="1495689"/>
            <a:ext cx="9865896" cy="58579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914314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914314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59325-0E1F-438E-9903-7DE4D09C273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DEAD-6676-4EAB-887D-C035C93DD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2671317" y="494821"/>
            <a:ext cx="3700908" cy="39724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4" y="1963389"/>
            <a:ext cx="3153161" cy="23363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33397" y="1188360"/>
            <a:ext cx="8359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水墨凤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2000" y="1550480"/>
            <a:ext cx="1015663" cy="1861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浅唱兮君独眠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唯相思绕心间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392799" y="1469311"/>
            <a:ext cx="0" cy="592852"/>
          </a:xfrm>
          <a:prstGeom prst="line">
            <a:avLst/>
          </a:prstGeom>
          <a:ln w="19050"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356830" y="1458572"/>
            <a:ext cx="461665" cy="5967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世俗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4860" y="533400"/>
            <a:ext cx="1824311" cy="262128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89020" y="960120"/>
            <a:ext cx="1824311" cy="262128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93180" y="533400"/>
            <a:ext cx="1824311" cy="262128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533400"/>
            <a:ext cx="1700765" cy="1013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0" y="2567940"/>
            <a:ext cx="1700765" cy="1013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726" y="533400"/>
            <a:ext cx="1700765" cy="10134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1545625"/>
            <a:ext cx="2546438" cy="14502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89020" y="1109434"/>
            <a:ext cx="2546438" cy="14502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32785" y="1620698"/>
            <a:ext cx="2546438" cy="14502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26" y="2114550"/>
            <a:ext cx="3333750" cy="3333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1851" y="1144541"/>
            <a:ext cx="3068945" cy="27880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20598" y="89180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76928" y="1289509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24501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776528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298075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857722" y="141768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489336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041363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08630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160654" y="1389552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02954" y="1332235"/>
            <a:ext cx="3508653" cy="314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73834" y="1326380"/>
            <a:ext cx="461665" cy="2836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solidFill>
                  <a:srgbClr val="8D8D8D"/>
                </a:solidFill>
              </a:rPr>
              <a:t>《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蝶恋花</a:t>
            </a:r>
            <a:r>
              <a:rPr lang="en-US" altLang="zh-CN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·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</a:t>
            </a:r>
            <a:r>
              <a:rPr lang="en-US" altLang="zh-CN" b="1" dirty="0">
                <a:solidFill>
                  <a:srgbClr val="8D8D8D"/>
                </a:solidFill>
              </a:rPr>
              <a:t>》</a:t>
            </a:r>
            <a:endParaRPr lang="zh-CN" altLang="en-US" dirty="0">
              <a:solidFill>
                <a:srgbClr val="8D8D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1181100"/>
            <a:ext cx="4642659" cy="2971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4825" y="1181100"/>
            <a:ext cx="4638675" cy="297180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143500" y="1181100"/>
            <a:ext cx="3609975" cy="297180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18871" y="2193325"/>
            <a:ext cx="286321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41163" y="1087048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96676" y="2292385"/>
            <a:ext cx="286321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34943" y="965128"/>
            <a:ext cx="218668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196676" y="-198120"/>
            <a:ext cx="0" cy="569976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65778" y="-312420"/>
            <a:ext cx="0" cy="569976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" y="1249680"/>
            <a:ext cx="2798139" cy="25755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88" y="1363980"/>
            <a:ext cx="2798139" cy="2575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782292"/>
            <a:ext cx="2771653" cy="261019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4033" y="1487225"/>
            <a:ext cx="218668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204240" y="962026"/>
            <a:ext cx="55399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辛弃疾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87430" y="890589"/>
            <a:ext cx="67710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满江红</a:t>
            </a:r>
            <a:r>
              <a:rPr lang="en-US" altLang="zh-CN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·</a:t>
            </a:r>
            <a:r>
              <a:rPr lang="zh-CN" altLang="en-US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暮春</a:t>
            </a:r>
          </a:p>
        </p:txBody>
      </p:sp>
      <p:cxnSp>
        <p:nvCxnSpPr>
          <p:cNvPr id="7" name="直接连接符 16"/>
          <p:cNvCxnSpPr>
            <a:cxnSpLocks noChangeShapeType="1"/>
          </p:cNvCxnSpPr>
          <p:nvPr/>
        </p:nvCxnSpPr>
        <p:spPr bwMode="auto">
          <a:xfrm rot="5400000">
            <a:off x="6472238" y="2176463"/>
            <a:ext cx="2430463" cy="1588"/>
          </a:xfrm>
          <a:prstGeom prst="line">
            <a:avLst/>
          </a:prstGeom>
          <a:noFill/>
          <a:ln w="9525">
            <a:solidFill>
              <a:srgbClr val="8D8D8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502381" y="461963"/>
            <a:ext cx="4124206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家住江南，又过了、清明寒食。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花径里、一番风雨，一番狼藉。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红粉暗随流水去，园林渐觉清阴密。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算年年、落尽刺桐花，寒无力。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庭院静，空相忆。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无说处，闲愁极。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怕流莺乳燕，得知消息。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1" y="1604638"/>
            <a:ext cx="1387121" cy="19342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47" y="2687604"/>
            <a:ext cx="1929388" cy="530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66547" y="1854915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禹卫书法行书繁体" panose="02000603000000000000" pitchFamily="2" charset="-122"/>
                <a:ea typeface="禹卫书法行书繁体" panose="02000603000000000000" pitchFamily="2" charset="-122"/>
              </a:rPr>
              <a:t>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49316" y="1677780"/>
            <a:ext cx="738664" cy="1861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儿童相见不相识笑问客从何处来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063917" y="2870578"/>
            <a:ext cx="0" cy="81777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039855" y="2840009"/>
            <a:ext cx="461665" cy="848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贺知章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16231"/>
          <a:stretch>
            <a:fillRect/>
          </a:stretch>
        </p:blipFill>
        <p:spPr>
          <a:xfrm>
            <a:off x="5257800" y="1190625"/>
            <a:ext cx="3886200" cy="28860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20598" y="174905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76928" y="1375234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224501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776528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298075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857722" y="150341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489336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41363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608630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160654" y="1475277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02954" y="1417960"/>
            <a:ext cx="3508653" cy="314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73834" y="1412105"/>
            <a:ext cx="461665" cy="2836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solidFill>
                  <a:srgbClr val="8D8D8D"/>
                </a:solidFill>
              </a:rPr>
              <a:t>《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蝶恋花</a:t>
            </a:r>
            <a:r>
              <a:rPr lang="en-US" altLang="zh-CN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·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</a:t>
            </a:r>
            <a:r>
              <a:rPr lang="en-US" altLang="zh-CN" b="1" dirty="0">
                <a:solidFill>
                  <a:srgbClr val="8D8D8D"/>
                </a:solidFill>
              </a:rPr>
              <a:t>》</a:t>
            </a:r>
            <a:endParaRPr lang="zh-CN" altLang="en-US" dirty="0">
              <a:solidFill>
                <a:srgbClr val="8D8D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7223" y="1060730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4854" y="2360935"/>
            <a:ext cx="3508653" cy="1347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87748" y="1060730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65379" y="2360935"/>
            <a:ext cx="3508653" cy="1347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6" name="矩形 5"/>
          <p:cNvSpPr/>
          <p:nvPr/>
        </p:nvSpPr>
        <p:spPr>
          <a:xfrm>
            <a:off x="409575" y="1022630"/>
            <a:ext cx="3905250" cy="2981325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29" y="764874"/>
            <a:ext cx="1827613" cy="926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3" y="923176"/>
            <a:ext cx="2130468" cy="19609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35" y="923175"/>
            <a:ext cx="2130468" cy="1960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27" y="923175"/>
            <a:ext cx="2130468" cy="19609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6989" y="2884174"/>
            <a:ext cx="10749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5754" y="3448700"/>
            <a:ext cx="2497446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82181" y="2884174"/>
            <a:ext cx="10749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70946" y="3448700"/>
            <a:ext cx="2497446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07373" y="2884174"/>
            <a:ext cx="10749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96138" y="3448700"/>
            <a:ext cx="2497446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099"/>
            <a:ext cx="3372758" cy="20097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34976" y="2292385"/>
            <a:ext cx="286321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73243" y="965128"/>
            <a:ext cx="218668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34976" y="-198120"/>
            <a:ext cx="0" cy="569976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04078" y="-312420"/>
            <a:ext cx="0" cy="569976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2" y="3613104"/>
            <a:ext cx="1710317" cy="867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9" y="1757665"/>
            <a:ext cx="1387121" cy="193422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8695" y="2122242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29790" y="188019"/>
            <a:ext cx="1820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目录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30" y="1757665"/>
            <a:ext cx="1387121" cy="193422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49766" y="2122242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41" y="1765285"/>
            <a:ext cx="1387121" cy="193422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139597" y="2181667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禹卫书法行书繁体" panose="02000603000000000000" pitchFamily="2" charset="-122"/>
                <a:ea typeface="禹卫书法行书繁体" panose="02000603000000000000" pitchFamily="2" charset="-122"/>
              </a:rPr>
              <a:t>叁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29" y="1750045"/>
            <a:ext cx="1387121" cy="193422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37885" y="2213682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1" y="1604638"/>
            <a:ext cx="1387121" cy="19342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47" y="2687604"/>
            <a:ext cx="1929388" cy="53035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66547" y="1854915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49316" y="1677780"/>
            <a:ext cx="738664" cy="1861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莫愁前路无知己天下谁人不识君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063917" y="2870578"/>
            <a:ext cx="0" cy="81777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039855" y="2840009"/>
            <a:ext cx="461665" cy="848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高适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766"/>
            <a:ext cx="6153455" cy="38997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35398" y="298730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13029" y="1598935"/>
            <a:ext cx="3508653" cy="1347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9065" y="1152525"/>
            <a:ext cx="1824311" cy="262128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65" y="1152525"/>
            <a:ext cx="1700765" cy="10134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49065" y="2164750"/>
            <a:ext cx="2546438" cy="14502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" y="1612785"/>
            <a:ext cx="1387121" cy="193422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42422" y="1775987"/>
            <a:ext cx="1107996" cy="183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88" y="2853495"/>
            <a:ext cx="1929388" cy="5303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76" y="2303145"/>
            <a:ext cx="2297521" cy="147066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773377" y="2303145"/>
            <a:ext cx="2295549" cy="147066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9" y="3260726"/>
            <a:ext cx="3638715" cy="10002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1011" y="0"/>
            <a:ext cx="219702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648728" y="1200329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196301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748328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69875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829522" y="132850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461136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013163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580430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132454" y="1300372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674754" y="1243055"/>
            <a:ext cx="3508653" cy="314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45634" y="1237200"/>
            <a:ext cx="461665" cy="2836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solidFill>
                  <a:srgbClr val="8D8D8D"/>
                </a:solidFill>
              </a:rPr>
              <a:t>《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蝶恋花</a:t>
            </a:r>
            <a:r>
              <a:rPr lang="en-US" altLang="zh-CN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·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</a:t>
            </a:r>
            <a:r>
              <a:rPr lang="en-US" altLang="zh-CN" b="1" dirty="0">
                <a:solidFill>
                  <a:srgbClr val="8D8D8D"/>
                </a:solidFill>
              </a:rPr>
              <a:t>》</a:t>
            </a:r>
            <a:endParaRPr lang="zh-CN" altLang="en-US" dirty="0">
              <a:solidFill>
                <a:srgbClr val="8D8D8D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7" y="1074420"/>
            <a:ext cx="2262636" cy="2082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2431" y="449580"/>
            <a:ext cx="2197022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中国文化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46451" y="449580"/>
            <a:ext cx="2197022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博大精深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34" y="562415"/>
            <a:ext cx="2262636" cy="2082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2671317" y="494821"/>
            <a:ext cx="3700908" cy="39724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4" y="1963389"/>
            <a:ext cx="3153161" cy="233637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33397" y="1603859"/>
            <a:ext cx="1796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谢谢观看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1" y="1604638"/>
            <a:ext cx="1387121" cy="19342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47" y="2687604"/>
            <a:ext cx="1929388" cy="53035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66547" y="1854915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49316" y="1677780"/>
            <a:ext cx="738664" cy="1861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人生若只如初见何事秋风悲画扇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063917" y="2870578"/>
            <a:ext cx="0" cy="81777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039855" y="2840009"/>
            <a:ext cx="461665" cy="848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木兰辞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2" y="1000020"/>
            <a:ext cx="2200965" cy="30690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45253" y="1449977"/>
            <a:ext cx="1292662" cy="21749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平淡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690258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04185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756212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277759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837406" y="100002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469020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21047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588314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140338" y="97188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17" y="2577360"/>
            <a:ext cx="3153161" cy="233637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82638" y="914569"/>
            <a:ext cx="3508653" cy="314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653518" y="908714"/>
            <a:ext cx="461665" cy="2836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solidFill>
                  <a:srgbClr val="8D8D8D"/>
                </a:solidFill>
              </a:rPr>
              <a:t>《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蝶恋花</a:t>
            </a:r>
            <a:r>
              <a:rPr lang="en-US" altLang="zh-CN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·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</a:t>
            </a:r>
            <a:r>
              <a:rPr lang="en-US" altLang="zh-CN" b="1" dirty="0">
                <a:solidFill>
                  <a:srgbClr val="8D8D8D"/>
                </a:solidFill>
              </a:rPr>
              <a:t>》</a:t>
            </a:r>
            <a:endParaRPr lang="zh-CN" altLang="en-US" dirty="0">
              <a:solidFill>
                <a:srgbClr val="8D8D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0" y="0"/>
            <a:ext cx="591292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" y="0"/>
            <a:ext cx="9143140" cy="5143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56832" y="558437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平淡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94" y="1158601"/>
            <a:ext cx="1929388" cy="53035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6832" y="1903546"/>
            <a:ext cx="3508653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低头只是闲烦恼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争抵还乡好 遮断行人西去道  轻躯愿化车前草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6584" cy="5143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52607" y="14414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平淡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242583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56510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08537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830084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389731" y="134292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21345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573372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140639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692663" y="131478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234963" y="1257469"/>
            <a:ext cx="3508653" cy="314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205843" y="1251614"/>
            <a:ext cx="461665" cy="2836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solidFill>
                  <a:srgbClr val="8D8D8D"/>
                </a:solidFill>
              </a:rPr>
              <a:t>《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蝶恋花</a:t>
            </a:r>
            <a:r>
              <a:rPr lang="en-US" altLang="zh-CN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·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</a:t>
            </a:r>
            <a:r>
              <a:rPr lang="en-US" altLang="zh-CN" b="1" dirty="0">
                <a:solidFill>
                  <a:srgbClr val="8D8D8D"/>
                </a:solidFill>
              </a:rPr>
              <a:t>》</a:t>
            </a:r>
            <a:endParaRPr lang="zh-CN" altLang="en-US" dirty="0">
              <a:solidFill>
                <a:srgbClr val="8D8D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0" y="2779715"/>
            <a:ext cx="2647445" cy="134238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61632" y="771797"/>
            <a:ext cx="187206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0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平淡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0182" y="1685423"/>
            <a:ext cx="2546438" cy="26128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82" y="567696"/>
            <a:ext cx="3924018" cy="361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1" y="1604638"/>
            <a:ext cx="1387121" cy="19342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47" y="2687604"/>
            <a:ext cx="1929388" cy="53035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66547" y="1854915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49316" y="1677780"/>
            <a:ext cx="738664" cy="1861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正是江南好风景落花时节又逢君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063917" y="2870578"/>
            <a:ext cx="0" cy="81777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039855" y="2840009"/>
            <a:ext cx="461665" cy="848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杜甫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t="6371" r="1957" b="2223"/>
          <a:stretch>
            <a:fillRect/>
          </a:stretch>
        </p:blipFill>
        <p:spPr>
          <a:xfrm flipH="1">
            <a:off x="0" y="-1034918"/>
            <a:ext cx="5387340" cy="6178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" y="0"/>
            <a:ext cx="9143140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67232" y="2291987"/>
            <a:ext cx="1129118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11263" y="914569"/>
            <a:ext cx="3508653" cy="314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1326</Words>
  <Application>Microsoft Office PowerPoint</Application>
  <PresentationFormat>全屏显示(16:9)</PresentationFormat>
  <Paragraphs>130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禹卫书法行书繁体</vt:lpstr>
      <vt:lpstr>中山行书百年纪念版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40</cp:revision>
  <dcterms:created xsi:type="dcterms:W3CDTF">2017-07-20T08:11:00Z</dcterms:created>
  <dcterms:modified xsi:type="dcterms:W3CDTF">2021-01-04T14:26:09Z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