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0" r:id="rId2"/>
    <p:sldId id="264" r:id="rId3"/>
    <p:sldId id="270" r:id="rId4"/>
    <p:sldId id="263" r:id="rId5"/>
    <p:sldId id="262" r:id="rId6"/>
    <p:sldId id="274" r:id="rId7"/>
    <p:sldId id="271" r:id="rId8"/>
    <p:sldId id="275" r:id="rId9"/>
    <p:sldId id="267" r:id="rId10"/>
    <p:sldId id="272" r:id="rId11"/>
    <p:sldId id="276" r:id="rId12"/>
    <p:sldId id="277" r:id="rId13"/>
    <p:sldId id="278" r:id="rId14"/>
    <p:sldId id="268" r:id="rId15"/>
    <p:sldId id="273" r:id="rId16"/>
    <p:sldId id="281" r:id="rId17"/>
    <p:sldId id="280" r:id="rId18"/>
    <p:sldId id="269" r:id="rId19"/>
    <p:sldId id="279" r:id="rId20"/>
    <p:sldId id="265" r:id="rId21"/>
    <p:sldId id="266" r:id="rId22"/>
    <p:sldId id="26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F71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CECA-097E-41DC-B17B-276C1792766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AC87D-36ED-41FB-B594-006CCC29B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59" y="107574"/>
            <a:ext cx="5178563" cy="13594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447" y="5350672"/>
            <a:ext cx="5178563" cy="13594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30" y="1885949"/>
            <a:ext cx="4101891" cy="51319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03812" y="800100"/>
            <a:ext cx="1619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国学经典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23062" y="3162300"/>
            <a:ext cx="444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汇报人</a:t>
            </a: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：</a:t>
            </a:r>
            <a:r>
              <a:rPr lang="en-US" altLang="zh-CN" sz="2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23" y="687474"/>
            <a:ext cx="3053013" cy="617052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01266" y="2679910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00632" y="2679910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08964" y="2679910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94261" y="2679910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64798" y="2679910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8101266" y="2786659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496766" y="2786659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908964" y="2776867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290395" y="2786659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664798" y="2786659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034351" y="687474"/>
            <a:ext cx="1050316" cy="2308324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/>
          <p:cNvSpPr/>
          <p:nvPr/>
        </p:nvSpPr>
        <p:spPr>
          <a:xfrm>
            <a:off x="1469409" y="1197591"/>
            <a:ext cx="9253182" cy="44628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7" y="455970"/>
            <a:ext cx="5378824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46948" y="2254666"/>
            <a:ext cx="1050316" cy="2308324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国学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141777" y="2325939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41143" y="2325939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949475" y="2325939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34772" y="2325939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05309" y="2325939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7141777" y="2432688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537277" y="2432688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949475" y="2422896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330906" y="2432688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705309" y="2432688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" y="682388"/>
            <a:ext cx="6858000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902054" y="1346370"/>
            <a:ext cx="80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304663" y="1963383"/>
            <a:ext cx="80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学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91786" y="2209604"/>
            <a:ext cx="240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书墨香</a:t>
            </a:r>
            <a:r>
              <a:rPr lang="en-US" altLang="zh-CN" sz="28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】</a:t>
            </a:r>
            <a:endParaRPr lang="zh-CN" altLang="en-US" sz="28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04664" y="2979045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704031" y="2979045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112363" y="2979045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97660" y="2979045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868196" y="2979045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8304663" y="3085794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700163" y="3085794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112361" y="3076002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493792" y="3085794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868195" y="3085794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556259" y="-534471"/>
            <a:ext cx="3025598" cy="27008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2224585"/>
            <a:ext cx="12192000" cy="3439236"/>
          </a:xfrm>
          <a:prstGeom prst="rect">
            <a:avLst/>
          </a:prstGeom>
          <a:solidFill>
            <a:schemeClr val="bg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5" y="1970"/>
            <a:ext cx="3990586" cy="68540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34316" y="1459098"/>
            <a:ext cx="80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36925" y="2076111"/>
            <a:ext cx="80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24048" y="2322332"/>
            <a:ext cx="240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【</a:t>
            </a:r>
            <a:r>
              <a:rPr lang="zh-CN" altLang="en-US" sz="28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书墨香</a:t>
            </a:r>
            <a:r>
              <a:rPr lang="en-US" altLang="zh-CN" sz="28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】</a:t>
            </a:r>
            <a:endParaRPr lang="zh-CN" altLang="en-US" sz="2800" dirty="0">
              <a:solidFill>
                <a:srgbClr val="485F7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36927" y="3091773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36294" y="3091773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44626" y="3091773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29923" y="3091773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00459" y="3091773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836925" y="3198522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232425" y="3198522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644623" y="3188730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026054" y="3198522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00457" y="3198522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1297">
            <a:off x="4053958" y="3087751"/>
            <a:ext cx="4903462" cy="4377174"/>
          </a:xfrm>
          <a:prstGeom prst="rect">
            <a:avLst/>
          </a:prstGeom>
        </p:spPr>
      </p:pic>
      <p:sp>
        <p:nvSpPr>
          <p:cNvPr id="7" name="菱形 6"/>
          <p:cNvSpPr/>
          <p:nvPr/>
        </p:nvSpPr>
        <p:spPr>
          <a:xfrm>
            <a:off x="4648200" y="857250"/>
            <a:ext cx="3314700" cy="339090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524500" y="1621676"/>
            <a:ext cx="1562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59" y="107574"/>
            <a:ext cx="5178563" cy="13594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447" y="5350672"/>
            <a:ext cx="5178563" cy="1359411"/>
          </a:xfrm>
          <a:prstGeom prst="rect">
            <a:avLst/>
          </a:prstGeom>
        </p:spPr>
      </p:pic>
      <p:sp>
        <p:nvSpPr>
          <p:cNvPr id="11" name="菱形 10"/>
          <p:cNvSpPr/>
          <p:nvPr/>
        </p:nvSpPr>
        <p:spPr>
          <a:xfrm>
            <a:off x="4800600" y="1009650"/>
            <a:ext cx="3314700" cy="339090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1733266"/>
            <a:ext cx="12192000" cy="3671247"/>
          </a:xfrm>
          <a:prstGeom prst="rect">
            <a:avLst/>
          </a:prstGeom>
          <a:solidFill>
            <a:srgbClr val="485F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767352" y="920521"/>
            <a:ext cx="5016957" cy="50169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83" y="3606871"/>
            <a:ext cx="3810000" cy="228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8" y="1874812"/>
            <a:ext cx="3602438" cy="360243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50672" y="1874812"/>
            <a:ext cx="1050316" cy="2308324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439708" y="2416806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839074" y="2416806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247406" y="2416806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632703" y="2416806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03240" y="2416806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1439707" y="2523555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0835207" y="2523555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247405" y="2513763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628836" y="2523555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9003239" y="2523555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157648" y="0"/>
            <a:ext cx="3034352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91" y="2688059"/>
            <a:ext cx="4408867" cy="45485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4454" y="2265528"/>
            <a:ext cx="2661371" cy="33012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99548" y="646513"/>
            <a:ext cx="1050316" cy="2308324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86724" y="2648768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86090" y="2648768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94422" y="2648768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79719" y="2648768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50256" y="2648768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7686724" y="2755517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082224" y="2755517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494422" y="2745725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875853" y="2755517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250256" y="2755517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" y="1094748"/>
            <a:ext cx="5320635" cy="436825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68537" y="1064525"/>
            <a:ext cx="6323463" cy="4162568"/>
          </a:xfrm>
          <a:prstGeom prst="rect">
            <a:avLst/>
          </a:prstGeom>
          <a:solidFill>
            <a:schemeClr val="bg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701733" y="1917663"/>
            <a:ext cx="1050316" cy="2308324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942950" y="2238935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342316" y="2238935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750648" y="2238935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35945" y="2238935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06482" y="2238935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0942950" y="2345684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338450" y="2345684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750648" y="2335892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132079" y="2345684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506482" y="2345684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1297">
            <a:off x="4053958" y="3087751"/>
            <a:ext cx="4903462" cy="4377174"/>
          </a:xfrm>
          <a:prstGeom prst="rect">
            <a:avLst/>
          </a:prstGeom>
        </p:spPr>
      </p:pic>
      <p:sp>
        <p:nvSpPr>
          <p:cNvPr id="7" name="菱形 6"/>
          <p:cNvSpPr/>
          <p:nvPr/>
        </p:nvSpPr>
        <p:spPr>
          <a:xfrm>
            <a:off x="4648200" y="857250"/>
            <a:ext cx="3314700" cy="339090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524500" y="1621676"/>
            <a:ext cx="1562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59" y="107574"/>
            <a:ext cx="5178563" cy="13594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447" y="5350672"/>
            <a:ext cx="5178563" cy="1359411"/>
          </a:xfrm>
          <a:prstGeom prst="rect">
            <a:avLst/>
          </a:prstGeom>
        </p:spPr>
      </p:pic>
      <p:sp>
        <p:nvSpPr>
          <p:cNvPr id="11" name="菱形 10"/>
          <p:cNvSpPr/>
          <p:nvPr/>
        </p:nvSpPr>
        <p:spPr>
          <a:xfrm>
            <a:off x="4800600" y="1009650"/>
            <a:ext cx="3314700" cy="339090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82890" y="0"/>
            <a:ext cx="2088107" cy="6858000"/>
          </a:xfrm>
          <a:prstGeom prst="rect">
            <a:avLst/>
          </a:prstGeom>
          <a:solidFill>
            <a:schemeClr val="bg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" y="4121329"/>
            <a:ext cx="3473044" cy="28845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21" y="329176"/>
            <a:ext cx="4509339" cy="695900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925261" y="1298589"/>
            <a:ext cx="80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27870" y="1915602"/>
            <a:ext cx="80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学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514993" y="2161823"/>
            <a:ext cx="240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书墨香</a:t>
            </a:r>
            <a:r>
              <a:rPr lang="en-US" altLang="zh-CN" sz="28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】</a:t>
            </a:r>
            <a:endParaRPr lang="zh-CN" altLang="en-US" sz="28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27871" y="2931264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27238" y="2931264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35570" y="2931264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520867" y="2931264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891403" y="2931264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7327870" y="3038013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723370" y="3038013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135568" y="3028221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516999" y="3038013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891402" y="3038013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0013 -0.471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850" y="2113428"/>
            <a:ext cx="11054080" cy="2590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66904" y="2210938"/>
            <a:ext cx="16377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目录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46194" y="1166944"/>
            <a:ext cx="593558" cy="584775"/>
          </a:xfrm>
          <a:prstGeom prst="rect">
            <a:avLst/>
          </a:prstGeom>
          <a:solidFill>
            <a:schemeClr val="bg1"/>
          </a:solidFill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85F7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246194" y="2113428"/>
            <a:ext cx="593558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单击添加标题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38231" y="1166944"/>
            <a:ext cx="593558" cy="584775"/>
          </a:xfrm>
          <a:prstGeom prst="rect">
            <a:avLst/>
          </a:prstGeom>
          <a:solidFill>
            <a:schemeClr val="bg1"/>
          </a:solidFill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85F7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38231" y="2113428"/>
            <a:ext cx="593558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单击添加标题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02726" y="1131355"/>
            <a:ext cx="593558" cy="584775"/>
          </a:xfrm>
          <a:prstGeom prst="rect">
            <a:avLst/>
          </a:prstGeom>
          <a:solidFill>
            <a:schemeClr val="bg1"/>
          </a:solidFill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85F7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02726" y="2077839"/>
            <a:ext cx="593558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单击添加标题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67221" y="1131355"/>
            <a:ext cx="593558" cy="584775"/>
          </a:xfrm>
          <a:prstGeom prst="rect">
            <a:avLst/>
          </a:prstGeom>
          <a:solidFill>
            <a:schemeClr val="bg1"/>
          </a:solidFill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85F7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67221" y="2077839"/>
            <a:ext cx="593558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单击添加标题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9981" y="-590284"/>
            <a:ext cx="2920192" cy="2606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147917"/>
            <a:ext cx="6105742" cy="7785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61612" y="1319074"/>
            <a:ext cx="80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64221" y="1936087"/>
            <a:ext cx="80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51344" y="2182308"/>
            <a:ext cx="240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书墨香</a:t>
            </a:r>
            <a:r>
              <a:rPr lang="en-US" altLang="zh-CN" sz="28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】</a:t>
            </a:r>
            <a:endParaRPr lang="zh-CN" altLang="en-US" sz="28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64222" y="2951749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63589" y="2951749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71921" y="2951749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57218" y="2951749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27754" y="2951749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8864221" y="3058498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259721" y="3058498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671919" y="3048706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053350" y="3058498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427753" y="3058498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9981" y="-590284"/>
            <a:ext cx="2920192" cy="26067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6171036" y="748080"/>
            <a:ext cx="5522683" cy="52535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52" y="1187068"/>
            <a:ext cx="5522682" cy="552268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8951" y="2341844"/>
            <a:ext cx="80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41560" y="2958857"/>
            <a:ext cx="80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28683" y="3205078"/>
            <a:ext cx="240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【</a:t>
            </a:r>
            <a:r>
              <a:rPr lang="zh-CN" altLang="en-US" sz="28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书墨香</a:t>
            </a:r>
            <a:r>
              <a:rPr lang="en-US" altLang="zh-CN" sz="28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】</a:t>
            </a:r>
            <a:endParaRPr lang="zh-CN" altLang="en-US" sz="2800" dirty="0">
              <a:solidFill>
                <a:srgbClr val="485F7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0480" y="2469541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9847" y="2469541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78179" y="2469541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63476" y="2469541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34012" y="2469541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170479" y="2576290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565979" y="2576290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978177" y="2566498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359608" y="2576290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734011" y="2576290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59" y="107574"/>
            <a:ext cx="5178563" cy="13594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447" y="5350672"/>
            <a:ext cx="5178563" cy="13594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30" y="1885949"/>
            <a:ext cx="4101891" cy="51319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03812" y="800100"/>
            <a:ext cx="1619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谢谢聆听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23062" y="3162300"/>
            <a:ext cx="444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汇报人</a:t>
            </a: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：</a:t>
            </a:r>
            <a:r>
              <a:rPr lang="en-US" altLang="zh-CN" sz="2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2565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889"/>
            <a:ext cx="6858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9163" y="-661939"/>
            <a:ext cx="2920192" cy="26067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12393" y="243853"/>
            <a:ext cx="1050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绪论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875701" y="3158753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275067" y="3158753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683399" y="3158753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068696" y="3158753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439233" y="3158753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9875700" y="3265502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9271200" y="3265502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683398" y="3255710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064829" y="3265502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439232" y="3265502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1297">
            <a:off x="4053958" y="3087751"/>
            <a:ext cx="4903462" cy="4377174"/>
          </a:xfrm>
          <a:prstGeom prst="rect">
            <a:avLst/>
          </a:prstGeom>
        </p:spPr>
      </p:pic>
      <p:sp>
        <p:nvSpPr>
          <p:cNvPr id="7" name="菱形 6"/>
          <p:cNvSpPr/>
          <p:nvPr/>
        </p:nvSpPr>
        <p:spPr>
          <a:xfrm>
            <a:off x="4648200" y="857250"/>
            <a:ext cx="3314700" cy="339090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524500" y="1621676"/>
            <a:ext cx="1562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壹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59" y="107574"/>
            <a:ext cx="5178563" cy="13594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447" y="5350672"/>
            <a:ext cx="5178563" cy="1359411"/>
          </a:xfrm>
          <a:prstGeom prst="rect">
            <a:avLst/>
          </a:prstGeom>
        </p:spPr>
      </p:pic>
      <p:sp>
        <p:nvSpPr>
          <p:cNvPr id="11" name="菱形 10"/>
          <p:cNvSpPr/>
          <p:nvPr/>
        </p:nvSpPr>
        <p:spPr>
          <a:xfrm>
            <a:off x="4800600" y="1009650"/>
            <a:ext cx="3314700" cy="339090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352550" y="1400175"/>
            <a:ext cx="4057650" cy="40576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93" y="1600200"/>
            <a:ext cx="4610100" cy="4610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33993" y="518204"/>
            <a:ext cx="1050316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18270" y="2719779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17636" y="2719779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25968" y="2719779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11265" y="2719779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81802" y="2719779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9218269" y="2826528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613769" y="2826528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025967" y="2816736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407398" y="2826528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781801" y="2826528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45" y="739800"/>
            <a:ext cx="4834985" cy="64426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1364" y="2033516"/>
            <a:ext cx="3810135" cy="2825087"/>
          </a:xfrm>
          <a:prstGeom prst="rect">
            <a:avLst/>
          </a:prstGeom>
          <a:solidFill>
            <a:srgbClr val="485F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16115" y="2254666"/>
            <a:ext cx="1050316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国学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7" y="263322"/>
            <a:ext cx="4343012" cy="3429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728060" y="2238935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27426" y="2238935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35758" y="2238935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21055" y="2238935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91592" y="2238935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7728060" y="2345684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123560" y="2345684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535758" y="2335892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917189" y="2345684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291592" y="2345684"/>
            <a:ext cx="0" cy="1452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3098042"/>
            <a:ext cx="12192000" cy="3907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50" y="3655592"/>
            <a:ext cx="4504472" cy="27927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207" y="-247667"/>
            <a:ext cx="6858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033993" y="518204"/>
            <a:ext cx="1050316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63857" y="549320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263223" y="549320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71555" y="549320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56852" y="549320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27389" y="549320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863856" y="656069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259356" y="656069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671554" y="646277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052985" y="656069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427388" y="656069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3166281"/>
            <a:ext cx="12192000" cy="3691719"/>
          </a:xfrm>
          <a:prstGeom prst="rect">
            <a:avLst/>
          </a:prstGeom>
          <a:solidFill>
            <a:srgbClr val="485F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531" y="631431"/>
            <a:ext cx="4901587" cy="657777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34351" y="687474"/>
            <a:ext cx="1050316" cy="2308324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030915" y="3429000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30281" y="3429000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38613" y="3429000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3910" y="3429000"/>
            <a:ext cx="492443" cy="29180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594447" y="3429000"/>
            <a:ext cx="492443" cy="2380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8030914" y="3535749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426414" y="3535749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838612" y="3525957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220043" y="3535749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594446" y="3535749"/>
            <a:ext cx="0" cy="14522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51" y="43583"/>
            <a:ext cx="4343012" cy="3429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F71"/>
          </a:solidFill>
          <a:ln>
            <a:solidFill>
              <a:srgbClr val="485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364" y="1479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1297">
            <a:off x="4053958" y="3087751"/>
            <a:ext cx="4903462" cy="4377174"/>
          </a:xfrm>
          <a:prstGeom prst="rect">
            <a:avLst/>
          </a:prstGeom>
        </p:spPr>
      </p:pic>
      <p:sp>
        <p:nvSpPr>
          <p:cNvPr id="7" name="菱形 6"/>
          <p:cNvSpPr/>
          <p:nvPr/>
        </p:nvSpPr>
        <p:spPr>
          <a:xfrm>
            <a:off x="4648200" y="857250"/>
            <a:ext cx="3314700" cy="339090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524500" y="1621676"/>
            <a:ext cx="1562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485F7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59" y="107574"/>
            <a:ext cx="5178563" cy="13594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447" y="5350672"/>
            <a:ext cx="5178563" cy="1359411"/>
          </a:xfrm>
          <a:prstGeom prst="rect">
            <a:avLst/>
          </a:prstGeom>
        </p:spPr>
      </p:pic>
      <p:sp>
        <p:nvSpPr>
          <p:cNvPr id="11" name="菱形 10"/>
          <p:cNvSpPr/>
          <p:nvPr/>
        </p:nvSpPr>
        <p:spPr>
          <a:xfrm>
            <a:off x="4800600" y="1009650"/>
            <a:ext cx="3314700" cy="339090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771C404-B619-4960-AA4A-A2CF6616DA5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2.31.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自定义 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43E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415</Words>
  <Application>Microsoft Office PowerPoint</Application>
  <PresentationFormat>宽屏</PresentationFormat>
  <Paragraphs>141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华文隶书</vt:lpstr>
      <vt:lpstr>隶书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127</cp:revision>
  <dcterms:created xsi:type="dcterms:W3CDTF">2017-08-18T03:02:00Z</dcterms:created>
  <dcterms:modified xsi:type="dcterms:W3CDTF">2021-01-04T14:35:52Z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