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352" r:id="rId14"/>
    <p:sldId id="494" r:id="rId15"/>
    <p:sldId id="495" r:id="rId16"/>
    <p:sldId id="496"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E65"/>
    <a:srgbClr val="FF0911"/>
    <a:srgbClr val="23383C"/>
    <a:srgbClr val="006D5D"/>
    <a:srgbClr val="BD0000"/>
    <a:srgbClr val="D3794E"/>
    <a:srgbClr val="3F9CA1"/>
    <a:srgbClr val="60C0BE"/>
    <a:srgbClr val="9EA383"/>
    <a:srgbClr val="EF91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7778" autoAdjust="0"/>
  </p:normalViewPr>
  <p:slideViewPr>
    <p:cSldViewPr snapToGrid="0" showGuides="1">
      <p:cViewPr varScale="1">
        <p:scale>
          <a:sx n="109" d="100"/>
          <a:sy n="109" d="100"/>
        </p:scale>
        <p:origin x="738"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1/4/2021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3.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3.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0" name="组合 9"/>
          <p:cNvGrpSpPr/>
          <p:nvPr/>
        </p:nvGrpSpPr>
        <p:grpSpPr>
          <a:xfrm>
            <a:off x="4414350" y="589110"/>
            <a:ext cx="2808849" cy="4424974"/>
            <a:chOff x="5217706" y="819840"/>
            <a:chExt cx="3098800" cy="4881754"/>
          </a:xfrm>
        </p:grpSpPr>
        <p:sp>
          <p:nvSpPr>
            <p:cNvPr id="11" name="_14"/>
            <p:cNvSpPr txBox="1">
              <a:spLocks noChangeArrowheads="1"/>
            </p:cNvSpPr>
            <p:nvPr/>
          </p:nvSpPr>
          <p:spPr bwMode="auto">
            <a:xfrm>
              <a:off x="5408397" y="819840"/>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11500" spc="600" dirty="0">
                  <a:solidFill>
                    <a:srgbClr val="386E65"/>
                  </a:solidFill>
                  <a:latin typeface="叶根友刀锋黑草" panose="02010601030101010101" pitchFamily="2" charset="-122"/>
                  <a:ea typeface="叶根友刀锋黑草" panose="02010601030101010101" pitchFamily="2" charset="-122"/>
                </a:rPr>
                <a:t>荷</a:t>
              </a:r>
              <a:endParaRPr lang="zh-CN" sz="11500" spc="600" dirty="0">
                <a:solidFill>
                  <a:srgbClr val="386E65"/>
                </a:solidFill>
                <a:latin typeface="叶根友刀锋黑草" panose="02010601030101010101" pitchFamily="2" charset="-122"/>
                <a:ea typeface="叶根友刀锋黑草" panose="02010601030101010101" pitchFamily="2" charset="-122"/>
              </a:endParaRPr>
            </a:p>
          </p:txBody>
        </p:sp>
        <p:sp>
          <p:nvSpPr>
            <p:cNvPr id="12" name="_14"/>
            <p:cNvSpPr txBox="1">
              <a:spLocks noChangeArrowheads="1"/>
            </p:cNvSpPr>
            <p:nvPr/>
          </p:nvSpPr>
          <p:spPr bwMode="auto">
            <a:xfrm>
              <a:off x="6246212" y="1948057"/>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9600" spc="600" dirty="0">
                  <a:solidFill>
                    <a:srgbClr val="386E65"/>
                  </a:solidFill>
                  <a:latin typeface="叶根友行书繁" panose="02010601030101010101" pitchFamily="2" charset="-122"/>
                  <a:ea typeface="叶根友行书繁" panose="02010601030101010101" pitchFamily="2" charset="-122"/>
                </a:rPr>
                <a:t>花</a:t>
              </a:r>
              <a:endParaRPr lang="zh-CN" sz="9600" spc="600" dirty="0">
                <a:solidFill>
                  <a:srgbClr val="386E65"/>
                </a:solidFill>
                <a:latin typeface="叶根友行书繁" panose="02010601030101010101" pitchFamily="2" charset="-122"/>
                <a:ea typeface="叶根友行书繁" panose="02010601030101010101" pitchFamily="2" charset="-122"/>
              </a:endParaRPr>
            </a:p>
          </p:txBody>
        </p:sp>
        <p:sp>
          <p:nvSpPr>
            <p:cNvPr id="13" name="_14"/>
            <p:cNvSpPr txBox="1">
              <a:spLocks noChangeArrowheads="1"/>
            </p:cNvSpPr>
            <p:nvPr/>
          </p:nvSpPr>
          <p:spPr bwMode="auto">
            <a:xfrm>
              <a:off x="5429947" y="2622762"/>
              <a:ext cx="878156" cy="3039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200000"/>
                </a:lnSpc>
              </a:pPr>
              <a:r>
                <a:rPr lang="zh-CN" altLang="en-US" sz="700" dirty="0">
                  <a:solidFill>
                    <a:srgbClr val="386E65"/>
                  </a:solidFill>
                  <a:latin typeface="微软雅黑" panose="020B0503020204020204" pitchFamily="34" charset="-122"/>
                  <a:ea typeface="微软雅黑" panose="020B0503020204020204" pitchFamily="34" charset="-122"/>
                </a:rPr>
                <a:t>中国风，即在歌曲中加入中国古代一些典故作为创作背景，用现代的音乐唱出古典的味道，唱法多样。曲风偏向传统的东方演奏，加入的是一些东方乐器，通曲音调婉转，回环，有一种传统东方的美感，因为它完全符合“三古三新”标准。</a:t>
              </a:r>
              <a:endParaRPr lang="zh-CN" sz="700" dirty="0">
                <a:solidFill>
                  <a:srgbClr val="386E65"/>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6511983" y="3492589"/>
              <a:ext cx="0" cy="1932362"/>
            </a:xfrm>
            <a:prstGeom prst="line">
              <a:avLst/>
            </a:prstGeom>
            <a:ln>
              <a:solidFill>
                <a:srgbClr val="386E65"/>
              </a:solidFill>
            </a:ln>
          </p:spPr>
          <p:style>
            <a:lnRef idx="1">
              <a:schemeClr val="accent1"/>
            </a:lnRef>
            <a:fillRef idx="0">
              <a:schemeClr val="accent1"/>
            </a:fillRef>
            <a:effectRef idx="0">
              <a:schemeClr val="accent1"/>
            </a:effectRef>
            <a:fontRef idx="minor">
              <a:schemeClr val="tx1"/>
            </a:fontRef>
          </p:style>
        </p:cxnSp>
        <p:sp>
          <p:nvSpPr>
            <p:cNvPr id="15" name="_14"/>
            <p:cNvSpPr txBox="1">
              <a:spLocks noChangeArrowheads="1"/>
            </p:cNvSpPr>
            <p:nvPr/>
          </p:nvSpPr>
          <p:spPr bwMode="auto">
            <a:xfrm>
              <a:off x="6643071" y="3602326"/>
              <a:ext cx="327194" cy="2059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zh-CN" altLang="en-US" sz="2000" dirty="0">
                  <a:solidFill>
                    <a:srgbClr val="386E65"/>
                  </a:solidFill>
                  <a:latin typeface="微软雅黑" panose="020B0503020204020204" pitchFamily="34" charset="-122"/>
                  <a:ea typeface="微软雅黑" panose="020B0503020204020204" pitchFamily="34" charset="-122"/>
                </a:rPr>
                <a:t>工作汇报计划</a:t>
              </a:r>
              <a:endParaRPr lang="zh-CN" sz="2000" dirty="0">
                <a:solidFill>
                  <a:srgbClr val="386E65"/>
                </a:solidFill>
                <a:latin typeface="微软雅黑" panose="020B0503020204020204" pitchFamily="34" charset="-122"/>
                <a:ea typeface="微软雅黑" panose="020B0503020204020204" pitchFamily="34" charset="-122"/>
              </a:endParaRPr>
            </a:p>
          </p:txBody>
        </p:sp>
        <p:sp>
          <p:nvSpPr>
            <p:cNvPr id="16" name="_14"/>
            <p:cNvSpPr txBox="1">
              <a:spLocks noChangeArrowheads="1"/>
            </p:cNvSpPr>
            <p:nvPr/>
          </p:nvSpPr>
          <p:spPr bwMode="auto">
            <a:xfrm>
              <a:off x="6970265" y="3641693"/>
              <a:ext cx="351306" cy="2059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en-US" altLang="zh-CN" sz="2000" dirty="0">
                  <a:solidFill>
                    <a:srgbClr val="386E65"/>
                  </a:solidFill>
                  <a:latin typeface="微软雅黑" panose="020B0503020204020204" pitchFamily="34" charset="-122"/>
                  <a:ea typeface="微软雅黑" panose="020B0503020204020204" pitchFamily="34" charset="-122"/>
                </a:rPr>
                <a:t>INTRODE</a:t>
              </a:r>
              <a:endParaRPr lang="zh-CN" sz="2000" dirty="0">
                <a:solidFill>
                  <a:srgbClr val="386E65"/>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7706" y="4515316"/>
              <a:ext cx="556168" cy="605110"/>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5197" y="1142163"/>
              <a:ext cx="891080" cy="1121276"/>
            </a:xfrm>
            <a:prstGeom prst="rect">
              <a:avLst/>
            </a:prstGeom>
          </p:spPr>
        </p:pic>
      </p:grpSp>
      <p:pic>
        <p:nvPicPr>
          <p:cNvPr id="20" name="图片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4393" y="882284"/>
            <a:ext cx="796064" cy="59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400" y="464426"/>
            <a:ext cx="2168751" cy="16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p:cNvGrpSpPr/>
          <p:nvPr/>
        </p:nvGrpSpPr>
        <p:grpSpPr>
          <a:xfrm>
            <a:off x="3232134" y="387222"/>
            <a:ext cx="4613210" cy="4627094"/>
            <a:chOff x="3524250" y="533400"/>
            <a:chExt cx="4219576" cy="4232276"/>
          </a:xfrm>
        </p:grpSpPr>
        <p:sp>
          <p:nvSpPr>
            <p:cNvPr id="29" name="弧形 28"/>
            <p:cNvSpPr/>
            <p:nvPr/>
          </p:nvSpPr>
          <p:spPr>
            <a:xfrm>
              <a:off x="3524250" y="533400"/>
              <a:ext cx="4219576" cy="4219576"/>
            </a:xfrm>
            <a:prstGeom prst="arc">
              <a:avLst>
                <a:gd name="adj1" fmla="val 6904399"/>
                <a:gd name="adj2" fmla="val 4749740"/>
              </a:avLst>
            </a:prstGeom>
            <a:ln>
              <a:solidFill>
                <a:srgbClr val="386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椭圆 29"/>
            <p:cNvSpPr/>
            <p:nvPr/>
          </p:nvSpPr>
          <p:spPr>
            <a:xfrm>
              <a:off x="5993606" y="4664076"/>
              <a:ext cx="101600" cy="101600"/>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672806" y="4492626"/>
              <a:ext cx="101600" cy="101600"/>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910" y="3960746"/>
            <a:ext cx="2829503" cy="1954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par>
                                <p:cTn id="8" presetID="47" presetClass="entr" presetSubtype="0"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250"/>
                                        <p:tgtEl>
                                          <p:spTgt spid="10"/>
                                        </p:tgtEl>
                                      </p:cBhvr>
                                    </p:animEffect>
                                    <p:anim calcmode="lin" valueType="num">
                                      <p:cBhvr>
                                        <p:cTn id="17" dur="1250" fill="hold"/>
                                        <p:tgtEl>
                                          <p:spTgt spid="10"/>
                                        </p:tgtEl>
                                        <p:attrNameLst>
                                          <p:attrName>ppt_x</p:attrName>
                                        </p:attrNameLst>
                                      </p:cBhvr>
                                      <p:tavLst>
                                        <p:tav tm="0">
                                          <p:val>
                                            <p:strVal val="#ppt_x"/>
                                          </p:val>
                                        </p:tav>
                                        <p:tav tm="100000">
                                          <p:val>
                                            <p:strVal val="#ppt_x"/>
                                          </p:val>
                                        </p:tav>
                                      </p:tavLst>
                                    </p:anim>
                                    <p:anim calcmode="lin" valueType="num">
                                      <p:cBhvr>
                                        <p:cTn id="18" dur="125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3"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3"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工作完成情况</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18" name="8"/>
          <p:cNvGrpSpPr/>
          <p:nvPr/>
        </p:nvGrpSpPr>
        <p:grpSpPr>
          <a:xfrm>
            <a:off x="1487297" y="1620128"/>
            <a:ext cx="5447033" cy="3808216"/>
            <a:chOff x="5447928" y="1701800"/>
            <a:chExt cx="6319745" cy="4390505"/>
          </a:xfrm>
        </p:grpSpPr>
        <p:sp>
          <p:nvSpPr>
            <p:cNvPr id="19" name="3"/>
            <p:cNvSpPr/>
            <p:nvPr/>
          </p:nvSpPr>
          <p:spPr>
            <a:xfrm>
              <a:off x="5447928" y="1701800"/>
              <a:ext cx="6048747" cy="4390504"/>
            </a:xfrm>
            <a:prstGeom prst="rect">
              <a:avLst/>
            </a:prstGeom>
            <a:noFill/>
            <a:ln>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25"/>
            <p:cNvSpPr/>
            <p:nvPr/>
          </p:nvSpPr>
          <p:spPr>
            <a:xfrm rot="5400000" flipH="1">
              <a:off x="9320393" y="3645025"/>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386E65"/>
            </a:solidFill>
            <a:ln>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19"/>
          <p:cNvSpPr txBox="1"/>
          <p:nvPr/>
        </p:nvSpPr>
        <p:spPr>
          <a:xfrm>
            <a:off x="1986373" y="2146477"/>
            <a:ext cx="3646748" cy="369332"/>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基本情况简介</a:t>
            </a:r>
          </a:p>
        </p:txBody>
      </p:sp>
      <p:sp>
        <p:nvSpPr>
          <p:cNvPr id="22" name="TextBox 106"/>
          <p:cNvSpPr txBox="1"/>
          <p:nvPr/>
        </p:nvSpPr>
        <p:spPr>
          <a:xfrm>
            <a:off x="1952716" y="2801918"/>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19"/>
          <p:cNvSpPr txBox="1"/>
          <p:nvPr/>
        </p:nvSpPr>
        <p:spPr>
          <a:xfrm>
            <a:off x="1986373" y="3873226"/>
            <a:ext cx="3646748" cy="369332"/>
          </a:xfrm>
          <a:prstGeom prst="rect">
            <a:avLst/>
          </a:prstGeom>
          <a:noFill/>
        </p:spPr>
        <p:txBody>
          <a:bodyPr wrap="square" lIns="0" tIns="0" rIns="0" bIns="0"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加入你的标题</a:t>
            </a:r>
          </a:p>
        </p:txBody>
      </p:sp>
      <p:sp>
        <p:nvSpPr>
          <p:cNvPr id="24" name="TextBox 106"/>
          <p:cNvSpPr txBox="1"/>
          <p:nvPr/>
        </p:nvSpPr>
        <p:spPr>
          <a:xfrm>
            <a:off x="1952716" y="4471742"/>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5" name="30"/>
          <p:cNvCxnSpPr/>
          <p:nvPr/>
        </p:nvCxnSpPr>
        <p:spPr>
          <a:xfrm>
            <a:off x="2019917" y="2620399"/>
            <a:ext cx="3888351" cy="1"/>
          </a:xfrm>
          <a:prstGeom prst="line">
            <a:avLst/>
          </a:prstGeom>
          <a:ln w="12700">
            <a:solidFill>
              <a:srgbClr val="386E65"/>
            </a:solidFill>
            <a:prstDash val="dash"/>
          </a:ln>
        </p:spPr>
        <p:style>
          <a:lnRef idx="1">
            <a:schemeClr val="accent1"/>
          </a:lnRef>
          <a:fillRef idx="0">
            <a:schemeClr val="accent1"/>
          </a:fillRef>
          <a:effectRef idx="0">
            <a:schemeClr val="accent1"/>
          </a:effectRef>
          <a:fontRef idx="minor">
            <a:schemeClr val="tx1"/>
          </a:fontRef>
        </p:style>
      </p:cxnSp>
      <p:cxnSp>
        <p:nvCxnSpPr>
          <p:cNvPr id="26" name="31"/>
          <p:cNvCxnSpPr/>
          <p:nvPr/>
        </p:nvCxnSpPr>
        <p:spPr>
          <a:xfrm>
            <a:off x="2019917" y="4340859"/>
            <a:ext cx="3888351" cy="1"/>
          </a:xfrm>
          <a:prstGeom prst="line">
            <a:avLst/>
          </a:prstGeom>
          <a:ln w="12700">
            <a:solidFill>
              <a:srgbClr val="386E65"/>
            </a:solidFill>
            <a:prstDash val="dash"/>
          </a:ln>
        </p:spPr>
        <p:style>
          <a:lnRef idx="1">
            <a:schemeClr val="accent1"/>
          </a:lnRef>
          <a:fillRef idx="0">
            <a:schemeClr val="accent1"/>
          </a:fillRef>
          <a:effectRef idx="0">
            <a:schemeClr val="accent1"/>
          </a:effectRef>
          <a:fontRef idx="minor">
            <a:schemeClr val="tx1"/>
          </a:fontRef>
        </p:style>
      </p:cxnSp>
      <p:sp>
        <p:nvSpPr>
          <p:cNvPr id="27" name="TextBox 5"/>
          <p:cNvSpPr txBox="1"/>
          <p:nvPr/>
        </p:nvSpPr>
        <p:spPr>
          <a:xfrm>
            <a:off x="7065055" y="4529122"/>
            <a:ext cx="4493538" cy="1169551"/>
          </a:xfrm>
          <a:prstGeom prst="rect">
            <a:avLst/>
          </a:prstGeom>
          <a:noFill/>
        </p:spPr>
        <p:txBody>
          <a:bodyPr wrap="non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8" name="矩形 27"/>
          <p:cNvSpPr/>
          <p:nvPr/>
        </p:nvSpPr>
        <p:spPr>
          <a:xfrm>
            <a:off x="7166174" y="1620127"/>
            <a:ext cx="4511706" cy="2653993"/>
          </a:xfrm>
          <a:prstGeom prst="rect">
            <a:avLst/>
          </a:prstGeom>
          <a:blipFill dpi="0" rotWithShape="1">
            <a:blip r:embed="rId4"/>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工作完成情况</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sp>
        <p:nvSpPr>
          <p:cNvPr id="5" name="椭圆 4"/>
          <p:cNvSpPr/>
          <p:nvPr/>
        </p:nvSpPr>
        <p:spPr>
          <a:xfrm>
            <a:off x="1841506" y="2124252"/>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6" name="直接连接符 5"/>
          <p:cNvCxnSpPr/>
          <p:nvPr/>
        </p:nvCxnSpPr>
        <p:spPr>
          <a:xfrm>
            <a:off x="2405944" y="239098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标题 11"/>
          <p:cNvSpPr txBox="1"/>
          <p:nvPr/>
        </p:nvSpPr>
        <p:spPr>
          <a:xfrm>
            <a:off x="3435485" y="2170396"/>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椭圆 10"/>
          <p:cNvSpPr/>
          <p:nvPr/>
        </p:nvSpPr>
        <p:spPr>
          <a:xfrm>
            <a:off x="1841507" y="3312681"/>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12" name="直接连接符 11"/>
          <p:cNvCxnSpPr/>
          <p:nvPr/>
        </p:nvCxnSpPr>
        <p:spPr>
          <a:xfrm>
            <a:off x="2405945" y="3579413"/>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3435486" y="3358825"/>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1841507" y="4562514"/>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15" name="直接连接符 14"/>
          <p:cNvCxnSpPr/>
          <p:nvPr/>
        </p:nvCxnSpPr>
        <p:spPr>
          <a:xfrm>
            <a:off x="2405945" y="482924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6" name="标题 11"/>
          <p:cNvSpPr txBox="1"/>
          <p:nvPr/>
        </p:nvSpPr>
        <p:spPr>
          <a:xfrm>
            <a:off x="3435486" y="4608658"/>
            <a:ext cx="3515645"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8435870" y="1511605"/>
            <a:ext cx="1997088" cy="2027324"/>
            <a:chOff x="1834368" y="1875199"/>
            <a:chExt cx="2613843" cy="2653418"/>
          </a:xfrm>
        </p:grpSpPr>
        <p:sp>
          <p:nvSpPr>
            <p:cNvPr id="18" name="五角星 18"/>
            <p:cNvSpPr/>
            <p:nvPr/>
          </p:nvSpPr>
          <p:spPr>
            <a:xfrm rot="2134838">
              <a:off x="1834368" y="1875199"/>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19" name="淘宝店chenying0907出品 7"/>
            <p:cNvGrpSpPr/>
            <p:nvPr/>
          </p:nvGrpSpPr>
          <p:grpSpPr>
            <a:xfrm>
              <a:off x="2855799" y="2551935"/>
              <a:ext cx="594439" cy="597338"/>
              <a:chOff x="1912141" y="1824035"/>
              <a:chExt cx="488159" cy="490540"/>
            </a:xfrm>
            <a:solidFill>
              <a:srgbClr val="FFFFFF"/>
            </a:solidFill>
          </p:grpSpPr>
          <p:sp>
            <p:nvSpPr>
              <p:cNvPr id="21" name="饼形 21"/>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2" name="饼形 22"/>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latin typeface="微软雅黑" panose="020B0503020204020204" pitchFamily="34" charset="-122"/>
                  <a:ea typeface="微软雅黑" panose="020B0503020204020204" pitchFamily="34" charset="-122"/>
                </a:endParaRPr>
              </a:p>
            </p:txBody>
          </p:sp>
        </p:grpSp>
        <p:sp>
          <p:nvSpPr>
            <p:cNvPr id="20" name="TextBox 39"/>
            <p:cNvSpPr txBox="1"/>
            <p:nvPr/>
          </p:nvSpPr>
          <p:spPr>
            <a:xfrm>
              <a:off x="2286507" y="3227788"/>
              <a:ext cx="172821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grpSp>
        <p:nvGrpSpPr>
          <p:cNvPr id="23" name="组合 22"/>
          <p:cNvGrpSpPr/>
          <p:nvPr/>
        </p:nvGrpSpPr>
        <p:grpSpPr>
          <a:xfrm>
            <a:off x="7122997" y="3150426"/>
            <a:ext cx="1997088" cy="2027324"/>
            <a:chOff x="4932854" y="1866254"/>
            <a:chExt cx="2613843" cy="2653418"/>
          </a:xfrm>
        </p:grpSpPr>
        <p:sp>
          <p:nvSpPr>
            <p:cNvPr id="24" name="五角星 18"/>
            <p:cNvSpPr/>
            <p:nvPr/>
          </p:nvSpPr>
          <p:spPr>
            <a:xfrm rot="2134838">
              <a:off x="4932854"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64B45"/>
                </a:solidFill>
                <a:latin typeface="微软雅黑" panose="020B0503020204020204" pitchFamily="34" charset="-122"/>
                <a:ea typeface="微软雅黑" panose="020B0503020204020204" pitchFamily="34" charset="-122"/>
              </a:endParaRPr>
            </a:p>
          </p:txBody>
        </p:sp>
        <p:sp>
          <p:nvSpPr>
            <p:cNvPr id="25" name="TextBox 41"/>
            <p:cNvSpPr txBox="1"/>
            <p:nvPr/>
          </p:nvSpPr>
          <p:spPr>
            <a:xfrm>
              <a:off x="5443956" y="3225734"/>
              <a:ext cx="157839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nvGrpSpPr>
            <p:cNvPr id="26" name="淘宝店chenying0907出品 14"/>
            <p:cNvGrpSpPr/>
            <p:nvPr/>
          </p:nvGrpSpPr>
          <p:grpSpPr>
            <a:xfrm>
              <a:off x="5838349" y="2552874"/>
              <a:ext cx="812829" cy="570696"/>
              <a:chOff x="2409665" y="939861"/>
              <a:chExt cx="5638961" cy="3959164"/>
            </a:xfrm>
            <a:solidFill>
              <a:schemeClr val="bg2">
                <a:lumMod val="50000"/>
              </a:schemeClr>
            </a:solidFill>
          </p:grpSpPr>
          <p:sp>
            <p:nvSpPr>
              <p:cNvPr id="27"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8"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9"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9450113" y="3354208"/>
            <a:ext cx="1997088" cy="2027324"/>
            <a:chOff x="8239167" y="1866254"/>
            <a:chExt cx="2613843" cy="2653418"/>
          </a:xfrm>
        </p:grpSpPr>
        <p:sp>
          <p:nvSpPr>
            <p:cNvPr id="31" name="五角星 18"/>
            <p:cNvSpPr/>
            <p:nvPr/>
          </p:nvSpPr>
          <p:spPr>
            <a:xfrm rot="2134838">
              <a:off x="8239167"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32" name="TextBox 43"/>
            <p:cNvSpPr txBox="1"/>
            <p:nvPr/>
          </p:nvSpPr>
          <p:spPr>
            <a:xfrm>
              <a:off x="8731852" y="3225734"/>
              <a:ext cx="1728212" cy="823739"/>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sp>
          <p:nvSpPr>
            <p:cNvPr id="33" name="25"/>
            <p:cNvSpPr/>
            <p:nvPr/>
          </p:nvSpPr>
          <p:spPr>
            <a:xfrm>
              <a:off x="9304719" y="2521726"/>
              <a:ext cx="624752" cy="632195"/>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anim calcmode="lin" valueType="num">
                                      <p:cBhvr>
                                        <p:cTn id="60" dur="500" fill="hold"/>
                                        <p:tgtEl>
                                          <p:spTgt spid="23"/>
                                        </p:tgtEl>
                                        <p:attrNameLst>
                                          <p:attrName>ppt_x</p:attrName>
                                        </p:attrNameLst>
                                      </p:cBhvr>
                                      <p:tavLst>
                                        <p:tav tm="0">
                                          <p:val>
                                            <p:strVal val="#ppt_x"/>
                                          </p:val>
                                        </p:tav>
                                        <p:tav tm="100000">
                                          <p:val>
                                            <p:strVal val="#ppt_x"/>
                                          </p:val>
                                        </p:tav>
                                      </p:tavLst>
                                    </p:anim>
                                    <p:anim calcmode="lin" valueType="num">
                                      <p:cBhvr>
                                        <p:cTn id="61" dur="5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anim calcmode="lin" valueType="num">
                                      <p:cBhvr>
                                        <p:cTn id="66" dur="500" fill="hold"/>
                                        <p:tgtEl>
                                          <p:spTgt spid="30"/>
                                        </p:tgtEl>
                                        <p:attrNameLst>
                                          <p:attrName>ppt_x</p:attrName>
                                        </p:attrNameLst>
                                      </p:cBhvr>
                                      <p:tavLst>
                                        <p:tav tm="0">
                                          <p:val>
                                            <p:strVal val="#ppt_x"/>
                                          </p:val>
                                        </p:tav>
                                        <p:tav tm="100000">
                                          <p:val>
                                            <p:strVal val="#ppt_x"/>
                                          </p:val>
                                        </p:tav>
                                      </p:tavLst>
                                    </p:anim>
                                    <p:anim calcmode="lin" valueType="num">
                                      <p:cBhvr>
                                        <p:cTn id="6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P spid="13" grpId="0"/>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工作完成情况</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5" name="组合 4"/>
          <p:cNvGrpSpPr/>
          <p:nvPr/>
        </p:nvGrpSpPr>
        <p:grpSpPr>
          <a:xfrm>
            <a:off x="2388855" y="1547791"/>
            <a:ext cx="8109388" cy="4080776"/>
            <a:chOff x="894812" y="1055293"/>
            <a:chExt cx="6988122" cy="3516538"/>
          </a:xfrm>
        </p:grpSpPr>
        <p:sp>
          <p:nvSpPr>
            <p:cNvPr id="6" name="文本框 27"/>
            <p:cNvSpPr txBox="1"/>
            <p:nvPr/>
          </p:nvSpPr>
          <p:spPr>
            <a:xfrm>
              <a:off x="1210656" y="1369259"/>
              <a:ext cx="6672278" cy="680292"/>
            </a:xfrm>
            <a:prstGeom prst="rect">
              <a:avLst/>
            </a:prstGeom>
            <a:solidFill>
              <a:srgbClr val="386E65"/>
            </a:solidFill>
            <a:ln w="12700">
              <a:noFill/>
            </a:ln>
          </p:spPr>
          <p:txBody>
            <a:bodyPr wrap="square" lIns="68580" tIns="34290" rIns="68580" bIns="34290" rtlCol="0">
              <a:spAutoFit/>
            </a:bodyPr>
            <a:lstStyle/>
            <a:p>
              <a:pPr indent="539750">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0" name="矩形 9"/>
            <p:cNvSpPr/>
            <p:nvPr/>
          </p:nvSpPr>
          <p:spPr bwMode="auto">
            <a:xfrm>
              <a:off x="894812" y="1055293"/>
              <a:ext cx="1447306" cy="318475"/>
            </a:xfrm>
            <a:prstGeom prst="rect">
              <a:avLst/>
            </a:prstGeom>
            <a:solidFill>
              <a:srgbClr val="386E65"/>
            </a:solidFill>
            <a:ln>
              <a:noFill/>
            </a:ln>
          </p:spPr>
          <p:txBody>
            <a:bodyPr vert="horz" wrap="square" lIns="68580" tIns="34290" rIns="68580" bIns="34290" numCol="1" rtlCol="0" anchor="t" anchorCtr="0" compatLnSpc="1"/>
            <a:lstStyle/>
            <a:p>
              <a:pPr algn="ctr"/>
              <a:r>
                <a:rPr lang="zh-CN" altLang="en-US" b="1" dirty="0">
                  <a:solidFill>
                    <a:schemeClr val="bg1"/>
                  </a:solidFill>
                  <a:latin typeface="微软雅黑" panose="020B0503020204020204" pitchFamily="34" charset="-122"/>
                  <a:ea typeface="微软雅黑" panose="020B0503020204020204" pitchFamily="34" charset="-122"/>
                </a:rPr>
                <a:t>标题内容一</a:t>
              </a:r>
            </a:p>
          </p:txBody>
        </p:sp>
        <p:sp>
          <p:nvSpPr>
            <p:cNvPr id="11" name="文本框 15"/>
            <p:cNvSpPr txBox="1"/>
            <p:nvPr/>
          </p:nvSpPr>
          <p:spPr>
            <a:xfrm>
              <a:off x="1210656" y="2626631"/>
              <a:ext cx="6672278" cy="680292"/>
            </a:xfrm>
            <a:prstGeom prst="rect">
              <a:avLst/>
            </a:prstGeom>
            <a:solidFill>
              <a:srgbClr val="386E65"/>
            </a:solidFill>
            <a:ln w="12700">
              <a:noFill/>
            </a:ln>
          </p:spPr>
          <p:txBody>
            <a:bodyPr wrap="square" lIns="68580" tIns="34290" rIns="68580" bIns="34290" rtlCol="0">
              <a:spAutoFit/>
            </a:bodyPr>
            <a:lstStyle/>
            <a:p>
              <a:pPr indent="539750">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2" name="矩形 11"/>
            <p:cNvSpPr/>
            <p:nvPr/>
          </p:nvSpPr>
          <p:spPr bwMode="auto">
            <a:xfrm>
              <a:off x="894812" y="2312665"/>
              <a:ext cx="1447306" cy="318475"/>
            </a:xfrm>
            <a:prstGeom prst="rect">
              <a:avLst/>
            </a:prstGeom>
            <a:solidFill>
              <a:srgbClr val="386E65"/>
            </a:solidFill>
            <a:ln>
              <a:noFill/>
            </a:ln>
          </p:spPr>
          <p:txBody>
            <a:bodyPr vert="horz" wrap="square" lIns="68580" tIns="34290" rIns="68580" bIns="34290" numCol="1" rtlCol="0" anchor="t" anchorCtr="0" compatLnSpc="1"/>
            <a:lstStyle/>
            <a:p>
              <a:pPr algn="ctr"/>
              <a:r>
                <a:rPr lang="zh-CN" altLang="en-US" b="1" dirty="0">
                  <a:solidFill>
                    <a:schemeClr val="bg1"/>
                  </a:solidFill>
                  <a:latin typeface="微软雅黑" panose="020B0503020204020204" pitchFamily="34" charset="-122"/>
                  <a:ea typeface="微软雅黑" panose="020B0503020204020204" pitchFamily="34" charset="-122"/>
                </a:rPr>
                <a:t>标题内容二</a:t>
              </a:r>
            </a:p>
          </p:txBody>
        </p:sp>
        <p:sp>
          <p:nvSpPr>
            <p:cNvPr id="13" name="文本框 24"/>
            <p:cNvSpPr txBox="1"/>
            <p:nvPr/>
          </p:nvSpPr>
          <p:spPr>
            <a:xfrm>
              <a:off x="1210656" y="3891539"/>
              <a:ext cx="6672278" cy="680292"/>
            </a:xfrm>
            <a:prstGeom prst="rect">
              <a:avLst/>
            </a:prstGeom>
            <a:solidFill>
              <a:srgbClr val="386E65"/>
            </a:solidFill>
            <a:ln w="12700">
              <a:noFill/>
            </a:ln>
          </p:spPr>
          <p:txBody>
            <a:bodyPr wrap="square" lIns="68580" tIns="34290" rIns="68580" bIns="34290" rtlCol="0">
              <a:spAutoFit/>
            </a:bodyPr>
            <a:lstStyle/>
            <a:p>
              <a:pPr indent="539750">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4" name="矩形 13"/>
            <p:cNvSpPr/>
            <p:nvPr/>
          </p:nvSpPr>
          <p:spPr bwMode="auto">
            <a:xfrm>
              <a:off x="894812" y="3570037"/>
              <a:ext cx="1447306" cy="318475"/>
            </a:xfrm>
            <a:prstGeom prst="rect">
              <a:avLst/>
            </a:prstGeom>
            <a:solidFill>
              <a:srgbClr val="386E65"/>
            </a:solidFill>
            <a:ln>
              <a:noFill/>
            </a:ln>
          </p:spPr>
          <p:txBody>
            <a:bodyPr vert="horz" wrap="square" lIns="68580" tIns="34290" rIns="68580" bIns="34290" numCol="1" rtlCol="0" anchor="t" anchorCtr="0" compatLnSpc="1"/>
            <a:lstStyle/>
            <a:p>
              <a:pPr algn="ctr"/>
              <a:r>
                <a:rPr lang="zh-CN" altLang="en-US" b="1" dirty="0">
                  <a:solidFill>
                    <a:schemeClr val="bg1"/>
                  </a:solidFill>
                  <a:latin typeface="微软雅黑" panose="020B0503020204020204" pitchFamily="34" charset="-122"/>
                  <a:ea typeface="微软雅黑" panose="020B0503020204020204" pitchFamily="34" charset="-122"/>
                </a:rPr>
                <a:t>标题内容三</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工作完成情况</a:t>
              </a:r>
            </a:p>
          </p:txBody>
        </p:sp>
        <p:pic>
          <p:nvPicPr>
            <p:cNvPr id="9" name="图片 28" descr="C_108.jpg"/>
            <p:cNvPicPr>
              <a:picLocks noChangeAspect="1"/>
            </p:cNvPicPr>
            <p:nvPr/>
          </p:nvPicPr>
          <p:blipFill>
            <a:blip r:embed="rId5"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5" name="组合 4"/>
          <p:cNvGrpSpPr/>
          <p:nvPr/>
        </p:nvGrpSpPr>
        <p:grpSpPr>
          <a:xfrm>
            <a:off x="1833376" y="1593807"/>
            <a:ext cx="4085108" cy="4029018"/>
            <a:chOff x="1590968" y="2225898"/>
            <a:chExt cx="4085108" cy="4029018"/>
          </a:xfrm>
          <a:solidFill>
            <a:srgbClr val="386E65"/>
          </a:solidFill>
        </p:grpSpPr>
        <p:grpSp>
          <p:nvGrpSpPr>
            <p:cNvPr id="6" name="Group 2"/>
            <p:cNvGrpSpPr/>
            <p:nvPr/>
          </p:nvGrpSpPr>
          <p:grpSpPr bwMode="auto">
            <a:xfrm>
              <a:off x="1590968" y="2225898"/>
              <a:ext cx="4085108" cy="4029018"/>
              <a:chOff x="0" y="0"/>
              <a:chExt cx="4289197" cy="4230768"/>
            </a:xfrm>
            <a:grpFill/>
          </p:grpSpPr>
          <p:grpSp>
            <p:nvGrpSpPr>
              <p:cNvPr id="11" name="Group 3"/>
              <p:cNvGrpSpPr/>
              <p:nvPr/>
            </p:nvGrpSpPr>
            <p:grpSpPr bwMode="auto">
              <a:xfrm>
                <a:off x="0" y="0"/>
                <a:ext cx="4289197" cy="4230768"/>
                <a:chOff x="0" y="0"/>
                <a:chExt cx="4289197" cy="4230768"/>
              </a:xfrm>
              <a:grpFill/>
            </p:grpSpPr>
            <p:sp>
              <p:nvSpPr>
                <p:cNvPr id="13" name="AutoShape 4"/>
                <p:cNvSpPr/>
                <p:nvPr/>
              </p:nvSpPr>
              <p:spPr bwMode="auto">
                <a:xfrm rot="1075248">
                  <a:off x="2398713" y="49026"/>
                  <a:ext cx="487362" cy="1054216"/>
                </a:xfrm>
                <a:custGeom>
                  <a:avLst/>
                  <a:gdLst>
                    <a:gd name="T0" fmla="*/ 243681 w 21310"/>
                    <a:gd name="T1" fmla="*/ 527108 h 21600"/>
                    <a:gd name="T2" fmla="*/ 243681 w 21310"/>
                    <a:gd name="T3" fmla="*/ 527108 h 21600"/>
                    <a:gd name="T4" fmla="*/ 243681 w 21310"/>
                    <a:gd name="T5" fmla="*/ 527108 h 21600"/>
                    <a:gd name="T6" fmla="*/ 243681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4" name="AutoShape 5"/>
                <p:cNvSpPr/>
                <p:nvPr/>
              </p:nvSpPr>
              <p:spPr bwMode="auto">
                <a:xfrm rot="1075248">
                  <a:off x="2317750" y="561846"/>
                  <a:ext cx="487363" cy="527108"/>
                </a:xfrm>
                <a:custGeom>
                  <a:avLst/>
                  <a:gdLst>
                    <a:gd name="T0" fmla="*/ 243682 w 21600"/>
                    <a:gd name="T1" fmla="*/ 263554 h 21600"/>
                    <a:gd name="T2" fmla="*/ 243682 w 21600"/>
                    <a:gd name="T3" fmla="*/ 263554 h 21600"/>
                    <a:gd name="T4" fmla="*/ 243682 w 21600"/>
                    <a:gd name="T5" fmla="*/ 263554 h 21600"/>
                    <a:gd name="T6" fmla="*/ 243682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5" name="AutoShape 6"/>
                <p:cNvSpPr/>
                <p:nvPr/>
              </p:nvSpPr>
              <p:spPr bwMode="auto">
                <a:xfrm rot="-9724744">
                  <a:off x="1403350" y="3127527"/>
                  <a:ext cx="487363" cy="1054216"/>
                </a:xfrm>
                <a:custGeom>
                  <a:avLst/>
                  <a:gdLst>
                    <a:gd name="T0" fmla="*/ 243682 w 21310"/>
                    <a:gd name="T1" fmla="*/ 527108 h 21600"/>
                    <a:gd name="T2" fmla="*/ 243682 w 21310"/>
                    <a:gd name="T3" fmla="*/ 527108 h 21600"/>
                    <a:gd name="T4" fmla="*/ 243682 w 21310"/>
                    <a:gd name="T5" fmla="*/ 527108 h 21600"/>
                    <a:gd name="T6" fmla="*/ 243682 w 21310"/>
                    <a:gd name="T7" fmla="*/ 5271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6" name="AutoShape 7"/>
                <p:cNvSpPr/>
                <p:nvPr/>
              </p:nvSpPr>
              <p:spPr bwMode="auto">
                <a:xfrm rot="-9724744">
                  <a:off x="1484313" y="3141816"/>
                  <a:ext cx="487362" cy="527108"/>
                </a:xfrm>
                <a:custGeom>
                  <a:avLst/>
                  <a:gdLst>
                    <a:gd name="T0" fmla="*/ 243681 w 21600"/>
                    <a:gd name="T1" fmla="*/ 263554 h 21600"/>
                    <a:gd name="T2" fmla="*/ 243681 w 21600"/>
                    <a:gd name="T3" fmla="*/ 263554 h 21600"/>
                    <a:gd name="T4" fmla="*/ 243681 w 21600"/>
                    <a:gd name="T5" fmla="*/ 263554 h 21600"/>
                    <a:gd name="T6" fmla="*/ 243681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7" name="AutoShape 8"/>
                <p:cNvSpPr/>
                <p:nvPr/>
              </p:nvSpPr>
              <p:spPr bwMode="auto">
                <a:xfrm rot="5400000">
                  <a:off x="3518666"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8" name="AutoShape 9"/>
                <p:cNvSpPr/>
                <p:nvPr/>
              </p:nvSpPr>
              <p:spPr bwMode="auto">
                <a:xfrm rot="5400000">
                  <a:off x="325672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19" name="AutoShape 10"/>
                <p:cNvSpPr/>
                <p:nvPr/>
              </p:nvSpPr>
              <p:spPr bwMode="auto">
                <a:xfrm rot="-5400005">
                  <a:off x="283341" y="1588335"/>
                  <a:ext cx="487416" cy="1054100"/>
                </a:xfrm>
                <a:custGeom>
                  <a:avLst/>
                  <a:gdLst>
                    <a:gd name="T0" fmla="*/ 243708 w 21310"/>
                    <a:gd name="T1" fmla="*/ 527050 h 21600"/>
                    <a:gd name="T2" fmla="*/ 243708 w 21310"/>
                    <a:gd name="T3" fmla="*/ 527050 h 21600"/>
                    <a:gd name="T4" fmla="*/ 243708 w 21310"/>
                    <a:gd name="T5" fmla="*/ 527050 h 21600"/>
                    <a:gd name="T6" fmla="*/ 243708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0" name="AutoShape 11"/>
                <p:cNvSpPr/>
                <p:nvPr/>
              </p:nvSpPr>
              <p:spPr bwMode="auto">
                <a:xfrm rot="-5400005">
                  <a:off x="545279" y="1851860"/>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1" name="AutoShape 12"/>
                <p:cNvSpPr/>
                <p:nvPr/>
              </p:nvSpPr>
              <p:spPr bwMode="auto">
                <a:xfrm rot="3237253">
                  <a:off x="3209898" y="63652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2" name="AutoShape 13"/>
                <p:cNvSpPr/>
                <p:nvPr/>
              </p:nvSpPr>
              <p:spPr bwMode="auto">
                <a:xfrm rot="3237253">
                  <a:off x="2998760" y="1054054"/>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3" name="AutoShape 14"/>
                <p:cNvSpPr/>
                <p:nvPr/>
              </p:nvSpPr>
              <p:spPr bwMode="auto">
                <a:xfrm rot="-7562734">
                  <a:off x="593698" y="2540145"/>
                  <a:ext cx="485828" cy="1054100"/>
                </a:xfrm>
                <a:custGeom>
                  <a:avLst/>
                  <a:gdLst>
                    <a:gd name="T0" fmla="*/ 242914 w 21310"/>
                    <a:gd name="T1" fmla="*/ 527050 h 21600"/>
                    <a:gd name="T2" fmla="*/ 242914 w 21310"/>
                    <a:gd name="T3" fmla="*/ 527050 h 21600"/>
                    <a:gd name="T4" fmla="*/ 242914 w 21310"/>
                    <a:gd name="T5" fmla="*/ 527050 h 21600"/>
                    <a:gd name="T6" fmla="*/ 242914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8"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4" name="AutoShape 15"/>
                <p:cNvSpPr/>
                <p:nvPr/>
              </p:nvSpPr>
              <p:spPr bwMode="auto">
                <a:xfrm rot="-7562734">
                  <a:off x="804835" y="2649666"/>
                  <a:ext cx="485828" cy="527050"/>
                </a:xfrm>
                <a:custGeom>
                  <a:avLst/>
                  <a:gdLst>
                    <a:gd name="T0" fmla="*/ 242914 w 21600"/>
                    <a:gd name="T1" fmla="*/ 263525 h 21600"/>
                    <a:gd name="T2" fmla="*/ 242914 w 21600"/>
                    <a:gd name="T3" fmla="*/ 263525 h 21600"/>
                    <a:gd name="T4" fmla="*/ 242914 w 21600"/>
                    <a:gd name="T5" fmla="*/ 263525 h 21600"/>
                    <a:gd name="T6" fmla="*/ 242914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5" name="AutoShape 16"/>
                <p:cNvSpPr/>
                <p:nvPr/>
              </p:nvSpPr>
              <p:spPr bwMode="auto">
                <a:xfrm rot="7561241">
                  <a:off x="3209105" y="2539351"/>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6" name="AutoShape 17"/>
                <p:cNvSpPr/>
                <p:nvPr/>
              </p:nvSpPr>
              <p:spPr bwMode="auto">
                <a:xfrm rot="7561241">
                  <a:off x="2997966" y="2648872"/>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7" name="AutoShape 18"/>
                <p:cNvSpPr/>
                <p:nvPr/>
              </p:nvSpPr>
              <p:spPr bwMode="auto">
                <a:xfrm rot="-3238786">
                  <a:off x="592905" y="637318"/>
                  <a:ext cx="487415" cy="1054100"/>
                </a:xfrm>
                <a:custGeom>
                  <a:avLst/>
                  <a:gdLst>
                    <a:gd name="T0" fmla="*/ 243707 w 21310"/>
                    <a:gd name="T1" fmla="*/ 527050 h 21600"/>
                    <a:gd name="T2" fmla="*/ 243707 w 21310"/>
                    <a:gd name="T3" fmla="*/ 527050 h 21600"/>
                    <a:gd name="T4" fmla="*/ 243707 w 21310"/>
                    <a:gd name="T5" fmla="*/ 527050 h 21600"/>
                    <a:gd name="T6" fmla="*/ 243707 w 21310"/>
                    <a:gd name="T7" fmla="*/ 5270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8" name="AutoShape 19"/>
                <p:cNvSpPr/>
                <p:nvPr/>
              </p:nvSpPr>
              <p:spPr bwMode="auto">
                <a:xfrm rot="-3238786">
                  <a:off x="804041" y="1054848"/>
                  <a:ext cx="487416" cy="527050"/>
                </a:xfrm>
                <a:custGeom>
                  <a:avLst/>
                  <a:gdLst>
                    <a:gd name="T0" fmla="*/ 243708 w 21600"/>
                    <a:gd name="T1" fmla="*/ 263525 h 21600"/>
                    <a:gd name="T2" fmla="*/ 243708 w 21600"/>
                    <a:gd name="T3" fmla="*/ 263525 h 21600"/>
                    <a:gd name="T4" fmla="*/ 243708 w 21600"/>
                    <a:gd name="T5" fmla="*/ 263525 h 21600"/>
                    <a:gd name="T6" fmla="*/ 243708 w 21600"/>
                    <a:gd name="T7" fmla="*/ 263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29" name="AutoShape 20"/>
                <p:cNvSpPr/>
                <p:nvPr/>
              </p:nvSpPr>
              <p:spPr bwMode="auto">
                <a:xfrm rot="9719599">
                  <a:off x="2401888" y="3127527"/>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0" name="AutoShape 21"/>
                <p:cNvSpPr/>
                <p:nvPr/>
              </p:nvSpPr>
              <p:spPr bwMode="auto">
                <a:xfrm rot="9719599">
                  <a:off x="2320925" y="314181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1" name="AutoShape 22"/>
                <p:cNvSpPr/>
                <p:nvPr/>
              </p:nvSpPr>
              <p:spPr bwMode="auto">
                <a:xfrm rot="-1080405">
                  <a:off x="1401763" y="50615"/>
                  <a:ext cx="485775" cy="1052627"/>
                </a:xfrm>
                <a:custGeom>
                  <a:avLst/>
                  <a:gdLst>
                    <a:gd name="T0" fmla="*/ 242887 w 21310"/>
                    <a:gd name="T1" fmla="*/ 526314 h 21600"/>
                    <a:gd name="T2" fmla="*/ 242887 w 21310"/>
                    <a:gd name="T3" fmla="*/ 526314 h 21600"/>
                    <a:gd name="T4" fmla="*/ 242887 w 21310"/>
                    <a:gd name="T5" fmla="*/ 526314 h 21600"/>
                    <a:gd name="T6" fmla="*/ 242887 w 21310"/>
                    <a:gd name="T7" fmla="*/ 526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10" h="21600">
                      <a:moveTo>
                        <a:pt x="21247" y="10573"/>
                      </a:moveTo>
                      <a:lnTo>
                        <a:pt x="17364" y="5258"/>
                      </a:lnTo>
                      <a:cubicBezTo>
                        <a:pt x="16728" y="4388"/>
                        <a:pt x="14991" y="3847"/>
                        <a:pt x="13131" y="3847"/>
                      </a:cubicBezTo>
                      <a:cubicBezTo>
                        <a:pt x="13119" y="3847"/>
                        <a:pt x="13108" y="3847"/>
                        <a:pt x="13097" y="3847"/>
                      </a:cubicBezTo>
                      <a:lnTo>
                        <a:pt x="12219" y="3847"/>
                      </a:lnTo>
                      <a:lnTo>
                        <a:pt x="9090" y="3847"/>
                      </a:lnTo>
                      <a:lnTo>
                        <a:pt x="8213" y="3847"/>
                      </a:lnTo>
                      <a:cubicBezTo>
                        <a:pt x="8202" y="3847"/>
                        <a:pt x="8191" y="3847"/>
                        <a:pt x="8179" y="3847"/>
                      </a:cubicBezTo>
                      <a:cubicBezTo>
                        <a:pt x="6319" y="3847"/>
                        <a:pt x="4582" y="4388"/>
                        <a:pt x="3946" y="5258"/>
                      </a:cubicBezTo>
                      <a:lnTo>
                        <a:pt x="63" y="10573"/>
                      </a:lnTo>
                      <a:cubicBezTo>
                        <a:pt x="-145" y="10858"/>
                        <a:pt x="179" y="11168"/>
                        <a:pt x="787" y="11266"/>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6"/>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sp>
              <p:nvSpPr>
                <p:cNvPr id="32" name="AutoShape 23"/>
                <p:cNvSpPr/>
                <p:nvPr/>
              </p:nvSpPr>
              <p:spPr bwMode="auto">
                <a:xfrm rot="-1080405">
                  <a:off x="1482725" y="561846"/>
                  <a:ext cx="485775" cy="527108"/>
                </a:xfrm>
                <a:custGeom>
                  <a:avLst/>
                  <a:gdLst>
                    <a:gd name="T0" fmla="*/ 242888 w 21600"/>
                    <a:gd name="T1" fmla="*/ 263554 h 21600"/>
                    <a:gd name="T2" fmla="*/ 242888 w 21600"/>
                    <a:gd name="T3" fmla="*/ 263554 h 21600"/>
                    <a:gd name="T4" fmla="*/ 242888 w 21600"/>
                    <a:gd name="T5" fmla="*/ 263554 h 21600"/>
                    <a:gd name="T6" fmla="*/ 242888 w 21600"/>
                    <a:gd name="T7" fmla="*/ 2635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961" y="0"/>
                      </a:moveTo>
                      <a:lnTo>
                        <a:pt x="1171" y="7388"/>
                      </a:lnTo>
                      <a:lnTo>
                        <a:pt x="7057" y="7388"/>
                      </a:lnTo>
                      <a:lnTo>
                        <a:pt x="7057" y="20062"/>
                      </a:lnTo>
                      <a:cubicBezTo>
                        <a:pt x="7057" y="20912"/>
                        <a:pt x="7803" y="21600"/>
                        <a:pt x="8723" y="21600"/>
                      </a:cubicBezTo>
                      <a:cubicBezTo>
                        <a:pt x="9643" y="21600"/>
                        <a:pt x="10389" y="20912"/>
                        <a:pt x="10389" y="20062"/>
                      </a:cubicBezTo>
                      <a:lnTo>
                        <a:pt x="10394" y="20062"/>
                      </a:lnTo>
                      <a:lnTo>
                        <a:pt x="10394" y="7388"/>
                      </a:lnTo>
                      <a:lnTo>
                        <a:pt x="11206" y="7388"/>
                      </a:lnTo>
                      <a:lnTo>
                        <a:pt x="11206" y="20062"/>
                      </a:lnTo>
                      <a:cubicBezTo>
                        <a:pt x="11206" y="20912"/>
                        <a:pt x="11952" y="21600"/>
                        <a:pt x="12872" y="21600"/>
                      </a:cubicBezTo>
                      <a:cubicBezTo>
                        <a:pt x="13792" y="21600"/>
                        <a:pt x="14538" y="20912"/>
                        <a:pt x="14538" y="20062"/>
                      </a:cubicBezTo>
                      <a:lnTo>
                        <a:pt x="14543" y="20062"/>
                      </a:lnTo>
                      <a:lnTo>
                        <a:pt x="14543" y="7388"/>
                      </a:lnTo>
                      <a:lnTo>
                        <a:pt x="20429" y="7388"/>
                      </a:lnTo>
                      <a:lnTo>
                        <a:pt x="17638" y="0"/>
                      </a:lnTo>
                      <a:cubicBezTo>
                        <a:pt x="17638" y="0"/>
                        <a:pt x="3961" y="0"/>
                        <a:pt x="3961" y="0"/>
                      </a:cubicBezTo>
                      <a:close/>
                      <a:moveTo>
                        <a:pt x="18427" y="0"/>
                      </a:moveTo>
                      <a:lnTo>
                        <a:pt x="18603" y="476"/>
                      </a:lnTo>
                      <a:cubicBezTo>
                        <a:pt x="18771" y="928"/>
                        <a:pt x="19229" y="1214"/>
                        <a:pt x="19719" y="1214"/>
                      </a:cubicBezTo>
                      <a:cubicBezTo>
                        <a:pt x="19847" y="1214"/>
                        <a:pt x="19976" y="1194"/>
                        <a:pt x="20103" y="1154"/>
                      </a:cubicBezTo>
                      <a:lnTo>
                        <a:pt x="20809" y="931"/>
                      </a:lnTo>
                      <a:cubicBezTo>
                        <a:pt x="21263" y="787"/>
                        <a:pt x="21558" y="414"/>
                        <a:pt x="21600" y="0"/>
                      </a:cubicBezTo>
                      <a:cubicBezTo>
                        <a:pt x="21600" y="0"/>
                        <a:pt x="18427" y="0"/>
                        <a:pt x="18427" y="0"/>
                      </a:cubicBezTo>
                      <a:close/>
                      <a:moveTo>
                        <a:pt x="1497" y="1154"/>
                      </a:moveTo>
                      <a:lnTo>
                        <a:pt x="791" y="931"/>
                      </a:lnTo>
                      <a:cubicBezTo>
                        <a:pt x="337" y="787"/>
                        <a:pt x="42" y="414"/>
                        <a:pt x="0" y="0"/>
                      </a:cubicBezTo>
                      <a:lnTo>
                        <a:pt x="3173" y="0"/>
                      </a:lnTo>
                      <a:lnTo>
                        <a:pt x="2997" y="476"/>
                      </a:lnTo>
                      <a:cubicBezTo>
                        <a:pt x="2829" y="928"/>
                        <a:pt x="2371" y="1214"/>
                        <a:pt x="1880" y="1214"/>
                      </a:cubicBezTo>
                      <a:cubicBezTo>
                        <a:pt x="1753" y="1214"/>
                        <a:pt x="1624" y="1194"/>
                        <a:pt x="1497" y="11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es-ES" sz="1265">
                    <a:solidFill>
                      <a:schemeClr val="bg1">
                        <a:lumMod val="50000"/>
                      </a:schemeClr>
                    </a:solidFill>
                  </a:endParaRPr>
                </a:p>
              </p:txBody>
            </p:sp>
          </p:grpSp>
          <p:sp>
            <p:nvSpPr>
              <p:cNvPr id="12" name="Rectangle 24"/>
              <p:cNvSpPr/>
              <p:nvPr/>
            </p:nvSpPr>
            <p:spPr bwMode="auto">
              <a:xfrm>
                <a:off x="1336846" y="1052078"/>
                <a:ext cx="1784350" cy="1786133"/>
              </a:xfrm>
              <a:prstGeom prst="rect">
                <a:avLst/>
              </a:prstGeom>
              <a:no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lnSpc>
                    <a:spcPct val="90000"/>
                  </a:lnSpc>
                  <a:defRPr/>
                </a:pPr>
                <a:r>
                  <a:rPr lang="en-US" sz="6000" b="1" dirty="0">
                    <a:solidFill>
                      <a:schemeClr val="bg1">
                        <a:lumMod val="65000"/>
                      </a:schemeClr>
                    </a:solidFill>
                    <a:latin typeface="Roboto Condensed" panose="02000000000000000000" pitchFamily="2" charset="0"/>
                    <a:ea typeface="Roboto Condensed" panose="02000000000000000000" pitchFamily="2" charset="0"/>
                    <a:cs typeface="Helvetica Neue Thin" charset="0"/>
                  </a:rPr>
                  <a:t>20%</a:t>
                </a:r>
                <a:endParaRPr lang="en-US" sz="3200" b="1" dirty="0">
                  <a:solidFill>
                    <a:schemeClr val="bg1">
                      <a:lumMod val="65000"/>
                    </a:schemeClr>
                  </a:solidFill>
                  <a:latin typeface="Roboto Condensed" panose="02000000000000000000" pitchFamily="2" charset="0"/>
                  <a:ea typeface="Roboto Condensed" panose="02000000000000000000" pitchFamily="2" charset="0"/>
                  <a:cs typeface="Helvetica Neue Thin" charset="0"/>
                </a:endParaRPr>
              </a:p>
            </p:txBody>
          </p:sp>
        </p:grpSp>
        <p:sp>
          <p:nvSpPr>
            <p:cNvPr id="10" name="CuadroTexto 2"/>
            <p:cNvSpPr txBox="1"/>
            <p:nvPr/>
          </p:nvSpPr>
          <p:spPr>
            <a:xfrm>
              <a:off x="2934631" y="4546117"/>
              <a:ext cx="1397782" cy="461665"/>
            </a:xfrm>
            <a:prstGeom prst="rect">
              <a:avLst/>
            </a:prstGeom>
            <a:noFill/>
          </p:spPr>
          <p:txBody>
            <a:bodyPr wrap="square" rtlCol="0">
              <a:spAutoFit/>
            </a:bodyPr>
            <a:lstStyle/>
            <a:p>
              <a:pPr algn="ctr"/>
              <a:r>
                <a:rPr lang="es-ES" sz="2400" b="1" dirty="0">
                  <a:solidFill>
                    <a:schemeClr val="bg1">
                      <a:lumMod val="65000"/>
                    </a:schemeClr>
                  </a:solidFill>
                  <a:latin typeface="Raleway" panose="020B0003030101060003" pitchFamily="34" charset="0"/>
                </a:rPr>
                <a:t>Users</a:t>
              </a:r>
            </a:p>
          </p:txBody>
        </p:sp>
      </p:grpSp>
      <p:sp>
        <p:nvSpPr>
          <p:cNvPr id="33" name="品 2"/>
          <p:cNvSpPr>
            <a:spLocks noChangeArrowheads="1"/>
          </p:cNvSpPr>
          <p:nvPr/>
        </p:nvSpPr>
        <p:spPr bwMode="auto">
          <a:xfrm>
            <a:off x="6713195" y="1753067"/>
            <a:ext cx="4298207" cy="3710499"/>
          </a:xfrm>
          <a:prstGeom prst="rect">
            <a:avLst/>
          </a:prstGeom>
          <a:noFill/>
          <a:ln w="12700">
            <a:solidFill>
              <a:srgbClr val="386E65"/>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34" name="15"/>
          <p:cNvSpPr>
            <a:spLocks noChangeArrowheads="1"/>
          </p:cNvSpPr>
          <p:nvPr>
            <p:custDataLst>
              <p:tags r:id="rId1"/>
            </p:custDataLst>
          </p:nvPr>
        </p:nvSpPr>
        <p:spPr bwMode="auto">
          <a:xfrm>
            <a:off x="6844463" y="2532540"/>
            <a:ext cx="3947181" cy="2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12"/>
          <p:cNvSpPr>
            <a:spLocks noChangeArrowheads="1"/>
          </p:cNvSpPr>
          <p:nvPr>
            <p:custDataLst>
              <p:tags r:id="rId2"/>
            </p:custDataLst>
          </p:nvPr>
        </p:nvSpPr>
        <p:spPr bwMode="auto">
          <a:xfrm>
            <a:off x="6844463" y="2081228"/>
            <a:ext cx="3808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lumMod val="50000"/>
                </a:schemeClr>
              </a:solidFill>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strVal val="#ppt_x"/>
                                          </p:val>
                                        </p:tav>
                                        <p:tav tm="100000">
                                          <p:val>
                                            <p:strVal val="#ppt_x"/>
                                          </p:val>
                                        </p:tav>
                                      </p:tavLst>
                                    </p:anim>
                                    <p:anim calcmode="lin" valueType="num">
                                      <p:cBhvr>
                                        <p:cTn id="25" dur="5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anim calcmode="lin" valueType="num">
                                      <p:cBhvr>
                                        <p:cTn id="30" dur="500" fill="hold"/>
                                        <p:tgtEl>
                                          <p:spTgt spid="35"/>
                                        </p:tgtEl>
                                        <p:attrNameLst>
                                          <p:attrName>ppt_x</p:attrName>
                                        </p:attrNameLst>
                                      </p:cBhvr>
                                      <p:tavLst>
                                        <p:tav tm="0">
                                          <p:val>
                                            <p:strVal val="#ppt_x"/>
                                          </p:val>
                                        </p:tav>
                                        <p:tav tm="100000">
                                          <p:val>
                                            <p:strVal val="#ppt_x"/>
                                          </p:val>
                                        </p:tav>
                                      </p:tavLst>
                                    </p:anim>
                                    <p:anim calcmode="lin" valueType="num">
                                      <p:cBhvr>
                                        <p:cTn id="31"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0" name="图片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001" y="1129934"/>
            <a:ext cx="796064" cy="59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10" y="3960746"/>
            <a:ext cx="2829503" cy="1954275"/>
          </a:xfrm>
          <a:prstGeom prst="rect">
            <a:avLst/>
          </a:prstGeom>
        </p:spPr>
      </p:pic>
      <p:sp>
        <p:nvSpPr>
          <p:cNvPr id="9" name="_14"/>
          <p:cNvSpPr txBox="1">
            <a:spLocks noChangeArrowheads="1"/>
          </p:cNvSpPr>
          <p:nvPr/>
        </p:nvSpPr>
        <p:spPr bwMode="auto">
          <a:xfrm>
            <a:off x="3587623" y="776393"/>
            <a:ext cx="1799034" cy="2143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dirty="0">
                <a:solidFill>
                  <a:srgbClr val="386E65"/>
                </a:solidFill>
                <a:latin typeface="华文新魏" panose="02010800040101010101" pitchFamily="2" charset="-122"/>
                <a:ea typeface="华文新魏" panose="02010800040101010101" pitchFamily="2" charset="-122"/>
              </a:rPr>
              <a:t>第三章</a:t>
            </a:r>
            <a:endParaRPr lang="en-US" altLang="zh-CN" sz="4800" dirty="0">
              <a:solidFill>
                <a:srgbClr val="386E65"/>
              </a:solidFill>
              <a:latin typeface="华文新魏" panose="02010800040101010101" pitchFamily="2" charset="-122"/>
              <a:ea typeface="华文新魏" panose="02010800040101010101" pitchFamily="2" charset="-122"/>
            </a:endParaRPr>
          </a:p>
        </p:txBody>
      </p:sp>
      <p:grpSp>
        <p:nvGrpSpPr>
          <p:cNvPr id="16" name="组合 15"/>
          <p:cNvGrpSpPr/>
          <p:nvPr/>
        </p:nvGrpSpPr>
        <p:grpSpPr>
          <a:xfrm rot="5400000">
            <a:off x="2971190" y="2744980"/>
            <a:ext cx="5218989" cy="1006794"/>
            <a:chOff x="2890273" y="1360914"/>
            <a:chExt cx="3483555" cy="512041"/>
          </a:xfrm>
        </p:grpSpPr>
        <p:sp>
          <p:nvSpPr>
            <p:cNvPr id="18" name="矩形 17"/>
            <p:cNvSpPr/>
            <p:nvPr/>
          </p:nvSpPr>
          <p:spPr bwMode="auto">
            <a:xfrm rot="16200000">
              <a:off x="4403960" y="-78303"/>
              <a:ext cx="456181" cy="333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成功项目展示 </a:t>
              </a:r>
              <a:r>
                <a:rPr lang="en-US" altLang="zh-CN" sz="1400" dirty="0">
                  <a:solidFill>
                    <a:srgbClr val="386E65"/>
                  </a:solidFill>
                  <a:latin typeface="华文新魏" panose="02010800040101010101" pitchFamily="2" charset="-122"/>
                  <a:ea typeface="华文新魏" panose="02010800040101010101" pitchFamily="2" charset="-122"/>
                </a:rPr>
                <a:t>Add a description</a:t>
              </a:r>
              <a:endParaRPr lang="zh-CN" altLang="en-US" sz="2800" dirty="0">
                <a:solidFill>
                  <a:srgbClr val="386E65"/>
                </a:solidFill>
                <a:latin typeface="华文新魏" panose="02010800040101010101" pitchFamily="2" charset="-122"/>
                <a:ea typeface="华文新魏" panose="02010800040101010101" pitchFamily="2" charset="-122"/>
              </a:endParaRPr>
            </a:p>
          </p:txBody>
        </p:sp>
        <p:pic>
          <p:nvPicPr>
            <p:cNvPr id="21" name="图片 28" descr="C_108.jpg"/>
            <p:cNvPicPr>
              <a:picLocks noChangeAspect="1"/>
            </p:cNvPicPr>
            <p:nvPr/>
          </p:nvPicPr>
          <p:blipFill>
            <a:blip r:embed="rId6" cstate="email">
              <a:clrChange>
                <a:clrFrom>
                  <a:srgbClr val="FFFFFF"/>
                </a:clrFrom>
                <a:clrTo>
                  <a:srgbClr val="FFFFFF">
                    <a:alpha val="0"/>
                  </a:srgbClr>
                </a:clrTo>
              </a:clrChange>
            </a:blip>
            <a:srcRect/>
            <a:stretch>
              <a:fillRect/>
            </a:stretch>
          </p:blipFill>
          <p:spPr bwMode="auto">
            <a:xfrm>
              <a:off x="2890273" y="1821438"/>
              <a:ext cx="3483555" cy="51517"/>
            </a:xfrm>
            <a:prstGeom prst="rect">
              <a:avLst/>
            </a:prstGeom>
            <a:noFill/>
            <a:ln>
              <a:noFill/>
            </a:ln>
          </p:spPr>
        </p:pic>
      </p:grpSp>
      <p:pic>
        <p:nvPicPr>
          <p:cNvPr id="23" name="图片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 y="464426"/>
            <a:ext cx="2168751" cy="16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1+#ppt_w/2"/>
                                          </p:val>
                                        </p:tav>
                                        <p:tav tm="100000">
                                          <p:val>
                                            <p:strVal val="#ppt_x"/>
                                          </p:val>
                                        </p:tav>
                                      </p:tavLst>
                                    </p:anim>
                                    <p:anim calcmode="lin" valueType="num">
                                      <p:cBhvr additive="base">
                                        <p:cTn id="21" dur="500" fill="hold"/>
                                        <p:tgtEl>
                                          <p:spTgt spid="23"/>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by="(-#ppt_w*2)" calcmode="lin" valueType="num">
                                      <p:cBhvr rctx="PPT">
                                        <p:cTn id="25" dur="500" autoRev="1" fill="hold">
                                          <p:stCondLst>
                                            <p:cond delay="0"/>
                                          </p:stCondLst>
                                        </p:cTn>
                                        <p:tgtEl>
                                          <p:spTgt spid="9"/>
                                        </p:tgtEl>
                                        <p:attrNameLst>
                                          <p:attrName>ppt_w</p:attrName>
                                        </p:attrNameLst>
                                      </p:cBhvr>
                                    </p:anim>
                                    <p:anim by="(#ppt_w*0.50)" calcmode="lin" valueType="num">
                                      <p:cBhvr>
                                        <p:cTn id="26" dur="500" decel="50000" autoRev="1" fill="hold">
                                          <p:stCondLst>
                                            <p:cond delay="0"/>
                                          </p:stCondLst>
                                        </p:cTn>
                                        <p:tgtEl>
                                          <p:spTgt spid="9"/>
                                        </p:tgtEl>
                                        <p:attrNameLst>
                                          <p:attrName>ppt_x</p:attrName>
                                        </p:attrNameLst>
                                      </p:cBhvr>
                                    </p:anim>
                                    <p:anim from="(-#ppt_h/2)" to="(#ppt_y)" calcmode="lin" valueType="num">
                                      <p:cBhvr>
                                        <p:cTn id="27" dur="1000" fill="hold">
                                          <p:stCondLst>
                                            <p:cond delay="0"/>
                                          </p:stCondLst>
                                        </p:cTn>
                                        <p:tgtEl>
                                          <p:spTgt spid="9"/>
                                        </p:tgtEl>
                                        <p:attrNameLst>
                                          <p:attrName>ppt_y</p:attrName>
                                        </p:attrNameLst>
                                      </p:cBhvr>
                                    </p:anim>
                                    <p:animRot by="21600000">
                                      <p:cBhvr>
                                        <p:cTn id="28" dur="1000" fill="hold">
                                          <p:stCondLst>
                                            <p:cond delay="0"/>
                                          </p:stCondLst>
                                        </p:cTn>
                                        <p:tgtEl>
                                          <p:spTgt spid="9"/>
                                        </p:tgtEl>
                                        <p:attrNameLst>
                                          <p:attrName>r</p:attrName>
                                        </p:attrNameLst>
                                      </p:cBhvr>
                                    </p:animRot>
                                  </p:childTnLst>
                                </p:cTn>
                              </p:par>
                            </p:childTnLst>
                          </p:cTn>
                        </p:par>
                        <p:par>
                          <p:cTn id="29" fill="hold">
                            <p:stCondLst>
                              <p:cond delay="1950"/>
                            </p:stCondLst>
                            <p:childTnLst>
                              <p:par>
                                <p:cTn id="30" presetID="16" presetClass="entr" presetSubtype="4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Horizontal)">
                                      <p:cBhvr>
                                        <p:cTn id="3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成功项目展示</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5" name="组合 4"/>
          <p:cNvGrpSpPr/>
          <p:nvPr/>
        </p:nvGrpSpPr>
        <p:grpSpPr>
          <a:xfrm>
            <a:off x="1196565" y="1655853"/>
            <a:ext cx="10847098" cy="3807784"/>
            <a:chOff x="-1" y="1825930"/>
            <a:chExt cx="12191325" cy="4279665"/>
          </a:xfrm>
        </p:grpSpPr>
        <p:sp>
          <p:nvSpPr>
            <p:cNvPr id="6" name="TextBox 6"/>
            <p:cNvSpPr txBox="1"/>
            <p:nvPr/>
          </p:nvSpPr>
          <p:spPr>
            <a:xfrm>
              <a:off x="649776" y="5534831"/>
              <a:ext cx="1851983" cy="570764"/>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cxnSp>
          <p:nvCxnSpPr>
            <p:cNvPr id="11" name="直接连接符 10"/>
            <p:cNvCxnSpPr/>
            <p:nvPr/>
          </p:nvCxnSpPr>
          <p:spPr>
            <a:xfrm>
              <a:off x="-1" y="4049795"/>
              <a:ext cx="12191325" cy="0"/>
            </a:xfrm>
            <a:prstGeom prst="line">
              <a:avLst/>
            </a:prstGeom>
            <a:ln w="444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137384" y="3635879"/>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65000"/>
                  </a:schemeClr>
                </a:solidFill>
              </a:endParaRPr>
            </a:p>
          </p:txBody>
        </p:sp>
        <p:sp>
          <p:nvSpPr>
            <p:cNvPr id="13" name="TextBox 10"/>
            <p:cNvSpPr txBox="1"/>
            <p:nvPr/>
          </p:nvSpPr>
          <p:spPr>
            <a:xfrm>
              <a:off x="1123897" y="3901218"/>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sp>
          <p:nvSpPr>
            <p:cNvPr id="14" name="TextBox 11"/>
            <p:cNvSpPr txBox="1"/>
            <p:nvPr/>
          </p:nvSpPr>
          <p:spPr>
            <a:xfrm>
              <a:off x="2957843" y="2304606"/>
              <a:ext cx="1851983" cy="570764"/>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TextBox 12"/>
            <p:cNvSpPr txBox="1"/>
            <p:nvPr/>
          </p:nvSpPr>
          <p:spPr>
            <a:xfrm>
              <a:off x="2945937" y="1838625"/>
              <a:ext cx="1494311" cy="449694"/>
            </a:xfrm>
            <a:prstGeom prst="rect">
              <a:avLst/>
            </a:prstGeom>
            <a:noFill/>
          </p:spPr>
          <p:txBody>
            <a:bodyPr wrap="square" rtlCol="0">
              <a:spAutoFit/>
            </a:bodyPr>
            <a:lstStyle/>
            <a:p>
              <a:r>
                <a:rPr lang="zh-CN" altLang="en-US" sz="2000" b="1" dirty="0">
                  <a:solidFill>
                    <a:schemeClr val="bg1">
                      <a:lumMod val="65000"/>
                    </a:schemeClr>
                  </a:solidFill>
                </a:rPr>
                <a:t>加入标题</a:t>
              </a:r>
            </a:p>
          </p:txBody>
        </p:sp>
        <p:sp>
          <p:nvSpPr>
            <p:cNvPr id="17" name="椭圆 16"/>
            <p:cNvSpPr/>
            <p:nvPr/>
          </p:nvSpPr>
          <p:spPr>
            <a:xfrm>
              <a:off x="3410532" y="3634832"/>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ndParaRPr>
            </a:p>
          </p:txBody>
        </p:sp>
        <p:sp>
          <p:nvSpPr>
            <p:cNvPr id="18" name="TextBox 15"/>
            <p:cNvSpPr txBox="1"/>
            <p:nvPr/>
          </p:nvSpPr>
          <p:spPr>
            <a:xfrm>
              <a:off x="3397046" y="3900171"/>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cxnSp>
          <p:nvCxnSpPr>
            <p:cNvPr id="19" name="直接连接符 18"/>
            <p:cNvCxnSpPr/>
            <p:nvPr/>
          </p:nvCxnSpPr>
          <p:spPr>
            <a:xfrm flipV="1">
              <a:off x="1541380" y="4497022"/>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842789" y="2901452"/>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18"/>
            <p:cNvSpPr txBox="1"/>
            <p:nvPr/>
          </p:nvSpPr>
          <p:spPr>
            <a:xfrm>
              <a:off x="5217414" y="5512612"/>
              <a:ext cx="1851983" cy="570764"/>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TextBox 19"/>
            <p:cNvSpPr txBox="1"/>
            <p:nvPr/>
          </p:nvSpPr>
          <p:spPr>
            <a:xfrm>
              <a:off x="5205508" y="5046631"/>
              <a:ext cx="1494311" cy="449694"/>
            </a:xfrm>
            <a:prstGeom prst="rect">
              <a:avLst/>
            </a:prstGeom>
            <a:noFill/>
          </p:spPr>
          <p:txBody>
            <a:bodyPr wrap="square" rtlCol="0">
              <a:spAutoFit/>
            </a:bodyPr>
            <a:lstStyle/>
            <a:p>
              <a:r>
                <a:rPr lang="zh-CN" altLang="en-US" sz="2000" b="1" dirty="0">
                  <a:solidFill>
                    <a:schemeClr val="bg1">
                      <a:lumMod val="65000"/>
                    </a:schemeClr>
                  </a:solidFill>
                </a:rPr>
                <a:t>加入标题</a:t>
              </a:r>
            </a:p>
          </p:txBody>
        </p:sp>
        <p:sp>
          <p:nvSpPr>
            <p:cNvPr id="24" name="椭圆 23"/>
            <p:cNvSpPr/>
            <p:nvPr/>
          </p:nvSpPr>
          <p:spPr>
            <a:xfrm>
              <a:off x="5688089" y="3639059"/>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65000"/>
                  </a:schemeClr>
                </a:solidFill>
              </a:endParaRPr>
            </a:p>
          </p:txBody>
        </p:sp>
        <p:sp>
          <p:nvSpPr>
            <p:cNvPr id="25" name="TextBox 22"/>
            <p:cNvSpPr txBox="1"/>
            <p:nvPr/>
          </p:nvSpPr>
          <p:spPr>
            <a:xfrm>
              <a:off x="5674602" y="3904398"/>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sp>
          <p:nvSpPr>
            <p:cNvPr id="26" name="TextBox 23"/>
            <p:cNvSpPr txBox="1"/>
            <p:nvPr/>
          </p:nvSpPr>
          <p:spPr>
            <a:xfrm>
              <a:off x="7350868" y="2291911"/>
              <a:ext cx="1851983" cy="570764"/>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7" name="TextBox 24"/>
            <p:cNvSpPr txBox="1"/>
            <p:nvPr/>
          </p:nvSpPr>
          <p:spPr>
            <a:xfrm>
              <a:off x="7338962" y="1825930"/>
              <a:ext cx="1494311" cy="449694"/>
            </a:xfrm>
            <a:prstGeom prst="rect">
              <a:avLst/>
            </a:prstGeom>
            <a:noFill/>
          </p:spPr>
          <p:txBody>
            <a:bodyPr wrap="square" rtlCol="0">
              <a:spAutoFit/>
            </a:bodyPr>
            <a:lstStyle/>
            <a:p>
              <a:r>
                <a:rPr lang="zh-CN" altLang="en-US" sz="2000" b="1" dirty="0">
                  <a:solidFill>
                    <a:schemeClr val="bg1">
                      <a:lumMod val="65000"/>
                    </a:schemeClr>
                  </a:solidFill>
                </a:rPr>
                <a:t>加入标题</a:t>
              </a:r>
            </a:p>
          </p:txBody>
        </p:sp>
        <p:sp>
          <p:nvSpPr>
            <p:cNvPr id="29" name="椭圆 28"/>
            <p:cNvSpPr/>
            <p:nvPr/>
          </p:nvSpPr>
          <p:spPr>
            <a:xfrm>
              <a:off x="7838492" y="3599916"/>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65000"/>
                  </a:schemeClr>
                </a:solidFill>
              </a:endParaRPr>
            </a:p>
          </p:txBody>
        </p:sp>
        <p:sp>
          <p:nvSpPr>
            <p:cNvPr id="30" name="TextBox 27"/>
            <p:cNvSpPr txBox="1"/>
            <p:nvPr/>
          </p:nvSpPr>
          <p:spPr>
            <a:xfrm>
              <a:off x="7825004" y="3865254"/>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cxnSp>
          <p:nvCxnSpPr>
            <p:cNvPr id="31" name="直接连接符 30"/>
            <p:cNvCxnSpPr/>
            <p:nvPr/>
          </p:nvCxnSpPr>
          <p:spPr>
            <a:xfrm flipV="1">
              <a:off x="6109018" y="4474803"/>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8241103" y="2879233"/>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0"/>
            <p:cNvSpPr txBox="1"/>
            <p:nvPr/>
          </p:nvSpPr>
          <p:spPr>
            <a:xfrm>
              <a:off x="9560452" y="5511543"/>
              <a:ext cx="1851983" cy="570764"/>
            </a:xfrm>
            <a:prstGeom prst="rect">
              <a:avLst/>
            </a:prstGeom>
            <a:noFill/>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点击此处更换文本编辑文字点击此处更换文本编辑文字点击此处更换</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4" name="TextBox 31"/>
            <p:cNvSpPr txBox="1"/>
            <p:nvPr/>
          </p:nvSpPr>
          <p:spPr>
            <a:xfrm>
              <a:off x="9548545" y="5045562"/>
              <a:ext cx="1494311" cy="449694"/>
            </a:xfrm>
            <a:prstGeom prst="rect">
              <a:avLst/>
            </a:prstGeom>
            <a:noFill/>
          </p:spPr>
          <p:txBody>
            <a:bodyPr wrap="square" rtlCol="0">
              <a:spAutoFit/>
            </a:bodyPr>
            <a:lstStyle/>
            <a:p>
              <a:r>
                <a:rPr lang="zh-CN" altLang="en-US" sz="2000" b="1" dirty="0">
                  <a:solidFill>
                    <a:schemeClr val="bg1">
                      <a:lumMod val="65000"/>
                    </a:schemeClr>
                  </a:solidFill>
                </a:rPr>
                <a:t>加入标题</a:t>
              </a:r>
            </a:p>
          </p:txBody>
        </p:sp>
        <p:sp>
          <p:nvSpPr>
            <p:cNvPr id="36" name="椭圆 35"/>
            <p:cNvSpPr/>
            <p:nvPr/>
          </p:nvSpPr>
          <p:spPr>
            <a:xfrm>
              <a:off x="9997261" y="3608358"/>
              <a:ext cx="827831" cy="827832"/>
            </a:xfrm>
            <a:prstGeom prst="ellipse">
              <a:avLst/>
            </a:prstGeom>
            <a:solidFill>
              <a:srgbClr val="386E65"/>
            </a:solidFill>
            <a:ln w="48260">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65000"/>
                  </a:schemeClr>
                </a:solidFill>
              </a:endParaRPr>
            </a:p>
          </p:txBody>
        </p:sp>
        <p:sp>
          <p:nvSpPr>
            <p:cNvPr id="37" name="TextBox 34"/>
            <p:cNvSpPr txBox="1"/>
            <p:nvPr/>
          </p:nvSpPr>
          <p:spPr>
            <a:xfrm>
              <a:off x="9983775" y="3873697"/>
              <a:ext cx="841319" cy="345918"/>
            </a:xfrm>
            <a:prstGeom prst="rect">
              <a:avLst/>
            </a:prstGeom>
            <a:noFill/>
          </p:spPr>
          <p:txBody>
            <a:bodyPr wrap="square" rtlCol="0">
              <a:spAutoFit/>
            </a:bodyPr>
            <a:lstStyle/>
            <a:p>
              <a:pPr algn="ctr"/>
              <a:r>
                <a:rPr lang="zh-CN" altLang="en-US" sz="1400" b="1" dirty="0">
                  <a:solidFill>
                    <a:schemeClr val="bg1"/>
                  </a:solidFill>
                </a:rPr>
                <a:t>标题</a:t>
              </a:r>
            </a:p>
          </p:txBody>
        </p:sp>
        <p:cxnSp>
          <p:nvCxnSpPr>
            <p:cNvPr id="38" name="直接连接符 37"/>
            <p:cNvCxnSpPr/>
            <p:nvPr/>
          </p:nvCxnSpPr>
          <p:spPr>
            <a:xfrm flipV="1">
              <a:off x="10443589" y="4473734"/>
              <a:ext cx="0" cy="698461"/>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6"/>
            <p:cNvSpPr txBox="1"/>
            <p:nvPr/>
          </p:nvSpPr>
          <p:spPr>
            <a:xfrm>
              <a:off x="740528" y="5082605"/>
              <a:ext cx="1494311" cy="449694"/>
            </a:xfrm>
            <a:prstGeom prst="rect">
              <a:avLst/>
            </a:prstGeom>
            <a:noFill/>
          </p:spPr>
          <p:txBody>
            <a:bodyPr wrap="square" rtlCol="0">
              <a:spAutoFit/>
            </a:bodyPr>
            <a:lstStyle/>
            <a:p>
              <a:r>
                <a:rPr lang="zh-CN" altLang="en-US" sz="2000" b="1" dirty="0">
                  <a:solidFill>
                    <a:schemeClr val="bg1">
                      <a:lumMod val="65000"/>
                    </a:schemeClr>
                  </a:solidFill>
                </a:rPr>
                <a:t>加入标题</a:t>
              </a: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成功项目展示</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2" name="组合 1"/>
          <p:cNvGrpSpPr/>
          <p:nvPr/>
        </p:nvGrpSpPr>
        <p:grpSpPr>
          <a:xfrm>
            <a:off x="1679451" y="1466136"/>
            <a:ext cx="9742318" cy="4156007"/>
            <a:chOff x="1679451" y="1466136"/>
            <a:chExt cx="9742318" cy="4156007"/>
          </a:xfrm>
        </p:grpSpPr>
        <p:grpSp>
          <p:nvGrpSpPr>
            <p:cNvPr id="5" name="组合 4"/>
            <p:cNvGrpSpPr/>
            <p:nvPr/>
          </p:nvGrpSpPr>
          <p:grpSpPr>
            <a:xfrm>
              <a:off x="1679451" y="1466136"/>
              <a:ext cx="9742318" cy="4156007"/>
              <a:chOff x="759352" y="1775302"/>
              <a:chExt cx="10399215" cy="4436233"/>
            </a:xfrm>
          </p:grpSpPr>
          <p:grpSp>
            <p:nvGrpSpPr>
              <p:cNvPr id="6" name="Group 23"/>
              <p:cNvGrpSpPr/>
              <p:nvPr/>
            </p:nvGrpSpPr>
            <p:grpSpPr>
              <a:xfrm flipH="1">
                <a:off x="853719" y="4699256"/>
                <a:ext cx="4718321" cy="1155757"/>
                <a:chOff x="8475621" y="2327889"/>
                <a:chExt cx="3505308" cy="858629"/>
              </a:xfrm>
            </p:grpSpPr>
            <p:sp>
              <p:nvSpPr>
                <p:cNvPr id="20" name="TextBox 19"/>
                <p:cNvSpPr txBox="1"/>
                <p:nvPr/>
              </p:nvSpPr>
              <p:spPr>
                <a:xfrm>
                  <a:off x="9703713" y="2327889"/>
                  <a:ext cx="1244752" cy="292883"/>
                </a:xfrm>
                <a:prstGeom prst="rect">
                  <a:avLst/>
                </a:prstGeom>
                <a:noFill/>
              </p:spPr>
              <p:txBody>
                <a:bodyPr wrap="none" rtlCol="0">
                  <a:spAutoFit/>
                </a:bodyPr>
                <a:lstStyle/>
                <a:p>
                  <a:pPr algn="ct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加入标题描述</a:t>
                  </a:r>
                  <a:endParaRPr lang="en-GB"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Rectangle 25"/>
                <p:cNvSpPr/>
                <p:nvPr/>
              </p:nvSpPr>
              <p:spPr>
                <a:xfrm>
                  <a:off x="8475621" y="2673973"/>
                  <a:ext cx="3505308" cy="512545"/>
                </a:xfrm>
                <a:prstGeom prst="rect">
                  <a:avLst/>
                </a:prstGeom>
              </p:spPr>
              <p:txBody>
                <a:bodyPr wrap="squar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0" name="Group 7"/>
              <p:cNvGrpSpPr/>
              <p:nvPr/>
            </p:nvGrpSpPr>
            <p:grpSpPr>
              <a:xfrm flipH="1">
                <a:off x="759352" y="1775302"/>
                <a:ext cx="4763161" cy="2589216"/>
                <a:chOff x="7845714" y="1736884"/>
                <a:chExt cx="3572595" cy="1942035"/>
              </a:xfrm>
            </p:grpSpPr>
            <p:grpSp>
              <p:nvGrpSpPr>
                <p:cNvPr id="16" name="Group 35"/>
                <p:cNvGrpSpPr/>
                <p:nvPr/>
              </p:nvGrpSpPr>
              <p:grpSpPr>
                <a:xfrm>
                  <a:off x="7845714" y="1736884"/>
                  <a:ext cx="3501814" cy="1942035"/>
                  <a:chOff x="7541909" y="1631854"/>
                  <a:chExt cx="4046955" cy="1942035"/>
                </a:xfrm>
              </p:grpSpPr>
              <p:sp>
                <p:nvSpPr>
                  <p:cNvPr id="18" name="Rectangle 29"/>
                  <p:cNvSpPr/>
                  <p:nvPr/>
                </p:nvSpPr>
                <p:spPr>
                  <a:xfrm>
                    <a:off x="7541909" y="1631854"/>
                    <a:ext cx="4046955" cy="1942035"/>
                  </a:xfrm>
                  <a:prstGeom prst="rect">
                    <a:avLst/>
                  </a:prstGeom>
                  <a:noFill/>
                  <a:ln w="28575">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Rectangle 33"/>
                  <p:cNvSpPr/>
                  <p:nvPr/>
                </p:nvSpPr>
                <p:spPr>
                  <a:xfrm>
                    <a:off x="7541909" y="1631854"/>
                    <a:ext cx="4046955" cy="435299"/>
                  </a:xfrm>
                  <a:prstGeom prst="rect">
                    <a:avLst/>
                  </a:prstGeom>
                  <a:solidFill>
                    <a:srgbClr val="386E65"/>
                  </a:solidFill>
                  <a:ln>
                    <a:solidFill>
                      <a:srgbClr val="386E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加入标题</a:t>
                    </a:r>
                    <a:endParaRPr lang="en-GB"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Rectangle 34"/>
                <p:cNvSpPr/>
                <p:nvPr/>
              </p:nvSpPr>
              <p:spPr>
                <a:xfrm>
                  <a:off x="7935294" y="2516401"/>
                  <a:ext cx="3483015" cy="961008"/>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1" name="组合 10"/>
              <p:cNvGrpSpPr/>
              <p:nvPr/>
            </p:nvGrpSpPr>
            <p:grpSpPr>
              <a:xfrm>
                <a:off x="5755689" y="4379199"/>
                <a:ext cx="5402878" cy="1832336"/>
                <a:chOff x="5650562" y="7011394"/>
                <a:chExt cx="6024562" cy="1725918"/>
              </a:xfrm>
            </p:grpSpPr>
            <p:sp>
              <p:nvSpPr>
                <p:cNvPr id="13" name="矩形 12"/>
                <p:cNvSpPr/>
                <p:nvPr/>
              </p:nvSpPr>
              <p:spPr>
                <a:xfrm>
                  <a:off x="5650562" y="7011394"/>
                  <a:ext cx="6024562" cy="1704126"/>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dirty="0">
                    <a:solidFill>
                      <a:schemeClr val="bg1">
                        <a:lumMod val="50000"/>
                      </a:schemeClr>
                    </a:solidFill>
                  </a:endParaRPr>
                </a:p>
              </p:txBody>
            </p:sp>
            <p:sp>
              <p:nvSpPr>
                <p:cNvPr id="14" name="文本框 23"/>
                <p:cNvSpPr txBox="1">
                  <a:spLocks noChangeArrowheads="1"/>
                </p:cNvSpPr>
                <p:nvPr/>
              </p:nvSpPr>
              <p:spPr bwMode="auto">
                <a:xfrm>
                  <a:off x="5860670" y="7561407"/>
                  <a:ext cx="5688430" cy="117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5" name="文本框 24"/>
                <p:cNvSpPr txBox="1">
                  <a:spLocks noChangeArrowheads="1"/>
                </p:cNvSpPr>
                <p:nvPr/>
              </p:nvSpPr>
              <p:spPr bwMode="auto">
                <a:xfrm>
                  <a:off x="6492879" y="7201960"/>
                  <a:ext cx="4339927" cy="30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单击此处添加标题</a:t>
                  </a:r>
                </a:p>
              </p:txBody>
            </p:sp>
          </p:grpSp>
        </p:grpSp>
        <p:sp>
          <p:nvSpPr>
            <p:cNvPr id="22" name="矩形 21"/>
            <p:cNvSpPr/>
            <p:nvPr/>
          </p:nvSpPr>
          <p:spPr>
            <a:xfrm flipH="1">
              <a:off x="6360178" y="1466136"/>
              <a:ext cx="5061589" cy="2344647"/>
            </a:xfrm>
            <a:prstGeom prst="rect">
              <a:avLst/>
            </a:prstGeom>
            <a:blipFill dpi="0" rotWithShape="1">
              <a:blip r:embed="rId4"/>
              <a:srcRect/>
              <a:tile tx="0" ty="0" sx="45000" sy="4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成功项目展示</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5" name="组合 4"/>
          <p:cNvGrpSpPr/>
          <p:nvPr/>
        </p:nvGrpSpPr>
        <p:grpSpPr>
          <a:xfrm>
            <a:off x="1507512" y="1390471"/>
            <a:ext cx="4396316" cy="4243916"/>
            <a:chOff x="1377893" y="1726293"/>
            <a:chExt cx="4396316" cy="4243916"/>
          </a:xfrm>
        </p:grpSpPr>
        <p:grpSp>
          <p:nvGrpSpPr>
            <p:cNvPr id="6" name="Group 9"/>
            <p:cNvGrpSpPr/>
            <p:nvPr/>
          </p:nvGrpSpPr>
          <p:grpSpPr bwMode="auto">
            <a:xfrm>
              <a:off x="1894359" y="2452309"/>
              <a:ext cx="3359149" cy="3517900"/>
              <a:chOff x="0" y="0"/>
              <a:chExt cx="2520000" cy="2636995"/>
            </a:xfrm>
            <a:solidFill>
              <a:schemeClr val="bg1">
                <a:lumMod val="85000"/>
              </a:schemeClr>
            </a:solidFill>
          </p:grpSpPr>
          <p:sp>
            <p:nvSpPr>
              <p:cNvPr id="25" name="灰色圆形背景"/>
              <p:cNvSpPr>
                <a:spLocks noChangeArrowheads="1"/>
              </p:cNvSpPr>
              <p:nvPr/>
            </p:nvSpPr>
            <p:spPr bwMode="auto">
              <a:xfrm>
                <a:off x="0" y="0"/>
                <a:ext cx="2520000" cy="2520000"/>
              </a:xfrm>
              <a:custGeom>
                <a:avLst/>
                <a:gdLst>
                  <a:gd name="G0" fmla="+- 411 0 0"/>
                  <a:gd name="G1" fmla="+- 21600 0 411"/>
                  <a:gd name="G2" fmla="+- 21600 0 4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26" name="等腰三角形 103"/>
              <p:cNvSpPr>
                <a:spLocks noChangeArrowheads="1"/>
              </p:cNvSpPr>
              <p:nvPr/>
            </p:nvSpPr>
            <p:spPr bwMode="auto">
              <a:xfrm rot="8911463">
                <a:off x="2189868" y="530437"/>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latin typeface="宋体" panose="02010600030101010101" pitchFamily="2" charset="-122"/>
                  <a:sym typeface="宋体" panose="02010600030101010101" pitchFamily="2" charset="-122"/>
                </a:endParaRPr>
              </a:p>
            </p:txBody>
          </p:sp>
          <p:sp>
            <p:nvSpPr>
              <p:cNvPr id="27" name="等腰三角形 104"/>
              <p:cNvSpPr>
                <a:spLocks noChangeArrowheads="1"/>
              </p:cNvSpPr>
              <p:nvPr/>
            </p:nvSpPr>
            <p:spPr bwMode="auto">
              <a:xfrm rot="16200000">
                <a:off x="1153284" y="2348963"/>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latin typeface="宋体" panose="02010600030101010101" pitchFamily="2" charset="-122"/>
                  <a:sym typeface="宋体" panose="02010600030101010101" pitchFamily="2" charset="-122"/>
                </a:endParaRPr>
              </a:p>
            </p:txBody>
          </p:sp>
          <p:sp>
            <p:nvSpPr>
              <p:cNvPr id="28" name="等腰三角形 105"/>
              <p:cNvSpPr>
                <a:spLocks noChangeArrowheads="1"/>
              </p:cNvSpPr>
              <p:nvPr/>
            </p:nvSpPr>
            <p:spPr bwMode="auto">
              <a:xfrm rot="1626189">
                <a:off x="42101" y="505016"/>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latin typeface="宋体" panose="02010600030101010101" pitchFamily="2" charset="-122"/>
                  <a:sym typeface="宋体" panose="02010600030101010101" pitchFamily="2" charset="-122"/>
                </a:endParaRPr>
              </a:p>
            </p:txBody>
          </p:sp>
        </p:grpSp>
        <p:grpSp>
          <p:nvGrpSpPr>
            <p:cNvPr id="10" name="Group 14"/>
            <p:cNvGrpSpPr/>
            <p:nvPr/>
          </p:nvGrpSpPr>
          <p:grpSpPr bwMode="auto">
            <a:xfrm>
              <a:off x="2800293" y="1726293"/>
              <a:ext cx="1536700" cy="1534583"/>
              <a:chOff x="0" y="0"/>
              <a:chExt cx="1152000" cy="1152000"/>
            </a:xfrm>
          </p:grpSpPr>
          <p:sp>
            <p:nvSpPr>
              <p:cNvPr id="22"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23" name="椭圆 111"/>
              <p:cNvSpPr>
                <a:spLocks noChangeArrowheads="1"/>
              </p:cNvSpPr>
              <p:nvPr/>
            </p:nvSpPr>
            <p:spPr bwMode="auto">
              <a:xfrm>
                <a:off x="75419" y="67304"/>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24" name="矩形 113"/>
              <p:cNvSpPr>
                <a:spLocks noChangeArrowheads="1"/>
              </p:cNvSpPr>
              <p:nvPr/>
            </p:nvSpPr>
            <p:spPr bwMode="auto">
              <a:xfrm>
                <a:off x="87777" y="435482"/>
                <a:ext cx="986691" cy="27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65"/>
                  </a:lnSpc>
                </a:pPr>
                <a:r>
                  <a:rPr lang="zh-CN" altLang="en-US" sz="186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grpSp>
          <p:nvGrpSpPr>
            <p:cNvPr id="11" name="Group 19"/>
            <p:cNvGrpSpPr/>
            <p:nvPr/>
          </p:nvGrpSpPr>
          <p:grpSpPr bwMode="auto">
            <a:xfrm>
              <a:off x="2614025" y="3171976"/>
              <a:ext cx="1919816" cy="1921933"/>
              <a:chOff x="0" y="0"/>
              <a:chExt cx="1440000" cy="1440000"/>
            </a:xfrm>
            <a:solidFill>
              <a:schemeClr val="bg1">
                <a:lumMod val="85000"/>
              </a:schemeClr>
            </a:solidFill>
          </p:grpSpPr>
          <p:sp>
            <p:nvSpPr>
              <p:cNvPr id="20" name="灰色圆形背景"/>
              <p:cNvSpPr>
                <a:spLocks noChangeArrowheads="1"/>
              </p:cNvSpPr>
              <p:nvPr/>
            </p:nvSpPr>
            <p:spPr bwMode="auto">
              <a:xfrm>
                <a:off x="0" y="0"/>
                <a:ext cx="1440000" cy="1440000"/>
              </a:xfrm>
              <a:prstGeom prst="ellipse">
                <a:avLst/>
              </a:prstGeom>
              <a:solidFill>
                <a:schemeClr val="bg1">
                  <a:lumMod val="7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21" name="矩形 108"/>
              <p:cNvSpPr>
                <a:spLocks noChangeArrowheads="1"/>
              </p:cNvSpPr>
              <p:nvPr/>
            </p:nvSpPr>
            <p:spPr bwMode="auto">
              <a:xfrm>
                <a:off x="33039" y="534319"/>
                <a:ext cx="1377331" cy="298964"/>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65"/>
                  </a:lnSpc>
                </a:pP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grpSp>
          <p:nvGrpSpPr>
            <p:cNvPr id="12" name="Group 22"/>
            <p:cNvGrpSpPr/>
            <p:nvPr/>
          </p:nvGrpSpPr>
          <p:grpSpPr bwMode="auto">
            <a:xfrm>
              <a:off x="4237509" y="4192209"/>
              <a:ext cx="1536700" cy="1536700"/>
              <a:chOff x="0" y="0"/>
              <a:chExt cx="1152000" cy="1152000"/>
            </a:xfrm>
          </p:grpSpPr>
          <p:sp>
            <p:nvSpPr>
              <p:cNvPr id="17"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18" name="椭圆 116"/>
              <p:cNvSpPr>
                <a:spLocks noChangeArrowheads="1"/>
              </p:cNvSpPr>
              <p:nvPr/>
            </p:nvSpPr>
            <p:spPr bwMode="auto">
              <a:xfrm>
                <a:off x="72000" y="69125"/>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19" name="矩形 118"/>
              <p:cNvSpPr>
                <a:spLocks noChangeArrowheads="1"/>
              </p:cNvSpPr>
              <p:nvPr/>
            </p:nvSpPr>
            <p:spPr bwMode="auto">
              <a:xfrm>
                <a:off x="82655" y="453988"/>
                <a:ext cx="986691" cy="2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65"/>
                  </a:lnSpc>
                </a:pPr>
                <a:r>
                  <a:rPr lang="zh-CN" altLang="en-US" sz="186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grpSp>
          <p:nvGrpSpPr>
            <p:cNvPr id="13" name="Group 27"/>
            <p:cNvGrpSpPr/>
            <p:nvPr/>
          </p:nvGrpSpPr>
          <p:grpSpPr bwMode="auto">
            <a:xfrm>
              <a:off x="1377893" y="4192209"/>
              <a:ext cx="1536700" cy="1536700"/>
              <a:chOff x="0" y="0"/>
              <a:chExt cx="1152000" cy="1152000"/>
            </a:xfrm>
          </p:grpSpPr>
          <p:sp>
            <p:nvSpPr>
              <p:cNvPr id="14"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15" name="椭圆 121"/>
              <p:cNvSpPr>
                <a:spLocks noChangeArrowheads="1"/>
              </p:cNvSpPr>
              <p:nvPr/>
            </p:nvSpPr>
            <p:spPr bwMode="auto">
              <a:xfrm>
                <a:off x="68592" y="69125"/>
                <a:ext cx="1008000" cy="1008000"/>
              </a:xfrm>
              <a:prstGeom prst="ellipse">
                <a:avLst/>
              </a:prstGeom>
              <a:solidFill>
                <a:srgbClr val="386E6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16" name="矩形 123"/>
              <p:cNvSpPr>
                <a:spLocks noChangeArrowheads="1"/>
              </p:cNvSpPr>
              <p:nvPr/>
            </p:nvSpPr>
            <p:spPr bwMode="auto">
              <a:xfrm>
                <a:off x="79245" y="396173"/>
                <a:ext cx="986691" cy="2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65"/>
                  </a:lnSpc>
                </a:pPr>
                <a:r>
                  <a:rPr lang="zh-CN" altLang="en-US" sz="186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grpSp>
      <p:sp>
        <p:nvSpPr>
          <p:cNvPr id="29" name="椭圆 28"/>
          <p:cNvSpPr/>
          <p:nvPr/>
        </p:nvSpPr>
        <p:spPr>
          <a:xfrm>
            <a:off x="6412506" y="2422527"/>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30" name="直接连接符 29"/>
          <p:cNvCxnSpPr/>
          <p:nvPr/>
        </p:nvCxnSpPr>
        <p:spPr>
          <a:xfrm>
            <a:off x="6976944" y="268925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p:cNvSpPr txBox="1"/>
          <p:nvPr/>
        </p:nvSpPr>
        <p:spPr>
          <a:xfrm>
            <a:off x="8006485" y="2468671"/>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6412507" y="3354479"/>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33" name="直接连接符 32"/>
          <p:cNvCxnSpPr/>
          <p:nvPr/>
        </p:nvCxnSpPr>
        <p:spPr>
          <a:xfrm>
            <a:off x="6976945" y="3621211"/>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标题 11"/>
          <p:cNvSpPr txBox="1"/>
          <p:nvPr/>
        </p:nvSpPr>
        <p:spPr>
          <a:xfrm>
            <a:off x="8006486" y="3400623"/>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椭圆 34"/>
          <p:cNvSpPr/>
          <p:nvPr/>
        </p:nvSpPr>
        <p:spPr>
          <a:xfrm>
            <a:off x="6412507" y="4269777"/>
            <a:ext cx="576622" cy="576785"/>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36" name="直接连接符 35"/>
          <p:cNvCxnSpPr/>
          <p:nvPr/>
        </p:nvCxnSpPr>
        <p:spPr>
          <a:xfrm>
            <a:off x="6976945" y="4536509"/>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7" name="标题 11"/>
          <p:cNvSpPr txBox="1"/>
          <p:nvPr/>
        </p:nvSpPr>
        <p:spPr>
          <a:xfrm>
            <a:off x="8006486" y="4315921"/>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50"/>
                                        <p:tgtEl>
                                          <p:spTgt spid="29"/>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250"/>
                                        <p:tgtEl>
                                          <p:spTgt spid="30"/>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250" fill="hold"/>
                                        <p:tgtEl>
                                          <p:spTgt spid="31"/>
                                        </p:tgtEl>
                                        <p:attrNameLst>
                                          <p:attrName>ppt_w</p:attrName>
                                        </p:attrNameLst>
                                      </p:cBhvr>
                                      <p:tavLst>
                                        <p:tav tm="0">
                                          <p:val>
                                            <p:fltVal val="0"/>
                                          </p:val>
                                        </p:tav>
                                        <p:tav tm="100000">
                                          <p:val>
                                            <p:strVal val="#ppt_w"/>
                                          </p:val>
                                        </p:tav>
                                      </p:tavLst>
                                    </p:anim>
                                    <p:anim calcmode="lin" valueType="num">
                                      <p:cBhvr>
                                        <p:cTn id="26" dur="250" fill="hold"/>
                                        <p:tgtEl>
                                          <p:spTgt spid="31"/>
                                        </p:tgtEl>
                                        <p:attrNameLst>
                                          <p:attrName>ppt_h</p:attrName>
                                        </p:attrNameLst>
                                      </p:cBhvr>
                                      <p:tavLst>
                                        <p:tav tm="0">
                                          <p:val>
                                            <p:fltVal val="0"/>
                                          </p:val>
                                        </p:tav>
                                        <p:tav tm="100000">
                                          <p:val>
                                            <p:strVal val="#ppt_h"/>
                                          </p:val>
                                        </p:tav>
                                      </p:tavLst>
                                    </p:anim>
                                    <p:animEffect transition="in" filter="fade">
                                      <p:cBhvr>
                                        <p:cTn id="27" dur="250"/>
                                        <p:tgtEl>
                                          <p:spTgt spid="3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50"/>
                                        <p:tgtEl>
                                          <p:spTgt spid="3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250"/>
                                        <p:tgtEl>
                                          <p:spTgt spid="33"/>
                                        </p:tgtEl>
                                      </p:cBhvr>
                                    </p:animEffect>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250" fill="hold"/>
                                        <p:tgtEl>
                                          <p:spTgt spid="34"/>
                                        </p:tgtEl>
                                        <p:attrNameLst>
                                          <p:attrName>ppt_w</p:attrName>
                                        </p:attrNameLst>
                                      </p:cBhvr>
                                      <p:tavLst>
                                        <p:tav tm="0">
                                          <p:val>
                                            <p:fltVal val="0"/>
                                          </p:val>
                                        </p:tav>
                                        <p:tav tm="100000">
                                          <p:val>
                                            <p:strVal val="#ppt_w"/>
                                          </p:val>
                                        </p:tav>
                                      </p:tavLst>
                                    </p:anim>
                                    <p:anim calcmode="lin" valueType="num">
                                      <p:cBhvr>
                                        <p:cTn id="40" dur="250" fill="hold"/>
                                        <p:tgtEl>
                                          <p:spTgt spid="34"/>
                                        </p:tgtEl>
                                        <p:attrNameLst>
                                          <p:attrName>ppt_h</p:attrName>
                                        </p:attrNameLst>
                                      </p:cBhvr>
                                      <p:tavLst>
                                        <p:tav tm="0">
                                          <p:val>
                                            <p:fltVal val="0"/>
                                          </p:val>
                                        </p:tav>
                                        <p:tav tm="100000">
                                          <p:val>
                                            <p:strVal val="#ppt_h"/>
                                          </p:val>
                                        </p:tav>
                                      </p:tavLst>
                                    </p:anim>
                                    <p:animEffect transition="in" filter="fade">
                                      <p:cBhvr>
                                        <p:cTn id="41" dur="250"/>
                                        <p:tgtEl>
                                          <p:spTgt spid="34"/>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250"/>
                                        <p:tgtEl>
                                          <p:spTgt spid="35"/>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250"/>
                                        <p:tgtEl>
                                          <p:spTgt spid="36"/>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250" fill="hold"/>
                                        <p:tgtEl>
                                          <p:spTgt spid="37"/>
                                        </p:tgtEl>
                                        <p:attrNameLst>
                                          <p:attrName>ppt_w</p:attrName>
                                        </p:attrNameLst>
                                      </p:cBhvr>
                                      <p:tavLst>
                                        <p:tav tm="0">
                                          <p:val>
                                            <p:fltVal val="0"/>
                                          </p:val>
                                        </p:tav>
                                        <p:tav tm="100000">
                                          <p:val>
                                            <p:strVal val="#ppt_w"/>
                                          </p:val>
                                        </p:tav>
                                      </p:tavLst>
                                    </p:anim>
                                    <p:anim calcmode="lin" valueType="num">
                                      <p:cBhvr>
                                        <p:cTn id="54" dur="250" fill="hold"/>
                                        <p:tgtEl>
                                          <p:spTgt spid="37"/>
                                        </p:tgtEl>
                                        <p:attrNameLst>
                                          <p:attrName>ppt_h</p:attrName>
                                        </p:attrNameLst>
                                      </p:cBhvr>
                                      <p:tavLst>
                                        <p:tav tm="0">
                                          <p:val>
                                            <p:fltVal val="0"/>
                                          </p:val>
                                        </p:tav>
                                        <p:tav tm="100000">
                                          <p:val>
                                            <p:strVal val="#ppt_h"/>
                                          </p:val>
                                        </p:tav>
                                      </p:tavLst>
                                    </p:anim>
                                    <p:animEffect transition="in" filter="fade">
                                      <p:cBhvr>
                                        <p:cTn id="55"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animBg="1"/>
      <p:bldP spid="34" grpId="0"/>
      <p:bldP spid="35"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成功项目展示</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sp>
        <p:nvSpPr>
          <p:cNvPr id="5" name="TextBox 20"/>
          <p:cNvSpPr txBox="1"/>
          <p:nvPr/>
        </p:nvSpPr>
        <p:spPr>
          <a:xfrm>
            <a:off x="8254456" y="1831127"/>
            <a:ext cx="3595383" cy="1292662"/>
          </a:xfrm>
          <a:prstGeom prst="rect">
            <a:avLst/>
          </a:prstGeom>
          <a:noFill/>
        </p:spPr>
        <p:txBody>
          <a:bodyPr wrap="square" rtlCol="0">
            <a:spAutoFit/>
          </a:bodyPr>
          <a:lstStyle/>
          <a:p>
            <a:r>
              <a:rPr lang="zh-CN" alt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6" name="Oval 36"/>
          <p:cNvSpPr/>
          <p:nvPr/>
        </p:nvSpPr>
        <p:spPr>
          <a:xfrm>
            <a:off x="8278594" y="3322583"/>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1</a:t>
            </a:r>
            <a:endParaRPr lang="en-US" sz="1600" dirty="0">
              <a:solidFill>
                <a:schemeClr val="bg1"/>
              </a:solidFill>
            </a:endParaRPr>
          </a:p>
        </p:txBody>
      </p:sp>
      <p:sp>
        <p:nvSpPr>
          <p:cNvPr id="10" name="Oval 37"/>
          <p:cNvSpPr/>
          <p:nvPr/>
        </p:nvSpPr>
        <p:spPr>
          <a:xfrm>
            <a:off x="8278594" y="4173775"/>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2</a:t>
            </a:r>
            <a:endParaRPr lang="en-US" sz="1600" dirty="0">
              <a:solidFill>
                <a:schemeClr val="bg1"/>
              </a:solidFill>
            </a:endParaRPr>
          </a:p>
        </p:txBody>
      </p:sp>
      <p:sp>
        <p:nvSpPr>
          <p:cNvPr id="11" name="Oval 38"/>
          <p:cNvSpPr/>
          <p:nvPr/>
        </p:nvSpPr>
        <p:spPr>
          <a:xfrm>
            <a:off x="8278594" y="5024966"/>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3</a:t>
            </a:r>
            <a:endParaRPr lang="en-US" sz="1600" dirty="0">
              <a:solidFill>
                <a:schemeClr val="bg1"/>
              </a:solidFill>
            </a:endParaRPr>
          </a:p>
        </p:txBody>
      </p:sp>
      <p:sp>
        <p:nvSpPr>
          <p:cNvPr id="12" name="TextBox 24"/>
          <p:cNvSpPr txBox="1"/>
          <p:nvPr/>
        </p:nvSpPr>
        <p:spPr>
          <a:xfrm>
            <a:off x="8823136" y="3241608"/>
            <a:ext cx="3031624" cy="646331"/>
          </a:xfrm>
          <a:prstGeom prst="rect">
            <a:avLst/>
          </a:prstGeom>
          <a:noFill/>
        </p:spPr>
        <p:txBody>
          <a:bodyPr wrap="square" rtlCol="0">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3" name="TextBox 25"/>
          <p:cNvSpPr txBox="1"/>
          <p:nvPr/>
        </p:nvSpPr>
        <p:spPr>
          <a:xfrm>
            <a:off x="8818215" y="4093201"/>
            <a:ext cx="3031624" cy="646331"/>
          </a:xfrm>
          <a:prstGeom prst="rect">
            <a:avLst/>
          </a:prstGeom>
          <a:noFill/>
        </p:spPr>
        <p:txBody>
          <a:bodyPr wrap="square" rtlCol="0">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4" name="TextBox 26"/>
          <p:cNvSpPr txBox="1"/>
          <p:nvPr/>
        </p:nvSpPr>
        <p:spPr>
          <a:xfrm>
            <a:off x="8818215" y="4943991"/>
            <a:ext cx="3031624" cy="646331"/>
          </a:xfrm>
          <a:prstGeom prst="rect">
            <a:avLst/>
          </a:prstGeom>
          <a:noFill/>
        </p:spPr>
        <p:txBody>
          <a:bodyPr wrap="square" rtlCol="0">
            <a:spAutoFit/>
          </a:bodyPr>
          <a:lstStyle/>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nvGrpSpPr>
          <p:cNvPr id="15" name="组合 354"/>
          <p:cNvGrpSpPr/>
          <p:nvPr/>
        </p:nvGrpSpPr>
        <p:grpSpPr>
          <a:xfrm>
            <a:off x="1623935" y="3215672"/>
            <a:ext cx="2211829" cy="892935"/>
            <a:chOff x="1335518" y="4037003"/>
            <a:chExt cx="1658872" cy="669701"/>
          </a:xfrm>
        </p:grpSpPr>
        <p:sp>
          <p:nvSpPr>
            <p:cNvPr id="16" name="文本框 355"/>
            <p:cNvSpPr txBox="1"/>
            <p:nvPr/>
          </p:nvSpPr>
          <p:spPr>
            <a:xfrm>
              <a:off x="1335518" y="4360455"/>
              <a:ext cx="1650918" cy="34624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文本框 356"/>
            <p:cNvSpPr txBox="1"/>
            <p:nvPr/>
          </p:nvSpPr>
          <p:spPr>
            <a:xfrm>
              <a:off x="1343472" y="4037003"/>
              <a:ext cx="1650918" cy="28474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grpSp>
      <p:grpSp>
        <p:nvGrpSpPr>
          <p:cNvPr id="18" name="组合 354"/>
          <p:cNvGrpSpPr/>
          <p:nvPr/>
        </p:nvGrpSpPr>
        <p:grpSpPr>
          <a:xfrm>
            <a:off x="3852243" y="3215672"/>
            <a:ext cx="2209312" cy="892935"/>
            <a:chOff x="1343472" y="4037003"/>
            <a:chExt cx="1656984" cy="669701"/>
          </a:xfrm>
        </p:grpSpPr>
        <p:sp>
          <p:nvSpPr>
            <p:cNvPr id="19" name="文本框 355"/>
            <p:cNvSpPr txBox="1"/>
            <p:nvPr/>
          </p:nvSpPr>
          <p:spPr>
            <a:xfrm>
              <a:off x="1349538" y="4360455"/>
              <a:ext cx="1650918" cy="34624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文本框 356"/>
            <p:cNvSpPr txBox="1"/>
            <p:nvPr/>
          </p:nvSpPr>
          <p:spPr>
            <a:xfrm>
              <a:off x="1343472" y="4037003"/>
              <a:ext cx="1650918" cy="28474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grpSp>
      <p:grpSp>
        <p:nvGrpSpPr>
          <p:cNvPr id="21" name="组合 354"/>
          <p:cNvGrpSpPr/>
          <p:nvPr/>
        </p:nvGrpSpPr>
        <p:grpSpPr>
          <a:xfrm>
            <a:off x="6053119" y="3193370"/>
            <a:ext cx="2201224" cy="936611"/>
            <a:chOff x="1343472" y="4037003"/>
            <a:chExt cx="1650918" cy="702458"/>
          </a:xfrm>
        </p:grpSpPr>
        <p:sp>
          <p:nvSpPr>
            <p:cNvPr id="22" name="文本框 355"/>
            <p:cNvSpPr txBox="1"/>
            <p:nvPr/>
          </p:nvSpPr>
          <p:spPr>
            <a:xfrm>
              <a:off x="1343472" y="4393212"/>
              <a:ext cx="1650918" cy="34624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3" name="文本框 356"/>
            <p:cNvSpPr txBox="1"/>
            <p:nvPr/>
          </p:nvSpPr>
          <p:spPr>
            <a:xfrm>
              <a:off x="1343472" y="4037003"/>
              <a:ext cx="1650918" cy="28474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grpSp>
      <p:grpSp>
        <p:nvGrpSpPr>
          <p:cNvPr id="24" name="Group 4"/>
          <p:cNvGrpSpPr>
            <a:grpSpLocks noChangeAspect="1"/>
          </p:cNvGrpSpPr>
          <p:nvPr/>
        </p:nvGrpSpPr>
        <p:grpSpPr bwMode="auto">
          <a:xfrm>
            <a:off x="2114591" y="1808346"/>
            <a:ext cx="576064" cy="1349113"/>
            <a:chOff x="1885" y="1509"/>
            <a:chExt cx="503" cy="1178"/>
          </a:xfrm>
          <a:solidFill>
            <a:srgbClr val="386E65"/>
          </a:solidFill>
        </p:grpSpPr>
        <p:sp>
          <p:nvSpPr>
            <p:cNvPr id="25"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p>
          </p:txBody>
        </p:sp>
        <p:sp>
          <p:nvSpPr>
            <p:cNvPr id="26"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p>
          </p:txBody>
        </p:sp>
      </p:grpSp>
      <p:grpSp>
        <p:nvGrpSpPr>
          <p:cNvPr id="27" name="Group 4"/>
          <p:cNvGrpSpPr>
            <a:grpSpLocks noChangeAspect="1"/>
          </p:cNvGrpSpPr>
          <p:nvPr/>
        </p:nvGrpSpPr>
        <p:grpSpPr bwMode="auto">
          <a:xfrm>
            <a:off x="4332294" y="1808346"/>
            <a:ext cx="576064" cy="1349113"/>
            <a:chOff x="1885" y="1509"/>
            <a:chExt cx="503" cy="1178"/>
          </a:xfrm>
          <a:solidFill>
            <a:srgbClr val="386E65"/>
          </a:solidFill>
        </p:grpSpPr>
        <p:sp>
          <p:nvSpPr>
            <p:cNvPr id="28"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p>
          </p:txBody>
        </p:sp>
        <p:sp>
          <p:nvSpPr>
            <p:cNvPr id="29"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p>
          </p:txBody>
        </p:sp>
      </p:grpSp>
      <p:grpSp>
        <p:nvGrpSpPr>
          <p:cNvPr id="30" name="Group 4"/>
          <p:cNvGrpSpPr>
            <a:grpSpLocks noChangeAspect="1"/>
          </p:cNvGrpSpPr>
          <p:nvPr/>
        </p:nvGrpSpPr>
        <p:grpSpPr bwMode="auto">
          <a:xfrm>
            <a:off x="6426010" y="1808346"/>
            <a:ext cx="576064" cy="1349113"/>
            <a:chOff x="1885" y="1509"/>
            <a:chExt cx="503" cy="1178"/>
          </a:xfrm>
          <a:solidFill>
            <a:srgbClr val="386E65"/>
          </a:solidFill>
        </p:grpSpPr>
        <p:sp>
          <p:nvSpPr>
            <p:cNvPr id="31"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p>
          </p:txBody>
        </p:sp>
        <p:sp>
          <p:nvSpPr>
            <p:cNvPr id="32"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800"/>
            </a:p>
          </p:txBody>
        </p:sp>
      </p:grpSp>
      <p:sp>
        <p:nvSpPr>
          <p:cNvPr id="33" name="Rectangle 42"/>
          <p:cNvSpPr/>
          <p:nvPr/>
        </p:nvSpPr>
        <p:spPr>
          <a:xfrm>
            <a:off x="1913510" y="5056407"/>
            <a:ext cx="5875436" cy="974169"/>
          </a:xfrm>
          <a:prstGeom prst="rect">
            <a:avLst/>
          </a:prstGeom>
          <a:noFill/>
          <a:ln w="12700" cap="flat" cmpd="sng" algn="ctr">
            <a:noFill/>
            <a:prstDash val="solid"/>
          </a:ln>
          <a:effectLst/>
        </p:spPr>
        <p:txBody>
          <a:bodyPr lIns="91440" tIns="0" rIns="91440" bIns="0" rtlCol="0" anchor="t"/>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50" fill="hold"/>
                                        <p:tgtEl>
                                          <p:spTgt spid="11"/>
                                        </p:tgtEl>
                                        <p:attrNameLst>
                                          <p:attrName>ppt_x</p:attrName>
                                        </p:attrNameLst>
                                      </p:cBhvr>
                                      <p:tavLst>
                                        <p:tav tm="0">
                                          <p:val>
                                            <p:strVal val="#ppt_x"/>
                                          </p:val>
                                        </p:tav>
                                        <p:tav tm="100000">
                                          <p:val>
                                            <p:strVal val="#ppt_x"/>
                                          </p:val>
                                        </p:tav>
                                      </p:tavLst>
                                    </p:anim>
                                    <p:anim calcmode="lin" valueType="num">
                                      <p:cBhvr additive="base">
                                        <p:cTn id="27" dur="25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ppt_x"/>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50" fill="hold"/>
                                        <p:tgtEl>
                                          <p:spTgt spid="13"/>
                                        </p:tgtEl>
                                        <p:attrNameLst>
                                          <p:attrName>ppt_x</p:attrName>
                                        </p:attrNameLst>
                                      </p:cBhvr>
                                      <p:tavLst>
                                        <p:tav tm="0">
                                          <p:val>
                                            <p:strVal val="#ppt_x"/>
                                          </p:val>
                                        </p:tav>
                                        <p:tav tm="100000">
                                          <p:val>
                                            <p:strVal val="#ppt_x"/>
                                          </p:val>
                                        </p:tav>
                                      </p:tavLst>
                                    </p:anim>
                                    <p:anim calcmode="lin" valueType="num">
                                      <p:cBhvr additive="base">
                                        <p:cTn id="37" dur="2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50" fill="hold"/>
                                        <p:tgtEl>
                                          <p:spTgt spid="14"/>
                                        </p:tgtEl>
                                        <p:attrNameLst>
                                          <p:attrName>ppt_x</p:attrName>
                                        </p:attrNameLst>
                                      </p:cBhvr>
                                      <p:tavLst>
                                        <p:tav tm="0">
                                          <p:val>
                                            <p:strVal val="#ppt_x"/>
                                          </p:val>
                                        </p:tav>
                                        <p:tav tm="100000">
                                          <p:val>
                                            <p:strVal val="#ppt_x"/>
                                          </p:val>
                                        </p:tav>
                                      </p:tavLst>
                                    </p:anim>
                                    <p:anim calcmode="lin" valueType="num">
                                      <p:cBhvr additive="base">
                                        <p:cTn id="42" dur="250" fill="hold"/>
                                        <p:tgtEl>
                                          <p:spTgt spid="14"/>
                                        </p:tgtEl>
                                        <p:attrNameLst>
                                          <p:attrName>ppt_y</p:attrName>
                                        </p:attrNameLst>
                                      </p:cBhvr>
                                      <p:tavLst>
                                        <p:tav tm="0">
                                          <p:val>
                                            <p:strVal val="1+#ppt_h/2"/>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1" grpId="0" animBg="1"/>
      <p:bldP spid="12" grpId="0"/>
      <p:bldP spid="13" grpId="0"/>
      <p:bldP spid="14"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0" name="图片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001" y="1129934"/>
            <a:ext cx="796064" cy="59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10" y="3960746"/>
            <a:ext cx="2829503" cy="1954275"/>
          </a:xfrm>
          <a:prstGeom prst="rect">
            <a:avLst/>
          </a:prstGeom>
        </p:spPr>
      </p:pic>
      <p:sp>
        <p:nvSpPr>
          <p:cNvPr id="9" name="_14"/>
          <p:cNvSpPr txBox="1">
            <a:spLocks noChangeArrowheads="1"/>
          </p:cNvSpPr>
          <p:nvPr/>
        </p:nvSpPr>
        <p:spPr bwMode="auto">
          <a:xfrm>
            <a:off x="3587623" y="776393"/>
            <a:ext cx="1799034" cy="2143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dirty="0">
                <a:solidFill>
                  <a:srgbClr val="386E65"/>
                </a:solidFill>
                <a:latin typeface="华文新魏" panose="02010800040101010101" pitchFamily="2" charset="-122"/>
                <a:ea typeface="华文新魏" panose="02010800040101010101" pitchFamily="2" charset="-122"/>
              </a:rPr>
              <a:t>第四章</a:t>
            </a:r>
            <a:endParaRPr lang="en-US" altLang="zh-CN" sz="4800" dirty="0">
              <a:solidFill>
                <a:srgbClr val="386E65"/>
              </a:solidFill>
              <a:latin typeface="华文新魏" panose="02010800040101010101" pitchFamily="2" charset="-122"/>
              <a:ea typeface="华文新魏" panose="02010800040101010101" pitchFamily="2" charset="-122"/>
            </a:endParaRPr>
          </a:p>
        </p:txBody>
      </p:sp>
      <p:grpSp>
        <p:nvGrpSpPr>
          <p:cNvPr id="16" name="组合 15"/>
          <p:cNvGrpSpPr/>
          <p:nvPr/>
        </p:nvGrpSpPr>
        <p:grpSpPr>
          <a:xfrm rot="5400000">
            <a:off x="2971190" y="2744980"/>
            <a:ext cx="5218989" cy="1006794"/>
            <a:chOff x="2890273" y="1360914"/>
            <a:chExt cx="3483555" cy="512041"/>
          </a:xfrm>
        </p:grpSpPr>
        <p:sp>
          <p:nvSpPr>
            <p:cNvPr id="18" name="矩形 17"/>
            <p:cNvSpPr/>
            <p:nvPr/>
          </p:nvSpPr>
          <p:spPr bwMode="auto">
            <a:xfrm rot="16200000">
              <a:off x="4403960" y="-78303"/>
              <a:ext cx="456181" cy="333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明年工作计划 </a:t>
              </a:r>
              <a:r>
                <a:rPr lang="en-US" altLang="zh-CN" sz="1400" dirty="0">
                  <a:solidFill>
                    <a:srgbClr val="386E65"/>
                  </a:solidFill>
                  <a:latin typeface="华文新魏" panose="02010800040101010101" pitchFamily="2" charset="-122"/>
                  <a:ea typeface="华文新魏" panose="02010800040101010101" pitchFamily="2" charset="-122"/>
                </a:rPr>
                <a:t>Add a description</a:t>
              </a:r>
              <a:endParaRPr lang="zh-CN" altLang="en-US" sz="2800" dirty="0">
                <a:solidFill>
                  <a:srgbClr val="386E65"/>
                </a:solidFill>
                <a:latin typeface="华文新魏" panose="02010800040101010101" pitchFamily="2" charset="-122"/>
                <a:ea typeface="华文新魏" panose="02010800040101010101" pitchFamily="2" charset="-122"/>
              </a:endParaRPr>
            </a:p>
          </p:txBody>
        </p:sp>
        <p:pic>
          <p:nvPicPr>
            <p:cNvPr id="21" name="图片 28" descr="C_108.jpg"/>
            <p:cNvPicPr>
              <a:picLocks noChangeAspect="1"/>
            </p:cNvPicPr>
            <p:nvPr/>
          </p:nvPicPr>
          <p:blipFill>
            <a:blip r:embed="rId6" cstate="email">
              <a:clrChange>
                <a:clrFrom>
                  <a:srgbClr val="FFFFFF"/>
                </a:clrFrom>
                <a:clrTo>
                  <a:srgbClr val="FFFFFF">
                    <a:alpha val="0"/>
                  </a:srgbClr>
                </a:clrTo>
              </a:clrChange>
            </a:blip>
            <a:srcRect/>
            <a:stretch>
              <a:fillRect/>
            </a:stretch>
          </p:blipFill>
          <p:spPr bwMode="auto">
            <a:xfrm>
              <a:off x="2890273" y="1821438"/>
              <a:ext cx="3483555" cy="51517"/>
            </a:xfrm>
            <a:prstGeom prst="rect">
              <a:avLst/>
            </a:prstGeom>
            <a:noFill/>
            <a:ln>
              <a:noFill/>
            </a:ln>
          </p:spPr>
        </p:pic>
      </p:grpSp>
      <p:pic>
        <p:nvPicPr>
          <p:cNvPr id="23" name="图片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 y="464426"/>
            <a:ext cx="2168751" cy="16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1+#ppt_w/2"/>
                                          </p:val>
                                        </p:tav>
                                        <p:tav tm="100000">
                                          <p:val>
                                            <p:strVal val="#ppt_x"/>
                                          </p:val>
                                        </p:tav>
                                      </p:tavLst>
                                    </p:anim>
                                    <p:anim calcmode="lin" valueType="num">
                                      <p:cBhvr additive="base">
                                        <p:cTn id="21" dur="500" fill="hold"/>
                                        <p:tgtEl>
                                          <p:spTgt spid="23"/>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by="(-#ppt_w*2)" calcmode="lin" valueType="num">
                                      <p:cBhvr rctx="PPT">
                                        <p:cTn id="25" dur="500" autoRev="1" fill="hold">
                                          <p:stCondLst>
                                            <p:cond delay="0"/>
                                          </p:stCondLst>
                                        </p:cTn>
                                        <p:tgtEl>
                                          <p:spTgt spid="9"/>
                                        </p:tgtEl>
                                        <p:attrNameLst>
                                          <p:attrName>ppt_w</p:attrName>
                                        </p:attrNameLst>
                                      </p:cBhvr>
                                    </p:anim>
                                    <p:anim by="(#ppt_w*0.50)" calcmode="lin" valueType="num">
                                      <p:cBhvr>
                                        <p:cTn id="26" dur="500" decel="50000" autoRev="1" fill="hold">
                                          <p:stCondLst>
                                            <p:cond delay="0"/>
                                          </p:stCondLst>
                                        </p:cTn>
                                        <p:tgtEl>
                                          <p:spTgt spid="9"/>
                                        </p:tgtEl>
                                        <p:attrNameLst>
                                          <p:attrName>ppt_x</p:attrName>
                                        </p:attrNameLst>
                                      </p:cBhvr>
                                    </p:anim>
                                    <p:anim from="(-#ppt_h/2)" to="(#ppt_y)" calcmode="lin" valueType="num">
                                      <p:cBhvr>
                                        <p:cTn id="27" dur="1000" fill="hold">
                                          <p:stCondLst>
                                            <p:cond delay="0"/>
                                          </p:stCondLst>
                                        </p:cTn>
                                        <p:tgtEl>
                                          <p:spTgt spid="9"/>
                                        </p:tgtEl>
                                        <p:attrNameLst>
                                          <p:attrName>ppt_y</p:attrName>
                                        </p:attrNameLst>
                                      </p:cBhvr>
                                    </p:anim>
                                    <p:animRot by="21600000">
                                      <p:cBhvr>
                                        <p:cTn id="28" dur="1000" fill="hold">
                                          <p:stCondLst>
                                            <p:cond delay="0"/>
                                          </p:stCondLst>
                                        </p:cTn>
                                        <p:tgtEl>
                                          <p:spTgt spid="9"/>
                                        </p:tgtEl>
                                        <p:attrNameLst>
                                          <p:attrName>r</p:attrName>
                                        </p:attrNameLst>
                                      </p:cBhvr>
                                    </p:animRot>
                                  </p:childTnLst>
                                </p:cTn>
                              </p:par>
                            </p:childTnLst>
                          </p:cTn>
                        </p:par>
                        <p:par>
                          <p:cTn id="29" fill="hold">
                            <p:stCondLst>
                              <p:cond delay="1950"/>
                            </p:stCondLst>
                            <p:childTnLst>
                              <p:par>
                                <p:cTn id="30" presetID="16" presetClass="entr" presetSubtype="4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Horizontal)">
                                      <p:cBhvr>
                                        <p:cTn id="3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7" name="组合 36"/>
          <p:cNvGrpSpPr/>
          <p:nvPr/>
        </p:nvGrpSpPr>
        <p:grpSpPr>
          <a:xfrm>
            <a:off x="4476190" y="1055225"/>
            <a:ext cx="1077190" cy="3751118"/>
            <a:chOff x="4606288" y="1779169"/>
            <a:chExt cx="1077190" cy="3751118"/>
          </a:xfrm>
        </p:grpSpPr>
        <p:grpSp>
          <p:nvGrpSpPr>
            <p:cNvPr id="38" name="组合 37"/>
            <p:cNvGrpSpPr/>
            <p:nvPr/>
          </p:nvGrpSpPr>
          <p:grpSpPr>
            <a:xfrm rot="16200000" flipH="1">
              <a:off x="3269324" y="3116133"/>
              <a:ext cx="3751118" cy="1077190"/>
              <a:chOff x="2359344" y="1761403"/>
              <a:chExt cx="4553851" cy="1307706"/>
            </a:xfrm>
          </p:grpSpPr>
          <p:sp>
            <p:nvSpPr>
              <p:cNvPr id="60" name="_14"/>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200" spc="600" dirty="0">
                    <a:solidFill>
                      <a:srgbClr val="386E65"/>
                    </a:solidFill>
                    <a:latin typeface="华文新魏" panose="02010800040101010101" pitchFamily="2" charset="-122"/>
                    <a:ea typeface="华文新魏" panose="02010800040101010101" pitchFamily="2" charset="-122"/>
                  </a:rPr>
                  <a:t>贰</a:t>
                </a:r>
                <a:endParaRPr lang="zh-CN" altLang="zh-CN" sz="3200" spc="600" dirty="0">
                  <a:solidFill>
                    <a:srgbClr val="386E65"/>
                  </a:solidFill>
                  <a:latin typeface="华文新魏" panose="02010800040101010101" pitchFamily="2" charset="-122"/>
                  <a:ea typeface="华文新魏" panose="02010800040101010101" pitchFamily="2" charset="-122"/>
                </a:endParaRPr>
              </a:p>
            </p:txBody>
          </p:sp>
          <p:grpSp>
            <p:nvGrpSpPr>
              <p:cNvPr id="61" name="组合 60"/>
              <p:cNvGrpSpPr/>
              <p:nvPr/>
            </p:nvGrpSpPr>
            <p:grpSpPr>
              <a:xfrm>
                <a:off x="2415924" y="1761403"/>
                <a:ext cx="4497271" cy="1307706"/>
                <a:chOff x="2533733" y="654280"/>
                <a:chExt cx="4497271" cy="1307706"/>
              </a:xfrm>
            </p:grpSpPr>
            <p:sp>
              <p:nvSpPr>
                <p:cNvPr id="62" name="矩形 61"/>
                <p:cNvSpPr/>
                <p:nvPr/>
              </p:nvSpPr>
              <p:spPr bwMode="auto">
                <a:xfrm rot="16200000">
                  <a:off x="4177240" y="-1611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800" dirty="0">
                      <a:solidFill>
                        <a:srgbClr val="386E65"/>
                      </a:solidFill>
                      <a:latin typeface="华文新魏" panose="02010800040101010101" pitchFamily="2" charset="-122"/>
                      <a:ea typeface="华文新魏" panose="02010800040101010101" pitchFamily="2" charset="-122"/>
                    </a:rPr>
                    <a:t>工作完成情况</a:t>
                  </a:r>
                </a:p>
              </p:txBody>
            </p:sp>
            <p:pic>
              <p:nvPicPr>
                <p:cNvPr id="63"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sp>
          <p:nvSpPr>
            <p:cNvPr id="39" name="椭圆 38"/>
            <p:cNvSpPr/>
            <p:nvPr/>
          </p:nvSpPr>
          <p:spPr>
            <a:xfrm>
              <a:off x="5089372" y="2384575"/>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6E65"/>
                </a:solidFill>
              </a:endParaRPr>
            </a:p>
          </p:txBody>
        </p:sp>
      </p:grpSp>
      <p:grpSp>
        <p:nvGrpSpPr>
          <p:cNvPr id="72" name="组合 71"/>
          <p:cNvGrpSpPr/>
          <p:nvPr/>
        </p:nvGrpSpPr>
        <p:grpSpPr>
          <a:xfrm>
            <a:off x="5617809" y="1055225"/>
            <a:ext cx="1077190" cy="3751118"/>
            <a:chOff x="4606288" y="1779169"/>
            <a:chExt cx="1077190" cy="3751118"/>
          </a:xfrm>
        </p:grpSpPr>
        <p:grpSp>
          <p:nvGrpSpPr>
            <p:cNvPr id="73" name="组合 72"/>
            <p:cNvGrpSpPr/>
            <p:nvPr/>
          </p:nvGrpSpPr>
          <p:grpSpPr>
            <a:xfrm rot="16200000" flipH="1">
              <a:off x="3269324" y="3116133"/>
              <a:ext cx="3751118" cy="1077190"/>
              <a:chOff x="2359344" y="1761403"/>
              <a:chExt cx="4553851" cy="1307706"/>
            </a:xfrm>
          </p:grpSpPr>
          <p:sp>
            <p:nvSpPr>
              <p:cNvPr id="75" name="_14"/>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200" spc="600" dirty="0">
                    <a:solidFill>
                      <a:srgbClr val="386E65"/>
                    </a:solidFill>
                    <a:latin typeface="华文新魏" panose="02010800040101010101" pitchFamily="2" charset="-122"/>
                    <a:ea typeface="华文新魏" panose="02010800040101010101" pitchFamily="2" charset="-122"/>
                  </a:rPr>
                  <a:t>叁</a:t>
                </a:r>
                <a:endParaRPr lang="zh-CN" altLang="zh-CN" sz="3200" spc="600" dirty="0">
                  <a:solidFill>
                    <a:srgbClr val="386E65"/>
                  </a:solidFill>
                  <a:latin typeface="华文新魏" panose="02010800040101010101" pitchFamily="2" charset="-122"/>
                  <a:ea typeface="华文新魏" panose="02010800040101010101" pitchFamily="2" charset="-122"/>
                </a:endParaRPr>
              </a:p>
            </p:txBody>
          </p:sp>
          <p:grpSp>
            <p:nvGrpSpPr>
              <p:cNvPr id="76" name="组合 75"/>
              <p:cNvGrpSpPr/>
              <p:nvPr/>
            </p:nvGrpSpPr>
            <p:grpSpPr>
              <a:xfrm>
                <a:off x="2415924" y="1761403"/>
                <a:ext cx="4497271" cy="1307706"/>
                <a:chOff x="2533733" y="654280"/>
                <a:chExt cx="4497271" cy="1307706"/>
              </a:xfrm>
            </p:grpSpPr>
            <p:sp>
              <p:nvSpPr>
                <p:cNvPr id="77" name="矩形 76"/>
                <p:cNvSpPr/>
                <p:nvPr/>
              </p:nvSpPr>
              <p:spPr bwMode="auto">
                <a:xfrm rot="16200000">
                  <a:off x="4177240" y="-1611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800" dirty="0">
                      <a:solidFill>
                        <a:srgbClr val="386E65"/>
                      </a:solidFill>
                      <a:latin typeface="华文新魏" panose="02010800040101010101" pitchFamily="2" charset="-122"/>
                      <a:ea typeface="华文新魏" panose="02010800040101010101" pitchFamily="2" charset="-122"/>
                    </a:rPr>
                    <a:t>成功项目展示</a:t>
                  </a:r>
                </a:p>
              </p:txBody>
            </p:sp>
            <p:pic>
              <p:nvPicPr>
                <p:cNvPr id="78"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sp>
          <p:nvSpPr>
            <p:cNvPr id="74" name="椭圆 73"/>
            <p:cNvSpPr/>
            <p:nvPr/>
          </p:nvSpPr>
          <p:spPr>
            <a:xfrm>
              <a:off x="5089372" y="2384575"/>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6E65"/>
                </a:solidFill>
              </a:endParaRPr>
            </a:p>
          </p:txBody>
        </p:sp>
      </p:grpSp>
      <p:grpSp>
        <p:nvGrpSpPr>
          <p:cNvPr id="79" name="组合 78"/>
          <p:cNvGrpSpPr/>
          <p:nvPr/>
        </p:nvGrpSpPr>
        <p:grpSpPr>
          <a:xfrm>
            <a:off x="6759429" y="1055225"/>
            <a:ext cx="1077190" cy="3751118"/>
            <a:chOff x="4606288" y="1779169"/>
            <a:chExt cx="1077190" cy="3751118"/>
          </a:xfrm>
        </p:grpSpPr>
        <p:grpSp>
          <p:nvGrpSpPr>
            <p:cNvPr id="80" name="组合 79"/>
            <p:cNvGrpSpPr/>
            <p:nvPr/>
          </p:nvGrpSpPr>
          <p:grpSpPr>
            <a:xfrm rot="16200000" flipH="1">
              <a:off x="3269324" y="3116133"/>
              <a:ext cx="3751118" cy="1077190"/>
              <a:chOff x="2359344" y="1761403"/>
              <a:chExt cx="4553851" cy="1307706"/>
            </a:xfrm>
          </p:grpSpPr>
          <p:sp>
            <p:nvSpPr>
              <p:cNvPr id="82" name="_14"/>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200" spc="600" dirty="0">
                    <a:solidFill>
                      <a:srgbClr val="386E65"/>
                    </a:solidFill>
                    <a:latin typeface="华文新魏" panose="02010800040101010101" pitchFamily="2" charset="-122"/>
                    <a:ea typeface="华文新魏" panose="02010800040101010101" pitchFamily="2" charset="-122"/>
                  </a:rPr>
                  <a:t>肆</a:t>
                </a:r>
                <a:endParaRPr lang="zh-CN" altLang="zh-CN" sz="3200" spc="600" dirty="0">
                  <a:solidFill>
                    <a:srgbClr val="386E65"/>
                  </a:solidFill>
                  <a:latin typeface="华文新魏" panose="02010800040101010101" pitchFamily="2" charset="-122"/>
                  <a:ea typeface="华文新魏" panose="02010800040101010101" pitchFamily="2" charset="-122"/>
                </a:endParaRPr>
              </a:p>
            </p:txBody>
          </p:sp>
          <p:grpSp>
            <p:nvGrpSpPr>
              <p:cNvPr id="83" name="组合 82"/>
              <p:cNvGrpSpPr/>
              <p:nvPr/>
            </p:nvGrpSpPr>
            <p:grpSpPr>
              <a:xfrm>
                <a:off x="2415924" y="1761403"/>
                <a:ext cx="4497271" cy="1307706"/>
                <a:chOff x="2533733" y="654280"/>
                <a:chExt cx="4497271" cy="1307706"/>
              </a:xfrm>
            </p:grpSpPr>
            <p:sp>
              <p:nvSpPr>
                <p:cNvPr id="84" name="矩形 83"/>
                <p:cNvSpPr/>
                <p:nvPr/>
              </p:nvSpPr>
              <p:spPr bwMode="auto">
                <a:xfrm rot="16200000">
                  <a:off x="4177240" y="-1611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800" dirty="0">
                      <a:solidFill>
                        <a:srgbClr val="386E65"/>
                      </a:solidFill>
                      <a:latin typeface="华文新魏" panose="02010800040101010101" pitchFamily="2" charset="-122"/>
                      <a:ea typeface="华文新魏" panose="02010800040101010101" pitchFamily="2" charset="-122"/>
                    </a:rPr>
                    <a:t>明年工作计划</a:t>
                  </a:r>
                </a:p>
              </p:txBody>
            </p:sp>
            <p:pic>
              <p:nvPicPr>
                <p:cNvPr id="85"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sp>
          <p:nvSpPr>
            <p:cNvPr id="81" name="椭圆 80"/>
            <p:cNvSpPr/>
            <p:nvPr/>
          </p:nvSpPr>
          <p:spPr>
            <a:xfrm>
              <a:off x="5089372" y="2384575"/>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6E65"/>
                </a:solidFill>
              </a:endParaRPr>
            </a:p>
          </p:txBody>
        </p:sp>
      </p:grpSp>
      <p:grpSp>
        <p:nvGrpSpPr>
          <p:cNvPr id="3" name="组合 2"/>
          <p:cNvGrpSpPr/>
          <p:nvPr/>
        </p:nvGrpSpPr>
        <p:grpSpPr>
          <a:xfrm>
            <a:off x="3334571" y="1055225"/>
            <a:ext cx="1077190" cy="3751118"/>
            <a:chOff x="4606288" y="1779169"/>
            <a:chExt cx="1077190" cy="3751118"/>
          </a:xfrm>
        </p:grpSpPr>
        <p:grpSp>
          <p:nvGrpSpPr>
            <p:cNvPr id="29" name="组合 28"/>
            <p:cNvGrpSpPr/>
            <p:nvPr/>
          </p:nvGrpSpPr>
          <p:grpSpPr>
            <a:xfrm rot="16200000" flipH="1">
              <a:off x="3269324" y="3116133"/>
              <a:ext cx="3751118" cy="1077190"/>
              <a:chOff x="2359344" y="1761403"/>
              <a:chExt cx="4553851" cy="1307706"/>
            </a:xfrm>
          </p:grpSpPr>
          <p:sp>
            <p:nvSpPr>
              <p:cNvPr id="30" name="_14"/>
              <p:cNvSpPr txBox="1">
                <a:spLocks noChangeArrowheads="1"/>
              </p:cNvSpPr>
              <p:nvPr/>
            </p:nvSpPr>
            <p:spPr bwMode="auto">
              <a:xfrm rot="16200000">
                <a:off x="2163619" y="207251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3200" spc="600" dirty="0">
                    <a:solidFill>
                      <a:srgbClr val="386E65"/>
                    </a:solidFill>
                    <a:latin typeface="华文新魏" panose="02010800040101010101" pitchFamily="2" charset="-122"/>
                    <a:ea typeface="华文新魏" panose="02010800040101010101" pitchFamily="2" charset="-122"/>
                  </a:rPr>
                  <a:t>壹</a:t>
                </a:r>
                <a:endParaRPr lang="zh-CN" altLang="zh-CN" sz="3200" spc="600" dirty="0">
                  <a:solidFill>
                    <a:srgbClr val="386E65"/>
                  </a:solidFill>
                  <a:latin typeface="华文新魏" panose="02010800040101010101" pitchFamily="2" charset="-122"/>
                  <a:ea typeface="华文新魏" panose="02010800040101010101" pitchFamily="2" charset="-122"/>
                </a:endParaRPr>
              </a:p>
            </p:txBody>
          </p:sp>
          <p:grpSp>
            <p:nvGrpSpPr>
              <p:cNvPr id="31" name="组合 30"/>
              <p:cNvGrpSpPr/>
              <p:nvPr/>
            </p:nvGrpSpPr>
            <p:grpSpPr>
              <a:xfrm>
                <a:off x="2415924" y="1761403"/>
                <a:ext cx="4497271" cy="1307706"/>
                <a:chOff x="2533733" y="654280"/>
                <a:chExt cx="4497271" cy="1307706"/>
              </a:xfrm>
            </p:grpSpPr>
            <p:sp>
              <p:nvSpPr>
                <p:cNvPr id="32" name="矩形 31"/>
                <p:cNvSpPr/>
                <p:nvPr/>
              </p:nvSpPr>
              <p:spPr bwMode="auto">
                <a:xfrm rot="16200000">
                  <a:off x="4177240" y="-161111"/>
                  <a:ext cx="1280739" cy="2911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2800" dirty="0">
                      <a:solidFill>
                        <a:srgbClr val="386E65"/>
                      </a:solidFill>
                      <a:latin typeface="华文新魏" panose="02010800040101010101" pitchFamily="2" charset="-122"/>
                      <a:ea typeface="华文新魏" panose="02010800040101010101" pitchFamily="2" charset="-122"/>
                    </a:rPr>
                    <a:t>年度工作概述</a:t>
                  </a:r>
                </a:p>
              </p:txBody>
            </p:sp>
            <p:pic>
              <p:nvPicPr>
                <p:cNvPr id="33"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sp>
          <p:nvSpPr>
            <p:cNvPr id="2" name="椭圆 1"/>
            <p:cNvSpPr/>
            <p:nvPr/>
          </p:nvSpPr>
          <p:spPr>
            <a:xfrm>
              <a:off x="5089372" y="2384575"/>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86E65"/>
                </a:solidFill>
              </a:endParaRPr>
            </a:p>
          </p:txBody>
        </p:sp>
      </p:grpSp>
      <p:pic>
        <p:nvPicPr>
          <p:cNvPr id="36" name="图片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7593" y="882284"/>
            <a:ext cx="796064" cy="59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910" y="3960746"/>
            <a:ext cx="2829503" cy="1954275"/>
          </a:xfrm>
          <a:prstGeom prst="rect">
            <a:avLst/>
          </a:prstGeom>
        </p:spPr>
      </p:pic>
      <p:grpSp>
        <p:nvGrpSpPr>
          <p:cNvPr id="4" name="组合 3"/>
          <p:cNvGrpSpPr/>
          <p:nvPr/>
        </p:nvGrpSpPr>
        <p:grpSpPr>
          <a:xfrm>
            <a:off x="1556460" y="882284"/>
            <a:ext cx="1422068" cy="1705785"/>
            <a:chOff x="1556460" y="882284"/>
            <a:chExt cx="1422068" cy="1705785"/>
          </a:xfrm>
        </p:grpSpPr>
        <p:sp>
          <p:nvSpPr>
            <p:cNvPr id="34" name="_14"/>
            <p:cNvSpPr txBox="1">
              <a:spLocks noChangeArrowheads="1"/>
            </p:cNvSpPr>
            <p:nvPr/>
          </p:nvSpPr>
          <p:spPr bwMode="auto">
            <a:xfrm>
              <a:off x="1556460" y="882284"/>
              <a:ext cx="1422068" cy="170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spc="600" dirty="0">
                  <a:solidFill>
                    <a:srgbClr val="386E65"/>
                  </a:solidFill>
                  <a:latin typeface="华文新魏" panose="02010800040101010101" pitchFamily="2" charset="-122"/>
                  <a:ea typeface="华文新魏" panose="02010800040101010101" pitchFamily="2" charset="-122"/>
                </a:rPr>
                <a:t>目录</a:t>
              </a:r>
              <a:endParaRPr lang="en-US" altLang="zh-CN" sz="2200" dirty="0">
                <a:solidFill>
                  <a:srgbClr val="386E65"/>
                </a:solidFill>
                <a:latin typeface="华文新魏" panose="02010800040101010101" pitchFamily="2" charset="-122"/>
                <a:ea typeface="华文新魏" panose="02010800040101010101" pitchFamily="2" charset="-122"/>
              </a:endParaRPr>
            </a:p>
          </p:txBody>
        </p:sp>
        <p:sp>
          <p:nvSpPr>
            <p:cNvPr id="41" name="椭圆 40"/>
            <p:cNvSpPr/>
            <p:nvPr/>
          </p:nvSpPr>
          <p:spPr>
            <a:xfrm>
              <a:off x="2187172" y="1703648"/>
              <a:ext cx="80322" cy="80322"/>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750"/>
                                        <p:tgtEl>
                                          <p:spTgt spid="35"/>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750"/>
                                        <p:tgtEl>
                                          <p:spTgt spid="40"/>
                                        </p:tgtEl>
                                      </p:cBhvr>
                                    </p:animEffect>
                                    <p:anim calcmode="lin" valueType="num">
                                      <p:cBhvr>
                                        <p:cTn id="16" dur="750" fill="hold"/>
                                        <p:tgtEl>
                                          <p:spTgt spid="40"/>
                                        </p:tgtEl>
                                        <p:attrNameLst>
                                          <p:attrName>ppt_x</p:attrName>
                                        </p:attrNameLst>
                                      </p:cBhvr>
                                      <p:tavLst>
                                        <p:tav tm="0">
                                          <p:val>
                                            <p:strVal val="#ppt_x"/>
                                          </p:val>
                                        </p:tav>
                                        <p:tav tm="100000">
                                          <p:val>
                                            <p:strVal val="#ppt_x"/>
                                          </p:val>
                                        </p:tav>
                                      </p:tavLst>
                                    </p:anim>
                                    <p:anim calcmode="lin" valueType="num">
                                      <p:cBhvr>
                                        <p:cTn id="17" dur="750" fill="hold"/>
                                        <p:tgtEl>
                                          <p:spTgt spid="4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anim calcmode="lin" valueType="num">
                                      <p:cBhvr>
                                        <p:cTn id="22" dur="750" fill="hold"/>
                                        <p:tgtEl>
                                          <p:spTgt spid="4"/>
                                        </p:tgtEl>
                                        <p:attrNameLst>
                                          <p:attrName>ppt_x</p:attrName>
                                        </p:attrNameLst>
                                      </p:cBhvr>
                                      <p:tavLst>
                                        <p:tav tm="0">
                                          <p:val>
                                            <p:strVal val="#ppt_x"/>
                                          </p:val>
                                        </p:tav>
                                        <p:tav tm="100000">
                                          <p:val>
                                            <p:strVal val="#ppt_x"/>
                                          </p:val>
                                        </p:tav>
                                      </p:tavLst>
                                    </p:anim>
                                    <p:anim calcmode="lin" valueType="num">
                                      <p:cBhvr>
                                        <p:cTn id="23" dur="75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750" fill="hold"/>
                                        <p:tgtEl>
                                          <p:spTgt spid="3"/>
                                        </p:tgtEl>
                                        <p:attrNameLst>
                                          <p:attrName>ppt_x</p:attrName>
                                        </p:attrNameLst>
                                      </p:cBhvr>
                                      <p:tavLst>
                                        <p:tav tm="0">
                                          <p:val>
                                            <p:strVal val="#ppt_x"/>
                                          </p:val>
                                        </p:tav>
                                        <p:tav tm="100000">
                                          <p:val>
                                            <p:strVal val="#ppt_x"/>
                                          </p:val>
                                        </p:tav>
                                      </p:tavLst>
                                    </p:anim>
                                    <p:anim calcmode="lin" valueType="num">
                                      <p:cBhvr additive="base">
                                        <p:cTn id="28" dur="75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1"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750" fill="hold"/>
                                        <p:tgtEl>
                                          <p:spTgt spid="37"/>
                                        </p:tgtEl>
                                        <p:attrNameLst>
                                          <p:attrName>ppt_x</p:attrName>
                                        </p:attrNameLst>
                                      </p:cBhvr>
                                      <p:tavLst>
                                        <p:tav tm="0">
                                          <p:val>
                                            <p:strVal val="#ppt_x"/>
                                          </p:val>
                                        </p:tav>
                                        <p:tav tm="100000">
                                          <p:val>
                                            <p:strVal val="#ppt_x"/>
                                          </p:val>
                                        </p:tav>
                                      </p:tavLst>
                                    </p:anim>
                                    <p:anim calcmode="lin" valueType="num">
                                      <p:cBhvr additive="base">
                                        <p:cTn id="33" dur="750" fill="hold"/>
                                        <p:tgtEl>
                                          <p:spTgt spid="37"/>
                                        </p:tgtEl>
                                        <p:attrNameLst>
                                          <p:attrName>ppt_y</p:attrName>
                                        </p:attrNameLst>
                                      </p:cBhvr>
                                      <p:tavLst>
                                        <p:tav tm="0">
                                          <p:val>
                                            <p:strVal val="0-#ppt_h/2"/>
                                          </p:val>
                                        </p:tav>
                                        <p:tav tm="100000">
                                          <p:val>
                                            <p:strVal val="#ppt_y"/>
                                          </p:val>
                                        </p:tav>
                                      </p:tavLst>
                                    </p:anim>
                                  </p:childTnLst>
                                </p:cTn>
                              </p:par>
                            </p:childTnLst>
                          </p:cTn>
                        </p:par>
                        <p:par>
                          <p:cTn id="34" fill="hold">
                            <p:stCondLst>
                              <p:cond delay="4500"/>
                            </p:stCondLst>
                            <p:childTnLst>
                              <p:par>
                                <p:cTn id="35" presetID="2" presetClass="entr" presetSubtype="4"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750" fill="hold"/>
                                        <p:tgtEl>
                                          <p:spTgt spid="72"/>
                                        </p:tgtEl>
                                        <p:attrNameLst>
                                          <p:attrName>ppt_x</p:attrName>
                                        </p:attrNameLst>
                                      </p:cBhvr>
                                      <p:tavLst>
                                        <p:tav tm="0">
                                          <p:val>
                                            <p:strVal val="#ppt_x"/>
                                          </p:val>
                                        </p:tav>
                                        <p:tav tm="100000">
                                          <p:val>
                                            <p:strVal val="#ppt_x"/>
                                          </p:val>
                                        </p:tav>
                                      </p:tavLst>
                                    </p:anim>
                                    <p:anim calcmode="lin" valueType="num">
                                      <p:cBhvr additive="base">
                                        <p:cTn id="38" dur="750" fill="hold"/>
                                        <p:tgtEl>
                                          <p:spTgt spid="72"/>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1"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750" fill="hold"/>
                                        <p:tgtEl>
                                          <p:spTgt spid="79"/>
                                        </p:tgtEl>
                                        <p:attrNameLst>
                                          <p:attrName>ppt_x</p:attrName>
                                        </p:attrNameLst>
                                      </p:cBhvr>
                                      <p:tavLst>
                                        <p:tav tm="0">
                                          <p:val>
                                            <p:strVal val="#ppt_x"/>
                                          </p:val>
                                        </p:tav>
                                        <p:tav tm="100000">
                                          <p:val>
                                            <p:strVal val="#ppt_x"/>
                                          </p:val>
                                        </p:tav>
                                      </p:tavLst>
                                    </p:anim>
                                    <p:anim calcmode="lin" valueType="num">
                                      <p:cBhvr additive="base">
                                        <p:cTn id="43" dur="750" fill="hold"/>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明年工作计划</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sp>
        <p:nvSpPr>
          <p:cNvPr id="5" name="文本框 4"/>
          <p:cNvSpPr txBox="1"/>
          <p:nvPr/>
        </p:nvSpPr>
        <p:spPr>
          <a:xfrm>
            <a:off x="1810470" y="2235066"/>
            <a:ext cx="3972527" cy="3539430"/>
          </a:xfrm>
          <a:prstGeom prst="rect">
            <a:avLst/>
          </a:prstGeom>
          <a:noFill/>
          <a:effectLst/>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点击此处添加你需要的内，可以一定篇幅的文本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点击此处添加你需要的内容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29"/>
          <p:cNvSpPr txBox="1"/>
          <p:nvPr/>
        </p:nvSpPr>
        <p:spPr>
          <a:xfrm>
            <a:off x="1815525" y="1473228"/>
            <a:ext cx="2037737" cy="646331"/>
          </a:xfrm>
          <a:prstGeom prst="rect">
            <a:avLst/>
          </a:prstGeom>
          <a:noFill/>
          <a:effectLst/>
        </p:spPr>
        <p:txBody>
          <a:bodyPr wrap="none" rtlCol="0">
            <a:spAutoFit/>
          </a:bodyPr>
          <a:lstStyle/>
          <a:p>
            <a:r>
              <a:rPr lang="zh-CN" altLang="en-US" sz="3600" b="1" dirty="0">
                <a:solidFill>
                  <a:srgbClr val="386E65"/>
                </a:solidFill>
                <a:latin typeface="微软雅黑" panose="020B0503020204020204" pitchFamily="34" charset="-122"/>
                <a:ea typeface="微软雅黑" panose="020B0503020204020204" pitchFamily="34" charset="-122"/>
              </a:rPr>
              <a:t>加入标题</a:t>
            </a:r>
            <a:endParaRPr lang="en-US" altLang="zh-CN" sz="3600" b="1" dirty="0">
              <a:solidFill>
                <a:srgbClr val="386E65"/>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flipH="1">
            <a:off x="6159991" y="1422950"/>
            <a:ext cx="5222562" cy="4409436"/>
            <a:chOff x="418296" y="958053"/>
            <a:chExt cx="4217204" cy="3560607"/>
          </a:xfrm>
        </p:grpSpPr>
        <p:sp>
          <p:nvSpPr>
            <p:cNvPr id="11" name="矩形 10"/>
            <p:cNvSpPr/>
            <p:nvPr/>
          </p:nvSpPr>
          <p:spPr>
            <a:xfrm>
              <a:off x="579570" y="3414352"/>
              <a:ext cx="4055930" cy="110430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p:nvSpPr>
          <p:spPr>
            <a:xfrm>
              <a:off x="564870" y="958053"/>
              <a:ext cx="4070630" cy="2343947"/>
            </a:xfrm>
            <a:prstGeom prst="rect">
              <a:avLst/>
            </a:prstGeom>
            <a:blipFill dpi="0" rotWithShape="1">
              <a:blip r:embed="rId4"/>
              <a:srcRect/>
              <a:tile tx="0" ty="0" sx="58000" sy="5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TextBox 14"/>
            <p:cNvSpPr txBox="1"/>
            <p:nvPr/>
          </p:nvSpPr>
          <p:spPr>
            <a:xfrm>
              <a:off x="939390" y="3564242"/>
              <a:ext cx="3512357" cy="372793"/>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点击此处添加你需要的内容</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TextBox 15"/>
            <p:cNvSpPr txBox="1"/>
            <p:nvPr/>
          </p:nvSpPr>
          <p:spPr>
            <a:xfrm>
              <a:off x="418296" y="3491277"/>
              <a:ext cx="633832" cy="588272"/>
            </a:xfrm>
            <a:prstGeom prst="rect">
              <a:avLst/>
            </a:prstGeom>
            <a:noFill/>
          </p:spPr>
          <p:txBody>
            <a:bodyPr wrap="square" rtlCol="0">
              <a:spAutoFit/>
            </a:bodyPr>
            <a:lstStyle/>
            <a:p>
              <a:r>
                <a:rPr lang="en-US" altLang="zh-CN" sz="4800" b="1" dirty="0">
                  <a:solidFill>
                    <a:schemeClr val="bg1"/>
                  </a:solidFill>
                </a:rPr>
                <a:t>”</a:t>
              </a:r>
              <a:endParaRPr lang="zh-CN" altLang="en-US" sz="4800" b="1" dirty="0">
                <a:solidFill>
                  <a:schemeClr val="bg1"/>
                </a:solidFill>
              </a:endParaRPr>
            </a:p>
          </p:txBody>
        </p:sp>
        <p:sp>
          <p:nvSpPr>
            <p:cNvPr id="15" name="TextBox 16"/>
            <p:cNvSpPr txBox="1"/>
            <p:nvPr/>
          </p:nvSpPr>
          <p:spPr>
            <a:xfrm>
              <a:off x="997892" y="4127877"/>
              <a:ext cx="3344460" cy="211249"/>
            </a:xfrm>
            <a:prstGeom prst="rect">
              <a:avLst/>
            </a:prstGeom>
            <a:noFill/>
          </p:spPr>
          <p:txBody>
            <a:bodyPr wrap="squar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点击此</a:t>
              </a:r>
              <a:r>
                <a:rPr lang="en-US" altLang="zh-CN" sz="1100" dirty="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997892" y="4076700"/>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明年工作计划</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sp>
        <p:nvSpPr>
          <p:cNvPr id="5" name="Rounded Rectangle 6"/>
          <p:cNvSpPr/>
          <p:nvPr/>
        </p:nvSpPr>
        <p:spPr>
          <a:xfrm>
            <a:off x="6808939" y="3242752"/>
            <a:ext cx="1553972" cy="488138"/>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
          <p:cNvSpPr/>
          <p:nvPr/>
        </p:nvSpPr>
        <p:spPr>
          <a:xfrm rot="5400000">
            <a:off x="7342047" y="3775477"/>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p:cNvSpPr/>
          <p:nvPr/>
        </p:nvSpPr>
        <p:spPr>
          <a:xfrm rot="8183085">
            <a:off x="5788685" y="4078133"/>
            <a:ext cx="2912458" cy="488138"/>
          </a:xfrm>
          <a:prstGeom prst="roundRect">
            <a:avLst>
              <a:gd name="adj" fmla="val 50000"/>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p:cNvSpPr/>
          <p:nvPr/>
        </p:nvSpPr>
        <p:spPr>
          <a:xfrm>
            <a:off x="7922817" y="3295565"/>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FontAwesome" pitchFamily="2" charset="0"/>
              </a:rPr>
              <a:t>3</a:t>
            </a:r>
            <a:endParaRPr lang="en-US" sz="1400" dirty="0">
              <a:solidFill>
                <a:schemeClr val="tx1">
                  <a:lumMod val="65000"/>
                  <a:lumOff val="35000"/>
                </a:schemeClr>
              </a:solidFill>
            </a:endParaRPr>
          </a:p>
        </p:txBody>
      </p:sp>
      <p:sp>
        <p:nvSpPr>
          <p:cNvPr id="12" name="Rounded Rectangle 18"/>
          <p:cNvSpPr/>
          <p:nvPr/>
        </p:nvSpPr>
        <p:spPr>
          <a:xfrm>
            <a:off x="8561624" y="2638319"/>
            <a:ext cx="1553972" cy="488138"/>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9"/>
          <p:cNvSpPr/>
          <p:nvPr/>
        </p:nvSpPr>
        <p:spPr>
          <a:xfrm rot="5400000">
            <a:off x="9094733" y="3171044"/>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p:cNvSpPr/>
          <p:nvPr/>
        </p:nvSpPr>
        <p:spPr>
          <a:xfrm rot="8183085">
            <a:off x="7541370" y="3473701"/>
            <a:ext cx="2912458" cy="488138"/>
          </a:xfrm>
          <a:prstGeom prst="roundRect">
            <a:avLst>
              <a:gd name="adj" fmla="val 50000"/>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1"/>
          <p:cNvSpPr/>
          <p:nvPr/>
        </p:nvSpPr>
        <p:spPr>
          <a:xfrm>
            <a:off x="9675502" y="2691132"/>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FontAwesome" pitchFamily="2" charset="0"/>
              </a:rPr>
              <a:t>2</a:t>
            </a:r>
            <a:endParaRPr lang="en-US" sz="1400" dirty="0">
              <a:solidFill>
                <a:schemeClr val="tx1">
                  <a:lumMod val="65000"/>
                  <a:lumOff val="35000"/>
                </a:schemeClr>
              </a:solidFill>
            </a:endParaRPr>
          </a:p>
        </p:txBody>
      </p:sp>
      <p:sp>
        <p:nvSpPr>
          <p:cNvPr id="16" name="Rounded Rectangle 26"/>
          <p:cNvSpPr/>
          <p:nvPr/>
        </p:nvSpPr>
        <p:spPr>
          <a:xfrm>
            <a:off x="10314309" y="2033887"/>
            <a:ext cx="1553972" cy="488138"/>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7"/>
          <p:cNvSpPr/>
          <p:nvPr/>
        </p:nvSpPr>
        <p:spPr>
          <a:xfrm rot="5400000">
            <a:off x="10847418" y="2566612"/>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8"/>
          <p:cNvSpPr/>
          <p:nvPr/>
        </p:nvSpPr>
        <p:spPr>
          <a:xfrm rot="8183085">
            <a:off x="9294056" y="2869268"/>
            <a:ext cx="2912458" cy="488138"/>
          </a:xfrm>
          <a:prstGeom prst="roundRect">
            <a:avLst>
              <a:gd name="adj" fmla="val 50000"/>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9"/>
          <p:cNvSpPr/>
          <p:nvPr/>
        </p:nvSpPr>
        <p:spPr>
          <a:xfrm>
            <a:off x="11428188" y="2086700"/>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FontAwesome" pitchFamily="2" charset="0"/>
              </a:rPr>
              <a:t>1</a:t>
            </a:r>
            <a:endParaRPr lang="en-US" sz="1400" dirty="0">
              <a:solidFill>
                <a:schemeClr val="tx1">
                  <a:lumMod val="65000"/>
                  <a:lumOff val="35000"/>
                </a:schemeClr>
              </a:solidFill>
            </a:endParaRPr>
          </a:p>
        </p:txBody>
      </p:sp>
      <p:sp>
        <p:nvSpPr>
          <p:cNvPr id="20" name="TextBox 17"/>
          <p:cNvSpPr txBox="1"/>
          <p:nvPr/>
        </p:nvSpPr>
        <p:spPr>
          <a:xfrm rot="18958774">
            <a:off x="6494888" y="4277946"/>
            <a:ext cx="1261884" cy="307777"/>
          </a:xfrm>
          <a:prstGeom prst="rect">
            <a:avLst/>
          </a:prstGeom>
          <a:noFill/>
        </p:spPr>
        <p:txBody>
          <a:bodyPr wrap="none" rtlCol="0">
            <a:spAutoFit/>
          </a:bodyPr>
          <a:lstStyle/>
          <a:p>
            <a:r>
              <a:rPr lang="zh-CN" alt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18"/>
          <p:cNvSpPr txBox="1"/>
          <p:nvPr/>
        </p:nvSpPr>
        <p:spPr>
          <a:xfrm rot="18958774">
            <a:off x="8259742" y="3644550"/>
            <a:ext cx="1261884" cy="307777"/>
          </a:xfrm>
          <a:prstGeom prst="rect">
            <a:avLst/>
          </a:prstGeom>
          <a:noFill/>
        </p:spPr>
        <p:txBody>
          <a:bodyPr wrap="none" rtlCol="0">
            <a:spAutoFit/>
          </a:bodyPr>
          <a:lstStyle/>
          <a:p>
            <a:r>
              <a:rPr lang="zh-CN" alt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19"/>
          <p:cNvSpPr txBox="1"/>
          <p:nvPr/>
        </p:nvSpPr>
        <p:spPr>
          <a:xfrm rot="18958774">
            <a:off x="10048032" y="3003614"/>
            <a:ext cx="1261884" cy="307777"/>
          </a:xfrm>
          <a:prstGeom prst="rect">
            <a:avLst/>
          </a:prstGeom>
          <a:noFill/>
        </p:spPr>
        <p:txBody>
          <a:bodyPr wrap="none" rtlCol="0">
            <a:spAutoFit/>
          </a:bodyPr>
          <a:lstStyle/>
          <a:p>
            <a:r>
              <a:rPr lang="zh-CN" alt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0"/>
          <p:cNvSpPr txBox="1"/>
          <p:nvPr/>
        </p:nvSpPr>
        <p:spPr>
          <a:xfrm>
            <a:off x="1596571" y="1488832"/>
            <a:ext cx="4720856" cy="1461939"/>
          </a:xfrm>
          <a:prstGeom prst="rect">
            <a:avLst/>
          </a:prstGeom>
          <a:noFill/>
        </p:spPr>
        <p:txBody>
          <a:bodyPr wrap="square" rtlCol="0">
            <a:spAutoFit/>
          </a:bodyPr>
          <a:lstStyle/>
          <a:p>
            <a:r>
              <a:rPr lang="zh-CN" altLang="en-US" sz="2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a:t>
            </a:r>
            <a:endParaRPr lang="en-US" sz="2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r>
              <a:rPr lang="zh-CN" altLang="en-US"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4" name="Oval 36"/>
          <p:cNvSpPr/>
          <p:nvPr/>
        </p:nvSpPr>
        <p:spPr>
          <a:xfrm>
            <a:off x="2250138" y="3314737"/>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FontAwesome" pitchFamily="2" charset="0"/>
              </a:rPr>
              <a:t>1</a:t>
            </a:r>
            <a:endParaRPr lang="en-US" dirty="0">
              <a:solidFill>
                <a:schemeClr val="bg1"/>
              </a:solidFill>
            </a:endParaRPr>
          </a:p>
        </p:txBody>
      </p:sp>
      <p:sp>
        <p:nvSpPr>
          <p:cNvPr id="25" name="Oval 37"/>
          <p:cNvSpPr/>
          <p:nvPr/>
        </p:nvSpPr>
        <p:spPr>
          <a:xfrm>
            <a:off x="2250138" y="4165929"/>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FontAwesome" pitchFamily="2" charset="0"/>
              </a:rPr>
              <a:t>2</a:t>
            </a:r>
            <a:endParaRPr lang="en-US" dirty="0">
              <a:solidFill>
                <a:schemeClr val="bg1"/>
              </a:solidFill>
            </a:endParaRPr>
          </a:p>
        </p:txBody>
      </p:sp>
      <p:sp>
        <p:nvSpPr>
          <p:cNvPr id="26" name="Oval 38"/>
          <p:cNvSpPr/>
          <p:nvPr/>
        </p:nvSpPr>
        <p:spPr>
          <a:xfrm>
            <a:off x="2250138" y="5017120"/>
            <a:ext cx="392048" cy="392048"/>
          </a:xfrm>
          <a:prstGeom prst="ellipse">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FontAwesome" pitchFamily="2" charset="0"/>
              </a:rPr>
              <a:t>3</a:t>
            </a:r>
            <a:endParaRPr lang="en-US" dirty="0">
              <a:solidFill>
                <a:schemeClr val="bg1"/>
              </a:solidFill>
            </a:endParaRPr>
          </a:p>
        </p:txBody>
      </p:sp>
      <p:sp>
        <p:nvSpPr>
          <p:cNvPr id="27" name="TextBox 24"/>
          <p:cNvSpPr txBox="1"/>
          <p:nvPr/>
        </p:nvSpPr>
        <p:spPr>
          <a:xfrm>
            <a:off x="2813730" y="3176612"/>
            <a:ext cx="3031624" cy="830997"/>
          </a:xfrm>
          <a:prstGeom prst="rect">
            <a:avLst/>
          </a:prstGeom>
          <a:noFill/>
        </p:spPr>
        <p:txBody>
          <a:bodyPr wrap="square" rtlCol="0">
            <a:spAutoFit/>
          </a:bodyPr>
          <a:lstStyle/>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8" name="TextBox 25"/>
          <p:cNvSpPr txBox="1"/>
          <p:nvPr/>
        </p:nvSpPr>
        <p:spPr>
          <a:xfrm>
            <a:off x="2808809" y="4028205"/>
            <a:ext cx="3031624" cy="830997"/>
          </a:xfrm>
          <a:prstGeom prst="rect">
            <a:avLst/>
          </a:prstGeom>
          <a:noFill/>
        </p:spPr>
        <p:txBody>
          <a:bodyPr wrap="square" rtlCol="0">
            <a:spAutoFit/>
          </a:bodyPr>
          <a:lstStyle/>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9" name="TextBox 26"/>
          <p:cNvSpPr txBox="1"/>
          <p:nvPr/>
        </p:nvSpPr>
        <p:spPr>
          <a:xfrm>
            <a:off x="2808809" y="4878995"/>
            <a:ext cx="3031624" cy="830997"/>
          </a:xfrm>
          <a:prstGeom prst="rect">
            <a:avLst/>
          </a:prstGeom>
          <a:noFill/>
        </p:spPr>
        <p:txBody>
          <a:bodyPr wrap="square" rtlCol="0">
            <a:spAutoFit/>
          </a:bodyPr>
          <a:lstStyle/>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ppt_x"/>
                                          </p:val>
                                        </p:tav>
                                        <p:tav tm="100000">
                                          <p:val>
                                            <p:strVal val="#ppt_x"/>
                                          </p:val>
                                        </p:tav>
                                      </p:tavLst>
                                    </p:anim>
                                    <p:anim calcmode="lin" valueType="num">
                                      <p:cBhvr additive="base">
                                        <p:cTn id="12" dur="2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250" fill="hold"/>
                                        <p:tgtEl>
                                          <p:spTgt spid="11"/>
                                        </p:tgtEl>
                                        <p:attrNameLst>
                                          <p:attrName>ppt_x</p:attrName>
                                        </p:attrNameLst>
                                      </p:cBhvr>
                                      <p:tavLst>
                                        <p:tav tm="0">
                                          <p:val>
                                            <p:strVal val="#ppt_x"/>
                                          </p:val>
                                        </p:tav>
                                        <p:tav tm="100000">
                                          <p:val>
                                            <p:strVal val="#ppt_x"/>
                                          </p:val>
                                        </p:tav>
                                      </p:tavLst>
                                    </p:anim>
                                    <p:anim calcmode="lin" valueType="num">
                                      <p:cBhvr additive="base">
                                        <p:cTn id="27" dur="25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ppt_x"/>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50" fill="hold"/>
                                        <p:tgtEl>
                                          <p:spTgt spid="13"/>
                                        </p:tgtEl>
                                        <p:attrNameLst>
                                          <p:attrName>ppt_x</p:attrName>
                                        </p:attrNameLst>
                                      </p:cBhvr>
                                      <p:tavLst>
                                        <p:tav tm="0">
                                          <p:val>
                                            <p:strVal val="#ppt_x"/>
                                          </p:val>
                                        </p:tav>
                                        <p:tav tm="100000">
                                          <p:val>
                                            <p:strVal val="#ppt_x"/>
                                          </p:val>
                                        </p:tav>
                                      </p:tavLst>
                                    </p:anim>
                                    <p:anim calcmode="lin" valueType="num">
                                      <p:cBhvr additive="base">
                                        <p:cTn id="37" dur="2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50" fill="hold"/>
                                        <p:tgtEl>
                                          <p:spTgt spid="14"/>
                                        </p:tgtEl>
                                        <p:attrNameLst>
                                          <p:attrName>ppt_x</p:attrName>
                                        </p:attrNameLst>
                                      </p:cBhvr>
                                      <p:tavLst>
                                        <p:tav tm="0">
                                          <p:val>
                                            <p:strVal val="#ppt_x"/>
                                          </p:val>
                                        </p:tav>
                                        <p:tav tm="100000">
                                          <p:val>
                                            <p:strVal val="#ppt_x"/>
                                          </p:val>
                                        </p:tav>
                                      </p:tavLst>
                                    </p:anim>
                                    <p:anim calcmode="lin" valueType="num">
                                      <p:cBhvr additive="base">
                                        <p:cTn id="42" dur="25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50" fill="hold"/>
                                        <p:tgtEl>
                                          <p:spTgt spid="15"/>
                                        </p:tgtEl>
                                        <p:attrNameLst>
                                          <p:attrName>ppt_x</p:attrName>
                                        </p:attrNameLst>
                                      </p:cBhvr>
                                      <p:tavLst>
                                        <p:tav tm="0">
                                          <p:val>
                                            <p:strVal val="#ppt_x"/>
                                          </p:val>
                                        </p:tav>
                                        <p:tav tm="100000">
                                          <p:val>
                                            <p:strVal val="#ppt_x"/>
                                          </p:val>
                                        </p:tav>
                                      </p:tavLst>
                                    </p:anim>
                                    <p:anim calcmode="lin" valueType="num">
                                      <p:cBhvr additive="base">
                                        <p:cTn id="47" dur="25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50" fill="hold"/>
                                        <p:tgtEl>
                                          <p:spTgt spid="16"/>
                                        </p:tgtEl>
                                        <p:attrNameLst>
                                          <p:attrName>ppt_x</p:attrName>
                                        </p:attrNameLst>
                                      </p:cBhvr>
                                      <p:tavLst>
                                        <p:tav tm="0">
                                          <p:val>
                                            <p:strVal val="#ppt_x"/>
                                          </p:val>
                                        </p:tav>
                                        <p:tav tm="100000">
                                          <p:val>
                                            <p:strVal val="#ppt_x"/>
                                          </p:val>
                                        </p:tav>
                                      </p:tavLst>
                                    </p:anim>
                                    <p:anim calcmode="lin" valueType="num">
                                      <p:cBhvr additive="base">
                                        <p:cTn id="52" dur="25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250" fill="hold"/>
                                        <p:tgtEl>
                                          <p:spTgt spid="17"/>
                                        </p:tgtEl>
                                        <p:attrNameLst>
                                          <p:attrName>ppt_x</p:attrName>
                                        </p:attrNameLst>
                                      </p:cBhvr>
                                      <p:tavLst>
                                        <p:tav tm="0">
                                          <p:val>
                                            <p:strVal val="#ppt_x"/>
                                          </p:val>
                                        </p:tav>
                                        <p:tav tm="100000">
                                          <p:val>
                                            <p:strVal val="#ppt_x"/>
                                          </p:val>
                                        </p:tav>
                                      </p:tavLst>
                                    </p:anim>
                                    <p:anim calcmode="lin" valueType="num">
                                      <p:cBhvr additive="base">
                                        <p:cTn id="57" dur="250" fill="hold"/>
                                        <p:tgtEl>
                                          <p:spTgt spid="17"/>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250" fill="hold"/>
                                        <p:tgtEl>
                                          <p:spTgt spid="18"/>
                                        </p:tgtEl>
                                        <p:attrNameLst>
                                          <p:attrName>ppt_x</p:attrName>
                                        </p:attrNameLst>
                                      </p:cBhvr>
                                      <p:tavLst>
                                        <p:tav tm="0">
                                          <p:val>
                                            <p:strVal val="#ppt_x"/>
                                          </p:val>
                                        </p:tav>
                                        <p:tav tm="100000">
                                          <p:val>
                                            <p:strVal val="#ppt_x"/>
                                          </p:val>
                                        </p:tav>
                                      </p:tavLst>
                                    </p:anim>
                                    <p:anim calcmode="lin" valueType="num">
                                      <p:cBhvr additive="base">
                                        <p:cTn id="62" dur="250" fill="hold"/>
                                        <p:tgtEl>
                                          <p:spTgt spid="1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250" fill="hold"/>
                                        <p:tgtEl>
                                          <p:spTgt spid="19"/>
                                        </p:tgtEl>
                                        <p:attrNameLst>
                                          <p:attrName>ppt_x</p:attrName>
                                        </p:attrNameLst>
                                      </p:cBhvr>
                                      <p:tavLst>
                                        <p:tav tm="0">
                                          <p:val>
                                            <p:strVal val="#ppt_x"/>
                                          </p:val>
                                        </p:tav>
                                        <p:tav tm="100000">
                                          <p:val>
                                            <p:strVal val="#ppt_x"/>
                                          </p:val>
                                        </p:tav>
                                      </p:tavLst>
                                    </p:anim>
                                    <p:anim calcmode="lin" valueType="num">
                                      <p:cBhvr additive="base">
                                        <p:cTn id="67" dur="250" fill="hold"/>
                                        <p:tgtEl>
                                          <p:spTgt spid="19"/>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250" fill="hold"/>
                                        <p:tgtEl>
                                          <p:spTgt spid="20"/>
                                        </p:tgtEl>
                                        <p:attrNameLst>
                                          <p:attrName>ppt_x</p:attrName>
                                        </p:attrNameLst>
                                      </p:cBhvr>
                                      <p:tavLst>
                                        <p:tav tm="0">
                                          <p:val>
                                            <p:strVal val="#ppt_x"/>
                                          </p:val>
                                        </p:tav>
                                        <p:tav tm="100000">
                                          <p:val>
                                            <p:strVal val="#ppt_x"/>
                                          </p:val>
                                        </p:tav>
                                      </p:tavLst>
                                    </p:anim>
                                    <p:anim calcmode="lin" valueType="num">
                                      <p:cBhvr additive="base">
                                        <p:cTn id="72" dur="250" fill="hold"/>
                                        <p:tgtEl>
                                          <p:spTgt spid="20"/>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250" fill="hold"/>
                                        <p:tgtEl>
                                          <p:spTgt spid="22"/>
                                        </p:tgtEl>
                                        <p:attrNameLst>
                                          <p:attrName>ppt_x</p:attrName>
                                        </p:attrNameLst>
                                      </p:cBhvr>
                                      <p:tavLst>
                                        <p:tav tm="0">
                                          <p:val>
                                            <p:strVal val="#ppt_x"/>
                                          </p:val>
                                        </p:tav>
                                        <p:tav tm="100000">
                                          <p:val>
                                            <p:strVal val="#ppt_x"/>
                                          </p:val>
                                        </p:tav>
                                      </p:tavLst>
                                    </p:anim>
                                    <p:anim calcmode="lin" valueType="num">
                                      <p:cBhvr additive="base">
                                        <p:cTn id="82" dur="250" fill="hold"/>
                                        <p:tgtEl>
                                          <p:spTgt spid="22"/>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250" fill="hold"/>
                                        <p:tgtEl>
                                          <p:spTgt spid="23"/>
                                        </p:tgtEl>
                                        <p:attrNameLst>
                                          <p:attrName>ppt_x</p:attrName>
                                        </p:attrNameLst>
                                      </p:cBhvr>
                                      <p:tavLst>
                                        <p:tav tm="0">
                                          <p:val>
                                            <p:strVal val="#ppt_x"/>
                                          </p:val>
                                        </p:tav>
                                        <p:tav tm="100000">
                                          <p:val>
                                            <p:strVal val="#ppt_x"/>
                                          </p:val>
                                        </p:tav>
                                      </p:tavLst>
                                    </p:anim>
                                    <p:anim calcmode="lin" valueType="num">
                                      <p:cBhvr additive="base">
                                        <p:cTn id="87" dur="250" fill="hold"/>
                                        <p:tgtEl>
                                          <p:spTgt spid="23"/>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2" presetClass="entr" presetSubtype="4"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250" fill="hold"/>
                                        <p:tgtEl>
                                          <p:spTgt spid="24"/>
                                        </p:tgtEl>
                                        <p:attrNameLst>
                                          <p:attrName>ppt_x</p:attrName>
                                        </p:attrNameLst>
                                      </p:cBhvr>
                                      <p:tavLst>
                                        <p:tav tm="0">
                                          <p:val>
                                            <p:strVal val="#ppt_x"/>
                                          </p:val>
                                        </p:tav>
                                        <p:tav tm="100000">
                                          <p:val>
                                            <p:strVal val="#ppt_x"/>
                                          </p:val>
                                        </p:tav>
                                      </p:tavLst>
                                    </p:anim>
                                    <p:anim calcmode="lin" valueType="num">
                                      <p:cBhvr additive="base">
                                        <p:cTn id="92" dur="250" fill="hold"/>
                                        <p:tgtEl>
                                          <p:spTgt spid="24"/>
                                        </p:tgtEl>
                                        <p:attrNameLst>
                                          <p:attrName>ppt_y</p:attrName>
                                        </p:attrNameLst>
                                      </p:cBhvr>
                                      <p:tavLst>
                                        <p:tav tm="0">
                                          <p:val>
                                            <p:strVal val="1+#ppt_h/2"/>
                                          </p:val>
                                        </p:tav>
                                        <p:tav tm="100000">
                                          <p:val>
                                            <p:strVal val="#ppt_y"/>
                                          </p:val>
                                        </p:tav>
                                      </p:tavLst>
                                    </p:anim>
                                  </p:childTnLst>
                                </p:cTn>
                              </p:par>
                            </p:childTnLst>
                          </p:cTn>
                        </p:par>
                        <p:par>
                          <p:cTn id="93" fill="hold">
                            <p:stCondLst>
                              <p:cond delay="9500"/>
                            </p:stCondLst>
                            <p:childTnLst>
                              <p:par>
                                <p:cTn id="94" presetID="2" presetClass="entr" presetSubtype="4"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250" fill="hold"/>
                                        <p:tgtEl>
                                          <p:spTgt spid="25"/>
                                        </p:tgtEl>
                                        <p:attrNameLst>
                                          <p:attrName>ppt_x</p:attrName>
                                        </p:attrNameLst>
                                      </p:cBhvr>
                                      <p:tavLst>
                                        <p:tav tm="0">
                                          <p:val>
                                            <p:strVal val="#ppt_x"/>
                                          </p:val>
                                        </p:tav>
                                        <p:tav tm="100000">
                                          <p:val>
                                            <p:strVal val="#ppt_x"/>
                                          </p:val>
                                        </p:tav>
                                      </p:tavLst>
                                    </p:anim>
                                    <p:anim calcmode="lin" valueType="num">
                                      <p:cBhvr additive="base">
                                        <p:cTn id="97" dur="250" fill="hold"/>
                                        <p:tgtEl>
                                          <p:spTgt spid="25"/>
                                        </p:tgtEl>
                                        <p:attrNameLst>
                                          <p:attrName>ppt_y</p:attrName>
                                        </p:attrNameLst>
                                      </p:cBhvr>
                                      <p:tavLst>
                                        <p:tav tm="0">
                                          <p:val>
                                            <p:strVal val="1+#ppt_h/2"/>
                                          </p:val>
                                        </p:tav>
                                        <p:tav tm="100000">
                                          <p:val>
                                            <p:strVal val="#ppt_y"/>
                                          </p:val>
                                        </p:tav>
                                      </p:tavLst>
                                    </p:anim>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250" fill="hold"/>
                                        <p:tgtEl>
                                          <p:spTgt spid="26"/>
                                        </p:tgtEl>
                                        <p:attrNameLst>
                                          <p:attrName>ppt_x</p:attrName>
                                        </p:attrNameLst>
                                      </p:cBhvr>
                                      <p:tavLst>
                                        <p:tav tm="0">
                                          <p:val>
                                            <p:strVal val="#ppt_x"/>
                                          </p:val>
                                        </p:tav>
                                        <p:tav tm="100000">
                                          <p:val>
                                            <p:strVal val="#ppt_x"/>
                                          </p:val>
                                        </p:tav>
                                      </p:tavLst>
                                    </p:anim>
                                    <p:anim calcmode="lin" valueType="num">
                                      <p:cBhvr additive="base">
                                        <p:cTn id="102" dur="250" fill="hold"/>
                                        <p:tgtEl>
                                          <p:spTgt spid="26"/>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250" fill="hold"/>
                                        <p:tgtEl>
                                          <p:spTgt spid="27"/>
                                        </p:tgtEl>
                                        <p:attrNameLst>
                                          <p:attrName>ppt_x</p:attrName>
                                        </p:attrNameLst>
                                      </p:cBhvr>
                                      <p:tavLst>
                                        <p:tav tm="0">
                                          <p:val>
                                            <p:strVal val="#ppt_x"/>
                                          </p:val>
                                        </p:tav>
                                        <p:tav tm="100000">
                                          <p:val>
                                            <p:strVal val="#ppt_x"/>
                                          </p:val>
                                        </p:tav>
                                      </p:tavLst>
                                    </p:anim>
                                    <p:anim calcmode="lin" valueType="num">
                                      <p:cBhvr additive="base">
                                        <p:cTn id="107" dur="250" fill="hold"/>
                                        <p:tgtEl>
                                          <p:spTgt spid="27"/>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4"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250" fill="hold"/>
                                        <p:tgtEl>
                                          <p:spTgt spid="28"/>
                                        </p:tgtEl>
                                        <p:attrNameLst>
                                          <p:attrName>ppt_x</p:attrName>
                                        </p:attrNameLst>
                                      </p:cBhvr>
                                      <p:tavLst>
                                        <p:tav tm="0">
                                          <p:val>
                                            <p:strVal val="#ppt_x"/>
                                          </p:val>
                                        </p:tav>
                                        <p:tav tm="100000">
                                          <p:val>
                                            <p:strVal val="#ppt_x"/>
                                          </p:val>
                                        </p:tav>
                                      </p:tavLst>
                                    </p:anim>
                                    <p:anim calcmode="lin" valueType="num">
                                      <p:cBhvr additive="base">
                                        <p:cTn id="112" dur="250" fill="hold"/>
                                        <p:tgtEl>
                                          <p:spTgt spid="28"/>
                                        </p:tgtEl>
                                        <p:attrNameLst>
                                          <p:attrName>ppt_y</p:attrName>
                                        </p:attrNameLst>
                                      </p:cBhvr>
                                      <p:tavLst>
                                        <p:tav tm="0">
                                          <p:val>
                                            <p:strVal val="1+#ppt_h/2"/>
                                          </p:val>
                                        </p:tav>
                                        <p:tav tm="100000">
                                          <p:val>
                                            <p:strVal val="#ppt_y"/>
                                          </p:val>
                                        </p:tav>
                                      </p:tavLst>
                                    </p:anim>
                                  </p:childTnLst>
                                </p:cTn>
                              </p:par>
                            </p:childTnLst>
                          </p:cTn>
                        </p:par>
                        <p:par>
                          <p:cTn id="113" fill="hold">
                            <p:stCondLst>
                              <p:cond delay="11500"/>
                            </p:stCondLst>
                            <p:childTnLst>
                              <p:par>
                                <p:cTn id="114" presetID="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additive="base">
                                        <p:cTn id="116" dur="250" fill="hold"/>
                                        <p:tgtEl>
                                          <p:spTgt spid="29"/>
                                        </p:tgtEl>
                                        <p:attrNameLst>
                                          <p:attrName>ppt_x</p:attrName>
                                        </p:attrNameLst>
                                      </p:cBhvr>
                                      <p:tavLst>
                                        <p:tav tm="0">
                                          <p:val>
                                            <p:strVal val="#ppt_x"/>
                                          </p:val>
                                        </p:tav>
                                        <p:tav tm="100000">
                                          <p:val>
                                            <p:strVal val="#ppt_x"/>
                                          </p:val>
                                        </p:tav>
                                      </p:tavLst>
                                    </p:anim>
                                    <p:anim calcmode="lin" valueType="num">
                                      <p:cBhvr additive="base">
                                        <p:cTn id="117"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animBg="1"/>
      <p:bldP spid="25" grpId="0" animBg="1"/>
      <p:bldP spid="26" grpId="0" animBg="1"/>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明年工作计划</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5" name="组合 4"/>
          <p:cNvGrpSpPr/>
          <p:nvPr/>
        </p:nvGrpSpPr>
        <p:grpSpPr>
          <a:xfrm>
            <a:off x="1726196" y="1796664"/>
            <a:ext cx="9912368" cy="3641195"/>
            <a:chOff x="1828214" y="1731349"/>
            <a:chExt cx="9912368" cy="3641195"/>
          </a:xfrm>
        </p:grpSpPr>
        <p:grpSp>
          <p:nvGrpSpPr>
            <p:cNvPr id="6" name="组合 5"/>
            <p:cNvGrpSpPr/>
            <p:nvPr/>
          </p:nvGrpSpPr>
          <p:grpSpPr>
            <a:xfrm>
              <a:off x="1896708" y="1731349"/>
              <a:ext cx="3057270" cy="2324896"/>
              <a:chOff x="899592" y="987574"/>
              <a:chExt cx="2487032" cy="1891260"/>
            </a:xfrm>
            <a:solidFill>
              <a:srgbClr val="FFABB1"/>
            </a:solidFill>
          </p:grpSpPr>
          <p:grpSp>
            <p:nvGrpSpPr>
              <p:cNvPr id="34" name="组合 33"/>
              <p:cNvGrpSpPr/>
              <p:nvPr/>
            </p:nvGrpSpPr>
            <p:grpSpPr>
              <a:xfrm>
                <a:off x="899592" y="987574"/>
                <a:ext cx="2160240" cy="1891260"/>
                <a:chOff x="899592" y="987574"/>
                <a:chExt cx="2160240" cy="1891260"/>
              </a:xfrm>
              <a:grpFill/>
            </p:grpSpPr>
            <p:cxnSp>
              <p:nvCxnSpPr>
                <p:cNvPr id="41" name="直接连接符 40"/>
                <p:cNvCxnSpPr/>
                <p:nvPr/>
              </p:nvCxnSpPr>
              <p:spPr>
                <a:xfrm>
                  <a:off x="899592" y="987574"/>
                  <a:ext cx="2075400" cy="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99592" y="987574"/>
                  <a:ext cx="0" cy="108012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sp>
              <p:nvSpPr>
                <p:cNvPr id="43" name="Rectangle 4"/>
                <p:cNvSpPr/>
                <p:nvPr/>
              </p:nvSpPr>
              <p:spPr>
                <a:xfrm>
                  <a:off x="1040160" y="1131590"/>
                  <a:ext cx="2019672" cy="1747244"/>
                </a:xfrm>
                <a:prstGeom prst="rect">
                  <a:avLst/>
                </a:prstGeom>
                <a:solidFill>
                  <a:srgbClr val="386E6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pic>
              <p:nvPicPr>
                <p:cNvPr id="44" name="Picture 2" descr="E:\PPT\0。图片\PNG\2、win7风格\灰色超全扁平化图标\826.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115616" y="1275919"/>
                  <a:ext cx="452760" cy="452760"/>
                </a:xfrm>
                <a:prstGeom prst="rect">
                  <a:avLst/>
                </a:prstGeom>
                <a:solidFill>
                  <a:srgbClr val="386E65"/>
                </a:solidFill>
              </p:spPr>
            </p:pic>
          </p:grpSp>
          <p:grpSp>
            <p:nvGrpSpPr>
              <p:cNvPr id="35" name="组合 34"/>
              <p:cNvGrpSpPr/>
              <p:nvPr/>
            </p:nvGrpSpPr>
            <p:grpSpPr>
              <a:xfrm>
                <a:off x="1501602" y="1599059"/>
                <a:ext cx="1885022" cy="1260535"/>
                <a:chOff x="4945172" y="2470412"/>
                <a:chExt cx="1885022" cy="1260535"/>
              </a:xfrm>
              <a:grpFill/>
            </p:grpSpPr>
            <p:sp>
              <p:nvSpPr>
                <p:cNvPr id="36" name="TextBox 39"/>
                <p:cNvSpPr txBox="1"/>
                <p:nvPr/>
              </p:nvSpPr>
              <p:spPr>
                <a:xfrm>
                  <a:off x="4945173" y="2470412"/>
                  <a:ext cx="1872173" cy="47570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7" name="TextBox 40"/>
                <p:cNvSpPr txBox="1"/>
                <p:nvPr/>
              </p:nvSpPr>
              <p:spPr>
                <a:xfrm>
                  <a:off x="4945172" y="2676736"/>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8" name="TextBox 41"/>
                <p:cNvSpPr txBox="1"/>
                <p:nvPr/>
              </p:nvSpPr>
              <p:spPr>
                <a:xfrm>
                  <a:off x="4958021" y="2864862"/>
                  <a:ext cx="1872173" cy="47570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9" name="TextBox 42"/>
                <p:cNvSpPr txBox="1"/>
                <p:nvPr/>
              </p:nvSpPr>
              <p:spPr>
                <a:xfrm>
                  <a:off x="4957986" y="3060990"/>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0" name="TextBox 43"/>
                <p:cNvSpPr txBox="1"/>
                <p:nvPr/>
              </p:nvSpPr>
              <p:spPr>
                <a:xfrm>
                  <a:off x="4957986" y="3255243"/>
                  <a:ext cx="1872173" cy="47570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grpSp>
        <p:grpSp>
          <p:nvGrpSpPr>
            <p:cNvPr id="10" name="组合 9"/>
            <p:cNvGrpSpPr/>
            <p:nvPr/>
          </p:nvGrpSpPr>
          <p:grpSpPr>
            <a:xfrm>
              <a:off x="5282812" y="1731349"/>
              <a:ext cx="3041518" cy="2324896"/>
              <a:chOff x="3347864" y="1832618"/>
              <a:chExt cx="2474218" cy="1891260"/>
            </a:xfrm>
            <a:solidFill>
              <a:srgbClr val="27C5D6"/>
            </a:solidFill>
          </p:grpSpPr>
          <p:cxnSp>
            <p:nvCxnSpPr>
              <p:cNvPr id="25" name="直接连接符 24"/>
              <p:cNvCxnSpPr/>
              <p:nvPr/>
            </p:nvCxnSpPr>
            <p:spPr>
              <a:xfrm>
                <a:off x="3347864" y="1832618"/>
                <a:ext cx="2075400" cy="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sp>
            <p:nvSpPr>
              <p:cNvPr id="26" name="Rectangle 4"/>
              <p:cNvSpPr/>
              <p:nvPr/>
            </p:nvSpPr>
            <p:spPr>
              <a:xfrm>
                <a:off x="3488432" y="1976634"/>
                <a:ext cx="2019672" cy="1747244"/>
              </a:xfrm>
              <a:prstGeom prst="rect">
                <a:avLst/>
              </a:prstGeom>
              <a:solidFill>
                <a:srgbClr val="386E6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937060" y="2480690"/>
                <a:ext cx="1885022" cy="1060239"/>
                <a:chOff x="4945172" y="2434991"/>
                <a:chExt cx="1885022" cy="1060239"/>
              </a:xfrm>
              <a:grpFill/>
            </p:grpSpPr>
            <p:sp>
              <p:nvSpPr>
                <p:cNvPr id="29" name="TextBox 54"/>
                <p:cNvSpPr txBox="1"/>
                <p:nvPr/>
              </p:nvSpPr>
              <p:spPr>
                <a:xfrm>
                  <a:off x="4945173" y="243499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0" name="TextBox 55"/>
                <p:cNvSpPr txBox="1"/>
                <p:nvPr/>
              </p:nvSpPr>
              <p:spPr>
                <a:xfrm>
                  <a:off x="4945172" y="2641315"/>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1" name="TextBox 56"/>
                <p:cNvSpPr txBox="1"/>
                <p:nvPr/>
              </p:nvSpPr>
              <p:spPr>
                <a:xfrm>
                  <a:off x="4958021" y="282944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2" name="TextBox 57"/>
                <p:cNvSpPr txBox="1"/>
                <p:nvPr/>
              </p:nvSpPr>
              <p:spPr>
                <a:xfrm>
                  <a:off x="4957986" y="3025569"/>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3" name="TextBox 58"/>
                <p:cNvSpPr txBox="1"/>
                <p:nvPr/>
              </p:nvSpPr>
              <p:spPr>
                <a:xfrm>
                  <a:off x="4957986" y="3219822"/>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28" name="Picture 3" descr="E:\PPT\0。图片\PNG\2、win7风格\灰色超全扁平化图标\824.png"/>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3510328" y="2029914"/>
                <a:ext cx="596776" cy="596776"/>
              </a:xfrm>
              <a:prstGeom prst="rect">
                <a:avLst/>
              </a:prstGeom>
              <a:solidFill>
                <a:srgbClr val="386E65"/>
              </a:solidFill>
            </p:spPr>
          </p:pic>
        </p:grpSp>
        <p:grpSp>
          <p:nvGrpSpPr>
            <p:cNvPr id="11" name="组合 10"/>
            <p:cNvGrpSpPr/>
            <p:nvPr/>
          </p:nvGrpSpPr>
          <p:grpSpPr>
            <a:xfrm>
              <a:off x="5282811" y="1731349"/>
              <a:ext cx="6457771" cy="2324896"/>
              <a:chOff x="3220128" y="2768722"/>
              <a:chExt cx="5253278" cy="1891260"/>
            </a:xfrm>
            <a:solidFill>
              <a:srgbClr val="FFABB1"/>
            </a:solidFill>
          </p:grpSpPr>
          <p:cxnSp>
            <p:nvCxnSpPr>
              <p:cNvPr id="14" name="直接连接符 13"/>
              <p:cNvCxnSpPr/>
              <p:nvPr/>
            </p:nvCxnSpPr>
            <p:spPr>
              <a:xfrm>
                <a:off x="5940152" y="2768722"/>
                <a:ext cx="2075400" cy="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940152" y="2768722"/>
                <a:ext cx="0" cy="108012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sp>
            <p:nvSpPr>
              <p:cNvPr id="16" name="Rectangle 4"/>
              <p:cNvSpPr/>
              <p:nvPr/>
            </p:nvSpPr>
            <p:spPr>
              <a:xfrm>
                <a:off x="6080720" y="2912738"/>
                <a:ext cx="2019672" cy="1747244"/>
              </a:xfrm>
              <a:prstGeom prst="rect">
                <a:avLst/>
              </a:prstGeom>
              <a:solidFill>
                <a:srgbClr val="386E6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微软雅黑" panose="020B0503020204020204" pitchFamily="34" charset="-122"/>
                    <a:ea typeface="微软雅黑" panose="020B0503020204020204" pitchFamily="34" charset="-122"/>
                  </a:rPr>
                  <a:t>Z</a:t>
                </a:r>
              </a:p>
            </p:txBody>
          </p:sp>
          <p:grpSp>
            <p:nvGrpSpPr>
              <p:cNvPr id="17" name="组合 16"/>
              <p:cNvGrpSpPr/>
              <p:nvPr/>
            </p:nvGrpSpPr>
            <p:grpSpPr>
              <a:xfrm>
                <a:off x="6588383" y="3416794"/>
                <a:ext cx="1885023" cy="1060239"/>
                <a:chOff x="5004207" y="2434991"/>
                <a:chExt cx="1885023" cy="1060239"/>
              </a:xfrm>
              <a:grpFill/>
            </p:grpSpPr>
            <p:sp>
              <p:nvSpPr>
                <p:cNvPr id="20" name="TextBox 65"/>
                <p:cNvSpPr txBox="1"/>
                <p:nvPr/>
              </p:nvSpPr>
              <p:spPr>
                <a:xfrm>
                  <a:off x="5004208" y="243499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1" name="TextBox 66"/>
                <p:cNvSpPr txBox="1"/>
                <p:nvPr/>
              </p:nvSpPr>
              <p:spPr>
                <a:xfrm>
                  <a:off x="5004207" y="2641315"/>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2" name="TextBox 67"/>
                <p:cNvSpPr txBox="1"/>
                <p:nvPr/>
              </p:nvSpPr>
              <p:spPr>
                <a:xfrm>
                  <a:off x="5017057" y="282944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3" name="TextBox 68"/>
                <p:cNvSpPr txBox="1"/>
                <p:nvPr/>
              </p:nvSpPr>
              <p:spPr>
                <a:xfrm>
                  <a:off x="5017021" y="3025569"/>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4" name="TextBox 69"/>
                <p:cNvSpPr txBox="1"/>
                <p:nvPr/>
              </p:nvSpPr>
              <p:spPr>
                <a:xfrm>
                  <a:off x="5017021" y="3219822"/>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18" name="Picture 4" descr="E:\PPT\0。图片\PNG\2、win7风格\灰色超全扁平化图标\970.png"/>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6093622" y="2916163"/>
                <a:ext cx="572950" cy="572950"/>
              </a:xfrm>
              <a:prstGeom prst="rect">
                <a:avLst/>
              </a:prstGeom>
              <a:solidFill>
                <a:srgbClr val="386E65"/>
              </a:solidFill>
            </p:spPr>
          </p:pic>
          <p:cxnSp>
            <p:nvCxnSpPr>
              <p:cNvPr id="19" name="直接连接符 18"/>
              <p:cNvCxnSpPr/>
              <p:nvPr/>
            </p:nvCxnSpPr>
            <p:spPr>
              <a:xfrm>
                <a:off x="3220128" y="2768722"/>
                <a:ext cx="0" cy="1080120"/>
              </a:xfrm>
              <a:prstGeom prst="line">
                <a:avLst/>
              </a:prstGeom>
              <a:grpFill/>
              <a:ln w="12700">
                <a:solidFill>
                  <a:srgbClr val="386E65"/>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1828214" y="4436741"/>
              <a:ext cx="9740458"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13" name="TextBox 504"/>
            <p:cNvSpPr txBox="1"/>
            <p:nvPr/>
          </p:nvSpPr>
          <p:spPr>
            <a:xfrm>
              <a:off x="2671101" y="467197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50000"/>
                </a:lnSpc>
                <a:spcAft>
                  <a:spcPts val="1200"/>
                </a:spcAft>
              </a:pPr>
              <a:r>
                <a:rPr lang="zh-CN" altLang="en-US" dirty="0">
                  <a:solidFill>
                    <a:schemeClr val="bg1">
                      <a:lumMod val="50000"/>
                    </a:schemeClr>
                  </a:solidFill>
                  <a:sym typeface="微软雅黑" panose="020B0503020204020204"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pitchFamily="34" charset="-122"/>
                </a:rPr>
                <a:t>在此录入上述图表的综合描述说明在此录入上述图表的综合描述说明。</a:t>
              </a:r>
              <a:endParaRPr lang="en-US" altLang="zh-CN" dirty="0">
                <a:solidFill>
                  <a:schemeClr val="bg1">
                    <a:lumMod val="50000"/>
                  </a:schemeClr>
                </a:solidFill>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ppt_x"/>
                                          </p:val>
                                        </p:tav>
                                        <p:tav tm="100000">
                                          <p:val>
                                            <p:strVal val="#ppt_x"/>
                                          </p:val>
                                        </p:tav>
                                      </p:tavLst>
                                    </p:anim>
                                    <p:anim calcmode="lin" valueType="num">
                                      <p:cBhvr additive="base">
                                        <p:cTn id="12"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明年工作计划</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5" name="组合 4"/>
          <p:cNvGrpSpPr/>
          <p:nvPr/>
        </p:nvGrpSpPr>
        <p:grpSpPr>
          <a:xfrm>
            <a:off x="6389095" y="1386729"/>
            <a:ext cx="4195264" cy="4436780"/>
            <a:chOff x="4077739" y="1549953"/>
            <a:chExt cx="4096630" cy="4332471"/>
          </a:xfrm>
        </p:grpSpPr>
        <p:sp>
          <p:nvSpPr>
            <p:cNvPr id="6" name="Oval 5"/>
            <p:cNvSpPr>
              <a:spLocks noChangeArrowheads="1"/>
            </p:cNvSpPr>
            <p:nvPr/>
          </p:nvSpPr>
          <p:spPr bwMode="auto">
            <a:xfrm>
              <a:off x="4747748" y="1981766"/>
              <a:ext cx="1152417" cy="115468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0" name="Oval 6"/>
            <p:cNvSpPr>
              <a:spLocks noChangeArrowheads="1"/>
            </p:cNvSpPr>
            <p:nvPr/>
          </p:nvSpPr>
          <p:spPr bwMode="auto">
            <a:xfrm>
              <a:off x="6154769" y="2186659"/>
              <a:ext cx="890156" cy="89043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1" name="Oval 7"/>
            <p:cNvSpPr>
              <a:spLocks noChangeArrowheads="1"/>
            </p:cNvSpPr>
            <p:nvPr/>
          </p:nvSpPr>
          <p:spPr bwMode="auto">
            <a:xfrm>
              <a:off x="5448386" y="2774534"/>
              <a:ext cx="1152417" cy="115277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2" name="Oval 8"/>
            <p:cNvSpPr>
              <a:spLocks noChangeArrowheads="1"/>
            </p:cNvSpPr>
            <p:nvPr/>
          </p:nvSpPr>
          <p:spPr bwMode="auto">
            <a:xfrm>
              <a:off x="6185397" y="2751556"/>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3" name="Oval 9"/>
            <p:cNvSpPr>
              <a:spLocks noChangeArrowheads="1"/>
            </p:cNvSpPr>
            <p:nvPr/>
          </p:nvSpPr>
          <p:spPr bwMode="auto">
            <a:xfrm>
              <a:off x="6619947" y="3186239"/>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4" name="Oval 10"/>
            <p:cNvSpPr>
              <a:spLocks noChangeArrowheads="1"/>
            </p:cNvSpPr>
            <p:nvPr/>
          </p:nvSpPr>
          <p:spPr bwMode="auto">
            <a:xfrm>
              <a:off x="5010008" y="3534752"/>
              <a:ext cx="1085418"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5" name="Oval 11"/>
            <p:cNvSpPr>
              <a:spLocks noChangeArrowheads="1"/>
            </p:cNvSpPr>
            <p:nvPr/>
          </p:nvSpPr>
          <p:spPr bwMode="auto">
            <a:xfrm>
              <a:off x="4077739" y="3236025"/>
              <a:ext cx="846126" cy="84064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400"/>
            </a:p>
          </p:txBody>
        </p:sp>
        <p:sp>
          <p:nvSpPr>
            <p:cNvPr id="16" name="Freeform 12"/>
            <p:cNvSpPr/>
            <p:nvPr/>
          </p:nvSpPr>
          <p:spPr bwMode="auto">
            <a:xfrm>
              <a:off x="4751578" y="2263255"/>
              <a:ext cx="2691526" cy="3619169"/>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400"/>
            </a:p>
          </p:txBody>
        </p:sp>
        <p:sp>
          <p:nvSpPr>
            <p:cNvPr id="17" name="Oval 13"/>
            <p:cNvSpPr>
              <a:spLocks noChangeArrowheads="1"/>
            </p:cNvSpPr>
            <p:nvPr/>
          </p:nvSpPr>
          <p:spPr bwMode="auto">
            <a:xfrm>
              <a:off x="4077739" y="2383895"/>
              <a:ext cx="1370648" cy="1371071"/>
            </a:xfrm>
            <a:prstGeom prst="ellipse">
              <a:avLst/>
            </a:prstGeom>
            <a:solidFill>
              <a:srgbClr val="386E65"/>
            </a:solidFill>
            <a:ln>
              <a:noFill/>
            </a:ln>
          </p:spPr>
          <p:txBody>
            <a:bodyPr vert="horz" wrap="square" lIns="0" tIns="0" rIns="0" bIns="0" numCol="1" anchor="t" anchorCtr="0" compatLnSpc="1"/>
            <a:lstStyle/>
            <a:p>
              <a:pPr algn="ctr"/>
              <a:r>
                <a:rPr lang="en-US" altLang="zh-CN" sz="3200" b="1" dirty="0">
                  <a:solidFill>
                    <a:schemeClr val="bg1"/>
                  </a:solidFill>
                </a:rPr>
                <a:t>01</a:t>
              </a:r>
            </a:p>
            <a:p>
              <a:pPr algn="ctr"/>
              <a:r>
                <a:rPr lang="en-US" altLang="zh-CN" sz="1100" dirty="0">
                  <a:solidFill>
                    <a:schemeClr val="bg1"/>
                  </a:solidFill>
                </a:rPr>
                <a:t>Option here</a:t>
              </a:r>
              <a:endParaRPr lang="zh-CN" altLang="en-US" sz="1100" dirty="0">
                <a:solidFill>
                  <a:schemeClr val="bg1"/>
                </a:solidFill>
              </a:endParaRPr>
            </a:p>
          </p:txBody>
        </p:sp>
        <p:sp>
          <p:nvSpPr>
            <p:cNvPr id="18" name="Oval 14"/>
            <p:cNvSpPr>
              <a:spLocks noChangeArrowheads="1"/>
            </p:cNvSpPr>
            <p:nvPr/>
          </p:nvSpPr>
          <p:spPr bwMode="auto">
            <a:xfrm>
              <a:off x="5433073" y="1549953"/>
              <a:ext cx="1370648" cy="1371071"/>
            </a:xfrm>
            <a:prstGeom prst="ellipse">
              <a:avLst/>
            </a:prstGeom>
            <a:solidFill>
              <a:srgbClr val="386E65"/>
            </a:solidFill>
            <a:ln>
              <a:noFill/>
            </a:ln>
          </p:spPr>
          <p:txBody>
            <a:bodyPr vert="horz" wrap="square" lIns="0" tIns="0" rIns="0" bIns="0" numCol="1" anchor="t" anchorCtr="0" compatLnSpc="1"/>
            <a:lstStyle/>
            <a:p>
              <a:pPr algn="ctr"/>
              <a:r>
                <a:rPr lang="en-US" altLang="zh-CN" sz="3200" b="1" dirty="0">
                  <a:solidFill>
                    <a:schemeClr val="bg1"/>
                  </a:solidFill>
                </a:rPr>
                <a:t>02</a:t>
              </a:r>
            </a:p>
            <a:p>
              <a:pPr algn="ctr"/>
              <a:r>
                <a:rPr lang="en-US" altLang="zh-CN" sz="1100" dirty="0">
                  <a:solidFill>
                    <a:schemeClr val="bg1"/>
                  </a:solidFill>
                </a:rPr>
                <a:t>Option here</a:t>
              </a:r>
              <a:endParaRPr lang="zh-CN" altLang="en-US" sz="1100" dirty="0">
                <a:solidFill>
                  <a:schemeClr val="bg1"/>
                </a:solidFill>
              </a:endParaRPr>
            </a:p>
          </p:txBody>
        </p:sp>
        <p:sp>
          <p:nvSpPr>
            <p:cNvPr id="19" name="Oval 14"/>
            <p:cNvSpPr>
              <a:spLocks noChangeArrowheads="1"/>
            </p:cNvSpPr>
            <p:nvPr/>
          </p:nvSpPr>
          <p:spPr bwMode="auto">
            <a:xfrm>
              <a:off x="6803721" y="2004743"/>
              <a:ext cx="1370648" cy="1371071"/>
            </a:xfrm>
            <a:prstGeom prst="ellipse">
              <a:avLst/>
            </a:prstGeom>
            <a:solidFill>
              <a:srgbClr val="386E65"/>
            </a:solidFill>
            <a:ln>
              <a:noFill/>
            </a:ln>
          </p:spPr>
          <p:txBody>
            <a:bodyPr vert="horz" wrap="square" lIns="0" tIns="0" rIns="0" bIns="0" numCol="1" anchor="t" anchorCtr="0" compatLnSpc="1"/>
            <a:lstStyle/>
            <a:p>
              <a:pPr algn="ctr"/>
              <a:r>
                <a:rPr lang="en-US" altLang="zh-CN" sz="3200" b="1" dirty="0">
                  <a:solidFill>
                    <a:schemeClr val="bg1"/>
                  </a:solidFill>
                </a:rPr>
                <a:t>03</a:t>
              </a:r>
            </a:p>
            <a:p>
              <a:pPr algn="ctr"/>
              <a:r>
                <a:rPr lang="en-US" altLang="zh-CN" sz="1100" dirty="0">
                  <a:solidFill>
                    <a:schemeClr val="bg1"/>
                  </a:solidFill>
                </a:rPr>
                <a:t>Option here</a:t>
              </a:r>
              <a:endParaRPr lang="zh-CN" altLang="en-US" sz="1100" dirty="0">
                <a:solidFill>
                  <a:schemeClr val="bg1"/>
                </a:solidFill>
              </a:endParaRPr>
            </a:p>
          </p:txBody>
        </p:sp>
        <p:sp>
          <p:nvSpPr>
            <p:cNvPr id="20" name="Oval 14"/>
            <p:cNvSpPr>
              <a:spLocks noChangeArrowheads="1"/>
            </p:cNvSpPr>
            <p:nvPr/>
          </p:nvSpPr>
          <p:spPr bwMode="auto">
            <a:xfrm>
              <a:off x="6093729" y="3294429"/>
              <a:ext cx="1370648" cy="1371071"/>
            </a:xfrm>
            <a:prstGeom prst="ellipse">
              <a:avLst/>
            </a:prstGeom>
            <a:solidFill>
              <a:srgbClr val="386E65"/>
            </a:solidFill>
            <a:ln>
              <a:noFill/>
            </a:ln>
          </p:spPr>
          <p:txBody>
            <a:bodyPr vert="horz" wrap="square" lIns="0" tIns="0" rIns="0" bIns="0" numCol="1" anchor="t" anchorCtr="0" compatLnSpc="1"/>
            <a:lstStyle/>
            <a:p>
              <a:pPr algn="ctr"/>
              <a:r>
                <a:rPr lang="en-US" altLang="zh-CN" sz="3200" b="1" dirty="0">
                  <a:solidFill>
                    <a:schemeClr val="bg1"/>
                  </a:solidFill>
                </a:rPr>
                <a:t>04</a:t>
              </a:r>
            </a:p>
            <a:p>
              <a:pPr algn="ctr"/>
              <a:r>
                <a:rPr lang="en-US" altLang="zh-CN" sz="1100" dirty="0">
                  <a:solidFill>
                    <a:schemeClr val="bg1"/>
                  </a:solidFill>
                </a:rPr>
                <a:t>Option here</a:t>
              </a:r>
              <a:endParaRPr lang="zh-CN" altLang="en-US" sz="1100" dirty="0">
                <a:solidFill>
                  <a:schemeClr val="bg1"/>
                </a:solidFill>
              </a:endParaRPr>
            </a:p>
          </p:txBody>
        </p:sp>
      </p:grpSp>
      <p:grpSp>
        <p:nvGrpSpPr>
          <p:cNvPr id="21" name="Group 2"/>
          <p:cNvGrpSpPr/>
          <p:nvPr/>
        </p:nvGrpSpPr>
        <p:grpSpPr>
          <a:xfrm>
            <a:off x="2125811" y="1543021"/>
            <a:ext cx="4200554" cy="1042204"/>
            <a:chOff x="1930687" y="4371057"/>
            <a:chExt cx="7121925" cy="1767030"/>
          </a:xfrm>
        </p:grpSpPr>
        <p:sp>
          <p:nvSpPr>
            <p:cNvPr id="22" name="TextBox 6"/>
            <p:cNvSpPr txBox="1"/>
            <p:nvPr/>
          </p:nvSpPr>
          <p:spPr>
            <a:xfrm>
              <a:off x="2430336" y="4927510"/>
              <a:ext cx="6622276" cy="1210577"/>
            </a:xfrm>
            <a:prstGeom prst="rect">
              <a:avLst/>
            </a:prstGeom>
            <a:noFill/>
          </p:spPr>
          <p:txBody>
            <a:bodyPr wrap="square" lIns="219419" tIns="109710" rIns="219419" bIns="109710" rtlCol="0">
              <a:spAutoFit/>
            </a:bodyPr>
            <a:lstStyle/>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3" name="Freeform 222"/>
            <p:cNvSpPr>
              <a:spLocks noEditPoints="1"/>
            </p:cNvSpPr>
            <p:nvPr/>
          </p:nvSpPr>
          <p:spPr bwMode="auto">
            <a:xfrm>
              <a:off x="1930687" y="449096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386E65"/>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sp>
          <p:nvSpPr>
            <p:cNvPr id="24" name="TextBox 8"/>
            <p:cNvSpPr txBox="1"/>
            <p:nvPr/>
          </p:nvSpPr>
          <p:spPr>
            <a:xfrm>
              <a:off x="2452235" y="4371057"/>
              <a:ext cx="2202417" cy="782678"/>
            </a:xfrm>
            <a:prstGeom prst="rect">
              <a:avLst/>
            </a:prstGeom>
            <a:noFill/>
          </p:spPr>
          <p:txBody>
            <a:bodyPr wrap="none" lIns="182843" tIns="91422" rIns="182843" bIns="91422" rtlCol="0">
              <a:spAutoFit/>
            </a:bodyPr>
            <a:lstStyle/>
            <a:p>
              <a:r>
                <a:rPr lang="zh-CN" altLang="en-US" b="1" dirty="0">
                  <a:solidFill>
                    <a:schemeClr val="bg1">
                      <a:lumMod val="50000"/>
                    </a:schemeClr>
                  </a:solidFill>
                  <a:latin typeface="Lato Regular"/>
                  <a:cs typeface="Lato Regular"/>
                </a:rPr>
                <a:t>加入标题</a:t>
              </a:r>
              <a:endParaRPr lang="id-ID" b="1" dirty="0">
                <a:solidFill>
                  <a:schemeClr val="bg1">
                    <a:lumMod val="50000"/>
                  </a:schemeClr>
                </a:solidFill>
                <a:latin typeface="Lato Regular"/>
                <a:cs typeface="Lato Regular"/>
              </a:endParaRPr>
            </a:p>
          </p:txBody>
        </p:sp>
      </p:grpSp>
      <p:grpSp>
        <p:nvGrpSpPr>
          <p:cNvPr id="25" name="Group 3"/>
          <p:cNvGrpSpPr/>
          <p:nvPr/>
        </p:nvGrpSpPr>
        <p:grpSpPr>
          <a:xfrm>
            <a:off x="2144620" y="2673043"/>
            <a:ext cx="3750936" cy="1042207"/>
            <a:chOff x="1962577" y="6007067"/>
            <a:chExt cx="6359611" cy="1767038"/>
          </a:xfrm>
        </p:grpSpPr>
        <p:sp>
          <p:nvSpPr>
            <p:cNvPr id="26" name="TextBox 10"/>
            <p:cNvSpPr txBox="1"/>
            <p:nvPr/>
          </p:nvSpPr>
          <p:spPr>
            <a:xfrm>
              <a:off x="2462228" y="6563526"/>
              <a:ext cx="5859960" cy="1210579"/>
            </a:xfrm>
            <a:prstGeom prst="rect">
              <a:avLst/>
            </a:prstGeom>
            <a:noFill/>
          </p:spPr>
          <p:txBody>
            <a:bodyPr wrap="square" lIns="219419" tIns="109710" rIns="219419" bIns="109710" rtlCol="0">
              <a:spAutoFit/>
            </a:bodyPr>
            <a:lstStyle/>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7" name="Freeform 222"/>
            <p:cNvSpPr>
              <a:spLocks noEditPoints="1"/>
            </p:cNvSpPr>
            <p:nvPr/>
          </p:nvSpPr>
          <p:spPr bwMode="auto">
            <a:xfrm>
              <a:off x="1962577" y="6126977"/>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386E65"/>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28" name="TextBox 15"/>
            <p:cNvSpPr txBox="1"/>
            <p:nvPr/>
          </p:nvSpPr>
          <p:spPr>
            <a:xfrm>
              <a:off x="2484125" y="6007067"/>
              <a:ext cx="2202418" cy="782680"/>
            </a:xfrm>
            <a:prstGeom prst="rect">
              <a:avLst/>
            </a:prstGeom>
            <a:noFill/>
          </p:spPr>
          <p:txBody>
            <a:bodyPr wrap="none" lIns="182843" tIns="91422" rIns="182843" bIns="91422" rtlCol="0">
              <a:spAutoFit/>
            </a:bodyPr>
            <a:lstStyle/>
            <a:p>
              <a:pPr lvl="0"/>
              <a:r>
                <a:rPr lang="zh-CN" altLang="en-US" b="1" dirty="0">
                  <a:solidFill>
                    <a:srgbClr val="FFFFFF">
                      <a:lumMod val="50000"/>
                    </a:srgbClr>
                  </a:solidFill>
                  <a:latin typeface="Lato Regular"/>
                  <a:cs typeface="Lato Regular"/>
                </a:rPr>
                <a:t>加入标题</a:t>
              </a:r>
              <a:endParaRPr lang="id-ID" altLang="zh-CN" b="1" dirty="0">
                <a:solidFill>
                  <a:srgbClr val="FFFFFF">
                    <a:lumMod val="50000"/>
                  </a:srgbClr>
                </a:solidFill>
                <a:latin typeface="Lato Regular"/>
                <a:cs typeface="Lato Regular"/>
              </a:endParaRPr>
            </a:p>
          </p:txBody>
        </p:sp>
      </p:grpSp>
      <p:grpSp>
        <p:nvGrpSpPr>
          <p:cNvPr id="29" name="Group 4"/>
          <p:cNvGrpSpPr/>
          <p:nvPr/>
        </p:nvGrpSpPr>
        <p:grpSpPr>
          <a:xfrm>
            <a:off x="2131704" y="3787026"/>
            <a:ext cx="3763852" cy="1042207"/>
            <a:chOff x="1940679" y="7594332"/>
            <a:chExt cx="6381509" cy="1767036"/>
          </a:xfrm>
        </p:grpSpPr>
        <p:sp>
          <p:nvSpPr>
            <p:cNvPr id="30" name="TextBox 17"/>
            <p:cNvSpPr txBox="1"/>
            <p:nvPr/>
          </p:nvSpPr>
          <p:spPr>
            <a:xfrm>
              <a:off x="2440330" y="8150790"/>
              <a:ext cx="5881858" cy="1210578"/>
            </a:xfrm>
            <a:prstGeom prst="rect">
              <a:avLst/>
            </a:prstGeom>
            <a:noFill/>
          </p:spPr>
          <p:txBody>
            <a:bodyPr wrap="square" lIns="219419" tIns="109710" rIns="219419" bIns="109710" rtlCol="0">
              <a:spAutoFit/>
            </a:bodyPr>
            <a:lstStyle/>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31" name="Freeform 222"/>
            <p:cNvSpPr>
              <a:spLocks noEditPoints="1"/>
            </p:cNvSpPr>
            <p:nvPr/>
          </p:nvSpPr>
          <p:spPr bwMode="auto">
            <a:xfrm>
              <a:off x="1940679" y="771424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386E65"/>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32" name="TextBox 19"/>
            <p:cNvSpPr txBox="1"/>
            <p:nvPr/>
          </p:nvSpPr>
          <p:spPr>
            <a:xfrm>
              <a:off x="2462227" y="7594332"/>
              <a:ext cx="2202418" cy="782679"/>
            </a:xfrm>
            <a:prstGeom prst="rect">
              <a:avLst/>
            </a:prstGeom>
            <a:noFill/>
          </p:spPr>
          <p:txBody>
            <a:bodyPr wrap="none" lIns="182843" tIns="91422" rIns="182843" bIns="91422" rtlCol="0">
              <a:spAutoFit/>
            </a:bodyPr>
            <a:lstStyle/>
            <a:p>
              <a:pPr lvl="0"/>
              <a:r>
                <a:rPr lang="zh-CN" altLang="en-US" b="1" dirty="0">
                  <a:solidFill>
                    <a:srgbClr val="FFFFFF">
                      <a:lumMod val="50000"/>
                    </a:srgbClr>
                  </a:solidFill>
                  <a:latin typeface="Lato Regular"/>
                  <a:cs typeface="Lato Regular"/>
                </a:rPr>
                <a:t>加入标题</a:t>
              </a:r>
              <a:endParaRPr lang="id-ID" altLang="zh-CN" b="1" dirty="0">
                <a:solidFill>
                  <a:srgbClr val="FFFFFF">
                    <a:lumMod val="50000"/>
                  </a:srgbClr>
                </a:solidFill>
                <a:latin typeface="Lato Regular"/>
                <a:cs typeface="Lato Regular"/>
              </a:endParaRPr>
            </a:p>
          </p:txBody>
        </p:sp>
      </p:grpSp>
      <p:grpSp>
        <p:nvGrpSpPr>
          <p:cNvPr id="33" name="Group 5"/>
          <p:cNvGrpSpPr/>
          <p:nvPr/>
        </p:nvGrpSpPr>
        <p:grpSpPr>
          <a:xfrm>
            <a:off x="2150513" y="4878952"/>
            <a:ext cx="3745043" cy="1042205"/>
            <a:chOff x="1972569" y="9230342"/>
            <a:chExt cx="6349619" cy="1767032"/>
          </a:xfrm>
        </p:grpSpPr>
        <p:sp>
          <p:nvSpPr>
            <p:cNvPr id="34" name="TextBox 21"/>
            <p:cNvSpPr txBox="1"/>
            <p:nvPr/>
          </p:nvSpPr>
          <p:spPr>
            <a:xfrm>
              <a:off x="2472220" y="9786797"/>
              <a:ext cx="5849968" cy="1210577"/>
            </a:xfrm>
            <a:prstGeom prst="rect">
              <a:avLst/>
            </a:prstGeom>
            <a:noFill/>
          </p:spPr>
          <p:txBody>
            <a:bodyPr wrap="square" lIns="219419" tIns="109710" rIns="219419" bIns="109710" rtlCol="0">
              <a:spAutoFit/>
            </a:bodyPr>
            <a:lstStyle/>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35" name="Freeform 222"/>
            <p:cNvSpPr>
              <a:spLocks noEditPoints="1"/>
            </p:cNvSpPr>
            <p:nvPr/>
          </p:nvSpPr>
          <p:spPr bwMode="auto">
            <a:xfrm>
              <a:off x="1972569" y="9350252"/>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386E65"/>
            </a:solidFill>
            <a:ln>
              <a:noFill/>
            </a:ln>
          </p:spPr>
          <p:txBody>
            <a:bodyPr vert="horz" wrap="square" lIns="91440" tIns="45720" rIns="91440" bIns="45720" numCol="1" anchor="t" anchorCtr="0" compatLnSpc="1"/>
            <a:lstStyle/>
            <a:p>
              <a:endParaRPr lang="en-US" sz="1050">
                <a:solidFill>
                  <a:schemeClr val="bg1">
                    <a:lumMod val="50000"/>
                  </a:schemeClr>
                </a:solidFill>
              </a:endParaRPr>
            </a:p>
          </p:txBody>
        </p:sp>
        <p:sp>
          <p:nvSpPr>
            <p:cNvPr id="36" name="TextBox 23"/>
            <p:cNvSpPr txBox="1"/>
            <p:nvPr/>
          </p:nvSpPr>
          <p:spPr>
            <a:xfrm>
              <a:off x="2494117" y="9230342"/>
              <a:ext cx="2202418" cy="782679"/>
            </a:xfrm>
            <a:prstGeom prst="rect">
              <a:avLst/>
            </a:prstGeom>
            <a:noFill/>
          </p:spPr>
          <p:txBody>
            <a:bodyPr wrap="none" lIns="182843" tIns="91422" rIns="182843" bIns="91422" rtlCol="0">
              <a:spAutoFit/>
            </a:bodyPr>
            <a:lstStyle/>
            <a:p>
              <a:pPr lvl="0"/>
              <a:r>
                <a:rPr lang="zh-CN" altLang="en-US" b="1" dirty="0">
                  <a:solidFill>
                    <a:srgbClr val="FFFFFF">
                      <a:lumMod val="50000"/>
                    </a:srgbClr>
                  </a:solidFill>
                  <a:latin typeface="Lato Regular"/>
                  <a:cs typeface="Lato Regular"/>
                </a:rPr>
                <a:t>加入标题</a:t>
              </a:r>
              <a:endParaRPr lang="id-ID" altLang="zh-CN" b="1" dirty="0">
                <a:solidFill>
                  <a:srgbClr val="FFFFFF">
                    <a:lumMod val="50000"/>
                  </a:srgbClr>
                </a:solidFill>
                <a:latin typeface="Lato Regular"/>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anim calcmode="lin" valueType="num">
                                      <p:cBhvr>
                                        <p:cTn id="18" dur="250" fill="hold"/>
                                        <p:tgtEl>
                                          <p:spTgt spid="21"/>
                                        </p:tgtEl>
                                        <p:attrNameLst>
                                          <p:attrName>ppt_x</p:attrName>
                                        </p:attrNameLst>
                                      </p:cBhvr>
                                      <p:tavLst>
                                        <p:tav tm="0">
                                          <p:val>
                                            <p:strVal val="#ppt_x"/>
                                          </p:val>
                                        </p:tav>
                                        <p:tav tm="100000">
                                          <p:val>
                                            <p:strVal val="#ppt_x"/>
                                          </p:val>
                                        </p:tav>
                                      </p:tavLst>
                                    </p:anim>
                                    <p:anim calcmode="lin" valueType="num">
                                      <p:cBhvr>
                                        <p:cTn id="19" dur="25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50"/>
                                        <p:tgtEl>
                                          <p:spTgt spid="25"/>
                                        </p:tgtEl>
                                      </p:cBhvr>
                                    </p:animEffect>
                                    <p:anim calcmode="lin" valueType="num">
                                      <p:cBhvr>
                                        <p:cTn id="24" dur="250" fill="hold"/>
                                        <p:tgtEl>
                                          <p:spTgt spid="25"/>
                                        </p:tgtEl>
                                        <p:attrNameLst>
                                          <p:attrName>ppt_x</p:attrName>
                                        </p:attrNameLst>
                                      </p:cBhvr>
                                      <p:tavLst>
                                        <p:tav tm="0">
                                          <p:val>
                                            <p:strVal val="#ppt_x"/>
                                          </p:val>
                                        </p:tav>
                                        <p:tav tm="100000">
                                          <p:val>
                                            <p:strVal val="#ppt_x"/>
                                          </p:val>
                                        </p:tav>
                                      </p:tavLst>
                                    </p:anim>
                                    <p:anim calcmode="lin" valueType="num">
                                      <p:cBhvr>
                                        <p:cTn id="25" dur="250" fill="hold"/>
                                        <p:tgtEl>
                                          <p:spTgt spid="2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50"/>
                                        <p:tgtEl>
                                          <p:spTgt spid="29"/>
                                        </p:tgtEl>
                                      </p:cBhvr>
                                    </p:animEffect>
                                    <p:anim calcmode="lin" valueType="num">
                                      <p:cBhvr>
                                        <p:cTn id="30" dur="250" fill="hold"/>
                                        <p:tgtEl>
                                          <p:spTgt spid="29"/>
                                        </p:tgtEl>
                                        <p:attrNameLst>
                                          <p:attrName>ppt_x</p:attrName>
                                        </p:attrNameLst>
                                      </p:cBhvr>
                                      <p:tavLst>
                                        <p:tav tm="0">
                                          <p:val>
                                            <p:strVal val="#ppt_x"/>
                                          </p:val>
                                        </p:tav>
                                        <p:tav tm="100000">
                                          <p:val>
                                            <p:strVal val="#ppt_x"/>
                                          </p:val>
                                        </p:tav>
                                      </p:tavLst>
                                    </p:anim>
                                    <p:anim calcmode="lin" valueType="num">
                                      <p:cBhvr>
                                        <p:cTn id="31" dur="25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anim calcmode="lin" valueType="num">
                                      <p:cBhvr>
                                        <p:cTn id="36" dur="250" fill="hold"/>
                                        <p:tgtEl>
                                          <p:spTgt spid="33"/>
                                        </p:tgtEl>
                                        <p:attrNameLst>
                                          <p:attrName>ppt_x</p:attrName>
                                        </p:attrNameLst>
                                      </p:cBhvr>
                                      <p:tavLst>
                                        <p:tav tm="0">
                                          <p:val>
                                            <p:strVal val="#ppt_x"/>
                                          </p:val>
                                        </p:tav>
                                        <p:tav tm="100000">
                                          <p:val>
                                            <p:strVal val="#ppt_x"/>
                                          </p:val>
                                        </p:tav>
                                      </p:tavLst>
                                    </p:anim>
                                    <p:anim calcmode="lin" valueType="num">
                                      <p:cBhvr>
                                        <p:cTn id="37"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9" name="组合 28"/>
          <p:cNvGrpSpPr/>
          <p:nvPr/>
        </p:nvGrpSpPr>
        <p:grpSpPr>
          <a:xfrm>
            <a:off x="4301930" y="619282"/>
            <a:ext cx="2985185" cy="4394802"/>
            <a:chOff x="5093682" y="853127"/>
            <a:chExt cx="3293339" cy="4848467"/>
          </a:xfrm>
        </p:grpSpPr>
        <p:sp>
          <p:nvSpPr>
            <p:cNvPr id="30" name="_14"/>
            <p:cNvSpPr txBox="1">
              <a:spLocks noChangeArrowheads="1"/>
            </p:cNvSpPr>
            <p:nvPr/>
          </p:nvSpPr>
          <p:spPr bwMode="auto">
            <a:xfrm>
              <a:off x="5093682" y="853127"/>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11500" spc="600" dirty="0">
                  <a:solidFill>
                    <a:srgbClr val="386E65"/>
                  </a:solidFill>
                  <a:latin typeface="叶根友刀锋黑草" panose="02010601030101010101" pitchFamily="2" charset="-122"/>
                  <a:ea typeface="叶根友刀锋黑草" panose="02010601030101010101" pitchFamily="2" charset="-122"/>
                </a:rPr>
                <a:t>谢</a:t>
              </a:r>
              <a:endParaRPr lang="zh-CN" sz="11500" spc="600" dirty="0">
                <a:solidFill>
                  <a:srgbClr val="386E65"/>
                </a:solidFill>
                <a:latin typeface="叶根友刀锋黑草" panose="02010601030101010101" pitchFamily="2" charset="-122"/>
                <a:ea typeface="叶根友刀锋黑草" panose="02010601030101010101" pitchFamily="2" charset="-122"/>
              </a:endParaRPr>
            </a:p>
          </p:txBody>
        </p:sp>
        <p:sp>
          <p:nvSpPr>
            <p:cNvPr id="31" name="_14"/>
            <p:cNvSpPr txBox="1">
              <a:spLocks noChangeArrowheads="1"/>
            </p:cNvSpPr>
            <p:nvPr/>
          </p:nvSpPr>
          <p:spPr bwMode="auto">
            <a:xfrm>
              <a:off x="6316727" y="1906116"/>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9600" spc="600" dirty="0">
                  <a:solidFill>
                    <a:srgbClr val="386E65"/>
                  </a:solidFill>
                  <a:latin typeface="叶根友行书繁" panose="02010601030101010101" pitchFamily="2" charset="-122"/>
                  <a:ea typeface="叶根友行书繁" panose="02010601030101010101" pitchFamily="2" charset="-122"/>
                </a:rPr>
                <a:t>谢</a:t>
              </a:r>
              <a:endParaRPr lang="zh-CN" sz="9600" spc="600" dirty="0">
                <a:solidFill>
                  <a:srgbClr val="386E65"/>
                </a:solidFill>
                <a:latin typeface="叶根友行书繁" panose="02010601030101010101" pitchFamily="2" charset="-122"/>
                <a:ea typeface="叶根友行书繁" panose="02010601030101010101" pitchFamily="2" charset="-122"/>
              </a:endParaRPr>
            </a:p>
          </p:txBody>
        </p:sp>
        <p:sp>
          <p:nvSpPr>
            <p:cNvPr id="32" name="_14"/>
            <p:cNvSpPr txBox="1">
              <a:spLocks noChangeArrowheads="1"/>
            </p:cNvSpPr>
            <p:nvPr/>
          </p:nvSpPr>
          <p:spPr bwMode="auto">
            <a:xfrm>
              <a:off x="5429947" y="2622762"/>
              <a:ext cx="878156" cy="3039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200000"/>
                </a:lnSpc>
              </a:pPr>
              <a:r>
                <a:rPr lang="zh-CN" altLang="en-US" sz="700" dirty="0">
                  <a:solidFill>
                    <a:srgbClr val="386E65"/>
                  </a:solidFill>
                  <a:latin typeface="微软雅黑" panose="020B0503020204020204" pitchFamily="34" charset="-122"/>
                  <a:ea typeface="微软雅黑" panose="020B0503020204020204" pitchFamily="34" charset="-122"/>
                </a:rPr>
                <a:t>中国风，即在歌曲中加入中国古代一些典故作为创作背景，用现代的音乐唱出古典的味道，唱法多样。曲风偏向传统的东方演奏，加入的是一些东方乐器，通曲音调婉转，回环，有一种传统东方的美感，因为它完全符合“三古三新”标准。</a:t>
              </a:r>
              <a:endParaRPr lang="zh-CN" sz="700" dirty="0">
                <a:solidFill>
                  <a:srgbClr val="386E65"/>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6511983" y="3492589"/>
              <a:ext cx="0" cy="1932362"/>
            </a:xfrm>
            <a:prstGeom prst="line">
              <a:avLst/>
            </a:prstGeom>
            <a:ln>
              <a:solidFill>
                <a:srgbClr val="386E65"/>
              </a:solidFill>
            </a:ln>
          </p:spPr>
          <p:style>
            <a:lnRef idx="1">
              <a:schemeClr val="accent1"/>
            </a:lnRef>
            <a:fillRef idx="0">
              <a:schemeClr val="accent1"/>
            </a:fillRef>
            <a:effectRef idx="0">
              <a:schemeClr val="accent1"/>
            </a:effectRef>
            <a:fontRef idx="minor">
              <a:schemeClr val="tx1"/>
            </a:fontRef>
          </p:style>
        </p:cxnSp>
        <p:sp>
          <p:nvSpPr>
            <p:cNvPr id="34" name="_14"/>
            <p:cNvSpPr txBox="1">
              <a:spLocks noChangeArrowheads="1"/>
            </p:cNvSpPr>
            <p:nvPr/>
          </p:nvSpPr>
          <p:spPr bwMode="auto">
            <a:xfrm>
              <a:off x="6643071" y="3602326"/>
              <a:ext cx="327194" cy="2059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zh-CN" altLang="en-US" sz="2000" dirty="0">
                  <a:solidFill>
                    <a:srgbClr val="386E65"/>
                  </a:solidFill>
                  <a:latin typeface="微软雅黑" panose="020B0503020204020204" pitchFamily="34" charset="-122"/>
                  <a:ea typeface="微软雅黑" panose="020B0503020204020204" pitchFamily="34" charset="-122"/>
                </a:rPr>
                <a:t>工作汇报计划</a:t>
              </a:r>
              <a:endParaRPr lang="zh-CN" sz="2000" dirty="0">
                <a:solidFill>
                  <a:srgbClr val="386E65"/>
                </a:solidFill>
                <a:latin typeface="微软雅黑" panose="020B0503020204020204" pitchFamily="34" charset="-122"/>
                <a:ea typeface="微软雅黑" panose="020B0503020204020204" pitchFamily="34" charset="-122"/>
              </a:endParaRPr>
            </a:p>
          </p:txBody>
        </p:sp>
        <p:sp>
          <p:nvSpPr>
            <p:cNvPr id="35" name="_14"/>
            <p:cNvSpPr txBox="1">
              <a:spLocks noChangeArrowheads="1"/>
            </p:cNvSpPr>
            <p:nvPr/>
          </p:nvSpPr>
          <p:spPr bwMode="auto">
            <a:xfrm>
              <a:off x="6970265" y="3641693"/>
              <a:ext cx="351306" cy="2059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nSpc>
                  <a:spcPct val="150000"/>
                </a:lnSpc>
              </a:pPr>
              <a:r>
                <a:rPr lang="en-US" altLang="zh-CN" sz="2000" dirty="0">
                  <a:solidFill>
                    <a:srgbClr val="386E65"/>
                  </a:solidFill>
                  <a:latin typeface="微软雅黑" panose="020B0503020204020204" pitchFamily="34" charset="-122"/>
                  <a:ea typeface="微软雅黑" panose="020B0503020204020204" pitchFamily="34" charset="-122"/>
                </a:rPr>
                <a:t>INTRODE</a:t>
              </a:r>
              <a:endParaRPr lang="zh-CN" sz="2000" dirty="0">
                <a:solidFill>
                  <a:srgbClr val="386E65"/>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7706" y="4515316"/>
              <a:ext cx="556168" cy="605110"/>
            </a:xfrm>
            <a:prstGeom prst="rect">
              <a:avLst/>
            </a:prstGeom>
          </p:spPr>
        </p:pic>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5197" y="1142163"/>
              <a:ext cx="891080" cy="1121276"/>
            </a:xfrm>
            <a:prstGeom prst="rect">
              <a:avLst/>
            </a:prstGeom>
          </p:spPr>
        </p:pic>
      </p:grpSp>
      <p:pic>
        <p:nvPicPr>
          <p:cNvPr id="38" name="图片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4393" y="882284"/>
            <a:ext cx="796064" cy="59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400" y="464426"/>
            <a:ext cx="2168751" cy="16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p:nvGrpSpPr>
        <p:grpSpPr>
          <a:xfrm>
            <a:off x="3232134" y="387222"/>
            <a:ext cx="4613210" cy="4627094"/>
            <a:chOff x="3524250" y="533400"/>
            <a:chExt cx="4219576" cy="4232276"/>
          </a:xfrm>
        </p:grpSpPr>
        <p:sp>
          <p:nvSpPr>
            <p:cNvPr id="41" name="弧形 40"/>
            <p:cNvSpPr/>
            <p:nvPr/>
          </p:nvSpPr>
          <p:spPr>
            <a:xfrm>
              <a:off x="3524250" y="533400"/>
              <a:ext cx="4219576" cy="4219576"/>
            </a:xfrm>
            <a:prstGeom prst="arc">
              <a:avLst>
                <a:gd name="adj1" fmla="val 6904399"/>
                <a:gd name="adj2" fmla="val 4749740"/>
              </a:avLst>
            </a:prstGeom>
            <a:ln>
              <a:solidFill>
                <a:srgbClr val="386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椭圆 41"/>
            <p:cNvSpPr/>
            <p:nvPr/>
          </p:nvSpPr>
          <p:spPr>
            <a:xfrm>
              <a:off x="5993606" y="4664076"/>
              <a:ext cx="101600" cy="101600"/>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672806" y="4492626"/>
              <a:ext cx="101600" cy="101600"/>
            </a:xfrm>
            <a:prstGeom prst="ellipse">
              <a:avLst/>
            </a:prstGeom>
            <a:solidFill>
              <a:srgbClr val="FF0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4" name="图片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910" y="3960746"/>
            <a:ext cx="2829503" cy="1954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47" presetClass="entr" presetSubtype="0" fill="hold" nodeType="withEffect">
                                  <p:stCondLst>
                                    <p:cond delay="5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anim calcmode="lin" valueType="num">
                                      <p:cBhvr>
                                        <p:cTn id="11" dur="1000" fill="hold"/>
                                        <p:tgtEl>
                                          <p:spTgt spid="40"/>
                                        </p:tgtEl>
                                        <p:attrNameLst>
                                          <p:attrName>ppt_x</p:attrName>
                                        </p:attrNameLst>
                                      </p:cBhvr>
                                      <p:tavLst>
                                        <p:tav tm="0">
                                          <p:val>
                                            <p:strVal val="#ppt_x"/>
                                          </p:val>
                                        </p:tav>
                                        <p:tav tm="100000">
                                          <p:val>
                                            <p:strVal val="#ppt_x"/>
                                          </p:val>
                                        </p:tav>
                                      </p:tavLst>
                                    </p:anim>
                                    <p:anim calcmode="lin" valueType="num">
                                      <p:cBhvr>
                                        <p:cTn id="12" dur="1000" fill="hold"/>
                                        <p:tgtEl>
                                          <p:spTgt spid="40"/>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250"/>
                                        <p:tgtEl>
                                          <p:spTgt spid="29"/>
                                        </p:tgtEl>
                                      </p:cBhvr>
                                    </p:animEffect>
                                    <p:anim calcmode="lin" valueType="num">
                                      <p:cBhvr>
                                        <p:cTn id="17" dur="1250" fill="hold"/>
                                        <p:tgtEl>
                                          <p:spTgt spid="29"/>
                                        </p:tgtEl>
                                        <p:attrNameLst>
                                          <p:attrName>ppt_x</p:attrName>
                                        </p:attrNameLst>
                                      </p:cBhvr>
                                      <p:tavLst>
                                        <p:tav tm="0">
                                          <p:val>
                                            <p:strVal val="#ppt_x"/>
                                          </p:val>
                                        </p:tav>
                                        <p:tav tm="100000">
                                          <p:val>
                                            <p:strVal val="#ppt_x"/>
                                          </p:val>
                                        </p:tav>
                                      </p:tavLst>
                                    </p:anim>
                                    <p:anim calcmode="lin" valueType="num">
                                      <p:cBhvr>
                                        <p:cTn id="18" dur="1250" fill="hold"/>
                                        <p:tgtEl>
                                          <p:spTgt spid="2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3"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3"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0" name="图片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001" y="1129934"/>
            <a:ext cx="796064" cy="59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10" y="3960746"/>
            <a:ext cx="2829503" cy="1954275"/>
          </a:xfrm>
          <a:prstGeom prst="rect">
            <a:avLst/>
          </a:prstGeom>
        </p:spPr>
      </p:pic>
      <p:sp>
        <p:nvSpPr>
          <p:cNvPr id="9" name="_14"/>
          <p:cNvSpPr txBox="1">
            <a:spLocks noChangeArrowheads="1"/>
          </p:cNvSpPr>
          <p:nvPr/>
        </p:nvSpPr>
        <p:spPr bwMode="auto">
          <a:xfrm>
            <a:off x="3587623" y="776393"/>
            <a:ext cx="1799034" cy="2143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dirty="0">
                <a:solidFill>
                  <a:srgbClr val="386E65"/>
                </a:solidFill>
                <a:latin typeface="华文新魏" panose="02010800040101010101" pitchFamily="2" charset="-122"/>
                <a:ea typeface="华文新魏" panose="02010800040101010101" pitchFamily="2" charset="-122"/>
              </a:rPr>
              <a:t>第一章</a:t>
            </a:r>
            <a:endParaRPr lang="en-US" altLang="zh-CN" sz="4800" dirty="0">
              <a:solidFill>
                <a:srgbClr val="386E65"/>
              </a:solidFill>
              <a:latin typeface="华文新魏" panose="02010800040101010101" pitchFamily="2" charset="-122"/>
              <a:ea typeface="华文新魏" panose="02010800040101010101" pitchFamily="2" charset="-122"/>
            </a:endParaRPr>
          </a:p>
        </p:txBody>
      </p:sp>
      <p:grpSp>
        <p:nvGrpSpPr>
          <p:cNvPr id="16" name="组合 15"/>
          <p:cNvGrpSpPr/>
          <p:nvPr/>
        </p:nvGrpSpPr>
        <p:grpSpPr>
          <a:xfrm rot="5400000">
            <a:off x="2971190" y="2744980"/>
            <a:ext cx="5218989" cy="1006794"/>
            <a:chOff x="2890273" y="1360914"/>
            <a:chExt cx="3483555" cy="512041"/>
          </a:xfrm>
        </p:grpSpPr>
        <p:sp>
          <p:nvSpPr>
            <p:cNvPr id="18" name="矩形 17"/>
            <p:cNvSpPr/>
            <p:nvPr/>
          </p:nvSpPr>
          <p:spPr bwMode="auto">
            <a:xfrm rot="16200000">
              <a:off x="4403960" y="-78303"/>
              <a:ext cx="456181" cy="333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年度工作概述 </a:t>
              </a:r>
              <a:r>
                <a:rPr lang="en-US" altLang="zh-CN" sz="1400" dirty="0">
                  <a:solidFill>
                    <a:srgbClr val="386E65"/>
                  </a:solidFill>
                  <a:latin typeface="华文新魏" panose="02010800040101010101" pitchFamily="2" charset="-122"/>
                  <a:ea typeface="华文新魏" panose="02010800040101010101" pitchFamily="2" charset="-122"/>
                </a:rPr>
                <a:t>Add a description</a:t>
              </a:r>
              <a:endParaRPr lang="zh-CN" altLang="en-US" sz="2800" dirty="0">
                <a:solidFill>
                  <a:srgbClr val="386E65"/>
                </a:solidFill>
                <a:latin typeface="华文新魏" panose="02010800040101010101" pitchFamily="2" charset="-122"/>
                <a:ea typeface="华文新魏" panose="02010800040101010101" pitchFamily="2" charset="-122"/>
              </a:endParaRPr>
            </a:p>
          </p:txBody>
        </p:sp>
        <p:pic>
          <p:nvPicPr>
            <p:cNvPr id="21" name="图片 28" descr="C_108.jpg"/>
            <p:cNvPicPr>
              <a:picLocks noChangeAspect="1"/>
            </p:cNvPicPr>
            <p:nvPr/>
          </p:nvPicPr>
          <p:blipFill>
            <a:blip r:embed="rId6" cstate="email">
              <a:clrChange>
                <a:clrFrom>
                  <a:srgbClr val="FFFFFF"/>
                </a:clrFrom>
                <a:clrTo>
                  <a:srgbClr val="FFFFFF">
                    <a:alpha val="0"/>
                  </a:srgbClr>
                </a:clrTo>
              </a:clrChange>
            </a:blip>
            <a:srcRect/>
            <a:stretch>
              <a:fillRect/>
            </a:stretch>
          </p:blipFill>
          <p:spPr bwMode="auto">
            <a:xfrm>
              <a:off x="2890273" y="1821438"/>
              <a:ext cx="3483555" cy="51517"/>
            </a:xfrm>
            <a:prstGeom prst="rect">
              <a:avLst/>
            </a:prstGeom>
            <a:noFill/>
            <a:ln>
              <a:noFill/>
            </a:ln>
          </p:spPr>
        </p:pic>
      </p:grpSp>
      <p:pic>
        <p:nvPicPr>
          <p:cNvPr id="23" name="图片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 y="464426"/>
            <a:ext cx="2168751" cy="16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1+#ppt_w/2"/>
                                          </p:val>
                                        </p:tav>
                                        <p:tav tm="100000">
                                          <p:val>
                                            <p:strVal val="#ppt_x"/>
                                          </p:val>
                                        </p:tav>
                                      </p:tavLst>
                                    </p:anim>
                                    <p:anim calcmode="lin" valueType="num">
                                      <p:cBhvr additive="base">
                                        <p:cTn id="21" dur="500" fill="hold"/>
                                        <p:tgtEl>
                                          <p:spTgt spid="23"/>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by="(-#ppt_w*2)" calcmode="lin" valueType="num">
                                      <p:cBhvr rctx="PPT">
                                        <p:cTn id="25" dur="500" autoRev="1" fill="hold">
                                          <p:stCondLst>
                                            <p:cond delay="0"/>
                                          </p:stCondLst>
                                        </p:cTn>
                                        <p:tgtEl>
                                          <p:spTgt spid="9"/>
                                        </p:tgtEl>
                                        <p:attrNameLst>
                                          <p:attrName>ppt_w</p:attrName>
                                        </p:attrNameLst>
                                      </p:cBhvr>
                                    </p:anim>
                                    <p:anim by="(#ppt_w*0.50)" calcmode="lin" valueType="num">
                                      <p:cBhvr>
                                        <p:cTn id="26" dur="500" decel="50000" autoRev="1" fill="hold">
                                          <p:stCondLst>
                                            <p:cond delay="0"/>
                                          </p:stCondLst>
                                        </p:cTn>
                                        <p:tgtEl>
                                          <p:spTgt spid="9"/>
                                        </p:tgtEl>
                                        <p:attrNameLst>
                                          <p:attrName>ppt_x</p:attrName>
                                        </p:attrNameLst>
                                      </p:cBhvr>
                                    </p:anim>
                                    <p:anim from="(-#ppt_h/2)" to="(#ppt_y)" calcmode="lin" valueType="num">
                                      <p:cBhvr>
                                        <p:cTn id="27" dur="1000" fill="hold">
                                          <p:stCondLst>
                                            <p:cond delay="0"/>
                                          </p:stCondLst>
                                        </p:cTn>
                                        <p:tgtEl>
                                          <p:spTgt spid="9"/>
                                        </p:tgtEl>
                                        <p:attrNameLst>
                                          <p:attrName>ppt_y</p:attrName>
                                        </p:attrNameLst>
                                      </p:cBhvr>
                                    </p:anim>
                                    <p:animRot by="21600000">
                                      <p:cBhvr>
                                        <p:cTn id="28" dur="1000" fill="hold">
                                          <p:stCondLst>
                                            <p:cond delay="0"/>
                                          </p:stCondLst>
                                        </p:cTn>
                                        <p:tgtEl>
                                          <p:spTgt spid="9"/>
                                        </p:tgtEl>
                                        <p:attrNameLst>
                                          <p:attrName>r</p:attrName>
                                        </p:attrNameLst>
                                      </p:cBhvr>
                                    </p:animRot>
                                  </p:childTnLst>
                                </p:cTn>
                              </p:par>
                            </p:childTnLst>
                          </p:cTn>
                        </p:par>
                        <p:par>
                          <p:cTn id="29" fill="hold">
                            <p:stCondLst>
                              <p:cond delay="1950"/>
                            </p:stCondLst>
                            <p:childTnLst>
                              <p:par>
                                <p:cTn id="30" presetID="16" presetClass="entr" presetSubtype="4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Horizontal)">
                                      <p:cBhvr>
                                        <p:cTn id="3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年度工作概述</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sp>
        <p:nvSpPr>
          <p:cNvPr id="5" name="矩形 4"/>
          <p:cNvSpPr/>
          <p:nvPr/>
        </p:nvSpPr>
        <p:spPr>
          <a:xfrm>
            <a:off x="1456458" y="1390471"/>
            <a:ext cx="4008329" cy="4065680"/>
          </a:xfrm>
          <a:prstGeom prst="rect">
            <a:avLst/>
          </a:prstGeom>
          <a:blipFill dpi="0" rotWithShape="1">
            <a:blip r:embed="rId4"/>
            <a:srcRect/>
            <a:tile tx="0" ty="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863552" y="1976493"/>
            <a:ext cx="545910" cy="545910"/>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1</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矩形 9"/>
          <p:cNvSpPr/>
          <p:nvPr/>
        </p:nvSpPr>
        <p:spPr>
          <a:xfrm>
            <a:off x="6423111" y="1976493"/>
            <a:ext cx="5513698" cy="545910"/>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自加入公司后，您对公司的文化感受最深的是什么？</a:t>
            </a:r>
          </a:p>
        </p:txBody>
      </p:sp>
      <p:sp>
        <p:nvSpPr>
          <p:cNvPr id="11" name="矩形 10"/>
          <p:cNvSpPr/>
          <p:nvPr/>
        </p:nvSpPr>
        <p:spPr>
          <a:xfrm>
            <a:off x="6409461" y="2540656"/>
            <a:ext cx="5527347" cy="387798"/>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具体到理念、倡导行为与反对行为、案例</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故事。</a:t>
            </a:r>
          </a:p>
        </p:txBody>
      </p:sp>
      <p:sp>
        <p:nvSpPr>
          <p:cNvPr id="12" name="矩形 11"/>
          <p:cNvSpPr/>
          <p:nvPr/>
        </p:nvSpPr>
        <p:spPr>
          <a:xfrm>
            <a:off x="5863552" y="3054662"/>
            <a:ext cx="545910" cy="73729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2</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12"/>
          <p:cNvSpPr/>
          <p:nvPr/>
        </p:nvSpPr>
        <p:spPr>
          <a:xfrm>
            <a:off x="6423111" y="3054662"/>
            <a:ext cx="5513698" cy="73729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1600" dirty="0">
                <a:latin typeface="微软雅黑" panose="020B0503020204020204" pitchFamily="34" charset="-122"/>
                <a:ea typeface="微软雅黑" panose="020B0503020204020204" pitchFamily="34" charset="-122"/>
              </a:rPr>
              <a:t>基于对所在部门的使命履行及目标达成，您认为应该遵循何种指导思想或行为方式进行工作？</a:t>
            </a:r>
          </a:p>
        </p:txBody>
      </p:sp>
      <p:sp>
        <p:nvSpPr>
          <p:cNvPr id="14" name="矩形 13"/>
          <p:cNvSpPr/>
          <p:nvPr/>
        </p:nvSpPr>
        <p:spPr>
          <a:xfrm>
            <a:off x="6409461" y="3823545"/>
            <a:ext cx="5527347" cy="387798"/>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具体到理念、倡导行为与反对行为、案例</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故事。</a:t>
            </a:r>
          </a:p>
        </p:txBody>
      </p:sp>
      <p:sp>
        <p:nvSpPr>
          <p:cNvPr id="15" name="矩形 14"/>
          <p:cNvSpPr/>
          <p:nvPr/>
        </p:nvSpPr>
        <p:spPr>
          <a:xfrm>
            <a:off x="5863552" y="4392662"/>
            <a:ext cx="545910" cy="73729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3</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nvSpPr>
        <p:spPr>
          <a:xfrm>
            <a:off x="6423111" y="4392662"/>
            <a:ext cx="5513698" cy="737298"/>
          </a:xfrm>
          <a:prstGeom prst="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1600" dirty="0">
                <a:latin typeface="微软雅黑" panose="020B0503020204020204" pitchFamily="34" charset="-122"/>
                <a:ea typeface="微软雅黑" panose="020B0503020204020204" pitchFamily="34" charset="-122"/>
              </a:rPr>
              <a:t>我们经常会听到哪些对我们的抱怨或投诉，基于这些抱怨或者投诉，我们应该怎样做？</a:t>
            </a:r>
          </a:p>
        </p:txBody>
      </p:sp>
      <p:sp>
        <p:nvSpPr>
          <p:cNvPr id="17" name="矩形 16"/>
          <p:cNvSpPr/>
          <p:nvPr/>
        </p:nvSpPr>
        <p:spPr>
          <a:xfrm>
            <a:off x="6409461" y="5161545"/>
            <a:ext cx="5527347" cy="387798"/>
          </a:xfrm>
          <a:prstGeom prst="rect">
            <a:avLst/>
          </a:prstGeom>
        </p:spPr>
        <p:txBody>
          <a:bodyPr wrap="square">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以反面案例来提炼出价值观、倡导行为与反对行为。</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p:bldP spid="12" grpId="0" animBg="1"/>
      <p:bldP spid="13" grpId="0" animBg="1"/>
      <p:bldP spid="14" grpId="0"/>
      <p:bldP spid="15"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年度工作概述</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sp>
        <p:nvSpPr>
          <p:cNvPr id="5" name="Oval 25"/>
          <p:cNvSpPr/>
          <p:nvPr/>
        </p:nvSpPr>
        <p:spPr>
          <a:xfrm>
            <a:off x="4437225" y="1573103"/>
            <a:ext cx="4102100" cy="4102100"/>
          </a:xfrm>
          <a:prstGeom prst="ellipse">
            <a:avLst/>
          </a:prstGeom>
          <a:solidFill>
            <a:srgbClr val="386E65"/>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spcBef>
                <a:spcPts val="0"/>
              </a:spcBef>
              <a:spcAft>
                <a:spcPts val="0"/>
              </a:spcAft>
              <a:defRPr/>
            </a:pPr>
            <a:endParaRPr lang="en-AU" sz="900" noProof="1">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28"/>
          <p:cNvGrpSpPr/>
          <p:nvPr/>
        </p:nvGrpSpPr>
        <p:grpSpPr bwMode="auto">
          <a:xfrm>
            <a:off x="7653500" y="1820753"/>
            <a:ext cx="903288" cy="904875"/>
            <a:chOff x="8197836" y="1898395"/>
            <a:chExt cx="1017919" cy="1017922"/>
          </a:xfrm>
        </p:grpSpPr>
        <p:sp>
          <p:nvSpPr>
            <p:cNvPr id="10"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386E65"/>
            </a:solidFill>
            <a:ln w="76200" cap="flat">
              <a:solidFill>
                <a:schemeClr val="bg1"/>
              </a:solidFill>
              <a:miter lim="400000"/>
            </a:ln>
            <a:effectLst/>
          </p:spPr>
          <p:txBody>
            <a:bodyPr lIns="40181" tIns="40181" rIns="40181" bIns="40181" anchor="ctr"/>
            <a:lstStyle/>
            <a:p>
              <a:pPr algn="just" eaLnBrk="1" hangingPunct="1">
                <a:lnSpc>
                  <a:spcPct val="120000"/>
                </a:lnSpc>
                <a:spcBef>
                  <a:spcPts val="0"/>
                </a:spcBef>
                <a:spcAft>
                  <a:spcPts val="0"/>
                </a:spcAft>
                <a:defRPr sz="3200">
                  <a:solidFill>
                    <a:srgbClr val="FFFFFF"/>
                  </a:solidFill>
                  <a:latin typeface="+mn-lt"/>
                  <a:ea typeface="+mn-ea"/>
                  <a:cs typeface="+mn-cs"/>
                  <a:sym typeface="Helvetica Light"/>
                </a:defRPr>
              </a:pPr>
              <a:endParaRPr sz="900" noProof="1">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256"/>
            <p:cNvSpPr>
              <a:spLocks noChangeArrowheads="1"/>
            </p:cNvSpPr>
            <p:nvPr/>
          </p:nvSpPr>
          <p:spPr bwMode="auto">
            <a:xfrm>
              <a:off x="8505560" y="2180961"/>
              <a:ext cx="402470" cy="452790"/>
            </a:xfrm>
            <a:custGeom>
              <a:avLst/>
              <a:gdLst>
                <a:gd name="T0" fmla="*/ 1406092 w 21600"/>
                <a:gd name="T1" fmla="*/ 3508906 h 20960"/>
                <a:gd name="T2" fmla="*/ 0 w 21600"/>
                <a:gd name="T3" fmla="*/ 5205724 h 20960"/>
                <a:gd name="T4" fmla="*/ 0 w 21600"/>
                <a:gd name="T5" fmla="*/ 7840547 h 20960"/>
                <a:gd name="T6" fmla="*/ 1406092 w 21600"/>
                <a:gd name="T7" fmla="*/ 9481824 h 20960"/>
                <a:gd name="T8" fmla="*/ 937401 w 21600"/>
                <a:gd name="T9" fmla="*/ 8254020 h 20960"/>
                <a:gd name="T10" fmla="*/ 937401 w 21600"/>
                <a:gd name="T11" fmla="*/ 4790847 h 20960"/>
                <a:gd name="T12" fmla="*/ 1406092 w 21600"/>
                <a:gd name="T13" fmla="*/ 3508906 h 20960"/>
                <a:gd name="T14" fmla="*/ 5459468 w 21600"/>
                <a:gd name="T15" fmla="*/ 3457103 h 20960"/>
                <a:gd name="T16" fmla="*/ 6114600 w 21600"/>
                <a:gd name="T17" fmla="*/ 38733 h 20960"/>
                <a:gd name="T18" fmla="*/ 3951641 w 21600"/>
                <a:gd name="T19" fmla="*/ 2540096 h 20960"/>
                <a:gd name="T20" fmla="*/ 1874802 w 21600"/>
                <a:gd name="T21" fmla="*/ 4641508 h 20960"/>
                <a:gd name="T22" fmla="*/ 1874802 w 21600"/>
                <a:gd name="T23" fmla="*/ 8359484 h 20960"/>
                <a:gd name="T24" fmla="*/ 5928160 w 21600"/>
                <a:gd name="T25" fmla="*/ 9781431 h 20960"/>
                <a:gd name="T26" fmla="*/ 7499171 w 21600"/>
                <a:gd name="T27" fmla="*/ 4381110 h 20960"/>
                <a:gd name="T28" fmla="*/ 5459468 w 21600"/>
                <a:gd name="T29" fmla="*/ 3457103 h 209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096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041" tIns="46041" rIns="46041" bIns="46041" anchor="ctr"/>
            <a:lstStyle/>
            <a:p>
              <a:endParaRPr lang="zh-CN" altLang="en-US"/>
            </a:p>
          </p:txBody>
        </p:sp>
      </p:grpSp>
      <p:grpSp>
        <p:nvGrpSpPr>
          <p:cNvPr id="12" name="Group 30"/>
          <p:cNvGrpSpPr/>
          <p:nvPr/>
        </p:nvGrpSpPr>
        <p:grpSpPr bwMode="auto">
          <a:xfrm>
            <a:off x="4399125" y="1823928"/>
            <a:ext cx="903288" cy="904875"/>
            <a:chOff x="8197836" y="1898395"/>
            <a:chExt cx="1017919" cy="1017922"/>
          </a:xfrm>
        </p:grpSpPr>
        <p:sp>
          <p:nvSpPr>
            <p:cNvPr id="13" name="Shape 255"/>
            <p:cNvSpPr>
              <a:spLocks noChangeArrowheads="1"/>
            </p:cNvSpPr>
            <p:nvPr/>
          </p:nvSpPr>
          <p:spPr bwMode="auto">
            <a:xfrm>
              <a:off x="8197836" y="1898395"/>
              <a:ext cx="1017919" cy="1017922"/>
            </a:xfrm>
            <a:custGeom>
              <a:avLst/>
              <a:gdLst>
                <a:gd name="T0" fmla="*/ 47970328 w 21600"/>
                <a:gd name="T1" fmla="*/ 23985306 h 21600"/>
                <a:gd name="T2" fmla="*/ 23985188 w 21600"/>
                <a:gd name="T3" fmla="*/ 47970611 h 21600"/>
                <a:gd name="T4" fmla="*/ 0 w 21600"/>
                <a:gd name="T5" fmla="*/ 23985306 h 21600"/>
                <a:gd name="T6" fmla="*/ 23985188 w 21600"/>
                <a:gd name="T7" fmla="*/ 0 h 21600"/>
                <a:gd name="T8" fmla="*/ 47970328 w 21600"/>
                <a:gd name="T9" fmla="*/ 23985306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386E65"/>
            </a:solidFill>
            <a:ln w="76200">
              <a:solidFill>
                <a:schemeClr val="bg1"/>
              </a:solidFill>
              <a:miter lim="400000"/>
            </a:ln>
          </p:spPr>
          <p:txBody>
            <a:bodyPr lIns="40181" tIns="40181" rIns="40181" bIns="40181" anchor="ctr"/>
            <a:lstStyle/>
            <a:p>
              <a:endParaRPr lang="zh-CN" altLang="en-US"/>
            </a:p>
          </p:txBody>
        </p:sp>
        <p:sp>
          <p:nvSpPr>
            <p:cNvPr id="14" name="Shape 256"/>
            <p:cNvSpPr>
              <a:spLocks noChangeArrowheads="1"/>
            </p:cNvSpPr>
            <p:nvPr/>
          </p:nvSpPr>
          <p:spPr bwMode="auto">
            <a:xfrm flipH="1">
              <a:off x="8505560" y="2180961"/>
              <a:ext cx="402470" cy="452790"/>
            </a:xfrm>
            <a:custGeom>
              <a:avLst/>
              <a:gdLst>
                <a:gd name="T0" fmla="*/ 1406092 w 21600"/>
                <a:gd name="T1" fmla="*/ 3508906 h 20960"/>
                <a:gd name="T2" fmla="*/ 0 w 21600"/>
                <a:gd name="T3" fmla="*/ 5205724 h 20960"/>
                <a:gd name="T4" fmla="*/ 0 w 21600"/>
                <a:gd name="T5" fmla="*/ 7840547 h 20960"/>
                <a:gd name="T6" fmla="*/ 1406092 w 21600"/>
                <a:gd name="T7" fmla="*/ 9481824 h 20960"/>
                <a:gd name="T8" fmla="*/ 937401 w 21600"/>
                <a:gd name="T9" fmla="*/ 8254020 h 20960"/>
                <a:gd name="T10" fmla="*/ 937401 w 21600"/>
                <a:gd name="T11" fmla="*/ 4790847 h 20960"/>
                <a:gd name="T12" fmla="*/ 1406092 w 21600"/>
                <a:gd name="T13" fmla="*/ 3508906 h 20960"/>
                <a:gd name="T14" fmla="*/ 5459468 w 21600"/>
                <a:gd name="T15" fmla="*/ 3457103 h 20960"/>
                <a:gd name="T16" fmla="*/ 6114600 w 21600"/>
                <a:gd name="T17" fmla="*/ 38733 h 20960"/>
                <a:gd name="T18" fmla="*/ 3951641 w 21600"/>
                <a:gd name="T19" fmla="*/ 2540096 h 20960"/>
                <a:gd name="T20" fmla="*/ 1874802 w 21600"/>
                <a:gd name="T21" fmla="*/ 4641508 h 20960"/>
                <a:gd name="T22" fmla="*/ 1874802 w 21600"/>
                <a:gd name="T23" fmla="*/ 8359484 h 20960"/>
                <a:gd name="T24" fmla="*/ 5928160 w 21600"/>
                <a:gd name="T25" fmla="*/ 9781431 h 20960"/>
                <a:gd name="T26" fmla="*/ 7499171 w 21600"/>
                <a:gd name="T27" fmla="*/ 4381110 h 20960"/>
                <a:gd name="T28" fmla="*/ 5459468 w 21600"/>
                <a:gd name="T29" fmla="*/ 3457103 h 209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096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041" tIns="46041" rIns="46041" bIns="46041" anchor="ctr"/>
            <a:lstStyle/>
            <a:p>
              <a:endParaRPr lang="zh-CN" altLang="en-US"/>
            </a:p>
          </p:txBody>
        </p:sp>
      </p:grpSp>
      <p:grpSp>
        <p:nvGrpSpPr>
          <p:cNvPr id="15" name="Group 39"/>
          <p:cNvGrpSpPr/>
          <p:nvPr/>
        </p:nvGrpSpPr>
        <p:grpSpPr bwMode="auto">
          <a:xfrm>
            <a:off x="7648738" y="4513153"/>
            <a:ext cx="904875" cy="904875"/>
            <a:chOff x="8197836" y="1898395"/>
            <a:chExt cx="1017919" cy="1017922"/>
          </a:xfrm>
        </p:grpSpPr>
        <p:sp>
          <p:nvSpPr>
            <p:cNvPr id="16"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386E65"/>
            </a:solidFill>
            <a:ln w="76200" cap="flat">
              <a:solidFill>
                <a:schemeClr val="bg1"/>
              </a:solidFill>
              <a:miter lim="400000"/>
            </a:ln>
            <a:effectLst/>
          </p:spPr>
          <p:txBody>
            <a:bodyPr lIns="40181" tIns="40181" rIns="40181" bIns="40181" anchor="ctr"/>
            <a:lstStyle/>
            <a:p>
              <a:pPr algn="just" eaLnBrk="1" hangingPunct="1">
                <a:lnSpc>
                  <a:spcPct val="120000"/>
                </a:lnSpc>
                <a:spcBef>
                  <a:spcPts val="0"/>
                </a:spcBef>
                <a:spcAft>
                  <a:spcPts val="0"/>
                </a:spcAft>
                <a:defRPr sz="3200">
                  <a:solidFill>
                    <a:srgbClr val="FFFFFF"/>
                  </a:solidFill>
                  <a:latin typeface="+mn-lt"/>
                  <a:ea typeface="+mn-ea"/>
                  <a:cs typeface="+mn-cs"/>
                  <a:sym typeface="Helvetica Light"/>
                </a:defRPr>
              </a:pPr>
              <a:endParaRPr sz="900" noProof="1">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256"/>
            <p:cNvSpPr>
              <a:spLocks noChangeArrowheads="1"/>
            </p:cNvSpPr>
            <p:nvPr/>
          </p:nvSpPr>
          <p:spPr bwMode="auto">
            <a:xfrm>
              <a:off x="8505560" y="2180961"/>
              <a:ext cx="402470" cy="452790"/>
            </a:xfrm>
            <a:custGeom>
              <a:avLst/>
              <a:gdLst>
                <a:gd name="T0" fmla="*/ 1406092 w 21600"/>
                <a:gd name="T1" fmla="*/ 3508906 h 20960"/>
                <a:gd name="T2" fmla="*/ 0 w 21600"/>
                <a:gd name="T3" fmla="*/ 5205724 h 20960"/>
                <a:gd name="T4" fmla="*/ 0 w 21600"/>
                <a:gd name="T5" fmla="*/ 7840547 h 20960"/>
                <a:gd name="T6" fmla="*/ 1406092 w 21600"/>
                <a:gd name="T7" fmla="*/ 9481824 h 20960"/>
                <a:gd name="T8" fmla="*/ 937401 w 21600"/>
                <a:gd name="T9" fmla="*/ 8254020 h 20960"/>
                <a:gd name="T10" fmla="*/ 937401 w 21600"/>
                <a:gd name="T11" fmla="*/ 4790847 h 20960"/>
                <a:gd name="T12" fmla="*/ 1406092 w 21600"/>
                <a:gd name="T13" fmla="*/ 3508906 h 20960"/>
                <a:gd name="T14" fmla="*/ 5459468 w 21600"/>
                <a:gd name="T15" fmla="*/ 3457103 h 20960"/>
                <a:gd name="T16" fmla="*/ 6114600 w 21600"/>
                <a:gd name="T17" fmla="*/ 38733 h 20960"/>
                <a:gd name="T18" fmla="*/ 3951641 w 21600"/>
                <a:gd name="T19" fmla="*/ 2540096 h 20960"/>
                <a:gd name="T20" fmla="*/ 1874802 w 21600"/>
                <a:gd name="T21" fmla="*/ 4641508 h 20960"/>
                <a:gd name="T22" fmla="*/ 1874802 w 21600"/>
                <a:gd name="T23" fmla="*/ 8359484 h 20960"/>
                <a:gd name="T24" fmla="*/ 5928160 w 21600"/>
                <a:gd name="T25" fmla="*/ 9781431 h 20960"/>
                <a:gd name="T26" fmla="*/ 7499171 w 21600"/>
                <a:gd name="T27" fmla="*/ 4381110 h 20960"/>
                <a:gd name="T28" fmla="*/ 5459468 w 21600"/>
                <a:gd name="T29" fmla="*/ 3457103 h 209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096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041" tIns="46041" rIns="46041" bIns="46041" anchor="ctr"/>
            <a:lstStyle/>
            <a:p>
              <a:endParaRPr lang="zh-CN" altLang="en-US"/>
            </a:p>
          </p:txBody>
        </p:sp>
      </p:grpSp>
      <p:grpSp>
        <p:nvGrpSpPr>
          <p:cNvPr id="18" name="Group 42"/>
          <p:cNvGrpSpPr/>
          <p:nvPr/>
        </p:nvGrpSpPr>
        <p:grpSpPr bwMode="auto">
          <a:xfrm>
            <a:off x="4430875" y="4517915"/>
            <a:ext cx="904875" cy="903288"/>
            <a:chOff x="8197836" y="1898395"/>
            <a:chExt cx="1017919" cy="1017922"/>
          </a:xfrm>
        </p:grpSpPr>
        <p:sp>
          <p:nvSpPr>
            <p:cNvPr id="19"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386E65"/>
            </a:solidFill>
            <a:ln w="76200" cap="flat">
              <a:solidFill>
                <a:schemeClr val="bg1"/>
              </a:solidFill>
              <a:miter lim="400000"/>
            </a:ln>
            <a:effectLst/>
          </p:spPr>
          <p:txBody>
            <a:bodyPr lIns="40181" tIns="40181" rIns="40181" bIns="40181" anchor="ctr"/>
            <a:lstStyle/>
            <a:p>
              <a:pPr algn="just" eaLnBrk="1" hangingPunct="1">
                <a:lnSpc>
                  <a:spcPct val="120000"/>
                </a:lnSpc>
                <a:spcBef>
                  <a:spcPts val="0"/>
                </a:spcBef>
                <a:spcAft>
                  <a:spcPts val="0"/>
                </a:spcAft>
                <a:defRPr sz="3200">
                  <a:solidFill>
                    <a:srgbClr val="FFFFFF"/>
                  </a:solidFill>
                  <a:latin typeface="+mn-lt"/>
                  <a:ea typeface="+mn-ea"/>
                  <a:cs typeface="+mn-cs"/>
                  <a:sym typeface="Helvetica Light"/>
                </a:defRPr>
              </a:pPr>
              <a:endParaRPr sz="900" noProof="1">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256"/>
            <p:cNvSpPr>
              <a:spLocks noChangeArrowheads="1"/>
            </p:cNvSpPr>
            <p:nvPr/>
          </p:nvSpPr>
          <p:spPr bwMode="auto">
            <a:xfrm flipH="1">
              <a:off x="8505560" y="2180961"/>
              <a:ext cx="402470" cy="452790"/>
            </a:xfrm>
            <a:custGeom>
              <a:avLst/>
              <a:gdLst>
                <a:gd name="T0" fmla="*/ 1406092 w 21600"/>
                <a:gd name="T1" fmla="*/ 3508906 h 20960"/>
                <a:gd name="T2" fmla="*/ 0 w 21600"/>
                <a:gd name="T3" fmla="*/ 5205724 h 20960"/>
                <a:gd name="T4" fmla="*/ 0 w 21600"/>
                <a:gd name="T5" fmla="*/ 7840547 h 20960"/>
                <a:gd name="T6" fmla="*/ 1406092 w 21600"/>
                <a:gd name="T7" fmla="*/ 9481824 h 20960"/>
                <a:gd name="T8" fmla="*/ 937401 w 21600"/>
                <a:gd name="T9" fmla="*/ 8254020 h 20960"/>
                <a:gd name="T10" fmla="*/ 937401 w 21600"/>
                <a:gd name="T11" fmla="*/ 4790847 h 20960"/>
                <a:gd name="T12" fmla="*/ 1406092 w 21600"/>
                <a:gd name="T13" fmla="*/ 3508906 h 20960"/>
                <a:gd name="T14" fmla="*/ 5459468 w 21600"/>
                <a:gd name="T15" fmla="*/ 3457103 h 20960"/>
                <a:gd name="T16" fmla="*/ 6114600 w 21600"/>
                <a:gd name="T17" fmla="*/ 38733 h 20960"/>
                <a:gd name="T18" fmla="*/ 3951641 w 21600"/>
                <a:gd name="T19" fmla="*/ 2540096 h 20960"/>
                <a:gd name="T20" fmla="*/ 1874802 w 21600"/>
                <a:gd name="T21" fmla="*/ 4641508 h 20960"/>
                <a:gd name="T22" fmla="*/ 1874802 w 21600"/>
                <a:gd name="T23" fmla="*/ 8359484 h 20960"/>
                <a:gd name="T24" fmla="*/ 5928160 w 21600"/>
                <a:gd name="T25" fmla="*/ 9781431 h 20960"/>
                <a:gd name="T26" fmla="*/ 7499171 w 21600"/>
                <a:gd name="T27" fmla="*/ 4381110 h 20960"/>
                <a:gd name="T28" fmla="*/ 5459468 w 21600"/>
                <a:gd name="T29" fmla="*/ 3457103 h 209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096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6041" tIns="46041" rIns="46041" bIns="46041" anchor="ctr"/>
            <a:lstStyle/>
            <a:p>
              <a:endParaRPr lang="zh-CN" altLang="en-US"/>
            </a:p>
          </p:txBody>
        </p:sp>
      </p:grpSp>
      <p:sp>
        <p:nvSpPr>
          <p:cNvPr id="21" name="Text Placeholder 9"/>
          <p:cNvSpPr txBox="1">
            <a:spLocks noChangeArrowheads="1"/>
          </p:cNvSpPr>
          <p:nvPr/>
        </p:nvSpPr>
        <p:spPr bwMode="auto">
          <a:xfrm>
            <a:off x="1957550" y="2058878"/>
            <a:ext cx="227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9"/>
          <p:cNvSpPr txBox="1">
            <a:spLocks noChangeArrowheads="1"/>
          </p:cNvSpPr>
          <p:nvPr/>
        </p:nvSpPr>
        <p:spPr bwMode="auto">
          <a:xfrm>
            <a:off x="8764750" y="2058878"/>
            <a:ext cx="227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3" name="Text Placeholder 9"/>
          <p:cNvSpPr txBox="1">
            <a:spLocks noChangeArrowheads="1"/>
          </p:cNvSpPr>
          <p:nvPr/>
        </p:nvSpPr>
        <p:spPr bwMode="auto">
          <a:xfrm>
            <a:off x="1957550" y="4729053"/>
            <a:ext cx="227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Text Placeholder 9"/>
          <p:cNvSpPr txBox="1">
            <a:spLocks noChangeArrowheads="1"/>
          </p:cNvSpPr>
          <p:nvPr/>
        </p:nvSpPr>
        <p:spPr bwMode="auto">
          <a:xfrm>
            <a:off x="8764750" y="4729053"/>
            <a:ext cx="2274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5" name="文本框 60"/>
          <p:cNvSpPr>
            <a:spLocks noChangeArrowheads="1"/>
          </p:cNvSpPr>
          <p:nvPr/>
        </p:nvSpPr>
        <p:spPr bwMode="auto">
          <a:xfrm>
            <a:off x="5212124" y="2987202"/>
            <a:ext cx="23391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9" presetClass="entr" presetSubtype="0" decel="1000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style.rotation</p:attrName>
                                        </p:attrNameLst>
                                      </p:cBhvr>
                                      <p:tavLst>
                                        <p:tav tm="0">
                                          <p:val>
                                            <p:fltVal val="360"/>
                                          </p:val>
                                        </p:tav>
                                        <p:tav tm="100000">
                                          <p:val>
                                            <p:fltVal val="0"/>
                                          </p:val>
                                        </p:tav>
                                      </p:tavLst>
                                    </p:anim>
                                    <p:animEffect transition="in" filter="fade">
                                      <p:cBhvr>
                                        <p:cTn id="27" dur="500"/>
                                        <p:tgtEl>
                                          <p:spTgt spid="6"/>
                                        </p:tgtEl>
                                      </p:cBhvr>
                                    </p:animEffect>
                                  </p:childTnLst>
                                </p:cTn>
                              </p:par>
                            </p:childTnLst>
                          </p:cTn>
                        </p:par>
                        <p:par>
                          <p:cTn id="28" fill="hold">
                            <p:stCondLst>
                              <p:cond delay="2500"/>
                            </p:stCondLst>
                            <p:childTnLst>
                              <p:par>
                                <p:cTn id="29" presetID="49" presetClass="entr" presetSubtype="0" decel="10000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 calcmode="lin" valueType="num">
                                      <p:cBhvr>
                                        <p:cTn id="33" dur="500" fill="hold"/>
                                        <p:tgtEl>
                                          <p:spTgt spid="18"/>
                                        </p:tgtEl>
                                        <p:attrNameLst>
                                          <p:attrName>style.rotation</p:attrName>
                                        </p:attrNameLst>
                                      </p:cBhvr>
                                      <p:tavLst>
                                        <p:tav tm="0">
                                          <p:val>
                                            <p:fltVal val="360"/>
                                          </p:val>
                                        </p:tav>
                                        <p:tav tm="100000">
                                          <p:val>
                                            <p:fltVal val="0"/>
                                          </p:val>
                                        </p:tav>
                                      </p:tavLst>
                                    </p:anim>
                                    <p:animEffect transition="in" filter="fade">
                                      <p:cBhvr>
                                        <p:cTn id="34" dur="500"/>
                                        <p:tgtEl>
                                          <p:spTgt spid="18"/>
                                        </p:tgtEl>
                                      </p:cBhvr>
                                    </p:animEffect>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style.rotation</p:attrName>
                                        </p:attrNameLst>
                                      </p:cBhvr>
                                      <p:tavLst>
                                        <p:tav tm="0">
                                          <p:val>
                                            <p:fltVal val="360"/>
                                          </p:val>
                                        </p:tav>
                                        <p:tav tm="100000">
                                          <p:val>
                                            <p:fltVal val="0"/>
                                          </p:val>
                                        </p:tav>
                                      </p:tavLst>
                                    </p:anim>
                                    <p:animEffect transition="in" filter="fade">
                                      <p:cBhvr>
                                        <p:cTn id="41" dur="500"/>
                                        <p:tgtEl>
                                          <p:spTgt spid="15"/>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wipe(down)">
                                      <p:cBhvr>
                                        <p:cTn id="45" dur="500"/>
                                        <p:tgtEl>
                                          <p:spTgt spid="21">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21">
                                            <p:txEl>
                                              <p:pRg st="1" end="1"/>
                                            </p:txEl>
                                          </p:spTgt>
                                        </p:tgtEl>
                                        <p:attrNameLst>
                                          <p:attrName>style.visibility</p:attrName>
                                        </p:attrNameLst>
                                      </p:cBhvr>
                                      <p:to>
                                        <p:strVal val="visible"/>
                                      </p:to>
                                    </p:set>
                                    <p:animEffect transition="in" filter="wipe(down)">
                                      <p:cBhvr>
                                        <p:cTn id="49" dur="500"/>
                                        <p:tgtEl>
                                          <p:spTgt spid="21">
                                            <p:txEl>
                                              <p:pRg st="1" end="1"/>
                                            </p:txEl>
                                          </p:spTgt>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21">
                                            <p:txEl>
                                              <p:pRg st="2" end="2"/>
                                            </p:txEl>
                                          </p:spTgt>
                                        </p:tgtEl>
                                        <p:attrNameLst>
                                          <p:attrName>style.visibility</p:attrName>
                                        </p:attrNameLst>
                                      </p:cBhvr>
                                      <p:to>
                                        <p:strVal val="visible"/>
                                      </p:to>
                                    </p:set>
                                    <p:animEffect transition="in" filter="wipe(down)">
                                      <p:cBhvr>
                                        <p:cTn id="53" dur="500"/>
                                        <p:tgtEl>
                                          <p:spTgt spid="21">
                                            <p:txEl>
                                              <p:pRg st="2" end="2"/>
                                            </p:txEl>
                                          </p:spTgt>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22">
                                            <p:txEl>
                                              <p:pRg st="1" end="1"/>
                                            </p:txEl>
                                          </p:spTgt>
                                        </p:tgtEl>
                                        <p:attrNameLst>
                                          <p:attrName>style.visibility</p:attrName>
                                        </p:attrNameLst>
                                      </p:cBhvr>
                                      <p:to>
                                        <p:strVal val="visible"/>
                                      </p:to>
                                    </p:set>
                                    <p:animEffect transition="in" filter="wipe(down)">
                                      <p:cBhvr>
                                        <p:cTn id="61" dur="500"/>
                                        <p:tgtEl>
                                          <p:spTgt spid="22">
                                            <p:txEl>
                                              <p:pRg st="1" end="1"/>
                                            </p:txEl>
                                          </p:spTgt>
                                        </p:tgtEl>
                                      </p:cBhvr>
                                    </p:animEffect>
                                  </p:childTnLst>
                                </p:cTn>
                              </p:par>
                            </p:childTnLst>
                          </p:cTn>
                        </p:par>
                        <p:par>
                          <p:cTn id="62" fill="hold">
                            <p:stCondLst>
                              <p:cond delay="6000"/>
                            </p:stCondLst>
                            <p:childTnLst>
                              <p:par>
                                <p:cTn id="63" presetID="22" presetClass="entr" presetSubtype="4" fill="hold" grpId="0" nodeType="afterEffect">
                                  <p:stCondLst>
                                    <p:cond delay="0"/>
                                  </p:stCondLst>
                                  <p:childTnLst>
                                    <p:set>
                                      <p:cBhvr>
                                        <p:cTn id="64" dur="1" fill="hold">
                                          <p:stCondLst>
                                            <p:cond delay="0"/>
                                          </p:stCondLst>
                                        </p:cTn>
                                        <p:tgtEl>
                                          <p:spTgt spid="22">
                                            <p:txEl>
                                              <p:pRg st="2" end="2"/>
                                            </p:txEl>
                                          </p:spTgt>
                                        </p:tgtEl>
                                        <p:attrNameLst>
                                          <p:attrName>style.visibility</p:attrName>
                                        </p:attrNameLst>
                                      </p:cBhvr>
                                      <p:to>
                                        <p:strVal val="visible"/>
                                      </p:to>
                                    </p:set>
                                    <p:animEffect transition="in" filter="wipe(down)">
                                      <p:cBhvr>
                                        <p:cTn id="65" dur="500"/>
                                        <p:tgtEl>
                                          <p:spTgt spid="22">
                                            <p:txEl>
                                              <p:pRg st="2" end="2"/>
                                            </p:txEl>
                                          </p:spTgt>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7000"/>
                            </p:stCondLst>
                            <p:childTnLst>
                              <p:par>
                                <p:cTn id="71" presetID="22" presetClass="entr" presetSubtype="4" fill="hold" grpId="0" nodeType="afterEffect">
                                  <p:stCondLst>
                                    <p:cond delay="0"/>
                                  </p:stCondLst>
                                  <p:childTnLst>
                                    <p:set>
                                      <p:cBhvr>
                                        <p:cTn id="72" dur="1" fill="hold">
                                          <p:stCondLst>
                                            <p:cond delay="0"/>
                                          </p:stCondLst>
                                        </p:cTn>
                                        <p:tgtEl>
                                          <p:spTgt spid="23">
                                            <p:txEl>
                                              <p:pRg st="1" end="1"/>
                                            </p:txEl>
                                          </p:spTgt>
                                        </p:tgtEl>
                                        <p:attrNameLst>
                                          <p:attrName>style.visibility</p:attrName>
                                        </p:attrNameLst>
                                      </p:cBhvr>
                                      <p:to>
                                        <p:strVal val="visible"/>
                                      </p:to>
                                    </p:set>
                                    <p:animEffect transition="in" filter="wipe(down)">
                                      <p:cBhvr>
                                        <p:cTn id="73" dur="500"/>
                                        <p:tgtEl>
                                          <p:spTgt spid="23">
                                            <p:txEl>
                                              <p:pRg st="1" end="1"/>
                                            </p:txEl>
                                          </p:spTgt>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3">
                                            <p:txEl>
                                              <p:pRg st="2" end="2"/>
                                            </p:txEl>
                                          </p:spTgt>
                                        </p:tgtEl>
                                        <p:attrNameLst>
                                          <p:attrName>style.visibility</p:attrName>
                                        </p:attrNameLst>
                                      </p:cBhvr>
                                      <p:to>
                                        <p:strVal val="visible"/>
                                      </p:to>
                                    </p:set>
                                    <p:animEffect transition="in" filter="wipe(down)">
                                      <p:cBhvr>
                                        <p:cTn id="77" dur="500"/>
                                        <p:tgtEl>
                                          <p:spTgt spid="23">
                                            <p:txEl>
                                              <p:pRg st="2" end="2"/>
                                            </p:txEl>
                                          </p:spTgt>
                                        </p:tgtEl>
                                      </p:cBhvr>
                                    </p:animEffect>
                                  </p:childTnLst>
                                </p:cTn>
                              </p:par>
                            </p:childTnLst>
                          </p:cTn>
                        </p:par>
                        <p:par>
                          <p:cTn id="78" fill="hold">
                            <p:stCondLst>
                              <p:cond delay="8000"/>
                            </p:stCondLst>
                            <p:childTnLst>
                              <p:par>
                                <p:cTn id="79" presetID="22" presetClass="entr" presetSubtype="4" fill="hold" grpId="0" nodeType="afterEffect">
                                  <p:stCondLst>
                                    <p:cond delay="0"/>
                                  </p:stCondLst>
                                  <p:childTnLst>
                                    <p:set>
                                      <p:cBhvr>
                                        <p:cTn id="80" dur="1" fill="hold">
                                          <p:stCondLst>
                                            <p:cond delay="0"/>
                                          </p:stCondLst>
                                        </p:cTn>
                                        <p:tgtEl>
                                          <p:spTgt spid="24">
                                            <p:txEl>
                                              <p:pRg st="0" end="0"/>
                                            </p:txEl>
                                          </p:spTgt>
                                        </p:tgtEl>
                                        <p:attrNameLst>
                                          <p:attrName>style.visibility</p:attrName>
                                        </p:attrNameLst>
                                      </p:cBhvr>
                                      <p:to>
                                        <p:strVal val="visible"/>
                                      </p:to>
                                    </p:set>
                                    <p:animEffect transition="in" filter="wipe(down)">
                                      <p:cBhvr>
                                        <p:cTn id="81" dur="500"/>
                                        <p:tgtEl>
                                          <p:spTgt spid="24">
                                            <p:txEl>
                                              <p:pRg st="0" end="0"/>
                                            </p:txEl>
                                          </p:spTgt>
                                        </p:tgtEl>
                                      </p:cBhvr>
                                    </p:animEffect>
                                  </p:childTnLst>
                                </p:cTn>
                              </p:par>
                            </p:childTnLst>
                          </p:cTn>
                        </p:par>
                        <p:par>
                          <p:cTn id="82" fill="hold">
                            <p:stCondLst>
                              <p:cond delay="8500"/>
                            </p:stCondLst>
                            <p:childTnLst>
                              <p:par>
                                <p:cTn id="83" presetID="22" presetClass="entr" presetSubtype="4"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wipe(down)">
                                      <p:cBhvr>
                                        <p:cTn id="85" dur="500"/>
                                        <p:tgtEl>
                                          <p:spTgt spid="24">
                                            <p:txEl>
                                              <p:pRg st="1" end="1"/>
                                            </p:txEl>
                                          </p:spTgt>
                                        </p:tgtEl>
                                      </p:cBhvr>
                                    </p:animEffect>
                                  </p:childTnLst>
                                </p:cTn>
                              </p:par>
                            </p:childTnLst>
                          </p:cTn>
                        </p:par>
                        <p:par>
                          <p:cTn id="86" fill="hold">
                            <p:stCondLst>
                              <p:cond delay="9000"/>
                            </p:stCondLst>
                            <p:childTnLst>
                              <p:par>
                                <p:cTn id="87" presetID="22" presetClass="entr" presetSubtype="4" fill="hold" grpId="0" nodeType="afterEffect">
                                  <p:stCondLst>
                                    <p:cond delay="0"/>
                                  </p:stCondLst>
                                  <p:childTnLst>
                                    <p:set>
                                      <p:cBhvr>
                                        <p:cTn id="88" dur="1" fill="hold">
                                          <p:stCondLst>
                                            <p:cond delay="0"/>
                                          </p:stCondLst>
                                        </p:cTn>
                                        <p:tgtEl>
                                          <p:spTgt spid="24">
                                            <p:txEl>
                                              <p:pRg st="2" end="2"/>
                                            </p:txEl>
                                          </p:spTgt>
                                        </p:tgtEl>
                                        <p:attrNameLst>
                                          <p:attrName>style.visibility</p:attrName>
                                        </p:attrNameLst>
                                      </p:cBhvr>
                                      <p:to>
                                        <p:strVal val="visible"/>
                                      </p:to>
                                    </p:set>
                                    <p:animEffect transition="in" filter="wipe(down)">
                                      <p:cBhvr>
                                        <p:cTn id="89" dur="500"/>
                                        <p:tgtEl>
                                          <p:spTgt spid="24">
                                            <p:txEl>
                                              <p:pRg st="2" end="2"/>
                                            </p:txEl>
                                          </p:spTgt>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250"/>
                                        <p:tgtEl>
                                          <p:spTgt spid="25"/>
                                        </p:tgtEl>
                                      </p:cBhvr>
                                    </p:animEffect>
                                    <p:anim calcmode="lin" valueType="num">
                                      <p:cBhvr>
                                        <p:cTn id="94" dur="250" fill="hold"/>
                                        <p:tgtEl>
                                          <p:spTgt spid="25"/>
                                        </p:tgtEl>
                                        <p:attrNameLst>
                                          <p:attrName>ppt_x</p:attrName>
                                        </p:attrNameLst>
                                      </p:cBhvr>
                                      <p:tavLst>
                                        <p:tav tm="0">
                                          <p:val>
                                            <p:strVal val="#ppt_x"/>
                                          </p:val>
                                        </p:tav>
                                        <p:tav tm="100000">
                                          <p:val>
                                            <p:strVal val="#ppt_x"/>
                                          </p:val>
                                        </p:tav>
                                      </p:tavLst>
                                    </p:anim>
                                    <p:anim calcmode="lin" valueType="num">
                                      <p:cBhvr>
                                        <p:cTn id="95"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build="p"/>
      <p:bldP spid="22" grpId="0" build="p"/>
      <p:bldP spid="23" grpId="0" build="p"/>
      <p:bldP spid="24"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年度工作概述</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sp>
        <p:nvSpPr>
          <p:cNvPr id="5" name="Arc 9"/>
          <p:cNvSpPr/>
          <p:nvPr/>
        </p:nvSpPr>
        <p:spPr>
          <a:xfrm>
            <a:off x="7398281" y="1991208"/>
            <a:ext cx="3257550" cy="3257550"/>
          </a:xfrm>
          <a:prstGeom prst="arc">
            <a:avLst>
              <a:gd name="adj1" fmla="val 16178588"/>
              <a:gd name="adj2" fmla="val 3649785"/>
            </a:avLst>
          </a:prstGeom>
          <a:ln w="254000">
            <a:solidFill>
              <a:srgbClr val="386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10"/>
          <p:cNvSpPr/>
          <p:nvPr/>
        </p:nvSpPr>
        <p:spPr>
          <a:xfrm>
            <a:off x="7669744" y="2262671"/>
            <a:ext cx="2714625" cy="2714625"/>
          </a:xfrm>
          <a:prstGeom prst="arc">
            <a:avLst>
              <a:gd name="adj1" fmla="val 16200006"/>
              <a:gd name="adj2" fmla="val 5273743"/>
            </a:avLst>
          </a:prstGeom>
          <a:ln w="254000">
            <a:solidFill>
              <a:srgbClr val="386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12"/>
          <p:cNvSpPr/>
          <p:nvPr/>
        </p:nvSpPr>
        <p:spPr>
          <a:xfrm>
            <a:off x="7938920" y="2531847"/>
            <a:ext cx="2176272" cy="2176272"/>
          </a:xfrm>
          <a:prstGeom prst="arc">
            <a:avLst>
              <a:gd name="adj1" fmla="val 16200000"/>
              <a:gd name="adj2" fmla="val 7316301"/>
            </a:avLst>
          </a:prstGeom>
          <a:ln w="254000">
            <a:solidFill>
              <a:srgbClr val="386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3"/>
          <p:cNvSpPr/>
          <p:nvPr/>
        </p:nvSpPr>
        <p:spPr>
          <a:xfrm>
            <a:off x="8208668" y="2801595"/>
            <a:ext cx="1636776" cy="1636776"/>
          </a:xfrm>
          <a:prstGeom prst="arc">
            <a:avLst>
              <a:gd name="adj1" fmla="val 16201532"/>
              <a:gd name="adj2" fmla="val 9499492"/>
            </a:avLst>
          </a:prstGeom>
          <a:ln w="254000">
            <a:solidFill>
              <a:srgbClr val="386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5"/>
          <p:cNvSpPr txBox="1"/>
          <p:nvPr/>
        </p:nvSpPr>
        <p:spPr>
          <a:xfrm>
            <a:off x="8552474" y="1881029"/>
            <a:ext cx="447558" cy="246221"/>
          </a:xfrm>
          <a:prstGeom prst="rect">
            <a:avLst/>
          </a:prstGeom>
          <a:noFill/>
        </p:spPr>
        <p:txBody>
          <a:bodyPr wrap="none" rtlCol="0">
            <a:spAutoFit/>
          </a:bodyPr>
          <a:lstStyle/>
          <a:p>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85%</a:t>
            </a:r>
          </a:p>
        </p:txBody>
      </p:sp>
      <p:sp>
        <p:nvSpPr>
          <p:cNvPr id="13" name="TextBox 16"/>
          <p:cNvSpPr txBox="1"/>
          <p:nvPr/>
        </p:nvSpPr>
        <p:spPr>
          <a:xfrm>
            <a:off x="8552474" y="2150216"/>
            <a:ext cx="447558" cy="246221"/>
          </a:xfrm>
          <a:prstGeom prst="rect">
            <a:avLst/>
          </a:prstGeom>
          <a:noFill/>
        </p:spPr>
        <p:txBody>
          <a:bodyPr wrap="none" rtlCol="0">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63%</a:t>
            </a:r>
          </a:p>
        </p:txBody>
      </p:sp>
      <p:sp>
        <p:nvSpPr>
          <p:cNvPr id="14" name="TextBox 17"/>
          <p:cNvSpPr txBox="1"/>
          <p:nvPr/>
        </p:nvSpPr>
        <p:spPr>
          <a:xfrm>
            <a:off x="8552474" y="2419642"/>
            <a:ext cx="447558" cy="246221"/>
          </a:xfrm>
          <a:prstGeom prst="rect">
            <a:avLst/>
          </a:prstGeom>
          <a:noFill/>
        </p:spPr>
        <p:txBody>
          <a:bodyPr wrap="none" rtlCol="0">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78%</a:t>
            </a:r>
          </a:p>
        </p:txBody>
      </p:sp>
      <p:sp>
        <p:nvSpPr>
          <p:cNvPr id="15" name="TextBox 18"/>
          <p:cNvSpPr txBox="1"/>
          <p:nvPr/>
        </p:nvSpPr>
        <p:spPr>
          <a:xfrm>
            <a:off x="8552474" y="2689068"/>
            <a:ext cx="447558" cy="246221"/>
          </a:xfrm>
          <a:prstGeom prst="rect">
            <a:avLst/>
          </a:prstGeom>
          <a:noFill/>
        </p:spPr>
        <p:txBody>
          <a:bodyPr wrap="none" rtlCol="0">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55%</a:t>
            </a:r>
          </a:p>
        </p:txBody>
      </p:sp>
      <p:sp>
        <p:nvSpPr>
          <p:cNvPr id="16" name="Rectangle 18"/>
          <p:cNvSpPr/>
          <p:nvPr/>
        </p:nvSpPr>
        <p:spPr>
          <a:xfrm>
            <a:off x="7858241" y="3483165"/>
            <a:ext cx="646331"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标题</a:t>
            </a: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Rectangle 19"/>
          <p:cNvSpPr/>
          <p:nvPr/>
        </p:nvSpPr>
        <p:spPr>
          <a:xfrm>
            <a:off x="7886234" y="4309697"/>
            <a:ext cx="646331"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Rectangle 20"/>
          <p:cNvSpPr/>
          <p:nvPr/>
        </p:nvSpPr>
        <p:spPr>
          <a:xfrm>
            <a:off x="8400584" y="4853405"/>
            <a:ext cx="646331"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21"/>
          <p:cNvSpPr/>
          <p:nvPr/>
        </p:nvSpPr>
        <p:spPr>
          <a:xfrm>
            <a:off x="9200684" y="4995497"/>
            <a:ext cx="646331"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标题</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Group 22"/>
          <p:cNvGrpSpPr/>
          <p:nvPr/>
        </p:nvGrpSpPr>
        <p:grpSpPr>
          <a:xfrm>
            <a:off x="1994744" y="1644544"/>
            <a:ext cx="5229028" cy="4078779"/>
            <a:chOff x="1066800" y="1536573"/>
            <a:chExt cx="5229028" cy="4078779"/>
          </a:xfrm>
        </p:grpSpPr>
        <p:sp>
          <p:nvSpPr>
            <p:cNvPr id="21" name="Rectangle 23"/>
            <p:cNvSpPr/>
            <p:nvPr/>
          </p:nvSpPr>
          <p:spPr>
            <a:xfrm>
              <a:off x="1066800" y="1536573"/>
              <a:ext cx="418704" cy="369332"/>
            </a:xfrm>
            <a:prstGeom prst="rect">
              <a:avLst/>
            </a:prstGeom>
          </p:spPr>
          <p:txBody>
            <a:bodyPr wrap="none">
              <a:spAutoFit/>
            </a:bodyPr>
            <a:lstStyle/>
            <a:p>
              <a:r>
                <a:rPr lang="en-US" dirty="0">
                  <a:solidFill>
                    <a:schemeClr val="bg1">
                      <a:lumMod val="50000"/>
                    </a:schemeClr>
                  </a:solidFill>
                  <a:latin typeface="FontAwesome" pitchFamily="2" charset="0"/>
                </a:rPr>
                <a:t>01</a:t>
              </a:r>
              <a:endParaRPr lang="en-US" dirty="0">
                <a:solidFill>
                  <a:schemeClr val="bg1">
                    <a:lumMod val="50000"/>
                  </a:schemeClr>
                </a:solidFill>
              </a:endParaRPr>
            </a:p>
          </p:txBody>
        </p:sp>
        <p:sp>
          <p:nvSpPr>
            <p:cNvPr id="22" name="Rectangle 25"/>
            <p:cNvSpPr/>
            <p:nvPr/>
          </p:nvSpPr>
          <p:spPr>
            <a:xfrm>
              <a:off x="1466268" y="1565381"/>
              <a:ext cx="4829560" cy="738664"/>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3" name="Rectangle 26"/>
            <p:cNvSpPr/>
            <p:nvPr/>
          </p:nvSpPr>
          <p:spPr>
            <a:xfrm>
              <a:off x="1076659" y="2641805"/>
              <a:ext cx="418704" cy="369332"/>
            </a:xfrm>
            <a:prstGeom prst="rect">
              <a:avLst/>
            </a:prstGeom>
          </p:spPr>
          <p:txBody>
            <a:bodyPr wrap="none">
              <a:spAutoFit/>
            </a:bodyPr>
            <a:lstStyle/>
            <a:p>
              <a:r>
                <a:rPr lang="en-US" dirty="0">
                  <a:solidFill>
                    <a:schemeClr val="bg1">
                      <a:lumMod val="50000"/>
                    </a:schemeClr>
                  </a:solidFill>
                  <a:latin typeface="FontAwesome" pitchFamily="2" charset="0"/>
                </a:rPr>
                <a:t>02</a:t>
              </a:r>
              <a:endParaRPr lang="en-US" dirty="0">
                <a:solidFill>
                  <a:schemeClr val="bg1">
                    <a:lumMod val="50000"/>
                  </a:schemeClr>
                </a:solidFill>
              </a:endParaRPr>
            </a:p>
          </p:txBody>
        </p:sp>
        <p:sp>
          <p:nvSpPr>
            <p:cNvPr id="24" name="Rectangle 28"/>
            <p:cNvSpPr/>
            <p:nvPr/>
          </p:nvSpPr>
          <p:spPr>
            <a:xfrm>
              <a:off x="1466268" y="2673056"/>
              <a:ext cx="4829560" cy="738664"/>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5" name="Rectangle 29"/>
            <p:cNvSpPr/>
            <p:nvPr/>
          </p:nvSpPr>
          <p:spPr>
            <a:xfrm>
              <a:off x="1067014" y="3746467"/>
              <a:ext cx="418704" cy="369332"/>
            </a:xfrm>
            <a:prstGeom prst="rect">
              <a:avLst/>
            </a:prstGeom>
          </p:spPr>
          <p:txBody>
            <a:bodyPr wrap="none">
              <a:spAutoFit/>
            </a:bodyPr>
            <a:lstStyle/>
            <a:p>
              <a:r>
                <a:rPr lang="en-US" dirty="0">
                  <a:solidFill>
                    <a:schemeClr val="bg1">
                      <a:lumMod val="50000"/>
                    </a:schemeClr>
                  </a:solidFill>
                  <a:latin typeface="FontAwesome" pitchFamily="2" charset="0"/>
                </a:rPr>
                <a:t>03</a:t>
              </a:r>
              <a:endParaRPr lang="en-US" dirty="0">
                <a:solidFill>
                  <a:schemeClr val="bg1">
                    <a:lumMod val="50000"/>
                  </a:schemeClr>
                </a:solidFill>
              </a:endParaRPr>
            </a:p>
          </p:txBody>
        </p:sp>
        <p:sp>
          <p:nvSpPr>
            <p:cNvPr id="26" name="Rectangle 31"/>
            <p:cNvSpPr/>
            <p:nvPr/>
          </p:nvSpPr>
          <p:spPr>
            <a:xfrm>
              <a:off x="1466268" y="3719704"/>
              <a:ext cx="4829560" cy="738664"/>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7" name="Rectangle 32"/>
            <p:cNvSpPr/>
            <p:nvPr/>
          </p:nvSpPr>
          <p:spPr>
            <a:xfrm>
              <a:off x="1094291" y="4851129"/>
              <a:ext cx="418704" cy="369332"/>
            </a:xfrm>
            <a:prstGeom prst="rect">
              <a:avLst/>
            </a:prstGeom>
          </p:spPr>
          <p:txBody>
            <a:bodyPr wrap="none">
              <a:spAutoFit/>
            </a:bodyPr>
            <a:lstStyle/>
            <a:p>
              <a:r>
                <a:rPr lang="en-US" dirty="0">
                  <a:solidFill>
                    <a:schemeClr val="bg1">
                      <a:lumMod val="50000"/>
                    </a:schemeClr>
                  </a:solidFill>
                  <a:latin typeface="FontAwesome" pitchFamily="2" charset="0"/>
                </a:rPr>
                <a:t>04</a:t>
              </a:r>
              <a:endParaRPr lang="en-US" dirty="0">
                <a:solidFill>
                  <a:schemeClr val="bg1">
                    <a:lumMod val="50000"/>
                  </a:schemeClr>
                </a:solidFill>
              </a:endParaRPr>
            </a:p>
          </p:txBody>
        </p:sp>
        <p:sp>
          <p:nvSpPr>
            <p:cNvPr id="28" name="Rectangle 34"/>
            <p:cNvSpPr/>
            <p:nvPr/>
          </p:nvSpPr>
          <p:spPr>
            <a:xfrm>
              <a:off x="1466268" y="4876688"/>
              <a:ext cx="4829560" cy="738664"/>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strVal val="#ppt_x"/>
                                          </p:val>
                                        </p:tav>
                                        <p:tav tm="100000">
                                          <p:val>
                                            <p:strVal val="#ppt_x"/>
                                          </p:val>
                                        </p:tav>
                                      </p:tavLst>
                                    </p:anim>
                                    <p:anim calcmode="lin" valueType="num">
                                      <p:cBhvr>
                                        <p:cTn id="31" dur="25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anim calcmode="lin" valueType="num">
                                      <p:cBhvr>
                                        <p:cTn id="36" dur="250" fill="hold"/>
                                        <p:tgtEl>
                                          <p:spTgt spid="12"/>
                                        </p:tgtEl>
                                        <p:attrNameLst>
                                          <p:attrName>ppt_x</p:attrName>
                                        </p:attrNameLst>
                                      </p:cBhvr>
                                      <p:tavLst>
                                        <p:tav tm="0">
                                          <p:val>
                                            <p:strVal val="#ppt_x"/>
                                          </p:val>
                                        </p:tav>
                                        <p:tav tm="100000">
                                          <p:val>
                                            <p:strVal val="#ppt_x"/>
                                          </p:val>
                                        </p:tav>
                                      </p:tavLst>
                                    </p:anim>
                                    <p:anim calcmode="lin" valueType="num">
                                      <p:cBhvr>
                                        <p:cTn id="37" dur="25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anim calcmode="lin" valueType="num">
                                      <p:cBhvr>
                                        <p:cTn id="42" dur="250" fill="hold"/>
                                        <p:tgtEl>
                                          <p:spTgt spid="13"/>
                                        </p:tgtEl>
                                        <p:attrNameLst>
                                          <p:attrName>ppt_x</p:attrName>
                                        </p:attrNameLst>
                                      </p:cBhvr>
                                      <p:tavLst>
                                        <p:tav tm="0">
                                          <p:val>
                                            <p:strVal val="#ppt_x"/>
                                          </p:val>
                                        </p:tav>
                                        <p:tav tm="100000">
                                          <p:val>
                                            <p:strVal val="#ppt_x"/>
                                          </p:val>
                                        </p:tav>
                                      </p:tavLst>
                                    </p:anim>
                                    <p:anim calcmode="lin" valueType="num">
                                      <p:cBhvr>
                                        <p:cTn id="43" dur="25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anim calcmode="lin" valueType="num">
                                      <p:cBhvr>
                                        <p:cTn id="48" dur="250" fill="hold"/>
                                        <p:tgtEl>
                                          <p:spTgt spid="14"/>
                                        </p:tgtEl>
                                        <p:attrNameLst>
                                          <p:attrName>ppt_x</p:attrName>
                                        </p:attrNameLst>
                                      </p:cBhvr>
                                      <p:tavLst>
                                        <p:tav tm="0">
                                          <p:val>
                                            <p:strVal val="#ppt_x"/>
                                          </p:val>
                                        </p:tav>
                                        <p:tav tm="100000">
                                          <p:val>
                                            <p:strVal val="#ppt_x"/>
                                          </p:val>
                                        </p:tav>
                                      </p:tavLst>
                                    </p:anim>
                                    <p:anim calcmode="lin" valueType="num">
                                      <p:cBhvr>
                                        <p:cTn id="49" dur="25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anim calcmode="lin" valueType="num">
                                      <p:cBhvr>
                                        <p:cTn id="60" dur="250" fill="hold"/>
                                        <p:tgtEl>
                                          <p:spTgt spid="16"/>
                                        </p:tgtEl>
                                        <p:attrNameLst>
                                          <p:attrName>ppt_x</p:attrName>
                                        </p:attrNameLst>
                                      </p:cBhvr>
                                      <p:tavLst>
                                        <p:tav tm="0">
                                          <p:val>
                                            <p:strVal val="#ppt_x"/>
                                          </p:val>
                                        </p:tav>
                                        <p:tav tm="100000">
                                          <p:val>
                                            <p:strVal val="#ppt_x"/>
                                          </p:val>
                                        </p:tav>
                                      </p:tavLst>
                                    </p:anim>
                                    <p:anim calcmode="lin" valueType="num">
                                      <p:cBhvr>
                                        <p:cTn id="61" dur="25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
                                        <p:tgtEl>
                                          <p:spTgt spid="17"/>
                                        </p:tgtEl>
                                      </p:cBhvr>
                                    </p:animEffect>
                                    <p:anim calcmode="lin" valueType="num">
                                      <p:cBhvr>
                                        <p:cTn id="66" dur="250" fill="hold"/>
                                        <p:tgtEl>
                                          <p:spTgt spid="17"/>
                                        </p:tgtEl>
                                        <p:attrNameLst>
                                          <p:attrName>ppt_x</p:attrName>
                                        </p:attrNameLst>
                                      </p:cBhvr>
                                      <p:tavLst>
                                        <p:tav tm="0">
                                          <p:val>
                                            <p:strVal val="#ppt_x"/>
                                          </p:val>
                                        </p:tav>
                                        <p:tav tm="100000">
                                          <p:val>
                                            <p:strVal val="#ppt_x"/>
                                          </p:val>
                                        </p:tav>
                                      </p:tavLst>
                                    </p:anim>
                                    <p:anim calcmode="lin" valueType="num">
                                      <p:cBhvr>
                                        <p:cTn id="67" dur="25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50"/>
                                        <p:tgtEl>
                                          <p:spTgt spid="18"/>
                                        </p:tgtEl>
                                      </p:cBhvr>
                                    </p:animEffec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anim calcmode="lin" valueType="num">
                                      <p:cBhvr>
                                        <p:cTn id="78" dur="250" fill="hold"/>
                                        <p:tgtEl>
                                          <p:spTgt spid="19"/>
                                        </p:tgtEl>
                                        <p:attrNameLst>
                                          <p:attrName>ppt_x</p:attrName>
                                        </p:attrNameLst>
                                      </p:cBhvr>
                                      <p:tavLst>
                                        <p:tav tm="0">
                                          <p:val>
                                            <p:strVal val="#ppt_x"/>
                                          </p:val>
                                        </p:tav>
                                        <p:tav tm="100000">
                                          <p:val>
                                            <p:strVal val="#ppt_x"/>
                                          </p:val>
                                        </p:tav>
                                      </p:tavLst>
                                    </p:anim>
                                    <p:anim calcmode="lin" valueType="num">
                                      <p:cBhvr>
                                        <p:cTn id="79" dur="250" fill="hold"/>
                                        <p:tgtEl>
                                          <p:spTgt spid="19"/>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250"/>
                                        <p:tgtEl>
                                          <p:spTgt spid="20"/>
                                        </p:tgtEl>
                                      </p:cBhvr>
                                    </p:animEffect>
                                    <p:anim calcmode="lin" valueType="num">
                                      <p:cBhvr>
                                        <p:cTn id="84" dur="250" fill="hold"/>
                                        <p:tgtEl>
                                          <p:spTgt spid="20"/>
                                        </p:tgtEl>
                                        <p:attrNameLst>
                                          <p:attrName>ppt_x</p:attrName>
                                        </p:attrNameLst>
                                      </p:cBhvr>
                                      <p:tavLst>
                                        <p:tav tm="0">
                                          <p:val>
                                            <p:strVal val="#ppt_x"/>
                                          </p:val>
                                        </p:tav>
                                        <p:tav tm="100000">
                                          <p:val>
                                            <p:strVal val="#ppt_x"/>
                                          </p:val>
                                        </p:tav>
                                      </p:tavLst>
                                    </p:anim>
                                    <p:anim calcmode="lin" valueType="num">
                                      <p:cBhvr>
                                        <p:cTn id="85"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年度工作概述</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5" name="组合 4"/>
          <p:cNvGrpSpPr/>
          <p:nvPr/>
        </p:nvGrpSpPr>
        <p:grpSpPr>
          <a:xfrm>
            <a:off x="6414485" y="1879505"/>
            <a:ext cx="5000755" cy="3329458"/>
            <a:chOff x="2313611" y="2337969"/>
            <a:chExt cx="5314632" cy="3538433"/>
          </a:xfrm>
        </p:grpSpPr>
        <p:sp>
          <p:nvSpPr>
            <p:cNvPr id="6" name="圆角矩形 9"/>
            <p:cNvSpPr/>
            <p:nvPr/>
          </p:nvSpPr>
          <p:spPr>
            <a:xfrm>
              <a:off x="2313611" y="2453266"/>
              <a:ext cx="1925001" cy="521109"/>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schemeClr val="bg1"/>
                </a:solidFill>
                <a:latin typeface="微软雅黑" panose="020B0503020204020204" pitchFamily="34" charset="-122"/>
                <a:ea typeface="微软雅黑" panose="020B0503020204020204" pitchFamily="34" charset="-122"/>
              </a:endParaRPr>
            </a:p>
          </p:txBody>
        </p:sp>
        <p:sp>
          <p:nvSpPr>
            <p:cNvPr id="10" name="圆角矩形 10"/>
            <p:cNvSpPr/>
            <p:nvPr/>
          </p:nvSpPr>
          <p:spPr>
            <a:xfrm>
              <a:off x="2313611" y="3308163"/>
              <a:ext cx="1925001" cy="522179"/>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schemeClr val="bg1"/>
                </a:solidFill>
                <a:latin typeface="微软雅黑" panose="020B0503020204020204" pitchFamily="34" charset="-122"/>
                <a:ea typeface="微软雅黑" panose="020B0503020204020204" pitchFamily="34" charset="-122"/>
              </a:endParaRPr>
            </a:p>
          </p:txBody>
        </p:sp>
        <p:sp>
          <p:nvSpPr>
            <p:cNvPr id="11" name="圆角矩形 11"/>
            <p:cNvSpPr/>
            <p:nvPr/>
          </p:nvSpPr>
          <p:spPr>
            <a:xfrm>
              <a:off x="2313611" y="4241118"/>
              <a:ext cx="1925001" cy="522179"/>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632826" y="2507838"/>
              <a:ext cx="1286571" cy="425223"/>
            </a:xfrm>
            <a:prstGeom prst="rect">
              <a:avLst/>
            </a:prstGeom>
          </p:spPr>
          <p:txBody>
            <a:bodyPr wrap="none">
              <a:spAutoFit/>
            </a:bodyPr>
            <a:lstStyle/>
            <a:p>
              <a:pPr lvl="0" algn="ctr"/>
              <a:r>
                <a:rPr lang="zh-CN" altLang="en-US" sz="2000" noProof="1">
                  <a:solidFill>
                    <a:schemeClr val="bg1"/>
                  </a:solidFill>
                  <a:latin typeface="微软雅黑" panose="020B0503020204020204" pitchFamily="34" charset="-122"/>
                  <a:ea typeface="微软雅黑" panose="020B0503020204020204" pitchFamily="34" charset="-122"/>
                </a:rPr>
                <a:t>加入标题</a:t>
              </a:r>
            </a:p>
          </p:txBody>
        </p:sp>
        <p:sp>
          <p:nvSpPr>
            <p:cNvPr id="13" name="文本框 60"/>
            <p:cNvSpPr>
              <a:spLocks noChangeArrowheads="1"/>
            </p:cNvSpPr>
            <p:nvPr/>
          </p:nvSpPr>
          <p:spPr bwMode="auto">
            <a:xfrm>
              <a:off x="4591997" y="2337969"/>
              <a:ext cx="3022506" cy="78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文本框 60"/>
            <p:cNvSpPr>
              <a:spLocks noChangeArrowheads="1"/>
            </p:cNvSpPr>
            <p:nvPr/>
          </p:nvSpPr>
          <p:spPr bwMode="auto">
            <a:xfrm>
              <a:off x="4605737" y="3192865"/>
              <a:ext cx="3022506" cy="78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5" name="文本框 60"/>
            <p:cNvSpPr>
              <a:spLocks noChangeArrowheads="1"/>
            </p:cNvSpPr>
            <p:nvPr/>
          </p:nvSpPr>
          <p:spPr bwMode="auto">
            <a:xfrm>
              <a:off x="4591998" y="4125821"/>
              <a:ext cx="3022506" cy="78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6" name="矩形 15"/>
            <p:cNvSpPr/>
            <p:nvPr/>
          </p:nvSpPr>
          <p:spPr>
            <a:xfrm>
              <a:off x="2632824" y="3362715"/>
              <a:ext cx="1286571" cy="425223"/>
            </a:xfrm>
            <a:prstGeom prst="rect">
              <a:avLst/>
            </a:prstGeom>
          </p:spPr>
          <p:txBody>
            <a:bodyPr wrap="none">
              <a:spAutoFit/>
            </a:bodyPr>
            <a:lstStyle/>
            <a:p>
              <a:pPr lvl="0" algn="ctr"/>
              <a:r>
                <a:rPr lang="zh-CN" altLang="en-US" sz="2000" noProof="1">
                  <a:solidFill>
                    <a:schemeClr val="bg1"/>
                  </a:solidFill>
                  <a:latin typeface="微软雅黑" panose="020B0503020204020204" pitchFamily="34" charset="-122"/>
                  <a:ea typeface="微软雅黑" panose="020B0503020204020204" pitchFamily="34" charset="-122"/>
                </a:rPr>
                <a:t>加入标题</a:t>
              </a:r>
            </a:p>
          </p:txBody>
        </p:sp>
        <p:sp>
          <p:nvSpPr>
            <p:cNvPr id="17" name="矩形 16"/>
            <p:cNvSpPr/>
            <p:nvPr/>
          </p:nvSpPr>
          <p:spPr>
            <a:xfrm>
              <a:off x="2632824" y="4298880"/>
              <a:ext cx="1286571" cy="425223"/>
            </a:xfrm>
            <a:prstGeom prst="rect">
              <a:avLst/>
            </a:prstGeom>
          </p:spPr>
          <p:txBody>
            <a:bodyPr wrap="none">
              <a:spAutoFit/>
            </a:bodyPr>
            <a:lstStyle/>
            <a:p>
              <a:pPr lvl="0" algn="ctr"/>
              <a:r>
                <a:rPr lang="zh-CN" altLang="en-US" sz="2000" noProof="1">
                  <a:solidFill>
                    <a:schemeClr val="bg1"/>
                  </a:solidFill>
                  <a:latin typeface="微软雅黑" panose="020B0503020204020204" pitchFamily="34" charset="-122"/>
                  <a:ea typeface="微软雅黑" panose="020B0503020204020204" pitchFamily="34" charset="-122"/>
                </a:rPr>
                <a:t>加入标题</a:t>
              </a:r>
            </a:p>
          </p:txBody>
        </p:sp>
        <p:sp>
          <p:nvSpPr>
            <p:cNvPr id="18" name="圆角矩形 11"/>
            <p:cNvSpPr/>
            <p:nvPr/>
          </p:nvSpPr>
          <p:spPr>
            <a:xfrm>
              <a:off x="2313611" y="5206670"/>
              <a:ext cx="1925001" cy="522179"/>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200" noProof="1">
                <a:solidFill>
                  <a:schemeClr val="bg1"/>
                </a:solidFill>
                <a:latin typeface="微软雅黑" panose="020B0503020204020204" pitchFamily="34" charset="-122"/>
                <a:ea typeface="微软雅黑" panose="020B0503020204020204" pitchFamily="34" charset="-122"/>
              </a:endParaRPr>
            </a:p>
          </p:txBody>
        </p:sp>
        <p:sp>
          <p:nvSpPr>
            <p:cNvPr id="19" name="文本框 60"/>
            <p:cNvSpPr>
              <a:spLocks noChangeArrowheads="1"/>
            </p:cNvSpPr>
            <p:nvPr/>
          </p:nvSpPr>
          <p:spPr bwMode="auto">
            <a:xfrm>
              <a:off x="4591998" y="5091375"/>
              <a:ext cx="3022506" cy="78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0" name="矩形 19"/>
            <p:cNvSpPr/>
            <p:nvPr/>
          </p:nvSpPr>
          <p:spPr>
            <a:xfrm>
              <a:off x="2632824" y="5264432"/>
              <a:ext cx="1286571" cy="425223"/>
            </a:xfrm>
            <a:prstGeom prst="rect">
              <a:avLst/>
            </a:prstGeom>
          </p:spPr>
          <p:txBody>
            <a:bodyPr wrap="none">
              <a:spAutoFit/>
            </a:bodyPr>
            <a:lstStyle/>
            <a:p>
              <a:pPr lvl="0" algn="ctr"/>
              <a:r>
                <a:rPr lang="zh-CN" altLang="en-US" sz="2000" noProof="1">
                  <a:solidFill>
                    <a:schemeClr val="bg1"/>
                  </a:solidFill>
                  <a:latin typeface="微软雅黑" panose="020B0503020204020204" pitchFamily="34" charset="-122"/>
                  <a:ea typeface="微软雅黑" panose="020B0503020204020204" pitchFamily="34" charset="-122"/>
                </a:rPr>
                <a:t>加入标题</a:t>
              </a:r>
            </a:p>
          </p:txBody>
        </p:sp>
      </p:grpSp>
      <p:sp>
        <p:nvSpPr>
          <p:cNvPr id="21" name="菱形 20"/>
          <p:cNvSpPr/>
          <p:nvPr/>
        </p:nvSpPr>
        <p:spPr>
          <a:xfrm>
            <a:off x="1957550" y="1607371"/>
            <a:ext cx="3816424" cy="3816424"/>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圆角矩形 43"/>
          <p:cNvSpPr/>
          <p:nvPr/>
        </p:nvSpPr>
        <p:spPr>
          <a:xfrm>
            <a:off x="4014040" y="2111427"/>
            <a:ext cx="1368152" cy="1368152"/>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圆角矩形 44"/>
          <p:cNvSpPr/>
          <p:nvPr/>
        </p:nvSpPr>
        <p:spPr>
          <a:xfrm>
            <a:off x="2389598" y="3623595"/>
            <a:ext cx="1368152" cy="1368152"/>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圆角矩形 45"/>
          <p:cNvSpPr/>
          <p:nvPr/>
        </p:nvSpPr>
        <p:spPr>
          <a:xfrm>
            <a:off x="2389598" y="2111427"/>
            <a:ext cx="1368152" cy="1368152"/>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圆角矩形 46"/>
          <p:cNvSpPr/>
          <p:nvPr/>
        </p:nvSpPr>
        <p:spPr>
          <a:xfrm>
            <a:off x="4014040" y="3623595"/>
            <a:ext cx="1368152" cy="1368152"/>
          </a:xfrm>
          <a:prstGeom prst="roundRect">
            <a:avLst/>
          </a:prstGeom>
          <a:solidFill>
            <a:srgbClr val="38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 name="TextBox 47"/>
          <p:cNvSpPr txBox="1"/>
          <p:nvPr/>
        </p:nvSpPr>
        <p:spPr>
          <a:xfrm>
            <a:off x="2621396" y="2478326"/>
            <a:ext cx="1005403" cy="584775"/>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sp>
        <p:nvSpPr>
          <p:cNvPr id="27" name="TextBox 48"/>
          <p:cNvSpPr txBox="1"/>
          <p:nvPr/>
        </p:nvSpPr>
        <p:spPr>
          <a:xfrm>
            <a:off x="4162540" y="2478326"/>
            <a:ext cx="1005403" cy="584775"/>
          </a:xfrm>
          <a:prstGeom prst="rect">
            <a:avLst/>
          </a:prstGeom>
          <a:noFill/>
        </p:spPr>
        <p:txBody>
          <a:bodyPr wrap="non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sp>
        <p:nvSpPr>
          <p:cNvPr id="28" name="TextBox 49"/>
          <p:cNvSpPr txBox="1"/>
          <p:nvPr/>
        </p:nvSpPr>
        <p:spPr>
          <a:xfrm>
            <a:off x="2551614" y="3975913"/>
            <a:ext cx="1005403" cy="584775"/>
          </a:xfrm>
          <a:prstGeom prst="rect">
            <a:avLst/>
          </a:prstGeom>
          <a:noFill/>
        </p:spPr>
        <p:txBody>
          <a:bodyPr wrap="non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sp>
        <p:nvSpPr>
          <p:cNvPr id="29" name="TextBox 50"/>
          <p:cNvSpPr txBox="1"/>
          <p:nvPr/>
        </p:nvSpPr>
        <p:spPr>
          <a:xfrm>
            <a:off x="4228948" y="3990494"/>
            <a:ext cx="1005403" cy="584775"/>
          </a:xfrm>
          <a:prstGeom prst="rect">
            <a:avLst/>
          </a:prstGeom>
          <a:noFill/>
        </p:spPr>
        <p:txBody>
          <a:bodyPr wrap="non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style.rotation</p:attrName>
                                        </p:attrNameLst>
                                      </p:cBhvr>
                                      <p:tavLst>
                                        <p:tav tm="0">
                                          <p:val>
                                            <p:fltVal val="90"/>
                                          </p:val>
                                        </p:tav>
                                        <p:tav tm="100000">
                                          <p:val>
                                            <p:fltVal val="0"/>
                                          </p:val>
                                        </p:tav>
                                      </p:tavLst>
                                    </p:anim>
                                    <p:animEffect transition="in" filter="fade">
                                      <p:cBhvr>
                                        <p:cTn id="20" dur="1000"/>
                                        <p:tgtEl>
                                          <p:spTgt spid="21"/>
                                        </p:tgtEl>
                                      </p:cBhvr>
                                    </p:animEffect>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rot="16200000" flipH="1">
            <a:off x="-2142598" y="3456868"/>
            <a:ext cx="5224961" cy="1092167"/>
            <a:chOff x="2339311" y="396921"/>
            <a:chExt cx="4761128" cy="1325889"/>
          </a:xfrm>
        </p:grpSpPr>
        <p:sp>
          <p:nvSpPr>
            <p:cNvPr id="8" name="矩形 7"/>
            <p:cNvSpPr/>
            <p:nvPr/>
          </p:nvSpPr>
          <p:spPr bwMode="auto">
            <a:xfrm rot="16200000">
              <a:off x="4359980" y="-1062800"/>
              <a:ext cx="1280737" cy="420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年度工作概述</a:t>
              </a:r>
            </a:p>
          </p:txBody>
        </p:sp>
        <p:pic>
          <p:nvPicPr>
            <p:cNvPr id="9" name="图片 28" descr="C_108.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2339311" y="1585156"/>
              <a:ext cx="4497271" cy="137654"/>
            </a:xfrm>
            <a:prstGeom prst="rect">
              <a:avLst/>
            </a:prstGeom>
            <a:noFill/>
            <a:ln>
              <a:noFill/>
            </a:ln>
          </p:spPr>
        </p:pic>
      </p:grpSp>
      <p:grpSp>
        <p:nvGrpSpPr>
          <p:cNvPr id="5" name="组合 4"/>
          <p:cNvGrpSpPr/>
          <p:nvPr/>
        </p:nvGrpSpPr>
        <p:grpSpPr>
          <a:xfrm rot="10800000">
            <a:off x="6835565" y="1744140"/>
            <a:ext cx="4144056" cy="3985857"/>
            <a:chOff x="3084817" y="1944848"/>
            <a:chExt cx="2318899" cy="3125718"/>
          </a:xfrm>
        </p:grpSpPr>
        <p:sp>
          <p:nvSpPr>
            <p:cNvPr id="6" name="Freeform 5"/>
            <p:cNvSpPr/>
            <p:nvPr/>
          </p:nvSpPr>
          <p:spPr bwMode="auto">
            <a:xfrm>
              <a:off x="3084817" y="1944848"/>
              <a:ext cx="2318899" cy="1354800"/>
            </a:xfrm>
            <a:custGeom>
              <a:avLst/>
              <a:gdLst>
                <a:gd name="T0" fmla="*/ 893 w 893"/>
                <a:gd name="T1" fmla="*/ 275 h 569"/>
                <a:gd name="T2" fmla="*/ 455 w 893"/>
                <a:gd name="T3" fmla="*/ 0 h 569"/>
                <a:gd name="T4" fmla="*/ 0 w 893"/>
                <a:gd name="T5" fmla="*/ 275 h 569"/>
                <a:gd name="T6" fmla="*/ 108 w 893"/>
                <a:gd name="T7" fmla="*/ 275 h 569"/>
                <a:gd name="T8" fmla="*/ 108 w 893"/>
                <a:gd name="T9" fmla="*/ 569 h 569"/>
                <a:gd name="T10" fmla="*/ 805 w 893"/>
                <a:gd name="T11" fmla="*/ 569 h 569"/>
                <a:gd name="T12" fmla="*/ 805 w 893"/>
                <a:gd name="T13" fmla="*/ 275 h 569"/>
                <a:gd name="T14" fmla="*/ 893 w 893"/>
                <a:gd name="T15" fmla="*/ 27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569">
                  <a:moveTo>
                    <a:pt x="893" y="275"/>
                  </a:moveTo>
                  <a:lnTo>
                    <a:pt x="455" y="0"/>
                  </a:lnTo>
                  <a:lnTo>
                    <a:pt x="0" y="275"/>
                  </a:lnTo>
                  <a:lnTo>
                    <a:pt x="108" y="275"/>
                  </a:lnTo>
                  <a:lnTo>
                    <a:pt x="108" y="569"/>
                  </a:lnTo>
                  <a:lnTo>
                    <a:pt x="805" y="569"/>
                  </a:lnTo>
                  <a:lnTo>
                    <a:pt x="805" y="275"/>
                  </a:lnTo>
                  <a:lnTo>
                    <a:pt x="893" y="275"/>
                  </a:lnTo>
                  <a:close/>
                </a:path>
              </a:pathLst>
            </a:custGeom>
            <a:solidFill>
              <a:srgbClr val="386E65"/>
            </a:solidFill>
            <a:ln>
              <a:noFill/>
            </a:ln>
          </p:spPr>
          <p:txBody>
            <a:bodyPr vert="horz" wrap="square" lIns="342900" tIns="411480" rIns="342900" bIns="34290" numCol="1" anchor="t" anchorCtr="0" compatLnSpc="1"/>
            <a:lstStyle/>
            <a:p>
              <a:pPr algn="ctr">
                <a:lnSpc>
                  <a:spcPct val="120000"/>
                </a:lnSpc>
              </a:pPr>
              <a:endParaRPr lang="en-US" sz="2100" dirty="0">
                <a:latin typeface="Source Sans Pro" charset="0"/>
              </a:endParaRPr>
            </a:p>
          </p:txBody>
        </p:sp>
        <p:sp>
          <p:nvSpPr>
            <p:cNvPr id="10" name="Freeform 7"/>
            <p:cNvSpPr/>
            <p:nvPr/>
          </p:nvSpPr>
          <p:spPr bwMode="auto">
            <a:xfrm>
              <a:off x="3363834" y="4077519"/>
              <a:ext cx="1811837" cy="993031"/>
            </a:xfrm>
            <a:custGeom>
              <a:avLst/>
              <a:gdLst>
                <a:gd name="T0" fmla="*/ 414 w 697"/>
                <a:gd name="T1" fmla="*/ 73 h 550"/>
                <a:gd name="T2" fmla="*/ 342 w 697"/>
                <a:gd name="T3" fmla="*/ 0 h 550"/>
                <a:gd name="T4" fmla="*/ 273 w 697"/>
                <a:gd name="T5" fmla="*/ 73 h 550"/>
                <a:gd name="T6" fmla="*/ 0 w 697"/>
                <a:gd name="T7" fmla="*/ 73 h 550"/>
                <a:gd name="T8" fmla="*/ 0 w 697"/>
                <a:gd name="T9" fmla="*/ 550 h 550"/>
                <a:gd name="T10" fmla="*/ 697 w 697"/>
                <a:gd name="T11" fmla="*/ 550 h 550"/>
                <a:gd name="T12" fmla="*/ 697 w 697"/>
                <a:gd name="T13" fmla="*/ 73 h 550"/>
                <a:gd name="T14" fmla="*/ 414 w 697"/>
                <a:gd name="T15" fmla="*/ 73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3"/>
                  </a:moveTo>
                  <a:lnTo>
                    <a:pt x="342" y="0"/>
                  </a:lnTo>
                  <a:lnTo>
                    <a:pt x="273" y="73"/>
                  </a:lnTo>
                  <a:lnTo>
                    <a:pt x="0" y="73"/>
                  </a:lnTo>
                  <a:lnTo>
                    <a:pt x="0" y="550"/>
                  </a:lnTo>
                  <a:lnTo>
                    <a:pt x="697" y="550"/>
                  </a:lnTo>
                  <a:lnTo>
                    <a:pt x="697" y="73"/>
                  </a:lnTo>
                  <a:lnTo>
                    <a:pt x="414" y="73"/>
                  </a:lnTo>
                  <a:close/>
                </a:path>
              </a:pathLst>
            </a:custGeom>
            <a:solidFill>
              <a:srgbClr val="77BF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en-US" sz="1350" dirty="0">
                <a:latin typeface="Source Sans Pro" charset="0"/>
              </a:endParaRPr>
            </a:p>
          </p:txBody>
        </p:sp>
        <p:sp>
          <p:nvSpPr>
            <p:cNvPr id="11" name="Freeform 6"/>
            <p:cNvSpPr/>
            <p:nvPr/>
          </p:nvSpPr>
          <p:spPr bwMode="auto">
            <a:xfrm>
              <a:off x="3363835" y="4077535"/>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rgbClr val="386E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274320" rIns="68580" bIns="34290" numCol="1" anchor="t" anchorCtr="0" compatLnSpc="1"/>
            <a:lstStyle/>
            <a:p>
              <a:pPr algn="ctr">
                <a:lnSpc>
                  <a:spcPct val="120000"/>
                </a:lnSpc>
              </a:pPr>
              <a:endParaRPr lang="en-US" sz="2100" dirty="0">
                <a:latin typeface="Source Sans Pro" charset="0"/>
              </a:endParaRPr>
            </a:p>
            <a:p>
              <a:pPr>
                <a:lnSpc>
                  <a:spcPct val="120000"/>
                </a:lnSpc>
              </a:pPr>
              <a:endParaRPr lang="en-US" sz="900" dirty="0">
                <a:latin typeface="Source Sans Pro" charset="0"/>
              </a:endParaRPr>
            </a:p>
          </p:txBody>
        </p:sp>
        <p:sp>
          <p:nvSpPr>
            <p:cNvPr id="12" name="TextBox 13"/>
            <p:cNvSpPr txBox="1"/>
            <p:nvPr/>
          </p:nvSpPr>
          <p:spPr>
            <a:xfrm rot="10800000">
              <a:off x="3584612" y="2567859"/>
              <a:ext cx="1372819" cy="337528"/>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p:nvPr/>
          </p:nvSpPr>
          <p:spPr>
            <a:xfrm rot="10800000">
              <a:off x="3584612" y="4484622"/>
              <a:ext cx="1372819" cy="337528"/>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
            <p:cNvSpPr/>
            <p:nvPr/>
          </p:nvSpPr>
          <p:spPr bwMode="auto">
            <a:xfrm>
              <a:off x="3363836" y="3191039"/>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rgbClr val="386E65">
                <a:alpha val="79000"/>
              </a:srgbClr>
            </a:solidFill>
            <a:ln>
              <a:noFill/>
            </a:ln>
          </p:spPr>
          <p:txBody>
            <a:bodyPr vert="horz" wrap="square" lIns="68580" tIns="274320" rIns="68580" bIns="34290" numCol="1" anchor="t" anchorCtr="0" compatLnSpc="1"/>
            <a:lstStyle/>
            <a:p>
              <a:pPr algn="ctr">
                <a:lnSpc>
                  <a:spcPct val="120000"/>
                </a:lnSpc>
              </a:pPr>
              <a:endParaRPr lang="en-US" sz="2100" dirty="0">
                <a:latin typeface="Source Sans Pro" charset="0"/>
              </a:endParaRPr>
            </a:p>
          </p:txBody>
        </p:sp>
        <p:sp>
          <p:nvSpPr>
            <p:cNvPr id="15" name="TextBox 13"/>
            <p:cNvSpPr txBox="1"/>
            <p:nvPr/>
          </p:nvSpPr>
          <p:spPr>
            <a:xfrm rot="10800000">
              <a:off x="3584612" y="3608833"/>
              <a:ext cx="1372819" cy="337528"/>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39"/>
          <p:cNvGrpSpPr/>
          <p:nvPr/>
        </p:nvGrpSpPr>
        <p:grpSpPr>
          <a:xfrm flipH="1">
            <a:off x="2327325" y="2060915"/>
            <a:ext cx="692092" cy="692092"/>
            <a:chOff x="6369311" y="2040370"/>
            <a:chExt cx="755703" cy="755703"/>
          </a:xfrm>
          <a:solidFill>
            <a:srgbClr val="386E65"/>
          </a:solidFill>
        </p:grpSpPr>
        <p:sp>
          <p:nvSpPr>
            <p:cNvPr id="17" name="Oval 7"/>
            <p:cNvSpPr/>
            <p:nvPr/>
          </p:nvSpPr>
          <p:spPr>
            <a:xfrm>
              <a:off x="6369311" y="2040370"/>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1"/>
            <p:cNvSpPr txBox="1"/>
            <p:nvPr/>
          </p:nvSpPr>
          <p:spPr>
            <a:xfrm>
              <a:off x="6422299" y="2208373"/>
              <a:ext cx="649725" cy="423441"/>
            </a:xfrm>
            <a:prstGeom prst="rect">
              <a:avLst/>
            </a:prstGeom>
            <a:grp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40"/>
          <p:cNvGrpSpPr/>
          <p:nvPr/>
        </p:nvGrpSpPr>
        <p:grpSpPr>
          <a:xfrm flipH="1">
            <a:off x="2327325" y="2932856"/>
            <a:ext cx="692092" cy="692092"/>
            <a:chOff x="6369311" y="2992454"/>
            <a:chExt cx="755703" cy="755703"/>
          </a:xfrm>
          <a:solidFill>
            <a:srgbClr val="386E65"/>
          </a:solidFill>
        </p:grpSpPr>
        <p:sp>
          <p:nvSpPr>
            <p:cNvPr id="20" name="Oval 8"/>
            <p:cNvSpPr/>
            <p:nvPr/>
          </p:nvSpPr>
          <p:spPr>
            <a:xfrm>
              <a:off x="6369311" y="2992454"/>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2"/>
            <p:cNvSpPr txBox="1"/>
            <p:nvPr/>
          </p:nvSpPr>
          <p:spPr>
            <a:xfrm>
              <a:off x="6422299" y="3160455"/>
              <a:ext cx="649725" cy="423441"/>
            </a:xfrm>
            <a:prstGeom prst="rect">
              <a:avLst/>
            </a:prstGeom>
            <a:grp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41"/>
          <p:cNvGrpSpPr/>
          <p:nvPr/>
        </p:nvGrpSpPr>
        <p:grpSpPr>
          <a:xfrm flipH="1">
            <a:off x="2327325" y="3804797"/>
            <a:ext cx="692092" cy="692092"/>
            <a:chOff x="6369310" y="3944537"/>
            <a:chExt cx="755703" cy="755703"/>
          </a:xfrm>
          <a:solidFill>
            <a:srgbClr val="386E65"/>
          </a:solidFill>
        </p:grpSpPr>
        <p:sp>
          <p:nvSpPr>
            <p:cNvPr id="23" name="Oval 10"/>
            <p:cNvSpPr/>
            <p:nvPr/>
          </p:nvSpPr>
          <p:spPr>
            <a:xfrm>
              <a:off x="6369310" y="3944537"/>
              <a:ext cx="755703" cy="7557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3"/>
            <p:cNvSpPr txBox="1"/>
            <p:nvPr/>
          </p:nvSpPr>
          <p:spPr>
            <a:xfrm>
              <a:off x="6422298" y="4114593"/>
              <a:ext cx="649725" cy="423441"/>
            </a:xfrm>
            <a:prstGeom prst="rect">
              <a:avLst/>
            </a:prstGeom>
            <a:grp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9"/>
          <p:cNvGrpSpPr/>
          <p:nvPr/>
        </p:nvGrpSpPr>
        <p:grpSpPr>
          <a:xfrm flipH="1">
            <a:off x="6378566" y="2120050"/>
            <a:ext cx="419805" cy="315056"/>
            <a:chOff x="789999" y="2242985"/>
            <a:chExt cx="504229" cy="378415"/>
          </a:xfrm>
          <a:solidFill>
            <a:srgbClr val="386E65"/>
          </a:solidFill>
        </p:grpSpPr>
        <p:sp>
          <p:nvSpPr>
            <p:cNvPr id="26" name="Rectangle 20"/>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1"/>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8" name="Rectangle 22"/>
          <p:cNvSpPr/>
          <p:nvPr/>
        </p:nvSpPr>
        <p:spPr>
          <a:xfrm flipH="1">
            <a:off x="3251475" y="2074216"/>
            <a:ext cx="3026728"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29" name="Group 23"/>
          <p:cNvGrpSpPr/>
          <p:nvPr/>
        </p:nvGrpSpPr>
        <p:grpSpPr>
          <a:xfrm flipH="1">
            <a:off x="6378566" y="3079187"/>
            <a:ext cx="419805" cy="315056"/>
            <a:chOff x="789999" y="2242985"/>
            <a:chExt cx="504229" cy="378415"/>
          </a:xfrm>
          <a:solidFill>
            <a:srgbClr val="386E65"/>
          </a:solidFill>
        </p:grpSpPr>
        <p:sp>
          <p:nvSpPr>
            <p:cNvPr id="30" name="Rectangle 24"/>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25"/>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Rectangle 26"/>
          <p:cNvSpPr/>
          <p:nvPr/>
        </p:nvSpPr>
        <p:spPr>
          <a:xfrm flipH="1">
            <a:off x="3251475" y="3033351"/>
            <a:ext cx="3026728" cy="523220"/>
          </a:xfrm>
          <a:prstGeom prst="rect">
            <a:avLst/>
          </a:prstGeom>
        </p:spPr>
        <p:txBody>
          <a:bodyPr wrap="square">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nvGrpSpPr>
          <p:cNvPr id="33" name="Group 27"/>
          <p:cNvGrpSpPr/>
          <p:nvPr/>
        </p:nvGrpSpPr>
        <p:grpSpPr>
          <a:xfrm flipH="1">
            <a:off x="6378566" y="4061679"/>
            <a:ext cx="419805" cy="315056"/>
            <a:chOff x="789999" y="2242985"/>
            <a:chExt cx="504229" cy="378415"/>
          </a:xfrm>
          <a:solidFill>
            <a:srgbClr val="386E65"/>
          </a:solidFill>
        </p:grpSpPr>
        <p:sp>
          <p:nvSpPr>
            <p:cNvPr id="34" name="Rectangle 28"/>
            <p:cNvSpPr/>
            <p:nvPr/>
          </p:nvSpPr>
          <p:spPr>
            <a:xfrm>
              <a:off x="858129" y="2299468"/>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29"/>
            <p:cNvSpPr/>
            <p:nvPr/>
          </p:nvSpPr>
          <p:spPr>
            <a:xfrm>
              <a:off x="789999" y="2242985"/>
              <a:ext cx="436099" cy="321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Rectangle 30"/>
          <p:cNvSpPr/>
          <p:nvPr/>
        </p:nvSpPr>
        <p:spPr>
          <a:xfrm flipH="1">
            <a:off x="3251475" y="4015844"/>
            <a:ext cx="3026728" cy="523220"/>
          </a:xfrm>
          <a:prstGeom prst="rect">
            <a:avLst/>
          </a:prstGeom>
        </p:spPr>
        <p:txBody>
          <a:bodyPr wrap="square">
            <a:spAutoFit/>
          </a:bodyPr>
          <a:lstStyle/>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点击此处更换文本编辑文字</a:t>
            </a:r>
            <a:endPar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250" fill="hold"/>
                                        <p:tgtEl>
                                          <p:spTgt spid="16"/>
                                        </p:tgtEl>
                                        <p:attrNameLst>
                                          <p:attrName>ppt_x</p:attrName>
                                        </p:attrNameLst>
                                      </p:cBhvr>
                                      <p:tavLst>
                                        <p:tav tm="0">
                                          <p:val>
                                            <p:strVal val="0-#ppt_w/2"/>
                                          </p:val>
                                        </p:tav>
                                        <p:tav tm="100000">
                                          <p:val>
                                            <p:strVal val="#ppt_x"/>
                                          </p:val>
                                        </p:tav>
                                      </p:tavLst>
                                    </p:anim>
                                    <p:anim calcmode="lin" valueType="num">
                                      <p:cBhvr additive="base">
                                        <p:cTn id="17" dur="25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50" fill="hold"/>
                                        <p:tgtEl>
                                          <p:spTgt spid="19"/>
                                        </p:tgtEl>
                                        <p:attrNameLst>
                                          <p:attrName>ppt_x</p:attrName>
                                        </p:attrNameLst>
                                      </p:cBhvr>
                                      <p:tavLst>
                                        <p:tav tm="0">
                                          <p:val>
                                            <p:strVal val="0-#ppt_w/2"/>
                                          </p:val>
                                        </p:tav>
                                        <p:tav tm="100000">
                                          <p:val>
                                            <p:strVal val="#ppt_x"/>
                                          </p:val>
                                        </p:tav>
                                      </p:tavLst>
                                    </p:anim>
                                    <p:anim calcmode="lin" valueType="num">
                                      <p:cBhvr additive="base">
                                        <p:cTn id="22" dur="250" fill="hold"/>
                                        <p:tgtEl>
                                          <p:spTgt spid="19"/>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250" fill="hold"/>
                                        <p:tgtEl>
                                          <p:spTgt spid="22"/>
                                        </p:tgtEl>
                                        <p:attrNameLst>
                                          <p:attrName>ppt_x</p:attrName>
                                        </p:attrNameLst>
                                      </p:cBhvr>
                                      <p:tavLst>
                                        <p:tav tm="0">
                                          <p:val>
                                            <p:strVal val="0-#ppt_w/2"/>
                                          </p:val>
                                        </p:tav>
                                        <p:tav tm="100000">
                                          <p:val>
                                            <p:strVal val="#ppt_x"/>
                                          </p:val>
                                        </p:tav>
                                      </p:tavLst>
                                    </p:anim>
                                    <p:anim calcmode="lin" valueType="num">
                                      <p:cBhvr additive="base">
                                        <p:cTn id="27" dur="25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250" fill="hold"/>
                                        <p:tgtEl>
                                          <p:spTgt spid="25"/>
                                        </p:tgtEl>
                                        <p:attrNameLst>
                                          <p:attrName>ppt_x</p:attrName>
                                        </p:attrNameLst>
                                      </p:cBhvr>
                                      <p:tavLst>
                                        <p:tav tm="0">
                                          <p:val>
                                            <p:strVal val="0-#ppt_w/2"/>
                                          </p:val>
                                        </p:tav>
                                        <p:tav tm="100000">
                                          <p:val>
                                            <p:strVal val="#ppt_x"/>
                                          </p:val>
                                        </p:tav>
                                      </p:tavLst>
                                    </p:anim>
                                    <p:anim calcmode="lin" valueType="num">
                                      <p:cBhvr additive="base">
                                        <p:cTn id="32" dur="250" fill="hold"/>
                                        <p:tgtEl>
                                          <p:spTgt spid="25"/>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250" fill="hold"/>
                                        <p:tgtEl>
                                          <p:spTgt spid="28"/>
                                        </p:tgtEl>
                                        <p:attrNameLst>
                                          <p:attrName>ppt_x</p:attrName>
                                        </p:attrNameLst>
                                      </p:cBhvr>
                                      <p:tavLst>
                                        <p:tav tm="0">
                                          <p:val>
                                            <p:strVal val="0-#ppt_w/2"/>
                                          </p:val>
                                        </p:tav>
                                        <p:tav tm="100000">
                                          <p:val>
                                            <p:strVal val="#ppt_x"/>
                                          </p:val>
                                        </p:tav>
                                      </p:tavLst>
                                    </p:anim>
                                    <p:anim calcmode="lin" valueType="num">
                                      <p:cBhvr additive="base">
                                        <p:cTn id="37" dur="25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250" fill="hold"/>
                                        <p:tgtEl>
                                          <p:spTgt spid="29"/>
                                        </p:tgtEl>
                                        <p:attrNameLst>
                                          <p:attrName>ppt_x</p:attrName>
                                        </p:attrNameLst>
                                      </p:cBhvr>
                                      <p:tavLst>
                                        <p:tav tm="0">
                                          <p:val>
                                            <p:strVal val="0-#ppt_w/2"/>
                                          </p:val>
                                        </p:tav>
                                        <p:tav tm="100000">
                                          <p:val>
                                            <p:strVal val="#ppt_x"/>
                                          </p:val>
                                        </p:tav>
                                      </p:tavLst>
                                    </p:anim>
                                    <p:anim calcmode="lin" valueType="num">
                                      <p:cBhvr additive="base">
                                        <p:cTn id="42" dur="25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250" fill="hold"/>
                                        <p:tgtEl>
                                          <p:spTgt spid="32"/>
                                        </p:tgtEl>
                                        <p:attrNameLst>
                                          <p:attrName>ppt_x</p:attrName>
                                        </p:attrNameLst>
                                      </p:cBhvr>
                                      <p:tavLst>
                                        <p:tav tm="0">
                                          <p:val>
                                            <p:strVal val="0-#ppt_w/2"/>
                                          </p:val>
                                        </p:tav>
                                        <p:tav tm="100000">
                                          <p:val>
                                            <p:strVal val="#ppt_x"/>
                                          </p:val>
                                        </p:tav>
                                      </p:tavLst>
                                    </p:anim>
                                    <p:anim calcmode="lin" valueType="num">
                                      <p:cBhvr additive="base">
                                        <p:cTn id="47" dur="25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250" fill="hold"/>
                                        <p:tgtEl>
                                          <p:spTgt spid="33"/>
                                        </p:tgtEl>
                                        <p:attrNameLst>
                                          <p:attrName>ppt_x</p:attrName>
                                        </p:attrNameLst>
                                      </p:cBhvr>
                                      <p:tavLst>
                                        <p:tav tm="0">
                                          <p:val>
                                            <p:strVal val="0-#ppt_w/2"/>
                                          </p:val>
                                        </p:tav>
                                        <p:tav tm="100000">
                                          <p:val>
                                            <p:strVal val="#ppt_x"/>
                                          </p:val>
                                        </p:tav>
                                      </p:tavLst>
                                    </p:anim>
                                    <p:anim calcmode="lin" valueType="num">
                                      <p:cBhvr additive="base">
                                        <p:cTn id="52" dur="250" fill="hold"/>
                                        <p:tgtEl>
                                          <p:spTgt spid="33"/>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2" presetClass="entr" presetSubtype="8"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250" fill="hold"/>
                                        <p:tgtEl>
                                          <p:spTgt spid="36"/>
                                        </p:tgtEl>
                                        <p:attrNameLst>
                                          <p:attrName>ppt_x</p:attrName>
                                        </p:attrNameLst>
                                      </p:cBhvr>
                                      <p:tavLst>
                                        <p:tav tm="0">
                                          <p:val>
                                            <p:strVal val="0-#ppt_w/2"/>
                                          </p:val>
                                        </p:tav>
                                        <p:tav tm="100000">
                                          <p:val>
                                            <p:strVal val="#ppt_x"/>
                                          </p:val>
                                        </p:tav>
                                      </p:tavLst>
                                    </p:anim>
                                    <p:anim calcmode="lin" valueType="num">
                                      <p:cBhvr additive="base">
                                        <p:cTn id="57" dur="2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0" name="图片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001" y="1129934"/>
            <a:ext cx="796064" cy="59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910" y="3960746"/>
            <a:ext cx="2829503" cy="1954275"/>
          </a:xfrm>
          <a:prstGeom prst="rect">
            <a:avLst/>
          </a:prstGeom>
        </p:spPr>
      </p:pic>
      <p:sp>
        <p:nvSpPr>
          <p:cNvPr id="9" name="_14"/>
          <p:cNvSpPr txBox="1">
            <a:spLocks noChangeArrowheads="1"/>
          </p:cNvSpPr>
          <p:nvPr/>
        </p:nvSpPr>
        <p:spPr bwMode="auto">
          <a:xfrm>
            <a:off x="3587623" y="776393"/>
            <a:ext cx="1799034" cy="2143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800" dirty="0">
                <a:solidFill>
                  <a:srgbClr val="386E65"/>
                </a:solidFill>
                <a:latin typeface="华文新魏" panose="02010800040101010101" pitchFamily="2" charset="-122"/>
                <a:ea typeface="华文新魏" panose="02010800040101010101" pitchFamily="2" charset="-122"/>
              </a:rPr>
              <a:t>第二章</a:t>
            </a:r>
            <a:endParaRPr lang="en-US" altLang="zh-CN" sz="4800" dirty="0">
              <a:solidFill>
                <a:srgbClr val="386E65"/>
              </a:solidFill>
              <a:latin typeface="华文新魏" panose="02010800040101010101" pitchFamily="2" charset="-122"/>
              <a:ea typeface="华文新魏" panose="02010800040101010101" pitchFamily="2" charset="-122"/>
            </a:endParaRPr>
          </a:p>
        </p:txBody>
      </p:sp>
      <p:grpSp>
        <p:nvGrpSpPr>
          <p:cNvPr id="16" name="组合 15"/>
          <p:cNvGrpSpPr/>
          <p:nvPr/>
        </p:nvGrpSpPr>
        <p:grpSpPr>
          <a:xfrm rot="5400000">
            <a:off x="2971190" y="2744980"/>
            <a:ext cx="5218989" cy="1006794"/>
            <a:chOff x="2890273" y="1360914"/>
            <a:chExt cx="3483555" cy="512041"/>
          </a:xfrm>
        </p:grpSpPr>
        <p:sp>
          <p:nvSpPr>
            <p:cNvPr id="18" name="矩形 17"/>
            <p:cNvSpPr/>
            <p:nvPr/>
          </p:nvSpPr>
          <p:spPr bwMode="auto">
            <a:xfrm rot="16200000">
              <a:off x="4403960" y="-78303"/>
              <a:ext cx="456181" cy="3334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spcBef>
                  <a:spcPct val="50000"/>
                </a:spcBef>
              </a:pPr>
              <a:r>
                <a:rPr lang="zh-CN" altLang="en-US" sz="3600" dirty="0">
                  <a:solidFill>
                    <a:srgbClr val="386E65"/>
                  </a:solidFill>
                  <a:latin typeface="华文新魏" panose="02010800040101010101" pitchFamily="2" charset="-122"/>
                  <a:ea typeface="华文新魏" panose="02010800040101010101" pitchFamily="2" charset="-122"/>
                </a:rPr>
                <a:t>工作完成情况 </a:t>
              </a:r>
              <a:r>
                <a:rPr lang="en-US" altLang="zh-CN" sz="1400" dirty="0">
                  <a:solidFill>
                    <a:srgbClr val="386E65"/>
                  </a:solidFill>
                  <a:latin typeface="华文新魏" panose="02010800040101010101" pitchFamily="2" charset="-122"/>
                  <a:ea typeface="华文新魏" panose="02010800040101010101" pitchFamily="2" charset="-122"/>
                </a:rPr>
                <a:t>Add a description</a:t>
              </a:r>
              <a:endParaRPr lang="zh-CN" altLang="en-US" sz="2800" dirty="0">
                <a:solidFill>
                  <a:srgbClr val="386E65"/>
                </a:solidFill>
                <a:latin typeface="华文新魏" panose="02010800040101010101" pitchFamily="2" charset="-122"/>
                <a:ea typeface="华文新魏" panose="02010800040101010101" pitchFamily="2" charset="-122"/>
              </a:endParaRPr>
            </a:p>
          </p:txBody>
        </p:sp>
        <p:pic>
          <p:nvPicPr>
            <p:cNvPr id="21" name="图片 28" descr="C_108.jpg"/>
            <p:cNvPicPr>
              <a:picLocks noChangeAspect="1"/>
            </p:cNvPicPr>
            <p:nvPr/>
          </p:nvPicPr>
          <p:blipFill>
            <a:blip r:embed="rId6" cstate="email">
              <a:clrChange>
                <a:clrFrom>
                  <a:srgbClr val="FFFFFF"/>
                </a:clrFrom>
                <a:clrTo>
                  <a:srgbClr val="FFFFFF">
                    <a:alpha val="0"/>
                  </a:srgbClr>
                </a:clrTo>
              </a:clrChange>
            </a:blip>
            <a:srcRect/>
            <a:stretch>
              <a:fillRect/>
            </a:stretch>
          </p:blipFill>
          <p:spPr bwMode="auto">
            <a:xfrm>
              <a:off x="2890273" y="1821438"/>
              <a:ext cx="3483555" cy="51517"/>
            </a:xfrm>
            <a:prstGeom prst="rect">
              <a:avLst/>
            </a:prstGeom>
            <a:noFill/>
            <a:ln>
              <a:noFill/>
            </a:ln>
          </p:spPr>
        </p:pic>
      </p:grpSp>
      <p:pic>
        <p:nvPicPr>
          <p:cNvPr id="23" name="图片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 y="464426"/>
            <a:ext cx="2168751" cy="162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1+#ppt_w/2"/>
                                          </p:val>
                                        </p:tav>
                                        <p:tav tm="100000">
                                          <p:val>
                                            <p:strVal val="#ppt_x"/>
                                          </p:val>
                                        </p:tav>
                                      </p:tavLst>
                                    </p:anim>
                                    <p:anim calcmode="lin" valueType="num">
                                      <p:cBhvr additive="base">
                                        <p:cTn id="21" dur="500" fill="hold"/>
                                        <p:tgtEl>
                                          <p:spTgt spid="23"/>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by="(-#ppt_w*2)" calcmode="lin" valueType="num">
                                      <p:cBhvr rctx="PPT">
                                        <p:cTn id="25" dur="500" autoRev="1" fill="hold">
                                          <p:stCondLst>
                                            <p:cond delay="0"/>
                                          </p:stCondLst>
                                        </p:cTn>
                                        <p:tgtEl>
                                          <p:spTgt spid="9"/>
                                        </p:tgtEl>
                                        <p:attrNameLst>
                                          <p:attrName>ppt_w</p:attrName>
                                        </p:attrNameLst>
                                      </p:cBhvr>
                                    </p:anim>
                                    <p:anim by="(#ppt_w*0.50)" calcmode="lin" valueType="num">
                                      <p:cBhvr>
                                        <p:cTn id="26" dur="500" decel="50000" autoRev="1" fill="hold">
                                          <p:stCondLst>
                                            <p:cond delay="0"/>
                                          </p:stCondLst>
                                        </p:cTn>
                                        <p:tgtEl>
                                          <p:spTgt spid="9"/>
                                        </p:tgtEl>
                                        <p:attrNameLst>
                                          <p:attrName>ppt_x</p:attrName>
                                        </p:attrNameLst>
                                      </p:cBhvr>
                                    </p:anim>
                                    <p:anim from="(-#ppt_h/2)" to="(#ppt_y)" calcmode="lin" valueType="num">
                                      <p:cBhvr>
                                        <p:cTn id="27" dur="1000" fill="hold">
                                          <p:stCondLst>
                                            <p:cond delay="0"/>
                                          </p:stCondLst>
                                        </p:cTn>
                                        <p:tgtEl>
                                          <p:spTgt spid="9"/>
                                        </p:tgtEl>
                                        <p:attrNameLst>
                                          <p:attrName>ppt_y</p:attrName>
                                        </p:attrNameLst>
                                      </p:cBhvr>
                                    </p:anim>
                                    <p:animRot by="21600000">
                                      <p:cBhvr>
                                        <p:cTn id="28" dur="1000" fill="hold">
                                          <p:stCondLst>
                                            <p:cond delay="0"/>
                                          </p:stCondLst>
                                        </p:cTn>
                                        <p:tgtEl>
                                          <p:spTgt spid="9"/>
                                        </p:tgtEl>
                                        <p:attrNameLst>
                                          <p:attrName>r</p:attrName>
                                        </p:attrNameLst>
                                      </p:cBhvr>
                                    </p:animRot>
                                  </p:childTnLst>
                                </p:cTn>
                              </p:par>
                            </p:childTnLst>
                          </p:cTn>
                        </p:par>
                        <p:par>
                          <p:cTn id="29" fill="hold">
                            <p:stCondLst>
                              <p:cond delay="1950"/>
                            </p:stCondLst>
                            <p:childTnLst>
                              <p:par>
                                <p:cTn id="30" presetID="16" presetClass="entr" presetSubtype="4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Horizontal)">
                                      <p:cBhvr>
                                        <p:cTn id="3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Microsoft Office PowerPoint</Application>
  <PresentationFormat>自定义</PresentationFormat>
  <Paragraphs>313</Paragraphs>
  <Slides>24</Slides>
  <Notes>24</Notes>
  <HiddenSlides>0</HiddenSlides>
  <MMClips>0</MMClips>
  <ScaleCrop>false</ScaleCrop>
  <HeadingPairs>
    <vt:vector size="6" baseType="variant">
      <vt:variant>
        <vt:lpstr>已用的字体</vt:lpstr>
      </vt:variant>
      <vt:variant>
        <vt:i4>21</vt:i4>
      </vt:variant>
      <vt:variant>
        <vt:lpstr>主题</vt:lpstr>
      </vt:variant>
      <vt:variant>
        <vt:i4>10</vt:i4>
      </vt:variant>
      <vt:variant>
        <vt:lpstr>幻灯片标题</vt:lpstr>
      </vt:variant>
      <vt:variant>
        <vt:i4>24</vt:i4>
      </vt:variant>
    </vt:vector>
  </HeadingPairs>
  <TitlesOfParts>
    <vt:vector size="55" baseType="lpstr">
      <vt:lpstr>FontAwesome</vt:lpstr>
      <vt:lpstr>Impact MT Std</vt:lpstr>
      <vt:lpstr>ITC Avant Garde Std Bk</vt:lpstr>
      <vt:lpstr>Lato Regular</vt:lpstr>
      <vt:lpstr>LiHei Pro</vt:lpstr>
      <vt:lpstr>Open Sans</vt:lpstr>
      <vt:lpstr>Raleway</vt:lpstr>
      <vt:lpstr>Roboto Condensed</vt:lpstr>
      <vt:lpstr>Signika</vt:lpstr>
      <vt:lpstr>等线</vt:lpstr>
      <vt:lpstr>等线 Light</vt:lpstr>
      <vt:lpstr>华文新魏</vt:lpstr>
      <vt:lpstr>迷你简汉真广标</vt:lpstr>
      <vt:lpstr>宋体</vt:lpstr>
      <vt:lpstr>微软雅黑</vt:lpstr>
      <vt:lpstr>叶根友刀锋黑草</vt:lpstr>
      <vt:lpstr>叶根友行书繁</vt:lpstr>
      <vt:lpstr>Arial</vt:lpstr>
      <vt:lpstr>Calibri</vt:lpstr>
      <vt:lpstr>Impact</vt:lpstr>
      <vt:lpstr>Source Sans Pro</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3154</cp:revision>
  <dcterms:created xsi:type="dcterms:W3CDTF">2015-12-01T09:06:00Z</dcterms:created>
  <dcterms:modified xsi:type="dcterms:W3CDTF">2021-01-04T14:26:11Z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