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15"/>
    <a:srgbClr val="BDA40B"/>
    <a:srgbClr val="CE3C5B"/>
    <a:srgbClr val="4D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90B-49A3-82EA-B3DEBEF7914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90B-49A3-82EA-B3DEBEF7914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90B-49A3-82EA-B3DEBEF7914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90B-49A3-82EA-B3DEBEF791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0B-49A3-82EA-B3DEBEF791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D1A-B51F-EFBD1867A4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B-4D1A-B51F-EFBD1867A4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B-4D1A-B51F-EFBD1867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55008"/>
        <c:axId val="689555568"/>
      </c:barChart>
      <c:catAx>
        <c:axId val="68955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9555568"/>
        <c:crosses val="autoZero"/>
        <c:auto val="1"/>
        <c:lblAlgn val="ctr"/>
        <c:lblOffset val="100"/>
        <c:noMultiLvlLbl val="0"/>
      </c:catAx>
      <c:valAx>
        <c:axId val="68955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9555008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4B47-41CE-4A1E-BA45-5AF0DE6CBC5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D27A-765A-4DEE-AFB3-A682D4D43D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1509-151D-4CAD-B348-4E72CF57544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54B2-3FC5-48F3-B013-A61916CE4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9" b="48941"/>
          <a:stretch>
            <a:fillRect/>
          </a:stretch>
        </p:blipFill>
        <p:spPr>
          <a:xfrm>
            <a:off x="3717000" y="2566971"/>
            <a:ext cx="4758000" cy="172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99857" y="2705725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8800" dirty="0"/>
              <a:t>主题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6771" y="573325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字迹-童体毛笔字体" pitchFamily="2" charset="-122"/>
                <a:ea typeface="方正字迹-童体毛笔字体" pitchFamily="2" charset="-122"/>
              </a:rPr>
              <a:t>By Dingo</a:t>
            </a:r>
            <a:endParaRPr lang="zh-CN" altLang="en-US" sz="3200" dirty="0">
              <a:latin typeface="方正字迹-童体毛笔字体" pitchFamily="2" charset="-122"/>
              <a:ea typeface="方正字迹-童体毛笔字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14" y="494070"/>
            <a:ext cx="6912768" cy="48200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4595" y="801648"/>
            <a:ext cx="6030528" cy="4204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48" y="1597141"/>
            <a:ext cx="4353352" cy="3035443"/>
          </a:xfrm>
          <a:prstGeom prst="rect">
            <a:avLst/>
          </a:prstGeom>
        </p:spPr>
      </p:pic>
      <p:pic>
        <p:nvPicPr>
          <p:cNvPr id="11" name="图片 10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 rot="10800000">
            <a:off x="11199040" y="5856404"/>
            <a:ext cx="988141" cy="1017640"/>
          </a:xfrm>
          <a:prstGeom prst="rect">
            <a:avLst/>
          </a:prstGeom>
        </p:spPr>
      </p:pic>
      <p:pic>
        <p:nvPicPr>
          <p:cNvPr id="12" name="图片 11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 rot="5400000">
            <a:off x="11213789" y="-14750"/>
            <a:ext cx="988141" cy="1017640"/>
          </a:xfrm>
          <a:prstGeom prst="rect">
            <a:avLst/>
          </a:prstGeom>
        </p:spPr>
      </p:pic>
      <p:pic>
        <p:nvPicPr>
          <p:cNvPr id="13" name="图片 12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>
            <a:off x="16395" y="-14750"/>
            <a:ext cx="988141" cy="1017640"/>
          </a:xfrm>
          <a:prstGeom prst="rect">
            <a:avLst/>
          </a:prstGeom>
        </p:spPr>
      </p:pic>
      <p:pic>
        <p:nvPicPr>
          <p:cNvPr id="14" name="图片 13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 rot="16200000">
            <a:off x="1645" y="5871154"/>
            <a:ext cx="988141" cy="101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68" y="0"/>
            <a:ext cx="257266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19936" y="1196752"/>
            <a:ext cx="11521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8000" dirty="0"/>
              <a:t>谢谢观赏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r="15693"/>
          <a:stretch>
            <a:fillRect/>
          </a:stretch>
        </p:blipFill>
        <p:spPr>
          <a:xfrm>
            <a:off x="2927649" y="740771"/>
            <a:ext cx="6499273" cy="547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84183" y="2228967"/>
            <a:ext cx="3877985" cy="2952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latin typeface="方正字迹-童体毛笔字体" pitchFamily="2" charset="-122"/>
                <a:ea typeface="方正字迹-童体毛笔字体" pitchFamily="2" charset="-122"/>
              </a:rPr>
              <a:t>组员</a:t>
            </a:r>
            <a:endParaRPr lang="en-US" altLang="zh-CN" sz="4800" dirty="0">
              <a:latin typeface="方正字迹-童体毛笔字体" pitchFamily="2" charset="-122"/>
              <a:ea typeface="方正字迹-童体毛笔字体" pitchFamily="2" charset="-122"/>
            </a:endParaRPr>
          </a:p>
          <a:p>
            <a:r>
              <a:rPr lang="en-US" altLang="zh-CN" sz="4800" dirty="0">
                <a:latin typeface="方正字迹-童体毛笔字体" pitchFamily="2" charset="-122"/>
                <a:ea typeface="方正字迹-童体毛笔字体" pitchFamily="2" charset="-122"/>
              </a:rPr>
              <a:t>###</a:t>
            </a:r>
          </a:p>
          <a:p>
            <a:r>
              <a:rPr lang="en-US" altLang="zh-CN" sz="4800" dirty="0">
                <a:latin typeface="方正字迹-童体毛笔字体" pitchFamily="2" charset="-122"/>
                <a:ea typeface="方正字迹-童体毛笔字体" pitchFamily="2" charset="-122"/>
              </a:rPr>
              <a:t>###</a:t>
            </a:r>
          </a:p>
          <a:p>
            <a:r>
              <a:rPr lang="en-US" altLang="zh-CN" sz="4800" dirty="0">
                <a:latin typeface="方正字迹-童体毛笔字体" pitchFamily="2" charset="-122"/>
                <a:ea typeface="方正字迹-童体毛笔字体" pitchFamily="2" charset="-122"/>
              </a:rPr>
              <a:t>###</a:t>
            </a:r>
          </a:p>
          <a:p>
            <a:r>
              <a:rPr lang="en-US" altLang="zh-CN" sz="4800" dirty="0">
                <a:latin typeface="方正字迹-童体毛笔字体" pitchFamily="2" charset="-122"/>
                <a:ea typeface="方正字迹-童体毛笔字体" pitchFamily="2" charset="-122"/>
              </a:rPr>
              <a:t>###</a:t>
            </a:r>
            <a:endParaRPr lang="zh-CN" altLang="en-US" sz="4800" dirty="0">
              <a:latin typeface="方正字迹-童体毛笔字体" pitchFamily="2" charset="-122"/>
              <a:ea typeface="方正字迹-童体毛笔字体" pitchFamily="2" charset="-122"/>
            </a:endParaRPr>
          </a:p>
        </p:txBody>
      </p:sp>
      <p:pic>
        <p:nvPicPr>
          <p:cNvPr id="8" name="图片 7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10800000">
            <a:off x="11199040" y="5856404"/>
            <a:ext cx="988141" cy="1017640"/>
          </a:xfrm>
          <a:prstGeom prst="rect">
            <a:avLst/>
          </a:prstGeom>
        </p:spPr>
      </p:pic>
      <p:pic>
        <p:nvPicPr>
          <p:cNvPr id="9" name="图片 8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5400000">
            <a:off x="11213789" y="-14750"/>
            <a:ext cx="988141" cy="1017640"/>
          </a:xfrm>
          <a:prstGeom prst="rect">
            <a:avLst/>
          </a:prstGeom>
        </p:spPr>
      </p:pic>
      <p:pic>
        <p:nvPicPr>
          <p:cNvPr id="10" name="图片 9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>
            <a:off x="-4709" y="-14750"/>
            <a:ext cx="988141" cy="1017640"/>
          </a:xfrm>
          <a:prstGeom prst="rect">
            <a:avLst/>
          </a:prstGeom>
        </p:spPr>
      </p:pic>
      <p:pic>
        <p:nvPicPr>
          <p:cNvPr id="11" name="图片 10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16200000">
            <a:off x="-9930" y="5871154"/>
            <a:ext cx="988141" cy="101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8513132" y="1196753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759788" y="1196753"/>
            <a:ext cx="190821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atin typeface="方正字迹-童体毛笔字体" pitchFamily="2" charset="-122"/>
                <a:ea typeface="方正字迹-童体毛笔字体" pitchFamily="2" charset="-122"/>
              </a:rPr>
              <a:t>目</a:t>
            </a:r>
            <a:endParaRPr lang="en-US" altLang="zh-CN" sz="11500" b="1" dirty="0">
              <a:latin typeface="方正字迹-童体毛笔字体" pitchFamily="2" charset="-122"/>
              <a:ea typeface="方正字迹-童体毛笔字体" pitchFamily="2" charset="-122"/>
            </a:endParaRPr>
          </a:p>
          <a:p>
            <a:r>
              <a:rPr lang="zh-CN" altLang="en-US" sz="11500" b="1" dirty="0">
                <a:latin typeface="方正字迹-童体毛笔字体" pitchFamily="2" charset="-122"/>
                <a:ea typeface="方正字迹-童体毛笔字体" pitchFamily="2" charset="-122"/>
              </a:rPr>
              <a:t>录</a:t>
            </a:r>
            <a:endParaRPr lang="en-US" altLang="zh-CN" sz="11500" b="1" dirty="0">
              <a:latin typeface="方正字迹-童体毛笔字体" pitchFamily="2" charset="-122"/>
              <a:ea typeface="方正字迹-童体毛笔字体" pitchFamily="2" charset="-122"/>
            </a:endParaRPr>
          </a:p>
          <a:p>
            <a:endParaRPr lang="en-US" altLang="zh-CN" sz="11500" b="1" dirty="0">
              <a:latin typeface="方正字迹-童体毛笔字体" pitchFamily="2" charset="-122"/>
              <a:ea typeface="方正字迹-童体毛笔字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982" y="-68907"/>
            <a:ext cx="151216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11500" dirty="0">
                <a:solidFill>
                  <a:srgbClr val="C00000"/>
                </a:solidFill>
              </a:rPr>
              <a:t>壹</a:t>
            </a:r>
            <a:endParaRPr lang="en-US" altLang="zh-CN" sz="11500" dirty="0">
              <a:solidFill>
                <a:srgbClr val="C00000"/>
              </a:solidFill>
            </a:endParaRPr>
          </a:p>
          <a:p>
            <a:r>
              <a:rPr lang="en-US" altLang="zh-CN" sz="11500" dirty="0"/>
              <a:t>##</a:t>
            </a:r>
          </a:p>
          <a:p>
            <a:endParaRPr lang="zh-CN" altLang="en-US" sz="11500" dirty="0"/>
          </a:p>
        </p:txBody>
      </p:sp>
      <p:sp>
        <p:nvSpPr>
          <p:cNvPr id="9" name="TextBox 8"/>
          <p:cNvSpPr txBox="1"/>
          <p:nvPr/>
        </p:nvSpPr>
        <p:spPr>
          <a:xfrm>
            <a:off x="3071664" y="728261"/>
            <a:ext cx="11521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11500" dirty="0">
                <a:solidFill>
                  <a:srgbClr val="C00000"/>
                </a:solidFill>
              </a:rPr>
              <a:t>贰</a:t>
            </a:r>
            <a:endParaRPr lang="en-US" altLang="zh-CN" sz="11500" dirty="0">
              <a:solidFill>
                <a:srgbClr val="C00000"/>
              </a:solidFill>
            </a:endParaRPr>
          </a:p>
          <a:p>
            <a:r>
              <a:rPr lang="en-US" altLang="zh-CN" sz="11500" dirty="0"/>
              <a:t>##</a:t>
            </a:r>
            <a:endParaRPr lang="zh-CN" alt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4511824" y="1580207"/>
            <a:ext cx="11521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11500" dirty="0">
                <a:solidFill>
                  <a:srgbClr val="C00000"/>
                </a:solidFill>
              </a:rPr>
              <a:t>叁</a:t>
            </a:r>
            <a:r>
              <a:rPr lang="en-US" altLang="zh-CN" sz="11500" dirty="0"/>
              <a:t>##</a:t>
            </a:r>
            <a:endParaRPr lang="zh-CN" alt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4032" y="116633"/>
            <a:ext cx="11521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8800" dirty="0">
                <a:solidFill>
                  <a:srgbClr val="C00000"/>
                </a:solidFill>
              </a:rPr>
              <a:t>肆</a:t>
            </a:r>
            <a:r>
              <a:rPr lang="en-US" altLang="zh-CN" sz="8800" dirty="0"/>
              <a:t>####</a:t>
            </a:r>
            <a:endParaRPr lang="zh-CN" altLang="en-US" sz="88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3123826" y="1536470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11824" y="2300725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31967" y="912110"/>
            <a:ext cx="0" cy="52799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8513132" y="1196753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745436" y="1196752"/>
            <a:ext cx="190821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atin typeface="方正字迹-童体毛笔字体" pitchFamily="2" charset="-122"/>
                <a:ea typeface="方正字迹-童体毛笔字体" pitchFamily="2" charset="-122"/>
              </a:rPr>
              <a:t>目</a:t>
            </a:r>
            <a:endParaRPr lang="en-US" altLang="zh-CN" sz="11500" b="1" dirty="0">
              <a:latin typeface="方正字迹-童体毛笔字体" pitchFamily="2" charset="-122"/>
              <a:ea typeface="方正字迹-童体毛笔字体" pitchFamily="2" charset="-122"/>
            </a:endParaRPr>
          </a:p>
          <a:p>
            <a:r>
              <a:rPr lang="zh-CN" altLang="en-US" sz="11500" b="1" dirty="0">
                <a:latin typeface="方正字迹-童体毛笔字体" pitchFamily="2" charset="-122"/>
                <a:ea typeface="方正字迹-童体毛笔字体" pitchFamily="2" charset="-122"/>
              </a:rPr>
              <a:t>录</a:t>
            </a:r>
            <a:endParaRPr lang="en-US" altLang="zh-CN" sz="11500" b="1" dirty="0">
              <a:latin typeface="方正字迹-童体毛笔字体" pitchFamily="2" charset="-122"/>
              <a:ea typeface="方正字迹-童体毛笔字体" pitchFamily="2" charset="-122"/>
            </a:endParaRPr>
          </a:p>
          <a:p>
            <a:endParaRPr lang="en-US" altLang="zh-CN" sz="11500" b="1" dirty="0">
              <a:latin typeface="方正字迹-童体毛笔字体" pitchFamily="2" charset="-122"/>
              <a:ea typeface="方正字迹-童体毛笔字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568" y="-3089"/>
            <a:ext cx="151216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zh-CN" altLang="en-US" sz="8800" dirty="0">
                <a:solidFill>
                  <a:srgbClr val="C00000"/>
                </a:solidFill>
              </a:rPr>
              <a:t>伍</a:t>
            </a:r>
            <a:r>
              <a:rPr lang="en-US" altLang="zh-CN" sz="8800" dirty="0"/>
              <a:t>#</a:t>
            </a:r>
          </a:p>
          <a:p>
            <a:r>
              <a:rPr lang="en-US" altLang="zh-CN" sz="8800" dirty="0"/>
              <a:t>#</a:t>
            </a:r>
          </a:p>
          <a:p>
            <a:r>
              <a:rPr lang="en-US" altLang="zh-CN" sz="8800" dirty="0"/>
              <a:t>#</a:t>
            </a:r>
          </a:p>
          <a:p>
            <a:r>
              <a:rPr lang="en-US" altLang="zh-CN" sz="8800" dirty="0"/>
              <a:t>#</a:t>
            </a:r>
          </a:p>
          <a:p>
            <a:endParaRPr lang="zh-CN" altLang="en-US" sz="8800" dirty="0"/>
          </a:p>
        </p:txBody>
      </p:sp>
      <p:sp>
        <p:nvSpPr>
          <p:cNvPr id="2" name="圆角矩形 1"/>
          <p:cNvSpPr/>
          <p:nvPr/>
        </p:nvSpPr>
        <p:spPr>
          <a:xfrm>
            <a:off x="3719736" y="768619"/>
            <a:ext cx="4608512" cy="5328592"/>
          </a:xfrm>
          <a:prstGeom prst="round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2.22222E-6 L -4.44444E-6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499810" y="1192836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47528" y="1340769"/>
            <a:ext cx="11521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en-US" altLang="zh-CN" sz="11500" dirty="0"/>
              <a:t>##</a:t>
            </a:r>
            <a:endParaRPr lang="zh-CN" altLang="en-US" sz="11500" dirty="0"/>
          </a:p>
        </p:txBody>
      </p:sp>
      <p:pic>
        <p:nvPicPr>
          <p:cNvPr id="7" name="图片 6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10800000">
            <a:off x="9413590" y="5284180"/>
            <a:ext cx="988141" cy="1017640"/>
          </a:xfrm>
          <a:prstGeom prst="rect">
            <a:avLst/>
          </a:prstGeom>
        </p:spPr>
      </p:pic>
      <p:pic>
        <p:nvPicPr>
          <p:cNvPr id="8" name="图片 7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5400000">
            <a:off x="9413591" y="528205"/>
            <a:ext cx="988141" cy="1017640"/>
          </a:xfrm>
          <a:prstGeom prst="rect">
            <a:avLst/>
          </a:prstGeom>
        </p:spPr>
      </p:pic>
      <p:pic>
        <p:nvPicPr>
          <p:cNvPr id="9" name="图片 8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>
            <a:off x="3935761" y="500751"/>
            <a:ext cx="988141" cy="1017640"/>
          </a:xfrm>
          <a:prstGeom prst="rect">
            <a:avLst/>
          </a:prstGeom>
        </p:spPr>
      </p:pic>
      <p:pic>
        <p:nvPicPr>
          <p:cNvPr id="10" name="图片 9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16200000">
            <a:off x="3950511" y="5298930"/>
            <a:ext cx="988141" cy="101764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35760" y="531805"/>
            <a:ext cx="6480720" cy="5760640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0.35301 L 1.66667E-6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17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0.34884 L -2.77778E-7 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74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34468 L -2.77778E-7 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7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4676 L -4.44444E-6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73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5591944" y="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3935760" y="4077072"/>
            <a:ext cx="6480720" cy="2215373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10800000">
            <a:off x="9413590" y="5284180"/>
            <a:ext cx="988141" cy="1017640"/>
          </a:xfrm>
          <a:prstGeom prst="rect">
            <a:avLst/>
          </a:prstGeom>
        </p:spPr>
      </p:pic>
      <p:pic>
        <p:nvPicPr>
          <p:cNvPr id="9" name="图片 8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5400000">
            <a:off x="9428338" y="4062322"/>
            <a:ext cx="988141" cy="1017640"/>
          </a:xfrm>
          <a:prstGeom prst="rect">
            <a:avLst/>
          </a:prstGeom>
        </p:spPr>
      </p:pic>
      <p:pic>
        <p:nvPicPr>
          <p:cNvPr id="10" name="图片 9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>
            <a:off x="3935761" y="4077071"/>
            <a:ext cx="988141" cy="1017640"/>
          </a:xfrm>
          <a:prstGeom prst="rect">
            <a:avLst/>
          </a:prstGeom>
        </p:spPr>
      </p:pic>
      <p:pic>
        <p:nvPicPr>
          <p:cNvPr id="11" name="图片 10" descr="未命名-3.jpg"/>
          <p:cNvPicPr>
            <a:picLocks noChangeAspect="1"/>
          </p:cNvPicPr>
          <p:nvPr/>
        </p:nvPicPr>
        <p:blipFill rotWithShape="1">
          <a:blip r:embed="rId3"/>
          <a:srcRect l="20645" t="17837" r="68549" b="67324"/>
          <a:stretch>
            <a:fillRect/>
          </a:stretch>
        </p:blipFill>
        <p:spPr>
          <a:xfrm rot="16200000">
            <a:off x="3950511" y="5298930"/>
            <a:ext cx="988141" cy="1017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499810" y="1192836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19536" y="1052737"/>
            <a:ext cx="11521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en-US" altLang="zh-CN" sz="11500" dirty="0"/>
              <a:t>##</a:t>
            </a:r>
            <a:endParaRPr lang="zh-CN" altLang="en-US" sz="11500" dirty="0"/>
          </a:p>
        </p:txBody>
      </p:sp>
      <p:sp>
        <p:nvSpPr>
          <p:cNvPr id="3" name="TextBox 2"/>
          <p:cNvSpPr txBox="1"/>
          <p:nvPr/>
        </p:nvSpPr>
        <p:spPr>
          <a:xfrm>
            <a:off x="4923901" y="48615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#########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0.07285 L 1.66667E-6 -9.25069E-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36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77 0.07493 L -2.77778E-6 1.313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-37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21 -0.10314 L -2.77778E-7 -4.5420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5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8 -0.10523 L -4.44444E-6 4.0518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525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499810" y="1192836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75520" y="1167368"/>
            <a:ext cx="11521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en-US" altLang="zh-CN" sz="11500" dirty="0"/>
              <a:t>##</a:t>
            </a:r>
            <a:endParaRPr lang="zh-CN" altLang="en-US" sz="11500" dirty="0"/>
          </a:p>
        </p:txBody>
      </p:sp>
      <p:graphicFrame>
        <p:nvGraphicFramePr>
          <p:cNvPr id="2" name="图表 1"/>
          <p:cNvGraphicFramePr/>
          <p:nvPr/>
        </p:nvGraphicFramePr>
        <p:xfrm>
          <a:off x="4295800" y="140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2"/>
          <p:cNvSpPr/>
          <p:nvPr/>
        </p:nvSpPr>
        <p:spPr>
          <a:xfrm>
            <a:off x="3935760" y="4077072"/>
            <a:ext cx="6480720" cy="2215373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 rot="10800000">
            <a:off x="9413590" y="5284180"/>
            <a:ext cx="988141" cy="1017640"/>
          </a:xfrm>
          <a:prstGeom prst="rect">
            <a:avLst/>
          </a:prstGeom>
        </p:spPr>
      </p:pic>
      <p:pic>
        <p:nvPicPr>
          <p:cNvPr id="15" name="图片 14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 rot="5400000">
            <a:off x="9428338" y="4062322"/>
            <a:ext cx="988141" cy="1017640"/>
          </a:xfrm>
          <a:prstGeom prst="rect">
            <a:avLst/>
          </a:prstGeom>
        </p:spPr>
      </p:pic>
      <p:pic>
        <p:nvPicPr>
          <p:cNvPr id="16" name="图片 15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>
            <a:off x="3935761" y="4077071"/>
            <a:ext cx="988141" cy="1017640"/>
          </a:xfrm>
          <a:prstGeom prst="rect">
            <a:avLst/>
          </a:prstGeom>
        </p:spPr>
      </p:pic>
      <p:pic>
        <p:nvPicPr>
          <p:cNvPr id="17" name="图片 16" descr="未命名-3.jpg"/>
          <p:cNvPicPr>
            <a:picLocks noChangeAspect="1"/>
          </p:cNvPicPr>
          <p:nvPr/>
        </p:nvPicPr>
        <p:blipFill rotWithShape="1">
          <a:blip r:embed="rId4"/>
          <a:srcRect l="20645" t="17837" r="68549" b="67324"/>
          <a:stretch>
            <a:fillRect/>
          </a:stretch>
        </p:blipFill>
        <p:spPr>
          <a:xfrm rot="16200000">
            <a:off x="3950511" y="5298930"/>
            <a:ext cx="988141" cy="10176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3901" y="48615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#########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11 0.07285 L 1.66667E-6 -9.25069E-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36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77 0.07493 L -2.77778E-6 1.313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-37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21 -0.10314 L -2.77778E-7 -4.5420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515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8 -0.10523 L -4.44444E-6 4.051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5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5767" y="1412777"/>
            <a:ext cx="6488545" cy="40351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499810" y="1192836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19536" y="1140848"/>
            <a:ext cx="1152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en-US" altLang="zh-CN" sz="7200" dirty="0"/>
              <a:t>#</a:t>
            </a:r>
          </a:p>
          <a:p>
            <a:r>
              <a:rPr lang="en-US" altLang="zh-CN" sz="7200" dirty="0"/>
              <a:t>#</a:t>
            </a:r>
          </a:p>
          <a:p>
            <a:r>
              <a:rPr lang="en-US" altLang="zh-CN" sz="7200" dirty="0"/>
              <a:t>#</a:t>
            </a:r>
          </a:p>
          <a:p>
            <a:r>
              <a:rPr lang="en-US" altLang="zh-CN" sz="7200" dirty="0"/>
              <a:t>#</a:t>
            </a:r>
            <a:endParaRPr lang="zh-CN" altLang="en-US" sz="7200" dirty="0"/>
          </a:p>
        </p:txBody>
      </p:sp>
      <p:pic>
        <p:nvPicPr>
          <p:cNvPr id="7" name="图片 6" descr="未命名-5.jpg"/>
          <p:cNvPicPr>
            <a:picLocks noChangeAspect="1"/>
          </p:cNvPicPr>
          <p:nvPr/>
        </p:nvPicPr>
        <p:blipFill rotWithShape="1">
          <a:blip r:embed="rId3"/>
          <a:srcRect l="-42" b="86438"/>
          <a:stretch>
            <a:fillRect/>
          </a:stretch>
        </p:blipFill>
        <p:spPr>
          <a:xfrm>
            <a:off x="3855927" y="1298243"/>
            <a:ext cx="6588224" cy="930097"/>
          </a:xfrm>
          <a:prstGeom prst="rect">
            <a:avLst/>
          </a:prstGeom>
        </p:spPr>
      </p:pic>
      <p:pic>
        <p:nvPicPr>
          <p:cNvPr id="8" name="图片 7" descr="未命名-5.jpg"/>
          <p:cNvPicPr>
            <a:picLocks noChangeAspect="1"/>
          </p:cNvPicPr>
          <p:nvPr/>
        </p:nvPicPr>
        <p:blipFill rotWithShape="1">
          <a:blip r:embed="rId3"/>
          <a:srcRect l="1692" t="98615" r="26286" b="718"/>
          <a:stretch>
            <a:fillRect/>
          </a:stretch>
        </p:blipFill>
        <p:spPr>
          <a:xfrm>
            <a:off x="3855928" y="5231897"/>
            <a:ext cx="6585567" cy="432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6040" y="32456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视频文件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8149 L 4.44444E-6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20995 L 4.44444E-6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3"/>
          <a:stretch>
            <a:fillRect/>
          </a:stretch>
        </p:blipFill>
        <p:spPr>
          <a:xfrm>
            <a:off x="499810" y="1192836"/>
            <a:ext cx="3127485" cy="44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35560" y="1166843"/>
            <a:ext cx="1152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1">
                <a:latin typeface="方正字迹-童体毛笔字体" pitchFamily="2" charset="-122"/>
                <a:ea typeface="方正字迹-童体毛笔字体" pitchFamily="2" charset="-122"/>
              </a:defRPr>
            </a:lvl1pPr>
          </a:lstStyle>
          <a:p>
            <a:r>
              <a:rPr lang="en-US" altLang="zh-CN" sz="7200" dirty="0"/>
              <a:t>#</a:t>
            </a:r>
          </a:p>
          <a:p>
            <a:r>
              <a:rPr lang="en-US" altLang="zh-CN" sz="7200" dirty="0"/>
              <a:t>#</a:t>
            </a:r>
          </a:p>
          <a:p>
            <a:r>
              <a:rPr lang="en-US" altLang="zh-CN" sz="7200" dirty="0"/>
              <a:t>#</a:t>
            </a:r>
          </a:p>
          <a:p>
            <a:r>
              <a:rPr lang="en-US" altLang="zh-CN" sz="7200" dirty="0"/>
              <a:t>#</a:t>
            </a:r>
            <a:endParaRPr lang="zh-CN" altLang="en-US" sz="7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59">
            <a:off x="4734312" y="686056"/>
            <a:ext cx="3038475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436">
            <a:off x="5174034" y="1562193"/>
            <a:ext cx="4857750" cy="3238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576">
            <a:off x="4817136" y="2869505"/>
            <a:ext cx="3475117" cy="34890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宽屏</PresentationFormat>
  <Paragraphs>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方正字迹-童体毛笔字体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52</cp:revision>
  <dcterms:created xsi:type="dcterms:W3CDTF">2011-10-30T12:59:00Z</dcterms:created>
  <dcterms:modified xsi:type="dcterms:W3CDTF">2021-01-04T14:26:14Z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