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63" r:id="rId5"/>
    <p:sldId id="264" r:id="rId6"/>
    <p:sldId id="265" r:id="rId7"/>
    <p:sldId id="266" r:id="rId8"/>
    <p:sldId id="260" r:id="rId9"/>
    <p:sldId id="268" r:id="rId10"/>
    <p:sldId id="269" r:id="rId11"/>
    <p:sldId id="270" r:id="rId12"/>
    <p:sldId id="271" r:id="rId13"/>
    <p:sldId id="261" r:id="rId14"/>
    <p:sldId id="273" r:id="rId15"/>
    <p:sldId id="274" r:id="rId16"/>
    <p:sldId id="275" r:id="rId17"/>
    <p:sldId id="276" r:id="rId18"/>
    <p:sldId id="262" r:id="rId19"/>
    <p:sldId id="278" r:id="rId20"/>
    <p:sldId id="279" r:id="rId21"/>
    <p:sldId id="280" r:id="rId22"/>
    <p:sldId id="281" r:id="rId23"/>
    <p:sldId id="257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A52D7-37C7-4B7E-BB41-86D5B57F0E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F094-A864-49B8-A335-02B1F339D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423F7-8EC3-46E9-B63C-F168B82A0C0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41DF5-0047-43F7-9CDA-61D0F256290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423F7-8EC3-46E9-B63C-F168B82A0C0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1CA5F-10A1-42FA-B65D-81C2825D57A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423F7-8EC3-46E9-B63C-F168B82A0C0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70D04-1D75-4474-B61F-5198CD482D6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423F7-8EC3-46E9-B63C-F168B82A0C0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BC738-3C58-4C83-AA02-38425C97909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423F7-8EC3-46E9-B63C-F168B82A0C0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C484B-9F8B-4DED-BF49-46792C5EC9C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423F7-8EC3-46E9-B63C-F168B82A0C0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AA2FA-5086-425E-87D0-A92AC5FEA78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423F7-8EC3-46E9-B63C-F168B82A0C0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ED41A-DC69-4FB6-8802-B091AB97170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423F7-8EC3-46E9-B63C-F168B82A0C0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86B75-13C2-4541-847C-E4684802265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423F7-8EC3-46E9-B63C-F168B82A0C0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7D9D8-2F79-49CC-8215-262C686D35F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423F7-8EC3-46E9-B63C-F168B82A0C0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BB620-E753-4B10-87ED-9EA45797A8A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423F7-8EC3-46E9-B63C-F168B82A0C0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FE65D-B6FE-4E71-ABAA-CA4873DF341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1F423F7-8EC3-46E9-B63C-F168B82A0C0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CD2B8A-7B0A-4A31-81E5-55E72F85B13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25" y="-11113"/>
            <a:ext cx="122142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0638" y="4548188"/>
            <a:ext cx="122475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3" y="1676400"/>
            <a:ext cx="2962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93900" y="2414588"/>
            <a:ext cx="22050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56825" y="187325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67950" y="1873250"/>
            <a:ext cx="11811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文本框 10"/>
          <p:cNvSpPr>
            <a:spLocks noChangeArrowheads="1"/>
          </p:cNvSpPr>
          <p:nvPr/>
        </p:nvSpPr>
        <p:spPr bwMode="auto">
          <a:xfrm>
            <a:off x="3319463" y="1833563"/>
            <a:ext cx="6292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6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文化传承</a:t>
            </a:r>
            <a:r>
              <a:rPr lang="en-US" sz="6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6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模版</a:t>
            </a:r>
            <a:endParaRPr lang="zh-CN" altLang="en-US"/>
          </a:p>
        </p:txBody>
      </p:sp>
      <p:sp>
        <p:nvSpPr>
          <p:cNvPr id="3081" name="文本框 11"/>
          <p:cNvSpPr>
            <a:spLocks noChangeArrowheads="1"/>
          </p:cNvSpPr>
          <p:nvPr/>
        </p:nvSpPr>
        <p:spPr bwMode="auto">
          <a:xfrm>
            <a:off x="3641725" y="2849563"/>
            <a:ext cx="564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606C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LOREM IPSUM DOLOR SIT AMET CONSECTETUER</a:t>
            </a:r>
            <a:endParaRPr lang="zh-CN" altLang="en-US"/>
          </a:p>
        </p:txBody>
      </p:sp>
      <p:sp>
        <p:nvSpPr>
          <p:cNvPr id="3082" name="矩形 8"/>
          <p:cNvSpPr>
            <a:spLocks noChangeArrowheads="1"/>
          </p:cNvSpPr>
          <p:nvPr/>
        </p:nvSpPr>
        <p:spPr bwMode="auto">
          <a:xfrm>
            <a:off x="4538663" y="3278188"/>
            <a:ext cx="1697037" cy="396875"/>
          </a:xfrm>
          <a:prstGeom prst="rect">
            <a:avLst/>
          </a:pr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rgbClr val="F0ED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汇报人：xiao</a:t>
            </a:r>
          </a:p>
        </p:txBody>
      </p:sp>
      <p:sp>
        <p:nvSpPr>
          <p:cNvPr id="3083" name="矩形 9"/>
          <p:cNvSpPr>
            <a:spLocks noChangeArrowheads="1"/>
          </p:cNvSpPr>
          <p:nvPr/>
        </p:nvSpPr>
        <p:spPr bwMode="auto">
          <a:xfrm>
            <a:off x="6692900" y="3278188"/>
            <a:ext cx="1616075" cy="400050"/>
          </a:xfrm>
          <a:prstGeom prst="rect">
            <a:avLst/>
          </a:pr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rgbClr val="F0ED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时间：</a:t>
            </a:r>
            <a:r>
              <a:rPr lang="en-US" sz="2000">
                <a:solidFill>
                  <a:srgbClr val="F0ED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zh-CN" altLang="en-US" sz="2000">
              <a:solidFill>
                <a:srgbClr val="F0ED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4" name="直接连接符 14"/>
          <p:cNvSpPr>
            <a:spLocks noChangeShapeType="1"/>
          </p:cNvSpPr>
          <p:nvPr/>
        </p:nvSpPr>
        <p:spPr bwMode="auto">
          <a:xfrm>
            <a:off x="3411538" y="2854325"/>
            <a:ext cx="6108700" cy="0"/>
          </a:xfrm>
          <a:prstGeom prst="line">
            <a:avLst/>
          </a:prstGeom>
          <a:noFill/>
          <a:ln w="6350" cap="flat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5" name="矩形 15"/>
          <p:cNvSpPr>
            <a:spLocks noChangeArrowheads="1"/>
          </p:cNvSpPr>
          <p:nvPr/>
        </p:nvSpPr>
        <p:spPr bwMode="auto">
          <a:xfrm>
            <a:off x="1041400" y="444500"/>
            <a:ext cx="35750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800" b="1" dirty="0">
                <a:solidFill>
                  <a:srgbClr val="6F2F35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中国风</a:t>
            </a:r>
            <a:endParaRPr lang="zh-CN" altLang="en-US" sz="8800" dirty="0">
              <a:solidFill>
                <a:srgbClr val="6F2F35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表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1214438"/>
            <a:ext cx="90678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矩形 117"/>
          <p:cNvSpPr>
            <a:spLocks noChangeArrowheads="1"/>
          </p:cNvSpPr>
          <p:nvPr/>
        </p:nvSpPr>
        <p:spPr bwMode="auto">
          <a:xfrm>
            <a:off x="1831975" y="4467225"/>
            <a:ext cx="20304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14341" name="矩形 124"/>
          <p:cNvSpPr>
            <a:spLocks noChangeArrowheads="1"/>
          </p:cNvSpPr>
          <p:nvPr/>
        </p:nvSpPr>
        <p:spPr bwMode="auto">
          <a:xfrm>
            <a:off x="1831975" y="4979988"/>
            <a:ext cx="85439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  <a:p>
            <a:endParaRPr lang="zh-CN" altLang="en-US" sz="1600">
              <a:solidFill>
                <a:srgbClr val="263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2" name="矩形 13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3" name="矩形 14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14344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45" name="文本框 16"/>
          <p:cNvSpPr>
            <a:spLocks noChangeArrowheads="1"/>
          </p:cNvSpPr>
          <p:nvPr/>
        </p:nvSpPr>
        <p:spPr bwMode="auto">
          <a:xfrm>
            <a:off x="355600" y="793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reeform 5"/>
          <p:cNvSpPr>
            <a:spLocks noChangeArrowheads="1"/>
          </p:cNvSpPr>
          <p:nvPr/>
        </p:nvSpPr>
        <p:spPr bwMode="auto">
          <a:xfrm rot="10800000">
            <a:off x="6702425" y="2384425"/>
            <a:ext cx="266700" cy="438150"/>
          </a:xfrm>
          <a:prstGeom prst="triangle">
            <a:avLst>
              <a:gd name="adj" fmla="val 50000"/>
            </a:avLst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4" name="Freeform 6"/>
          <p:cNvSpPr>
            <a:spLocks noChangeArrowheads="1"/>
          </p:cNvSpPr>
          <p:nvPr/>
        </p:nvSpPr>
        <p:spPr bwMode="auto">
          <a:xfrm rot="10800000">
            <a:off x="1658938" y="3175000"/>
            <a:ext cx="276225" cy="425450"/>
          </a:xfrm>
          <a:prstGeom prst="triangle">
            <a:avLst>
              <a:gd name="adj" fmla="val 50000"/>
            </a:avLst>
          </a:pr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Freeform 7"/>
          <p:cNvSpPr>
            <a:spLocks noChangeArrowheads="1"/>
          </p:cNvSpPr>
          <p:nvPr/>
        </p:nvSpPr>
        <p:spPr bwMode="auto">
          <a:xfrm rot="10800000">
            <a:off x="3087688" y="2533650"/>
            <a:ext cx="277812" cy="438150"/>
          </a:xfrm>
          <a:prstGeom prst="triangle">
            <a:avLst>
              <a:gd name="adj" fmla="val 50000"/>
            </a:avLst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66" name="Freeform 8"/>
          <p:cNvSpPr>
            <a:spLocks noEditPoints="1" noChangeArrowheads="1"/>
          </p:cNvSpPr>
          <p:nvPr/>
        </p:nvSpPr>
        <p:spPr bwMode="auto">
          <a:xfrm>
            <a:off x="3238500" y="4362450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5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5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7" name="Freeform 9"/>
          <p:cNvSpPr>
            <a:spLocks noEditPoints="1" noChangeArrowheads="1"/>
          </p:cNvSpPr>
          <p:nvPr/>
        </p:nvSpPr>
        <p:spPr bwMode="auto">
          <a:xfrm>
            <a:off x="5640388" y="4238625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8" name="Freeform 10"/>
          <p:cNvSpPr>
            <a:spLocks noEditPoints="1" noChangeArrowheads="1"/>
          </p:cNvSpPr>
          <p:nvPr/>
        </p:nvSpPr>
        <p:spPr bwMode="auto">
          <a:xfrm>
            <a:off x="1366838" y="4714875"/>
            <a:ext cx="254000" cy="247650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5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9" name="Freeform 11"/>
          <p:cNvSpPr>
            <a:spLocks noEditPoints="1" noChangeArrowheads="1"/>
          </p:cNvSpPr>
          <p:nvPr/>
        </p:nvSpPr>
        <p:spPr bwMode="auto">
          <a:xfrm>
            <a:off x="2428875" y="3987800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70" name="Freeform 12"/>
          <p:cNvSpPr>
            <a:spLocks noEditPoints="1" noChangeArrowheads="1"/>
          </p:cNvSpPr>
          <p:nvPr/>
        </p:nvSpPr>
        <p:spPr bwMode="auto">
          <a:xfrm>
            <a:off x="4465638" y="3848100"/>
            <a:ext cx="252412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5 h 20"/>
              <a:gd name="T16" fmla="*/ 16 w 20"/>
              <a:gd name="T17" fmla="*/ 10 h 20"/>
              <a:gd name="T18" fmla="*/ 10 w 20"/>
              <a:gd name="T19" fmla="*/ 4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6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71" name="Freeform 13"/>
          <p:cNvSpPr>
            <a:spLocks noEditPoints="1" noChangeArrowheads="1"/>
          </p:cNvSpPr>
          <p:nvPr/>
        </p:nvSpPr>
        <p:spPr bwMode="auto">
          <a:xfrm>
            <a:off x="6702425" y="2847975"/>
            <a:ext cx="266700" cy="250825"/>
          </a:xfrm>
          <a:custGeom>
            <a:avLst/>
            <a:gdLst>
              <a:gd name="T0" fmla="*/ 11 w 21"/>
              <a:gd name="T1" fmla="*/ 20 h 20"/>
              <a:gd name="T2" fmla="*/ 0 w 21"/>
              <a:gd name="T3" fmla="*/ 10 h 20"/>
              <a:gd name="T4" fmla="*/ 11 w 21"/>
              <a:gd name="T5" fmla="*/ 0 h 20"/>
              <a:gd name="T6" fmla="*/ 21 w 21"/>
              <a:gd name="T7" fmla="*/ 10 h 20"/>
              <a:gd name="T8" fmla="*/ 11 w 21"/>
              <a:gd name="T9" fmla="*/ 20 h 20"/>
              <a:gd name="T10" fmla="*/ 11 w 21"/>
              <a:gd name="T11" fmla="*/ 4 h 20"/>
              <a:gd name="T12" fmla="*/ 5 w 21"/>
              <a:gd name="T13" fmla="*/ 10 h 20"/>
              <a:gd name="T14" fmla="*/ 11 w 21"/>
              <a:gd name="T15" fmla="*/ 16 h 20"/>
              <a:gd name="T16" fmla="*/ 16 w 21"/>
              <a:gd name="T17" fmla="*/ 10 h 20"/>
              <a:gd name="T18" fmla="*/ 11 w 21"/>
              <a:gd name="T19" fmla="*/ 4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0"/>
              <a:gd name="T32" fmla="*/ 21 w 21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0">
                <a:moveTo>
                  <a:pt x="11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6" y="0"/>
                  <a:pt x="21" y="5"/>
                  <a:pt x="21" y="10"/>
                </a:cubicBezTo>
                <a:cubicBezTo>
                  <a:pt x="21" y="16"/>
                  <a:pt x="16" y="20"/>
                  <a:pt x="11" y="20"/>
                </a:cubicBezTo>
                <a:close/>
                <a:moveTo>
                  <a:pt x="11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1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1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72" name="Freeform 14"/>
          <p:cNvSpPr>
            <a:spLocks noChangeArrowheads="1"/>
          </p:cNvSpPr>
          <p:nvPr/>
        </p:nvSpPr>
        <p:spPr bwMode="auto">
          <a:xfrm>
            <a:off x="911225" y="4889500"/>
            <a:ext cx="519113" cy="612775"/>
          </a:xfrm>
          <a:custGeom>
            <a:avLst/>
            <a:gdLst>
              <a:gd name="T0" fmla="*/ 18 w 370"/>
              <a:gd name="T1" fmla="*/ 444 h 444"/>
              <a:gd name="T2" fmla="*/ 0 w 370"/>
              <a:gd name="T3" fmla="*/ 425 h 444"/>
              <a:gd name="T4" fmla="*/ 352 w 370"/>
              <a:gd name="T5" fmla="*/ 0 h 444"/>
              <a:gd name="T6" fmla="*/ 370 w 370"/>
              <a:gd name="T7" fmla="*/ 18 h 444"/>
              <a:gd name="T8" fmla="*/ 18 w 370"/>
              <a:gd name="T9" fmla="*/ 444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0"/>
              <a:gd name="T16" fmla="*/ 0 h 444"/>
              <a:gd name="T17" fmla="*/ 370 w 370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0" h="444">
                <a:moveTo>
                  <a:pt x="18" y="444"/>
                </a:moveTo>
                <a:lnTo>
                  <a:pt x="0" y="425"/>
                </a:lnTo>
                <a:lnTo>
                  <a:pt x="352" y="0"/>
                </a:lnTo>
                <a:lnTo>
                  <a:pt x="370" y="18"/>
                </a:lnTo>
                <a:lnTo>
                  <a:pt x="18" y="44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73" name="Freeform 15"/>
          <p:cNvSpPr>
            <a:spLocks noChangeArrowheads="1"/>
          </p:cNvSpPr>
          <p:nvPr/>
        </p:nvSpPr>
        <p:spPr bwMode="auto">
          <a:xfrm>
            <a:off x="1570038" y="4137025"/>
            <a:ext cx="898525" cy="638175"/>
          </a:xfrm>
          <a:custGeom>
            <a:avLst/>
            <a:gdLst>
              <a:gd name="T0" fmla="*/ 18 w 641"/>
              <a:gd name="T1" fmla="*/ 462 h 462"/>
              <a:gd name="T2" fmla="*/ 0 w 641"/>
              <a:gd name="T3" fmla="*/ 444 h 462"/>
              <a:gd name="T4" fmla="*/ 631 w 641"/>
              <a:gd name="T5" fmla="*/ 0 h 462"/>
              <a:gd name="T6" fmla="*/ 641 w 641"/>
              <a:gd name="T7" fmla="*/ 18 h 462"/>
              <a:gd name="T8" fmla="*/ 18 w 641"/>
              <a:gd name="T9" fmla="*/ 462 h 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1"/>
              <a:gd name="T16" fmla="*/ 0 h 462"/>
              <a:gd name="T17" fmla="*/ 641 w 641"/>
              <a:gd name="T18" fmla="*/ 462 h 4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1" h="462">
                <a:moveTo>
                  <a:pt x="18" y="462"/>
                </a:moveTo>
                <a:lnTo>
                  <a:pt x="0" y="444"/>
                </a:lnTo>
                <a:lnTo>
                  <a:pt x="631" y="0"/>
                </a:lnTo>
                <a:lnTo>
                  <a:pt x="641" y="18"/>
                </a:lnTo>
                <a:lnTo>
                  <a:pt x="18" y="46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74" name="Freeform 16"/>
          <p:cNvSpPr>
            <a:spLocks noChangeArrowheads="1"/>
          </p:cNvSpPr>
          <p:nvPr/>
        </p:nvSpPr>
        <p:spPr bwMode="auto">
          <a:xfrm>
            <a:off x="2644775" y="4111625"/>
            <a:ext cx="631825" cy="415925"/>
          </a:xfrm>
          <a:custGeom>
            <a:avLst/>
            <a:gdLst>
              <a:gd name="T0" fmla="*/ 442 w 451"/>
              <a:gd name="T1" fmla="*/ 299 h 299"/>
              <a:gd name="T2" fmla="*/ 0 w 451"/>
              <a:gd name="T3" fmla="*/ 27 h 299"/>
              <a:gd name="T4" fmla="*/ 9 w 451"/>
              <a:gd name="T5" fmla="*/ 0 h 299"/>
              <a:gd name="T6" fmla="*/ 451 w 451"/>
              <a:gd name="T7" fmla="*/ 272 h 299"/>
              <a:gd name="T8" fmla="*/ 442 w 451"/>
              <a:gd name="T9" fmla="*/ 299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1"/>
              <a:gd name="T16" fmla="*/ 0 h 299"/>
              <a:gd name="T17" fmla="*/ 451 w 451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1" h="299">
                <a:moveTo>
                  <a:pt x="442" y="299"/>
                </a:moveTo>
                <a:lnTo>
                  <a:pt x="0" y="27"/>
                </a:lnTo>
                <a:lnTo>
                  <a:pt x="9" y="0"/>
                </a:lnTo>
                <a:lnTo>
                  <a:pt x="451" y="272"/>
                </a:lnTo>
                <a:lnTo>
                  <a:pt x="442" y="299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75" name="Freeform 17"/>
          <p:cNvSpPr>
            <a:spLocks noChangeArrowheads="1"/>
          </p:cNvSpPr>
          <p:nvPr/>
        </p:nvSpPr>
        <p:spPr bwMode="auto">
          <a:xfrm>
            <a:off x="3454400" y="3975100"/>
            <a:ext cx="1049338" cy="539750"/>
          </a:xfrm>
          <a:custGeom>
            <a:avLst/>
            <a:gdLst>
              <a:gd name="T0" fmla="*/ 9 w 749"/>
              <a:gd name="T1" fmla="*/ 389 h 389"/>
              <a:gd name="T2" fmla="*/ 0 w 749"/>
              <a:gd name="T3" fmla="*/ 362 h 389"/>
              <a:gd name="T4" fmla="*/ 740 w 749"/>
              <a:gd name="T5" fmla="*/ 0 h 389"/>
              <a:gd name="T6" fmla="*/ 749 w 749"/>
              <a:gd name="T7" fmla="*/ 27 h 389"/>
              <a:gd name="T8" fmla="*/ 9 w 749"/>
              <a:gd name="T9" fmla="*/ 389 h 3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9"/>
              <a:gd name="T16" fmla="*/ 0 h 389"/>
              <a:gd name="T17" fmla="*/ 749 w 749"/>
              <a:gd name="T18" fmla="*/ 389 h 3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9" h="389">
                <a:moveTo>
                  <a:pt x="9" y="389"/>
                </a:moveTo>
                <a:lnTo>
                  <a:pt x="0" y="362"/>
                </a:lnTo>
                <a:lnTo>
                  <a:pt x="740" y="0"/>
                </a:lnTo>
                <a:lnTo>
                  <a:pt x="749" y="27"/>
                </a:lnTo>
                <a:lnTo>
                  <a:pt x="9" y="389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76" name="Freeform 18"/>
          <p:cNvSpPr>
            <a:spLocks noChangeArrowheads="1"/>
          </p:cNvSpPr>
          <p:nvPr/>
        </p:nvSpPr>
        <p:spPr bwMode="auto">
          <a:xfrm>
            <a:off x="4679950" y="3975100"/>
            <a:ext cx="998538" cy="438150"/>
          </a:xfrm>
          <a:custGeom>
            <a:avLst/>
            <a:gdLst>
              <a:gd name="T0" fmla="*/ 704 w 713"/>
              <a:gd name="T1" fmla="*/ 316 h 316"/>
              <a:gd name="T2" fmla="*/ 0 w 713"/>
              <a:gd name="T3" fmla="*/ 18 h 316"/>
              <a:gd name="T4" fmla="*/ 9 w 713"/>
              <a:gd name="T5" fmla="*/ 0 h 316"/>
              <a:gd name="T6" fmla="*/ 713 w 713"/>
              <a:gd name="T7" fmla="*/ 289 h 316"/>
              <a:gd name="T8" fmla="*/ 704 w 713"/>
              <a:gd name="T9" fmla="*/ 316 h 3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3"/>
              <a:gd name="T16" fmla="*/ 0 h 316"/>
              <a:gd name="T17" fmla="*/ 713 w 713"/>
              <a:gd name="T18" fmla="*/ 316 h 3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3" h="316">
                <a:moveTo>
                  <a:pt x="704" y="316"/>
                </a:moveTo>
                <a:lnTo>
                  <a:pt x="0" y="18"/>
                </a:lnTo>
                <a:lnTo>
                  <a:pt x="9" y="0"/>
                </a:lnTo>
                <a:lnTo>
                  <a:pt x="713" y="289"/>
                </a:lnTo>
                <a:lnTo>
                  <a:pt x="704" y="316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77" name="Freeform 19"/>
          <p:cNvSpPr>
            <a:spLocks noChangeArrowheads="1"/>
          </p:cNvSpPr>
          <p:nvPr/>
        </p:nvSpPr>
        <p:spPr bwMode="auto">
          <a:xfrm>
            <a:off x="5830888" y="3022600"/>
            <a:ext cx="973137" cy="1314450"/>
          </a:xfrm>
          <a:custGeom>
            <a:avLst/>
            <a:gdLst>
              <a:gd name="T0" fmla="*/ 27 w 695"/>
              <a:gd name="T1" fmla="*/ 950 h 950"/>
              <a:gd name="T2" fmla="*/ 0 w 695"/>
              <a:gd name="T3" fmla="*/ 941 h 950"/>
              <a:gd name="T4" fmla="*/ 677 w 695"/>
              <a:gd name="T5" fmla="*/ 0 h 950"/>
              <a:gd name="T6" fmla="*/ 695 w 695"/>
              <a:gd name="T7" fmla="*/ 18 h 950"/>
              <a:gd name="T8" fmla="*/ 27 w 695"/>
              <a:gd name="T9" fmla="*/ 950 h 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5"/>
              <a:gd name="T16" fmla="*/ 0 h 950"/>
              <a:gd name="T17" fmla="*/ 695 w 695"/>
              <a:gd name="T18" fmla="*/ 950 h 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5" h="950">
                <a:moveTo>
                  <a:pt x="27" y="950"/>
                </a:moveTo>
                <a:lnTo>
                  <a:pt x="0" y="941"/>
                </a:lnTo>
                <a:lnTo>
                  <a:pt x="677" y="0"/>
                </a:lnTo>
                <a:lnTo>
                  <a:pt x="695" y="18"/>
                </a:lnTo>
                <a:lnTo>
                  <a:pt x="27" y="95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78" name="Freeform 20"/>
          <p:cNvSpPr>
            <a:spLocks noEditPoints="1" noChangeArrowheads="1"/>
          </p:cNvSpPr>
          <p:nvPr/>
        </p:nvSpPr>
        <p:spPr bwMode="auto">
          <a:xfrm>
            <a:off x="1671638" y="3698875"/>
            <a:ext cx="252412" cy="263525"/>
          </a:xfrm>
          <a:custGeom>
            <a:avLst/>
            <a:gdLst>
              <a:gd name="T0" fmla="*/ 126075 w 20"/>
              <a:gd name="T1" fmla="*/ 262968 h 21"/>
              <a:gd name="T2" fmla="*/ 0 w 20"/>
              <a:gd name="T3" fmla="*/ 137745 h 21"/>
              <a:gd name="T4" fmla="*/ 126075 w 20"/>
              <a:gd name="T5" fmla="*/ 0 h 21"/>
              <a:gd name="T6" fmla="*/ 252150 w 20"/>
              <a:gd name="T7" fmla="*/ 137745 h 21"/>
              <a:gd name="T8" fmla="*/ 126075 w 20"/>
              <a:gd name="T9" fmla="*/ 262968 h 21"/>
              <a:gd name="T10" fmla="*/ 126075 w 20"/>
              <a:gd name="T11" fmla="*/ 62611 h 21"/>
              <a:gd name="T12" fmla="*/ 50430 w 20"/>
              <a:gd name="T13" fmla="*/ 137745 h 21"/>
              <a:gd name="T14" fmla="*/ 126075 w 20"/>
              <a:gd name="T15" fmla="*/ 200357 h 21"/>
              <a:gd name="T16" fmla="*/ 201720 w 20"/>
              <a:gd name="T17" fmla="*/ 137745 h 21"/>
              <a:gd name="T18" fmla="*/ 126075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1"/>
              <a:gd name="T32" fmla="*/ 20 w 20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1">
                <a:moveTo>
                  <a:pt x="10" y="21"/>
                </a:move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1"/>
                </a:cubicBezTo>
                <a:cubicBezTo>
                  <a:pt x="20" y="16"/>
                  <a:pt x="16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1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1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79" name="Freeform 21"/>
          <p:cNvSpPr>
            <a:spLocks noEditPoints="1" noChangeArrowheads="1"/>
          </p:cNvSpPr>
          <p:nvPr/>
        </p:nvSpPr>
        <p:spPr bwMode="auto">
          <a:xfrm>
            <a:off x="2303463" y="4625975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0" name="Freeform 22"/>
          <p:cNvSpPr>
            <a:spLocks noEditPoints="1" noChangeArrowheads="1"/>
          </p:cNvSpPr>
          <p:nvPr/>
        </p:nvSpPr>
        <p:spPr bwMode="auto">
          <a:xfrm>
            <a:off x="3187700" y="3409950"/>
            <a:ext cx="252413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1" name="Freeform 23"/>
          <p:cNvSpPr>
            <a:spLocks noEditPoints="1" noChangeArrowheads="1"/>
          </p:cNvSpPr>
          <p:nvPr/>
        </p:nvSpPr>
        <p:spPr bwMode="auto">
          <a:xfrm>
            <a:off x="4124325" y="4225925"/>
            <a:ext cx="252413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2" name="Freeform 24"/>
          <p:cNvSpPr>
            <a:spLocks noEditPoints="1" noChangeArrowheads="1"/>
          </p:cNvSpPr>
          <p:nvPr/>
        </p:nvSpPr>
        <p:spPr bwMode="auto">
          <a:xfrm>
            <a:off x="5173663" y="3448050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3" name="Freeform 25"/>
          <p:cNvSpPr>
            <a:spLocks noEditPoints="1" noChangeArrowheads="1"/>
          </p:cNvSpPr>
          <p:nvPr/>
        </p:nvSpPr>
        <p:spPr bwMode="auto">
          <a:xfrm>
            <a:off x="6551613" y="3800475"/>
            <a:ext cx="252412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4" name="Freeform 26"/>
          <p:cNvSpPr>
            <a:spLocks noChangeArrowheads="1"/>
          </p:cNvSpPr>
          <p:nvPr/>
        </p:nvSpPr>
        <p:spPr bwMode="auto">
          <a:xfrm>
            <a:off x="898525" y="3898900"/>
            <a:ext cx="847725" cy="1127125"/>
          </a:xfrm>
          <a:custGeom>
            <a:avLst/>
            <a:gdLst>
              <a:gd name="T0" fmla="*/ 37823 w 605"/>
              <a:gd name="T1" fmla="*/ 1127996 h 815"/>
              <a:gd name="T2" fmla="*/ 0 w 605"/>
              <a:gd name="T3" fmla="*/ 1103083 h 815"/>
              <a:gd name="T4" fmla="*/ 822291 w 605"/>
              <a:gd name="T5" fmla="*/ 0 h 815"/>
              <a:gd name="T6" fmla="*/ 847506 w 605"/>
              <a:gd name="T7" fmla="*/ 24913 h 815"/>
              <a:gd name="T8" fmla="*/ 37823 w 605"/>
              <a:gd name="T9" fmla="*/ 1127996 h 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"/>
              <a:gd name="T16" fmla="*/ 0 h 815"/>
              <a:gd name="T17" fmla="*/ 605 w 605"/>
              <a:gd name="T18" fmla="*/ 815 h 8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" h="815">
                <a:moveTo>
                  <a:pt x="27" y="815"/>
                </a:moveTo>
                <a:lnTo>
                  <a:pt x="0" y="797"/>
                </a:lnTo>
                <a:lnTo>
                  <a:pt x="587" y="0"/>
                </a:lnTo>
                <a:lnTo>
                  <a:pt x="605" y="18"/>
                </a:lnTo>
                <a:lnTo>
                  <a:pt x="27" y="815"/>
                </a:ln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5" name="Freeform 27"/>
          <p:cNvSpPr>
            <a:spLocks noChangeArrowheads="1"/>
          </p:cNvSpPr>
          <p:nvPr/>
        </p:nvSpPr>
        <p:spPr bwMode="auto">
          <a:xfrm>
            <a:off x="1873250" y="3860800"/>
            <a:ext cx="504825" cy="828675"/>
          </a:xfrm>
          <a:custGeom>
            <a:avLst/>
            <a:gdLst>
              <a:gd name="T0" fmla="*/ 467879 w 361"/>
              <a:gd name="T1" fmla="*/ 826275 h 597"/>
              <a:gd name="T2" fmla="*/ 0 w 361"/>
              <a:gd name="T3" fmla="*/ 24913 h 597"/>
              <a:gd name="T4" fmla="*/ 37823 w 361"/>
              <a:gd name="T5" fmla="*/ 0 h 597"/>
              <a:gd name="T6" fmla="*/ 505702 w 361"/>
              <a:gd name="T7" fmla="*/ 813819 h 597"/>
              <a:gd name="T8" fmla="*/ 467879 w 361"/>
              <a:gd name="T9" fmla="*/ 826275 h 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597"/>
              <a:gd name="T17" fmla="*/ 361 w 361"/>
              <a:gd name="T18" fmla="*/ 597 h 5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597">
                <a:moveTo>
                  <a:pt x="334" y="597"/>
                </a:moveTo>
                <a:lnTo>
                  <a:pt x="0" y="18"/>
                </a:lnTo>
                <a:lnTo>
                  <a:pt x="27" y="0"/>
                </a:lnTo>
                <a:lnTo>
                  <a:pt x="361" y="588"/>
                </a:lnTo>
                <a:lnTo>
                  <a:pt x="334" y="597"/>
                </a:ln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6" name="Freeform 28"/>
          <p:cNvSpPr>
            <a:spLocks noChangeArrowheads="1"/>
          </p:cNvSpPr>
          <p:nvPr/>
        </p:nvSpPr>
        <p:spPr bwMode="auto">
          <a:xfrm>
            <a:off x="2493963" y="3600450"/>
            <a:ext cx="795337" cy="1101725"/>
          </a:xfrm>
          <a:custGeom>
            <a:avLst/>
            <a:gdLst>
              <a:gd name="T0" fmla="*/ 25215 w 568"/>
              <a:gd name="T1" fmla="*/ 1101699 h 796"/>
              <a:gd name="T2" fmla="*/ 0 w 568"/>
              <a:gd name="T3" fmla="*/ 1076786 h 796"/>
              <a:gd name="T4" fmla="*/ 757852 w 568"/>
              <a:gd name="T5" fmla="*/ 0 h 796"/>
              <a:gd name="T6" fmla="*/ 795675 w 568"/>
              <a:gd name="T7" fmla="*/ 24913 h 796"/>
              <a:gd name="T8" fmla="*/ 25215 w 568"/>
              <a:gd name="T9" fmla="*/ 1101699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"/>
              <a:gd name="T16" fmla="*/ 0 h 796"/>
              <a:gd name="T17" fmla="*/ 568 w 568"/>
              <a:gd name="T18" fmla="*/ 796 h 7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" h="796">
                <a:moveTo>
                  <a:pt x="18" y="796"/>
                </a:moveTo>
                <a:lnTo>
                  <a:pt x="0" y="778"/>
                </a:lnTo>
                <a:lnTo>
                  <a:pt x="541" y="0"/>
                </a:lnTo>
                <a:lnTo>
                  <a:pt x="568" y="18"/>
                </a:lnTo>
                <a:lnTo>
                  <a:pt x="18" y="796"/>
                </a:ln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7" name="Freeform 29"/>
          <p:cNvSpPr>
            <a:spLocks noChangeArrowheads="1"/>
          </p:cNvSpPr>
          <p:nvPr/>
        </p:nvSpPr>
        <p:spPr bwMode="auto">
          <a:xfrm>
            <a:off x="3376613" y="3600450"/>
            <a:ext cx="811212" cy="688975"/>
          </a:xfrm>
          <a:custGeom>
            <a:avLst/>
            <a:gdLst>
              <a:gd name="T0" fmla="*/ 784468 w 578"/>
              <a:gd name="T1" fmla="*/ 689254 h 498"/>
              <a:gd name="T2" fmla="*/ 0 w 578"/>
              <a:gd name="T3" fmla="*/ 24913 h 498"/>
              <a:gd name="T4" fmla="*/ 25215 w 578"/>
              <a:gd name="T5" fmla="*/ 0 h 498"/>
              <a:gd name="T6" fmla="*/ 809683 w 578"/>
              <a:gd name="T7" fmla="*/ 664341 h 498"/>
              <a:gd name="T8" fmla="*/ 784468 w 578"/>
              <a:gd name="T9" fmla="*/ 689254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"/>
              <a:gd name="T16" fmla="*/ 0 h 498"/>
              <a:gd name="T17" fmla="*/ 578 w 578"/>
              <a:gd name="T18" fmla="*/ 498 h 4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" h="498">
                <a:moveTo>
                  <a:pt x="560" y="498"/>
                </a:moveTo>
                <a:lnTo>
                  <a:pt x="0" y="18"/>
                </a:lnTo>
                <a:lnTo>
                  <a:pt x="18" y="0"/>
                </a:lnTo>
                <a:lnTo>
                  <a:pt x="578" y="480"/>
                </a:lnTo>
                <a:lnTo>
                  <a:pt x="560" y="498"/>
                </a:ln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8" name="Freeform 30"/>
          <p:cNvSpPr>
            <a:spLocks noChangeArrowheads="1"/>
          </p:cNvSpPr>
          <p:nvPr/>
        </p:nvSpPr>
        <p:spPr bwMode="auto">
          <a:xfrm>
            <a:off x="4338638" y="3635375"/>
            <a:ext cx="909637" cy="714375"/>
          </a:xfrm>
          <a:custGeom>
            <a:avLst/>
            <a:gdLst>
              <a:gd name="T0" fmla="*/ 25215 w 650"/>
              <a:gd name="T1" fmla="*/ 714167 h 516"/>
              <a:gd name="T2" fmla="*/ 0 w 650"/>
              <a:gd name="T3" fmla="*/ 676798 h 516"/>
              <a:gd name="T4" fmla="*/ 885328 w 650"/>
              <a:gd name="T5" fmla="*/ 0 h 516"/>
              <a:gd name="T6" fmla="*/ 910543 w 650"/>
              <a:gd name="T7" fmla="*/ 37369 h 516"/>
              <a:gd name="T8" fmla="*/ 25215 w 650"/>
              <a:gd name="T9" fmla="*/ 71416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0"/>
              <a:gd name="T16" fmla="*/ 0 h 516"/>
              <a:gd name="T17" fmla="*/ 650 w 650"/>
              <a:gd name="T18" fmla="*/ 516 h 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0" h="516">
                <a:moveTo>
                  <a:pt x="18" y="516"/>
                </a:moveTo>
                <a:lnTo>
                  <a:pt x="0" y="489"/>
                </a:lnTo>
                <a:lnTo>
                  <a:pt x="632" y="0"/>
                </a:lnTo>
                <a:lnTo>
                  <a:pt x="650" y="27"/>
                </a:lnTo>
                <a:lnTo>
                  <a:pt x="18" y="516"/>
                </a:ln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9" name="Freeform 31"/>
          <p:cNvSpPr>
            <a:spLocks noChangeArrowheads="1"/>
          </p:cNvSpPr>
          <p:nvPr/>
        </p:nvSpPr>
        <p:spPr bwMode="auto">
          <a:xfrm>
            <a:off x="5402263" y="3575050"/>
            <a:ext cx="1187450" cy="349250"/>
          </a:xfrm>
          <a:custGeom>
            <a:avLst/>
            <a:gdLst>
              <a:gd name="T0" fmla="*/ 1175301 w 848"/>
              <a:gd name="T1" fmla="*/ 350164 h 253"/>
              <a:gd name="T2" fmla="*/ 0 w 848"/>
              <a:gd name="T3" fmla="*/ 37369 h 253"/>
              <a:gd name="T4" fmla="*/ 12608 w 848"/>
              <a:gd name="T5" fmla="*/ 0 h 253"/>
              <a:gd name="T6" fmla="*/ 1187909 w 848"/>
              <a:gd name="T7" fmla="*/ 312795 h 253"/>
              <a:gd name="T8" fmla="*/ 1175301 w 848"/>
              <a:gd name="T9" fmla="*/ 350164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53"/>
              <a:gd name="T17" fmla="*/ 848 w 848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53">
                <a:moveTo>
                  <a:pt x="839" y="253"/>
                </a:moveTo>
                <a:lnTo>
                  <a:pt x="0" y="27"/>
                </a:lnTo>
                <a:lnTo>
                  <a:pt x="9" y="0"/>
                </a:lnTo>
                <a:lnTo>
                  <a:pt x="848" y="226"/>
                </a:lnTo>
                <a:lnTo>
                  <a:pt x="839" y="253"/>
                </a:ln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0" name="Freeform 32"/>
          <p:cNvSpPr>
            <a:spLocks noEditPoints="1" noChangeArrowheads="1"/>
          </p:cNvSpPr>
          <p:nvPr/>
        </p:nvSpPr>
        <p:spPr bwMode="auto">
          <a:xfrm>
            <a:off x="3074988" y="3048000"/>
            <a:ext cx="265112" cy="250825"/>
          </a:xfrm>
          <a:custGeom>
            <a:avLst/>
            <a:gdLst>
              <a:gd name="T0" fmla="*/ 126075 w 21"/>
              <a:gd name="T1" fmla="*/ 250512 h 20"/>
              <a:gd name="T2" fmla="*/ 0 w 21"/>
              <a:gd name="T3" fmla="*/ 125256 h 20"/>
              <a:gd name="T4" fmla="*/ 126075 w 21"/>
              <a:gd name="T5" fmla="*/ 0 h 20"/>
              <a:gd name="T6" fmla="*/ 264758 w 21"/>
              <a:gd name="T7" fmla="*/ 125256 h 20"/>
              <a:gd name="T8" fmla="*/ 126075 w 21"/>
              <a:gd name="T9" fmla="*/ 250512 h 20"/>
              <a:gd name="T10" fmla="*/ 126075 w 21"/>
              <a:gd name="T11" fmla="*/ 50102 h 20"/>
              <a:gd name="T12" fmla="*/ 63038 w 21"/>
              <a:gd name="T13" fmla="*/ 125256 h 20"/>
              <a:gd name="T14" fmla="*/ 126075 w 21"/>
              <a:gd name="T15" fmla="*/ 200410 h 20"/>
              <a:gd name="T16" fmla="*/ 201720 w 21"/>
              <a:gd name="T17" fmla="*/ 125256 h 20"/>
              <a:gd name="T18" fmla="*/ 126075 w 21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0"/>
              <a:gd name="T32" fmla="*/ 21 w 21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cubicBezTo>
                  <a:pt x="21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1" name="Freeform 33"/>
          <p:cNvSpPr>
            <a:spLocks noEditPoints="1" noChangeArrowheads="1"/>
          </p:cNvSpPr>
          <p:nvPr/>
        </p:nvSpPr>
        <p:spPr bwMode="auto">
          <a:xfrm>
            <a:off x="2138363" y="3724275"/>
            <a:ext cx="252412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187884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6"/>
                  <a:pt x="5" y="10"/>
                </a:cubicBezTo>
                <a:cubicBezTo>
                  <a:pt x="5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2" name="Freeform 34"/>
          <p:cNvSpPr>
            <a:spLocks noEditPoints="1" noChangeArrowheads="1"/>
          </p:cNvSpPr>
          <p:nvPr/>
        </p:nvSpPr>
        <p:spPr bwMode="auto">
          <a:xfrm>
            <a:off x="3806825" y="3749675"/>
            <a:ext cx="254000" cy="263525"/>
          </a:xfrm>
          <a:custGeom>
            <a:avLst/>
            <a:gdLst>
              <a:gd name="T0" fmla="*/ 126776 w 20"/>
              <a:gd name="T1" fmla="*/ 262968 h 21"/>
              <a:gd name="T2" fmla="*/ 0 w 20"/>
              <a:gd name="T3" fmla="*/ 125223 h 21"/>
              <a:gd name="T4" fmla="*/ 126776 w 20"/>
              <a:gd name="T5" fmla="*/ 0 h 21"/>
              <a:gd name="T6" fmla="*/ 253552 w 20"/>
              <a:gd name="T7" fmla="*/ 125223 h 21"/>
              <a:gd name="T8" fmla="*/ 126776 w 20"/>
              <a:gd name="T9" fmla="*/ 262968 h 21"/>
              <a:gd name="T10" fmla="*/ 126776 w 20"/>
              <a:gd name="T11" fmla="*/ 62611 h 21"/>
              <a:gd name="T12" fmla="*/ 50710 w 20"/>
              <a:gd name="T13" fmla="*/ 125223 h 21"/>
              <a:gd name="T14" fmla="*/ 126776 w 20"/>
              <a:gd name="T15" fmla="*/ 200357 h 21"/>
              <a:gd name="T16" fmla="*/ 202842 w 20"/>
              <a:gd name="T17" fmla="*/ 125223 h 21"/>
              <a:gd name="T18" fmla="*/ 126776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1"/>
              <a:gd name="T32" fmla="*/ 20 w 20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1">
                <a:moveTo>
                  <a:pt x="10" y="21"/>
                </a:moveTo>
                <a:cubicBezTo>
                  <a:pt x="4" y="21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3" name="Freeform 35"/>
          <p:cNvSpPr>
            <a:spLocks noEditPoints="1" noChangeArrowheads="1"/>
          </p:cNvSpPr>
          <p:nvPr/>
        </p:nvSpPr>
        <p:spPr bwMode="auto">
          <a:xfrm>
            <a:off x="4830763" y="4187825"/>
            <a:ext cx="254000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187884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4" name="Freeform 36"/>
          <p:cNvSpPr>
            <a:spLocks noEditPoints="1" noChangeArrowheads="1"/>
          </p:cNvSpPr>
          <p:nvPr/>
        </p:nvSpPr>
        <p:spPr bwMode="auto">
          <a:xfrm>
            <a:off x="5818188" y="3235325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5" name="Freeform 37"/>
          <p:cNvSpPr>
            <a:spLocks noEditPoints="1" noChangeArrowheads="1"/>
          </p:cNvSpPr>
          <p:nvPr/>
        </p:nvSpPr>
        <p:spPr bwMode="auto">
          <a:xfrm>
            <a:off x="7221538" y="3235325"/>
            <a:ext cx="254000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6" name="Freeform 38"/>
          <p:cNvSpPr>
            <a:spLocks noChangeArrowheads="1"/>
          </p:cNvSpPr>
          <p:nvPr/>
        </p:nvSpPr>
        <p:spPr bwMode="auto">
          <a:xfrm>
            <a:off x="923925" y="3911600"/>
            <a:ext cx="1290638" cy="1314450"/>
          </a:xfrm>
          <a:custGeom>
            <a:avLst/>
            <a:gdLst>
              <a:gd name="T0" fmla="*/ 37823 w 921"/>
              <a:gd name="T1" fmla="*/ 1314842 h 950"/>
              <a:gd name="T2" fmla="*/ 0 w 921"/>
              <a:gd name="T3" fmla="*/ 1289929 h 950"/>
              <a:gd name="T4" fmla="*/ 1264955 w 921"/>
              <a:gd name="T5" fmla="*/ 0 h 950"/>
              <a:gd name="T6" fmla="*/ 1290170 w 921"/>
              <a:gd name="T7" fmla="*/ 26297 h 950"/>
              <a:gd name="T8" fmla="*/ 37823 w 921"/>
              <a:gd name="T9" fmla="*/ 1314842 h 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1"/>
              <a:gd name="T16" fmla="*/ 0 h 950"/>
              <a:gd name="T17" fmla="*/ 921 w 921"/>
              <a:gd name="T18" fmla="*/ 950 h 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1" h="950">
                <a:moveTo>
                  <a:pt x="27" y="950"/>
                </a:moveTo>
                <a:lnTo>
                  <a:pt x="0" y="932"/>
                </a:lnTo>
                <a:lnTo>
                  <a:pt x="903" y="0"/>
                </a:lnTo>
                <a:lnTo>
                  <a:pt x="921" y="19"/>
                </a:lnTo>
                <a:lnTo>
                  <a:pt x="27" y="950"/>
                </a:ln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7" name="Freeform 39"/>
          <p:cNvSpPr>
            <a:spLocks noChangeArrowheads="1"/>
          </p:cNvSpPr>
          <p:nvPr/>
        </p:nvSpPr>
        <p:spPr bwMode="auto">
          <a:xfrm>
            <a:off x="2328863" y="3200400"/>
            <a:ext cx="796925" cy="587375"/>
          </a:xfrm>
          <a:custGeom>
            <a:avLst/>
            <a:gdLst>
              <a:gd name="T0" fmla="*/ 25215 w 569"/>
              <a:gd name="T1" fmla="*/ 588219 h 425"/>
              <a:gd name="T2" fmla="*/ 0 w 569"/>
              <a:gd name="T3" fmla="*/ 563306 h 425"/>
              <a:gd name="T4" fmla="*/ 771861 w 569"/>
              <a:gd name="T5" fmla="*/ 0 h 425"/>
              <a:gd name="T6" fmla="*/ 797076 w 569"/>
              <a:gd name="T7" fmla="*/ 24913 h 425"/>
              <a:gd name="T8" fmla="*/ 25215 w 569"/>
              <a:gd name="T9" fmla="*/ 588219 h 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9"/>
              <a:gd name="T16" fmla="*/ 0 h 425"/>
              <a:gd name="T17" fmla="*/ 569 w 569"/>
              <a:gd name="T18" fmla="*/ 425 h 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9" h="425">
                <a:moveTo>
                  <a:pt x="18" y="425"/>
                </a:moveTo>
                <a:lnTo>
                  <a:pt x="0" y="407"/>
                </a:lnTo>
                <a:lnTo>
                  <a:pt x="551" y="0"/>
                </a:lnTo>
                <a:lnTo>
                  <a:pt x="569" y="18"/>
                </a:lnTo>
                <a:lnTo>
                  <a:pt x="18" y="425"/>
                </a:ln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8" name="Freeform 40"/>
          <p:cNvSpPr>
            <a:spLocks noChangeArrowheads="1"/>
          </p:cNvSpPr>
          <p:nvPr/>
        </p:nvSpPr>
        <p:spPr bwMode="auto">
          <a:xfrm>
            <a:off x="3289300" y="3200400"/>
            <a:ext cx="581025" cy="625475"/>
          </a:xfrm>
          <a:custGeom>
            <a:avLst/>
            <a:gdLst>
              <a:gd name="T0" fmla="*/ 556132 w 415"/>
              <a:gd name="T1" fmla="*/ 625588 h 452"/>
              <a:gd name="T2" fmla="*/ 0 w 415"/>
              <a:gd name="T3" fmla="*/ 37369 h 452"/>
              <a:gd name="T4" fmla="*/ 25215 w 415"/>
              <a:gd name="T5" fmla="*/ 0 h 452"/>
              <a:gd name="T6" fmla="*/ 581347 w 415"/>
              <a:gd name="T7" fmla="*/ 600675 h 452"/>
              <a:gd name="T8" fmla="*/ 556132 w 415"/>
              <a:gd name="T9" fmla="*/ 625588 h 4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"/>
              <a:gd name="T16" fmla="*/ 0 h 452"/>
              <a:gd name="T17" fmla="*/ 415 w 415"/>
              <a:gd name="T18" fmla="*/ 452 h 4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" h="452">
                <a:moveTo>
                  <a:pt x="397" y="452"/>
                </a:moveTo>
                <a:lnTo>
                  <a:pt x="0" y="27"/>
                </a:lnTo>
                <a:lnTo>
                  <a:pt x="18" y="0"/>
                </a:lnTo>
                <a:lnTo>
                  <a:pt x="415" y="434"/>
                </a:lnTo>
                <a:lnTo>
                  <a:pt x="397" y="452"/>
                </a:ln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9" name="Freeform 41"/>
          <p:cNvSpPr>
            <a:spLocks noChangeArrowheads="1"/>
          </p:cNvSpPr>
          <p:nvPr/>
        </p:nvSpPr>
        <p:spPr bwMode="auto">
          <a:xfrm>
            <a:off x="4022725" y="3898900"/>
            <a:ext cx="833438" cy="403225"/>
          </a:xfrm>
          <a:custGeom>
            <a:avLst/>
            <a:gdLst>
              <a:gd name="T0" fmla="*/ 820890 w 595"/>
              <a:gd name="T1" fmla="*/ 401373 h 290"/>
              <a:gd name="T2" fmla="*/ 0 w 595"/>
              <a:gd name="T3" fmla="*/ 38753 h 290"/>
              <a:gd name="T4" fmla="*/ 12608 w 595"/>
              <a:gd name="T5" fmla="*/ 0 h 290"/>
              <a:gd name="T6" fmla="*/ 833498 w 595"/>
              <a:gd name="T7" fmla="*/ 364004 h 290"/>
              <a:gd name="T8" fmla="*/ 820890 w 595"/>
              <a:gd name="T9" fmla="*/ 401373 h 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5"/>
              <a:gd name="T16" fmla="*/ 0 h 290"/>
              <a:gd name="T17" fmla="*/ 595 w 595"/>
              <a:gd name="T18" fmla="*/ 290 h 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5" h="290">
                <a:moveTo>
                  <a:pt x="586" y="290"/>
                </a:moveTo>
                <a:lnTo>
                  <a:pt x="0" y="28"/>
                </a:lnTo>
                <a:lnTo>
                  <a:pt x="9" y="0"/>
                </a:lnTo>
                <a:lnTo>
                  <a:pt x="595" y="263"/>
                </a:lnTo>
                <a:lnTo>
                  <a:pt x="586" y="290"/>
                </a:ln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400" name="Freeform 42"/>
          <p:cNvSpPr>
            <a:spLocks noChangeArrowheads="1"/>
          </p:cNvSpPr>
          <p:nvPr/>
        </p:nvSpPr>
        <p:spPr bwMode="auto">
          <a:xfrm>
            <a:off x="5033963" y="3409950"/>
            <a:ext cx="847725" cy="879475"/>
          </a:xfrm>
          <a:custGeom>
            <a:avLst/>
            <a:gdLst>
              <a:gd name="T0" fmla="*/ 37823 w 605"/>
              <a:gd name="T1" fmla="*/ 877484 h 634"/>
              <a:gd name="T2" fmla="*/ 0 w 605"/>
              <a:gd name="T3" fmla="*/ 852571 h 634"/>
              <a:gd name="T4" fmla="*/ 820890 w 605"/>
              <a:gd name="T5" fmla="*/ 0 h 634"/>
              <a:gd name="T6" fmla="*/ 847506 w 605"/>
              <a:gd name="T7" fmla="*/ 26297 h 634"/>
              <a:gd name="T8" fmla="*/ 37823 w 605"/>
              <a:gd name="T9" fmla="*/ 877484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"/>
              <a:gd name="T16" fmla="*/ 0 h 634"/>
              <a:gd name="T17" fmla="*/ 605 w 605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" h="634">
                <a:moveTo>
                  <a:pt x="27" y="634"/>
                </a:moveTo>
                <a:lnTo>
                  <a:pt x="0" y="616"/>
                </a:lnTo>
                <a:lnTo>
                  <a:pt x="586" y="0"/>
                </a:lnTo>
                <a:lnTo>
                  <a:pt x="605" y="19"/>
                </a:lnTo>
                <a:lnTo>
                  <a:pt x="27" y="634"/>
                </a:ln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401" name="Rectangle 43"/>
          <p:cNvSpPr>
            <a:spLocks noChangeArrowheads="1"/>
          </p:cNvSpPr>
          <p:nvPr/>
        </p:nvSpPr>
        <p:spPr bwMode="auto">
          <a:xfrm>
            <a:off x="6045200" y="3349625"/>
            <a:ext cx="1201738" cy="34925"/>
          </a:xfrm>
          <a:prstGeom prst="rect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402" name="TextBox 42"/>
          <p:cNvSpPr>
            <a:spLocks noChangeArrowheads="1"/>
          </p:cNvSpPr>
          <p:nvPr/>
        </p:nvSpPr>
        <p:spPr bwMode="auto">
          <a:xfrm>
            <a:off x="1360488" y="2603500"/>
            <a:ext cx="100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rgbClr val="6F2F35"/>
                </a:solidFill>
                <a:latin typeface="Calibri" panose="020F0502020204030204" pitchFamily="34" charset="0"/>
              </a:rPr>
              <a:t>34%</a:t>
            </a:r>
            <a:endParaRPr lang="zh-CN" altLang="en-US" sz="3600">
              <a:solidFill>
                <a:srgbClr val="6F2F35"/>
              </a:solidFill>
              <a:latin typeface="Calibri" panose="020F0502020204030204" pitchFamily="34" charset="0"/>
            </a:endParaRPr>
          </a:p>
        </p:txBody>
      </p:sp>
      <p:sp>
        <p:nvSpPr>
          <p:cNvPr id="15403" name="TextBox 43"/>
          <p:cNvSpPr>
            <a:spLocks noChangeArrowheads="1"/>
          </p:cNvSpPr>
          <p:nvPr/>
        </p:nvSpPr>
        <p:spPr bwMode="auto">
          <a:xfrm>
            <a:off x="6408738" y="1844675"/>
            <a:ext cx="106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rgbClr val="263238"/>
                </a:solidFill>
                <a:latin typeface="Calibri" panose="020F0502020204030204" pitchFamily="34" charset="0"/>
              </a:rPr>
              <a:t>79%</a:t>
            </a:r>
            <a:endParaRPr lang="zh-CN" altLang="en-US" sz="3600">
              <a:solidFill>
                <a:srgbClr val="263238"/>
              </a:solidFill>
              <a:latin typeface="Calibri" panose="020F0502020204030204" pitchFamily="34" charset="0"/>
            </a:endParaRPr>
          </a:p>
        </p:txBody>
      </p:sp>
      <p:sp>
        <p:nvSpPr>
          <p:cNvPr id="15404" name="TextBox 44"/>
          <p:cNvSpPr>
            <a:spLocks noChangeArrowheads="1"/>
          </p:cNvSpPr>
          <p:nvPr/>
        </p:nvSpPr>
        <p:spPr bwMode="auto">
          <a:xfrm>
            <a:off x="2782888" y="1987550"/>
            <a:ext cx="10112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rgbClr val="78909C"/>
                </a:solidFill>
                <a:latin typeface="Calibri" panose="020F0502020204030204" pitchFamily="34" charset="0"/>
              </a:rPr>
              <a:t>63%</a:t>
            </a:r>
            <a:endParaRPr lang="zh-CN" altLang="en-US" sz="3600">
              <a:solidFill>
                <a:srgbClr val="78909C"/>
              </a:solidFill>
              <a:latin typeface="Calibri" panose="020F0502020204030204" pitchFamily="34" charset="0"/>
            </a:endParaRPr>
          </a:p>
        </p:txBody>
      </p:sp>
      <p:sp>
        <p:nvSpPr>
          <p:cNvPr id="15405" name="Straight Connector 45"/>
          <p:cNvSpPr>
            <a:spLocks noChangeShapeType="1"/>
          </p:cNvSpPr>
          <p:nvPr/>
        </p:nvSpPr>
        <p:spPr bwMode="auto">
          <a:xfrm flipH="1">
            <a:off x="911225" y="1844675"/>
            <a:ext cx="12700" cy="3937000"/>
          </a:xfrm>
          <a:prstGeom prst="line">
            <a:avLst/>
          </a:prstGeom>
          <a:noFill/>
          <a:ln w="28575" cap="flat" cmpd="sng">
            <a:solidFill>
              <a:srgbClr val="B9C4C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6" name="Straight Connector 46"/>
          <p:cNvSpPr>
            <a:spLocks noChangeShapeType="1"/>
          </p:cNvSpPr>
          <p:nvPr/>
        </p:nvSpPr>
        <p:spPr bwMode="auto">
          <a:xfrm>
            <a:off x="563563" y="5502275"/>
            <a:ext cx="7164387" cy="1588"/>
          </a:xfrm>
          <a:prstGeom prst="line">
            <a:avLst/>
          </a:prstGeom>
          <a:noFill/>
          <a:ln w="28575" cap="flat" cmpd="sng">
            <a:solidFill>
              <a:srgbClr val="B9C4C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7" name="TextBox 47"/>
          <p:cNvSpPr>
            <a:spLocks noChangeArrowheads="1"/>
          </p:cNvSpPr>
          <p:nvPr/>
        </p:nvSpPr>
        <p:spPr bwMode="auto">
          <a:xfrm>
            <a:off x="750888" y="5711825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B9C4CB"/>
                </a:solidFill>
                <a:latin typeface="Calibri" panose="020F0502020204030204" pitchFamily="34" charset="0"/>
              </a:rPr>
              <a:t>0</a:t>
            </a:r>
            <a:endParaRPr lang="zh-CN" altLang="en-US" sz="2400">
              <a:solidFill>
                <a:srgbClr val="B9C4CB"/>
              </a:solidFill>
              <a:latin typeface="Calibri" panose="020F0502020204030204" pitchFamily="34" charset="0"/>
            </a:endParaRPr>
          </a:p>
        </p:txBody>
      </p:sp>
      <p:sp>
        <p:nvSpPr>
          <p:cNvPr id="15408" name="Rectangle 51"/>
          <p:cNvSpPr>
            <a:spLocks noChangeArrowheads="1"/>
          </p:cNvSpPr>
          <p:nvPr/>
        </p:nvSpPr>
        <p:spPr bwMode="auto">
          <a:xfrm>
            <a:off x="8267700" y="1817688"/>
            <a:ext cx="3228975" cy="95250"/>
          </a:xfrm>
          <a:prstGeom prst="rect">
            <a:avLst/>
          </a:prstGeom>
          <a:solidFill>
            <a:srgbClr val="697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103754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409" name="Rectangle 52"/>
          <p:cNvSpPr>
            <a:spLocks noChangeArrowheads="1"/>
          </p:cNvSpPr>
          <p:nvPr/>
        </p:nvSpPr>
        <p:spPr bwMode="auto">
          <a:xfrm>
            <a:off x="8281988" y="5684838"/>
            <a:ext cx="3228975" cy="100012"/>
          </a:xfrm>
          <a:prstGeom prst="rect">
            <a:avLst/>
          </a:prstGeom>
          <a:solidFill>
            <a:srgbClr val="697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410" name="TextBox 53"/>
          <p:cNvSpPr>
            <a:spLocks noChangeArrowheads="1"/>
          </p:cNvSpPr>
          <p:nvPr/>
        </p:nvSpPr>
        <p:spPr bwMode="auto">
          <a:xfrm>
            <a:off x="8267700" y="1985963"/>
            <a:ext cx="326231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15411" name="TextBox 54"/>
          <p:cNvSpPr>
            <a:spLocks noChangeArrowheads="1"/>
          </p:cNvSpPr>
          <p:nvPr/>
        </p:nvSpPr>
        <p:spPr bwMode="auto">
          <a:xfrm>
            <a:off x="8280400" y="1266825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412" name="矩形 59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413" name="矩形 60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15414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415" name="文本框 62"/>
          <p:cNvSpPr>
            <a:spLocks noChangeArrowheads="1"/>
          </p:cNvSpPr>
          <p:nvPr/>
        </p:nvSpPr>
        <p:spPr bwMode="auto">
          <a:xfrm>
            <a:off x="355600" y="793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7"/>
          <p:cNvSpPr>
            <a:spLocks noChangeArrowheads="1"/>
          </p:cNvSpPr>
          <p:nvPr/>
        </p:nvSpPr>
        <p:spPr bwMode="auto">
          <a:xfrm>
            <a:off x="2279650" y="3057525"/>
            <a:ext cx="365125" cy="1555750"/>
          </a:xfrm>
          <a:prstGeom prst="rect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矩形 8"/>
          <p:cNvSpPr>
            <a:spLocks noChangeArrowheads="1"/>
          </p:cNvSpPr>
          <p:nvPr/>
        </p:nvSpPr>
        <p:spPr bwMode="auto">
          <a:xfrm>
            <a:off x="0" y="4705350"/>
            <a:ext cx="12192000" cy="2155825"/>
          </a:xfrm>
          <a:prstGeom prst="rect">
            <a:avLst/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9" name="文本框 260"/>
          <p:cNvSpPr>
            <a:spLocks noChangeArrowheads="1"/>
          </p:cNvSpPr>
          <p:nvPr/>
        </p:nvSpPr>
        <p:spPr bwMode="auto">
          <a:xfrm>
            <a:off x="2212975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0" name="文本框 261"/>
          <p:cNvSpPr>
            <a:spLocks noChangeArrowheads="1"/>
          </p:cNvSpPr>
          <p:nvPr/>
        </p:nvSpPr>
        <p:spPr bwMode="auto">
          <a:xfrm>
            <a:off x="2878138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1" name="文本框 262"/>
          <p:cNvSpPr>
            <a:spLocks noChangeArrowheads="1"/>
          </p:cNvSpPr>
          <p:nvPr/>
        </p:nvSpPr>
        <p:spPr bwMode="auto">
          <a:xfrm>
            <a:off x="3543300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2" name="文本框 263"/>
          <p:cNvSpPr>
            <a:spLocks noChangeArrowheads="1"/>
          </p:cNvSpPr>
          <p:nvPr/>
        </p:nvSpPr>
        <p:spPr bwMode="auto">
          <a:xfrm>
            <a:off x="4208463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3" name="文本框 264"/>
          <p:cNvSpPr>
            <a:spLocks noChangeArrowheads="1"/>
          </p:cNvSpPr>
          <p:nvPr/>
        </p:nvSpPr>
        <p:spPr bwMode="auto">
          <a:xfrm>
            <a:off x="4873625" y="4743450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4" name="文本框 265"/>
          <p:cNvSpPr>
            <a:spLocks noChangeArrowheads="1"/>
          </p:cNvSpPr>
          <p:nvPr/>
        </p:nvSpPr>
        <p:spPr bwMode="auto">
          <a:xfrm>
            <a:off x="5538788" y="4743450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5" name="文本框 266"/>
          <p:cNvSpPr>
            <a:spLocks noChangeArrowheads="1"/>
          </p:cNvSpPr>
          <p:nvPr/>
        </p:nvSpPr>
        <p:spPr bwMode="auto">
          <a:xfrm>
            <a:off x="6203950" y="4743450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6" name="文本框 267"/>
          <p:cNvSpPr>
            <a:spLocks noChangeArrowheads="1"/>
          </p:cNvSpPr>
          <p:nvPr/>
        </p:nvSpPr>
        <p:spPr bwMode="auto">
          <a:xfrm>
            <a:off x="6869113" y="4743450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7" name="文本框 268"/>
          <p:cNvSpPr>
            <a:spLocks noChangeArrowheads="1"/>
          </p:cNvSpPr>
          <p:nvPr/>
        </p:nvSpPr>
        <p:spPr bwMode="auto">
          <a:xfrm>
            <a:off x="7534275" y="4743450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8" name="文本框 269"/>
          <p:cNvSpPr>
            <a:spLocks noChangeArrowheads="1"/>
          </p:cNvSpPr>
          <p:nvPr/>
        </p:nvSpPr>
        <p:spPr bwMode="auto">
          <a:xfrm>
            <a:off x="8201025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9" name="文本框 270"/>
          <p:cNvSpPr>
            <a:spLocks noChangeArrowheads="1"/>
          </p:cNvSpPr>
          <p:nvPr/>
        </p:nvSpPr>
        <p:spPr bwMode="auto">
          <a:xfrm>
            <a:off x="8866188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0" name="文本框 271"/>
          <p:cNvSpPr>
            <a:spLocks noChangeArrowheads="1"/>
          </p:cNvSpPr>
          <p:nvPr/>
        </p:nvSpPr>
        <p:spPr bwMode="auto">
          <a:xfrm>
            <a:off x="9531350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1" name="文本框 315"/>
          <p:cNvSpPr>
            <a:spLocks noChangeArrowheads="1"/>
          </p:cNvSpPr>
          <p:nvPr/>
        </p:nvSpPr>
        <p:spPr bwMode="auto">
          <a:xfrm>
            <a:off x="1524000" y="5389563"/>
            <a:ext cx="18526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spcBef>
                <a:spcPts val="1000"/>
              </a:spcBef>
            </a:pPr>
            <a:r>
              <a:rPr lang="en-US" sz="360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  <a:sym typeface="Impact" panose="020B0806030902050204" pitchFamily="34" charset="0"/>
              </a:rPr>
              <a:t>TOTAL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  <a:sym typeface="Impact" panose="020B0806030902050204" pitchFamily="34" charset="0"/>
            </a:endParaRPr>
          </a:p>
        </p:txBody>
      </p:sp>
      <p:sp>
        <p:nvSpPr>
          <p:cNvPr id="16402" name="文本框 22"/>
          <p:cNvSpPr>
            <a:spLocks noChangeArrowheads="1"/>
          </p:cNvSpPr>
          <p:nvPr/>
        </p:nvSpPr>
        <p:spPr bwMode="auto">
          <a:xfrm>
            <a:off x="3535363" y="5389563"/>
            <a:ext cx="19081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1,920,000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3" name="文本框 323"/>
          <p:cNvSpPr>
            <a:spLocks noChangeArrowheads="1"/>
          </p:cNvSpPr>
          <p:nvPr/>
        </p:nvSpPr>
        <p:spPr bwMode="auto">
          <a:xfrm>
            <a:off x="5710238" y="5218113"/>
            <a:ext cx="54943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16404" name="直接连接符 24"/>
          <p:cNvSpPr>
            <a:spLocks noChangeShapeType="1"/>
          </p:cNvSpPr>
          <p:nvPr/>
        </p:nvSpPr>
        <p:spPr bwMode="auto">
          <a:xfrm>
            <a:off x="5505450" y="5454650"/>
            <a:ext cx="0" cy="792163"/>
          </a:xfrm>
          <a:prstGeom prst="line">
            <a:avLst/>
          </a:prstGeom>
          <a:noFill/>
          <a:ln w="41275" cap="flat" cmpd="sng">
            <a:solidFill>
              <a:srgbClr val="FFFFFF">
                <a:alpha val="67999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5" name="KSO_Shape"/>
          <p:cNvSpPr>
            <a:spLocks noChangeArrowheads="1"/>
          </p:cNvSpPr>
          <p:nvPr/>
        </p:nvSpPr>
        <p:spPr bwMode="auto">
          <a:xfrm>
            <a:off x="8226425" y="3106738"/>
            <a:ext cx="565150" cy="446087"/>
          </a:xfrm>
          <a:prstGeom prst="wedgeEllipseCallout">
            <a:avLst>
              <a:gd name="adj1" fmla="val -25046"/>
              <a:gd name="adj2" fmla="val 65694"/>
            </a:avLst>
          </a:pr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70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406" name="KSO_Shape"/>
          <p:cNvSpPr>
            <a:spLocks noChangeArrowheads="1"/>
          </p:cNvSpPr>
          <p:nvPr/>
        </p:nvSpPr>
        <p:spPr bwMode="auto">
          <a:xfrm>
            <a:off x="6203950" y="1322388"/>
            <a:ext cx="565150" cy="446087"/>
          </a:xfrm>
          <a:prstGeom prst="wedgeEllipseCallout">
            <a:avLst>
              <a:gd name="adj1" fmla="val -25046"/>
              <a:gd name="adj2" fmla="val 65694"/>
            </a:avLst>
          </a:pr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240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407" name="矩形 27"/>
          <p:cNvSpPr>
            <a:spLocks noChangeArrowheads="1"/>
          </p:cNvSpPr>
          <p:nvPr/>
        </p:nvSpPr>
        <p:spPr bwMode="auto">
          <a:xfrm>
            <a:off x="2944813" y="3387725"/>
            <a:ext cx="365125" cy="1225550"/>
          </a:xfrm>
          <a:prstGeom prst="rect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8" name="矩形 28"/>
          <p:cNvSpPr>
            <a:spLocks noChangeArrowheads="1"/>
          </p:cNvSpPr>
          <p:nvPr/>
        </p:nvSpPr>
        <p:spPr bwMode="auto">
          <a:xfrm>
            <a:off x="3609975" y="2598738"/>
            <a:ext cx="365125" cy="2014537"/>
          </a:xfrm>
          <a:prstGeom prst="rect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9" name="矩形 29"/>
          <p:cNvSpPr>
            <a:spLocks noChangeArrowheads="1"/>
          </p:cNvSpPr>
          <p:nvPr/>
        </p:nvSpPr>
        <p:spPr bwMode="auto">
          <a:xfrm>
            <a:off x="4275138" y="3182938"/>
            <a:ext cx="365125" cy="1430337"/>
          </a:xfrm>
          <a:prstGeom prst="rect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0" name="矩形 30"/>
          <p:cNvSpPr>
            <a:spLocks noChangeArrowheads="1"/>
          </p:cNvSpPr>
          <p:nvPr/>
        </p:nvSpPr>
        <p:spPr bwMode="auto">
          <a:xfrm>
            <a:off x="4941888" y="2286000"/>
            <a:ext cx="363537" cy="2327275"/>
          </a:xfrm>
          <a:prstGeom prst="rect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1" name="矩形 31"/>
          <p:cNvSpPr>
            <a:spLocks noChangeArrowheads="1"/>
          </p:cNvSpPr>
          <p:nvPr/>
        </p:nvSpPr>
        <p:spPr bwMode="auto">
          <a:xfrm>
            <a:off x="5607050" y="2901950"/>
            <a:ext cx="365125" cy="1711325"/>
          </a:xfrm>
          <a:prstGeom prst="rect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2" name="矩形 32"/>
          <p:cNvSpPr>
            <a:spLocks noChangeArrowheads="1"/>
          </p:cNvSpPr>
          <p:nvPr/>
        </p:nvSpPr>
        <p:spPr bwMode="auto">
          <a:xfrm>
            <a:off x="6272213" y="1935163"/>
            <a:ext cx="365125" cy="2678112"/>
          </a:xfrm>
          <a:prstGeom prst="rect">
            <a:avLst/>
          </a:pr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3" name="矩形 33"/>
          <p:cNvSpPr>
            <a:spLocks noChangeArrowheads="1"/>
          </p:cNvSpPr>
          <p:nvPr/>
        </p:nvSpPr>
        <p:spPr bwMode="auto">
          <a:xfrm>
            <a:off x="6937375" y="2801938"/>
            <a:ext cx="365125" cy="1811337"/>
          </a:xfrm>
          <a:prstGeom prst="rect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4" name="矩形 34"/>
          <p:cNvSpPr>
            <a:spLocks noChangeArrowheads="1"/>
          </p:cNvSpPr>
          <p:nvPr/>
        </p:nvSpPr>
        <p:spPr bwMode="auto">
          <a:xfrm>
            <a:off x="7602538" y="2457450"/>
            <a:ext cx="365125" cy="2155825"/>
          </a:xfrm>
          <a:prstGeom prst="rect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5" name="矩形 35"/>
          <p:cNvSpPr>
            <a:spLocks noChangeArrowheads="1"/>
          </p:cNvSpPr>
          <p:nvPr/>
        </p:nvSpPr>
        <p:spPr bwMode="auto">
          <a:xfrm>
            <a:off x="8269288" y="3838575"/>
            <a:ext cx="363537" cy="774700"/>
          </a:xfrm>
          <a:prstGeom prst="rect">
            <a:avLst/>
          </a:pr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6" name="矩形 36"/>
          <p:cNvSpPr>
            <a:spLocks noChangeArrowheads="1"/>
          </p:cNvSpPr>
          <p:nvPr/>
        </p:nvSpPr>
        <p:spPr bwMode="auto">
          <a:xfrm>
            <a:off x="8934450" y="2976563"/>
            <a:ext cx="363538" cy="1636712"/>
          </a:xfrm>
          <a:prstGeom prst="rect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7" name="矩形 37"/>
          <p:cNvSpPr>
            <a:spLocks noChangeArrowheads="1"/>
          </p:cNvSpPr>
          <p:nvPr/>
        </p:nvSpPr>
        <p:spPr bwMode="auto">
          <a:xfrm>
            <a:off x="9599613" y="2576513"/>
            <a:ext cx="365125" cy="2036762"/>
          </a:xfrm>
          <a:prstGeom prst="rect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8" name="矩形 41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9" name="矩形 42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16420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421" name="文本框 46"/>
          <p:cNvSpPr>
            <a:spLocks noChangeArrowheads="1"/>
          </p:cNvSpPr>
          <p:nvPr/>
        </p:nvSpPr>
        <p:spPr bwMode="auto">
          <a:xfrm>
            <a:off x="355600" y="793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25" y="-11113"/>
            <a:ext cx="122142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71600"/>
            <a:ext cx="5807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5"/>
          <p:cNvPicPr>
            <a:picLocks noChangeAspect="1" noChangeArrowheads="1"/>
          </p:cNvPicPr>
          <p:nvPr/>
        </p:nvPicPr>
        <p:blipFill>
          <a:blip r:embed="rId4" cstate="screen"/>
          <a:srcRect l="32367" t="29898" b="42909"/>
          <a:stretch>
            <a:fillRect/>
          </a:stretch>
        </p:blipFill>
        <p:spPr bwMode="auto">
          <a:xfrm>
            <a:off x="4722813" y="3495675"/>
            <a:ext cx="82454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76938" y="1536700"/>
            <a:ext cx="22034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文本框 7"/>
          <p:cNvSpPr>
            <a:spLocks noChangeArrowheads="1"/>
          </p:cNvSpPr>
          <p:nvPr/>
        </p:nvSpPr>
        <p:spPr bwMode="auto">
          <a:xfrm>
            <a:off x="5686425" y="922338"/>
            <a:ext cx="1955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3800">
                <a:solidFill>
                  <a:srgbClr val="6F2F35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叁</a:t>
            </a:r>
          </a:p>
        </p:txBody>
      </p:sp>
      <p:sp>
        <p:nvSpPr>
          <p:cNvPr id="17415" name="矩形 8"/>
          <p:cNvSpPr>
            <a:spLocks noChangeArrowheads="1"/>
          </p:cNvSpPr>
          <p:nvPr/>
        </p:nvSpPr>
        <p:spPr bwMode="auto">
          <a:xfrm>
            <a:off x="7542213" y="2262188"/>
            <a:ext cx="4475162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6" name="矩形 9"/>
          <p:cNvSpPr>
            <a:spLocks noChangeArrowheads="1"/>
          </p:cNvSpPr>
          <p:nvPr/>
        </p:nvSpPr>
        <p:spPr bwMode="auto">
          <a:xfrm>
            <a:off x="7891463" y="230028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pic>
        <p:nvPicPr>
          <p:cNvPr id="17417" name="图片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32463" y="2959100"/>
            <a:ext cx="13906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矩形 11"/>
          <p:cNvSpPr>
            <a:spLocks noChangeArrowheads="1"/>
          </p:cNvSpPr>
          <p:nvPr/>
        </p:nvSpPr>
        <p:spPr bwMode="auto">
          <a:xfrm>
            <a:off x="7477125" y="2857500"/>
            <a:ext cx="4540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en-US" sz="1600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600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625600" y="1270000"/>
            <a:ext cx="8940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117"/>
          <p:cNvSpPr>
            <a:spLocks noChangeArrowheads="1"/>
          </p:cNvSpPr>
          <p:nvPr/>
        </p:nvSpPr>
        <p:spPr bwMode="auto">
          <a:xfrm>
            <a:off x="1825625" y="4838700"/>
            <a:ext cx="2032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18437" name="矩形 124"/>
          <p:cNvSpPr>
            <a:spLocks noChangeArrowheads="1"/>
          </p:cNvSpPr>
          <p:nvPr/>
        </p:nvSpPr>
        <p:spPr bwMode="auto">
          <a:xfrm>
            <a:off x="1825625" y="5353050"/>
            <a:ext cx="854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18438" name="直接连接符 131"/>
          <p:cNvSpPr>
            <a:spLocks noChangeShapeType="1"/>
          </p:cNvSpPr>
          <p:nvPr/>
        </p:nvSpPr>
        <p:spPr bwMode="auto">
          <a:xfrm>
            <a:off x="1920875" y="5302250"/>
            <a:ext cx="1851025" cy="0"/>
          </a:xfrm>
          <a:prstGeom prst="line">
            <a:avLst/>
          </a:prstGeom>
          <a:noFill/>
          <a:ln w="6350" cap="flat" cmpd="sng">
            <a:solidFill>
              <a:srgbClr val="39495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矩形 14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0" name="矩形 15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18441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8442" name="文本框 17"/>
          <p:cNvSpPr>
            <a:spLocks noChangeArrowheads="1"/>
          </p:cNvSpPr>
          <p:nvPr/>
        </p:nvSpPr>
        <p:spPr bwMode="auto">
          <a:xfrm>
            <a:off x="355600" y="793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39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1601788"/>
            <a:ext cx="54864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矩形 132"/>
          <p:cNvSpPr>
            <a:spLocks noChangeArrowheads="1"/>
          </p:cNvSpPr>
          <p:nvPr/>
        </p:nvSpPr>
        <p:spPr bwMode="auto">
          <a:xfrm>
            <a:off x="6475413" y="2162175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/>
          </a:p>
        </p:txBody>
      </p:sp>
      <p:sp>
        <p:nvSpPr>
          <p:cNvPr id="19461" name="矩形 133"/>
          <p:cNvSpPr>
            <a:spLocks noChangeArrowheads="1"/>
          </p:cNvSpPr>
          <p:nvPr/>
        </p:nvSpPr>
        <p:spPr bwMode="auto">
          <a:xfrm>
            <a:off x="6475413" y="2754313"/>
            <a:ext cx="52197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19462" name="直接连接符 7"/>
          <p:cNvSpPr>
            <a:spLocks noChangeShapeType="1"/>
          </p:cNvSpPr>
          <p:nvPr/>
        </p:nvSpPr>
        <p:spPr bwMode="auto">
          <a:xfrm>
            <a:off x="6535738" y="2640013"/>
            <a:ext cx="2525712" cy="1587"/>
          </a:xfrm>
          <a:prstGeom prst="line">
            <a:avLst/>
          </a:prstGeom>
          <a:noFill/>
          <a:ln w="6350" cap="flat" cmpd="sng">
            <a:solidFill>
              <a:srgbClr val="39495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矩形 14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4" name="矩形 15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19465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9466" name="文本框 17"/>
          <p:cNvSpPr>
            <a:spLocks noChangeArrowheads="1"/>
          </p:cNvSpPr>
          <p:nvPr/>
        </p:nvSpPr>
        <p:spPr bwMode="auto">
          <a:xfrm>
            <a:off x="355600" y="793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叁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矩形 117"/>
          <p:cNvSpPr>
            <a:spLocks noChangeArrowheads="1"/>
          </p:cNvSpPr>
          <p:nvPr/>
        </p:nvSpPr>
        <p:spPr bwMode="auto">
          <a:xfrm>
            <a:off x="6645275" y="1328738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rgbClr val="3949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20484" name="矩形 124"/>
          <p:cNvSpPr>
            <a:spLocks noChangeArrowheads="1"/>
          </p:cNvSpPr>
          <p:nvPr/>
        </p:nvSpPr>
        <p:spPr bwMode="auto">
          <a:xfrm>
            <a:off x="6645275" y="1841500"/>
            <a:ext cx="4054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51F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0485" name="矩形 117"/>
          <p:cNvSpPr>
            <a:spLocks noChangeArrowheads="1"/>
          </p:cNvSpPr>
          <p:nvPr/>
        </p:nvSpPr>
        <p:spPr bwMode="auto">
          <a:xfrm>
            <a:off x="1425575" y="37052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rgbClr val="3949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20486" name="矩形 124"/>
          <p:cNvSpPr>
            <a:spLocks noChangeArrowheads="1"/>
          </p:cNvSpPr>
          <p:nvPr/>
        </p:nvSpPr>
        <p:spPr bwMode="auto">
          <a:xfrm>
            <a:off x="1425575" y="4217988"/>
            <a:ext cx="4054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51F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pic>
        <p:nvPicPr>
          <p:cNvPr id="20487" name="图片 39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1504950" y="1193800"/>
            <a:ext cx="417671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140"/>
          <p:cNvPicPr>
            <a:picLocks noChangeAspect="1" noChangeArrowheads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 bwMode="auto">
          <a:xfrm>
            <a:off x="6434138" y="3660775"/>
            <a:ext cx="41830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直接连接符 137"/>
          <p:cNvSpPr>
            <a:spLocks noChangeShapeType="1"/>
          </p:cNvSpPr>
          <p:nvPr/>
        </p:nvSpPr>
        <p:spPr bwMode="auto">
          <a:xfrm>
            <a:off x="1504950" y="4178300"/>
            <a:ext cx="1849438" cy="1588"/>
          </a:xfrm>
          <a:prstGeom prst="line">
            <a:avLst/>
          </a:prstGeom>
          <a:noFill/>
          <a:ln w="6350" cap="flat" cmpd="sng">
            <a:solidFill>
              <a:srgbClr val="39495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直接连接符 138"/>
          <p:cNvSpPr>
            <a:spLocks noChangeShapeType="1"/>
          </p:cNvSpPr>
          <p:nvPr/>
        </p:nvSpPr>
        <p:spPr bwMode="auto">
          <a:xfrm>
            <a:off x="6732588" y="1790700"/>
            <a:ext cx="1849437" cy="0"/>
          </a:xfrm>
          <a:prstGeom prst="line">
            <a:avLst/>
          </a:prstGeom>
          <a:noFill/>
          <a:ln w="6350" cap="flat" cmpd="sng">
            <a:solidFill>
              <a:srgbClr val="39495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1" name="矩形 18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2" name="矩形 19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20493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94" name="文本框 21"/>
          <p:cNvSpPr>
            <a:spLocks noChangeArrowheads="1"/>
          </p:cNvSpPr>
          <p:nvPr/>
        </p:nvSpPr>
        <p:spPr bwMode="auto">
          <a:xfrm>
            <a:off x="355600" y="793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162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1543050"/>
            <a:ext cx="2441575" cy="2016125"/>
          </a:xfrm>
          <a:custGeom>
            <a:avLst/>
            <a:gdLst>
              <a:gd name="T0" fmla="*/ 0 w 2440530"/>
              <a:gd name="T1" fmla="*/ 0 h 2016073"/>
              <a:gd name="T2" fmla="*/ 2440530 w 2440530"/>
              <a:gd name="T3" fmla="*/ 0 h 2016073"/>
              <a:gd name="T4" fmla="*/ 2440530 w 2440530"/>
              <a:gd name="T5" fmla="*/ 2016073 h 2016073"/>
              <a:gd name="T6" fmla="*/ 0 w 2440530"/>
              <a:gd name="T7" fmla="*/ 2016073 h 2016073"/>
              <a:gd name="T8" fmla="*/ 0 w 2440530"/>
              <a:gd name="T9" fmla="*/ 0 h 2016073"/>
              <a:gd name="T10" fmla="*/ 2440530 w 2440530"/>
              <a:gd name="T11" fmla="*/ 2016073 h 2016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8" name="图片 165"/>
          <p:cNvPicPr preferRelativeResize="0"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67775" y="1543050"/>
            <a:ext cx="2447925" cy="2019300"/>
          </a:xfrm>
          <a:custGeom>
            <a:avLst/>
            <a:gdLst>
              <a:gd name="T0" fmla="*/ 0 w 2447390"/>
              <a:gd name="T1" fmla="*/ 0 h 2019300"/>
              <a:gd name="T2" fmla="*/ 2447390 w 2447390"/>
              <a:gd name="T3" fmla="*/ 0 h 2019300"/>
              <a:gd name="T4" fmla="*/ 2447390 w 2447390"/>
              <a:gd name="T5" fmla="*/ 2019300 h 2019300"/>
              <a:gd name="T6" fmla="*/ 0 w 2447390"/>
              <a:gd name="T7" fmla="*/ 2019300 h 2019300"/>
              <a:gd name="T8" fmla="*/ 0 w 2447390"/>
              <a:gd name="T9" fmla="*/ 0 h 2019300"/>
              <a:gd name="T10" fmla="*/ 2447390 w 2447390"/>
              <a:gd name="T11" fmla="*/ 201930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9" name="图片 166"/>
          <p:cNvPicPr preferRelativeResize="0"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51238" y="1543050"/>
            <a:ext cx="2446337" cy="2009775"/>
          </a:xfrm>
          <a:custGeom>
            <a:avLst/>
            <a:gdLst>
              <a:gd name="T0" fmla="*/ 0 w 2447390"/>
              <a:gd name="T1" fmla="*/ 0 h 2010046"/>
              <a:gd name="T2" fmla="*/ 2447390 w 2447390"/>
              <a:gd name="T3" fmla="*/ 0 h 2010046"/>
              <a:gd name="T4" fmla="*/ 2447390 w 2447390"/>
              <a:gd name="T5" fmla="*/ 2010046 h 2010046"/>
              <a:gd name="T6" fmla="*/ 0 w 2447390"/>
              <a:gd name="T7" fmla="*/ 2010046 h 2010046"/>
              <a:gd name="T8" fmla="*/ 0 w 2447390"/>
              <a:gd name="T9" fmla="*/ 0 h 2010046"/>
              <a:gd name="T10" fmla="*/ 2447390 w 2447390"/>
              <a:gd name="T11" fmla="*/ 2010046 h 2010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0046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10" name="图片 169"/>
          <p:cNvPicPr preferRelativeResize="0"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8713" y="1543050"/>
            <a:ext cx="2447925" cy="2019300"/>
          </a:xfrm>
          <a:custGeom>
            <a:avLst/>
            <a:gdLst>
              <a:gd name="T0" fmla="*/ 0 w 2447390"/>
              <a:gd name="T1" fmla="*/ 0 h 2019300"/>
              <a:gd name="T2" fmla="*/ 2447390 w 2447390"/>
              <a:gd name="T3" fmla="*/ 0 h 2019300"/>
              <a:gd name="T4" fmla="*/ 2447390 w 2447390"/>
              <a:gd name="T5" fmla="*/ 2019300 h 2019300"/>
              <a:gd name="T6" fmla="*/ 0 w 2447390"/>
              <a:gd name="T7" fmla="*/ 2019300 h 2019300"/>
              <a:gd name="T8" fmla="*/ 0 w 2447390"/>
              <a:gd name="T9" fmla="*/ 0 h 2019300"/>
              <a:gd name="T10" fmla="*/ 2447390 w 2447390"/>
              <a:gd name="T11" fmla="*/ 201930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21511" name="矩形 170"/>
          <p:cNvSpPr>
            <a:spLocks noChangeArrowheads="1"/>
          </p:cNvSpPr>
          <p:nvPr/>
        </p:nvSpPr>
        <p:spPr bwMode="auto">
          <a:xfrm>
            <a:off x="898525" y="3556000"/>
            <a:ext cx="2441575" cy="2035175"/>
          </a:xfrm>
          <a:prstGeom prst="rect">
            <a:avLst/>
          </a:pr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2" name="矩形 177"/>
          <p:cNvSpPr>
            <a:spLocks noChangeArrowheads="1"/>
          </p:cNvSpPr>
          <p:nvPr/>
        </p:nvSpPr>
        <p:spPr bwMode="auto">
          <a:xfrm>
            <a:off x="898525" y="3025775"/>
            <a:ext cx="2441575" cy="536575"/>
          </a:xfrm>
          <a:prstGeom prst="rect">
            <a:avLst/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3" name="矩形 181"/>
          <p:cNvSpPr>
            <a:spLocks noChangeArrowheads="1"/>
          </p:cNvSpPr>
          <p:nvPr/>
        </p:nvSpPr>
        <p:spPr bwMode="auto">
          <a:xfrm>
            <a:off x="3551238" y="3556000"/>
            <a:ext cx="2439987" cy="2035175"/>
          </a:xfrm>
          <a:prstGeom prst="rect">
            <a:avLst/>
          </a:pr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4" name="矩形 182"/>
          <p:cNvSpPr>
            <a:spLocks noChangeArrowheads="1"/>
          </p:cNvSpPr>
          <p:nvPr/>
        </p:nvSpPr>
        <p:spPr bwMode="auto">
          <a:xfrm>
            <a:off x="3551238" y="3025775"/>
            <a:ext cx="2446337" cy="536575"/>
          </a:xfrm>
          <a:prstGeom prst="rect">
            <a:avLst/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5" name="矩形 186"/>
          <p:cNvSpPr>
            <a:spLocks noChangeArrowheads="1"/>
          </p:cNvSpPr>
          <p:nvPr/>
        </p:nvSpPr>
        <p:spPr bwMode="auto">
          <a:xfrm>
            <a:off x="6216650" y="3556000"/>
            <a:ext cx="2439988" cy="2035175"/>
          </a:xfrm>
          <a:prstGeom prst="rect">
            <a:avLst/>
          </a:pr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6" name="矩形 187"/>
          <p:cNvSpPr>
            <a:spLocks noChangeArrowheads="1"/>
          </p:cNvSpPr>
          <p:nvPr/>
        </p:nvSpPr>
        <p:spPr bwMode="auto">
          <a:xfrm>
            <a:off x="6202363" y="3025775"/>
            <a:ext cx="2454275" cy="536575"/>
          </a:xfrm>
          <a:prstGeom prst="rect">
            <a:avLst/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7" name="矩形 189"/>
          <p:cNvSpPr>
            <a:spLocks noChangeArrowheads="1"/>
          </p:cNvSpPr>
          <p:nvPr/>
        </p:nvSpPr>
        <p:spPr bwMode="auto">
          <a:xfrm>
            <a:off x="8880475" y="3556000"/>
            <a:ext cx="2441575" cy="2035175"/>
          </a:xfrm>
          <a:prstGeom prst="rect">
            <a:avLst/>
          </a:pr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8" name="矩形 190"/>
          <p:cNvSpPr>
            <a:spLocks noChangeArrowheads="1"/>
          </p:cNvSpPr>
          <p:nvPr/>
        </p:nvSpPr>
        <p:spPr bwMode="auto">
          <a:xfrm>
            <a:off x="8867775" y="3025775"/>
            <a:ext cx="2454275" cy="536575"/>
          </a:xfrm>
          <a:prstGeom prst="rect">
            <a:avLst/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9" name="文本框 7"/>
          <p:cNvSpPr>
            <a:spLocks noChangeArrowheads="1"/>
          </p:cNvSpPr>
          <p:nvPr/>
        </p:nvSpPr>
        <p:spPr bwMode="auto">
          <a:xfrm>
            <a:off x="949325" y="304800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520" name="文本框 7"/>
          <p:cNvSpPr>
            <a:spLocks noChangeArrowheads="1"/>
          </p:cNvSpPr>
          <p:nvPr/>
        </p:nvSpPr>
        <p:spPr bwMode="auto">
          <a:xfrm>
            <a:off x="3602038" y="304800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521" name="文本框 7"/>
          <p:cNvSpPr>
            <a:spLocks noChangeArrowheads="1"/>
          </p:cNvSpPr>
          <p:nvPr/>
        </p:nvSpPr>
        <p:spPr bwMode="auto">
          <a:xfrm>
            <a:off x="6253163" y="304800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522" name="文本框 7"/>
          <p:cNvSpPr>
            <a:spLocks noChangeArrowheads="1"/>
          </p:cNvSpPr>
          <p:nvPr/>
        </p:nvSpPr>
        <p:spPr bwMode="auto">
          <a:xfrm>
            <a:off x="8931275" y="304800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523" name="矩形 55"/>
          <p:cNvSpPr>
            <a:spLocks noChangeArrowheads="1"/>
          </p:cNvSpPr>
          <p:nvPr/>
        </p:nvSpPr>
        <p:spPr bwMode="auto">
          <a:xfrm>
            <a:off x="1087438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21524" name="矩形 55"/>
          <p:cNvSpPr>
            <a:spLocks noChangeArrowheads="1"/>
          </p:cNvSpPr>
          <p:nvPr/>
        </p:nvSpPr>
        <p:spPr bwMode="auto">
          <a:xfrm>
            <a:off x="3738563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21525" name="矩形 55"/>
          <p:cNvSpPr>
            <a:spLocks noChangeArrowheads="1"/>
          </p:cNvSpPr>
          <p:nvPr/>
        </p:nvSpPr>
        <p:spPr bwMode="auto">
          <a:xfrm>
            <a:off x="6397625" y="3775075"/>
            <a:ext cx="2065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21526" name="矩形 55"/>
          <p:cNvSpPr>
            <a:spLocks noChangeArrowheads="1"/>
          </p:cNvSpPr>
          <p:nvPr/>
        </p:nvSpPr>
        <p:spPr bwMode="auto">
          <a:xfrm>
            <a:off x="9069388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21527" name="矩形 30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28" name="矩形 31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21529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30" name="文本框 33"/>
          <p:cNvSpPr>
            <a:spLocks noChangeArrowheads="1"/>
          </p:cNvSpPr>
          <p:nvPr/>
        </p:nvSpPr>
        <p:spPr bwMode="auto">
          <a:xfrm>
            <a:off x="355600" y="793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25" y="-11113"/>
            <a:ext cx="122142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71600"/>
            <a:ext cx="5807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5"/>
          <p:cNvPicPr>
            <a:picLocks noChangeAspect="1" noChangeArrowheads="1"/>
          </p:cNvPicPr>
          <p:nvPr/>
        </p:nvPicPr>
        <p:blipFill>
          <a:blip r:embed="rId4" cstate="screen"/>
          <a:srcRect l="32367" t="29898" b="42909"/>
          <a:stretch>
            <a:fillRect/>
          </a:stretch>
        </p:blipFill>
        <p:spPr bwMode="auto">
          <a:xfrm>
            <a:off x="4722813" y="3495675"/>
            <a:ext cx="82454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76938" y="1536700"/>
            <a:ext cx="22034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文本框 7"/>
          <p:cNvSpPr>
            <a:spLocks noChangeArrowheads="1"/>
          </p:cNvSpPr>
          <p:nvPr/>
        </p:nvSpPr>
        <p:spPr bwMode="auto">
          <a:xfrm>
            <a:off x="5686425" y="1017588"/>
            <a:ext cx="1955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3800">
                <a:solidFill>
                  <a:srgbClr val="6F2F35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肆</a:t>
            </a:r>
          </a:p>
        </p:txBody>
      </p:sp>
      <p:sp>
        <p:nvSpPr>
          <p:cNvPr id="22535" name="矩形 8"/>
          <p:cNvSpPr>
            <a:spLocks noChangeArrowheads="1"/>
          </p:cNvSpPr>
          <p:nvPr/>
        </p:nvSpPr>
        <p:spPr bwMode="auto">
          <a:xfrm>
            <a:off x="7542213" y="2262188"/>
            <a:ext cx="4475162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6" name="矩形 9"/>
          <p:cNvSpPr>
            <a:spLocks noChangeArrowheads="1"/>
          </p:cNvSpPr>
          <p:nvPr/>
        </p:nvSpPr>
        <p:spPr bwMode="auto">
          <a:xfrm>
            <a:off x="7891463" y="230028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pic>
        <p:nvPicPr>
          <p:cNvPr id="22537" name="图片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32463" y="2959100"/>
            <a:ext cx="13906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矩形 11"/>
          <p:cNvSpPr>
            <a:spLocks noChangeArrowheads="1"/>
          </p:cNvSpPr>
          <p:nvPr/>
        </p:nvSpPr>
        <p:spPr bwMode="auto">
          <a:xfrm>
            <a:off x="7477125" y="2857500"/>
            <a:ext cx="4540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en-US" sz="1600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600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表 32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41900" y="1325563"/>
            <a:ext cx="21177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表 20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47800" y="1325563"/>
            <a:ext cx="211931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表 27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709025" y="1325563"/>
            <a:ext cx="21177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矩形 29"/>
          <p:cNvSpPr>
            <a:spLocks noChangeArrowheads="1"/>
          </p:cNvSpPr>
          <p:nvPr/>
        </p:nvSpPr>
        <p:spPr bwMode="auto">
          <a:xfrm>
            <a:off x="1905000" y="2163763"/>
            <a:ext cx="124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40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80%</a:t>
            </a:r>
            <a:endParaRPr lang="zh-CN" altLang="en-US" sz="4000">
              <a:solidFill>
                <a:srgbClr val="263238"/>
              </a:solidFill>
              <a:latin typeface="Calibri" panose="020F0502020204030204" pitchFamily="34" charset="0"/>
            </a:endParaRPr>
          </a:p>
        </p:txBody>
      </p:sp>
      <p:sp>
        <p:nvSpPr>
          <p:cNvPr id="23559" name="矩形 30"/>
          <p:cNvSpPr>
            <a:spLocks noChangeArrowheads="1"/>
          </p:cNvSpPr>
          <p:nvPr/>
        </p:nvSpPr>
        <p:spPr bwMode="auto">
          <a:xfrm>
            <a:off x="5499100" y="2163763"/>
            <a:ext cx="124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40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50%</a:t>
            </a:r>
            <a:endParaRPr lang="zh-CN" altLang="en-US" sz="4000">
              <a:solidFill>
                <a:srgbClr val="263238"/>
              </a:solidFill>
              <a:latin typeface="Calibri" panose="020F0502020204030204" pitchFamily="34" charset="0"/>
            </a:endParaRPr>
          </a:p>
        </p:txBody>
      </p:sp>
      <p:sp>
        <p:nvSpPr>
          <p:cNvPr id="23560" name="矩形 30"/>
          <p:cNvSpPr>
            <a:spLocks noChangeArrowheads="1"/>
          </p:cNvSpPr>
          <p:nvPr/>
        </p:nvSpPr>
        <p:spPr bwMode="auto">
          <a:xfrm>
            <a:off x="9136063" y="2163763"/>
            <a:ext cx="124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40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90%</a:t>
            </a:r>
            <a:endParaRPr lang="zh-CN" altLang="en-US" sz="4000">
              <a:solidFill>
                <a:srgbClr val="263238"/>
              </a:solidFill>
              <a:latin typeface="Calibri" panose="020F0502020204030204" pitchFamily="34" charset="0"/>
            </a:endParaRPr>
          </a:p>
        </p:txBody>
      </p:sp>
      <p:sp>
        <p:nvSpPr>
          <p:cNvPr id="23561" name="矩形 30"/>
          <p:cNvSpPr>
            <a:spLocks noChangeArrowheads="1"/>
          </p:cNvSpPr>
          <p:nvPr/>
        </p:nvSpPr>
        <p:spPr bwMode="auto">
          <a:xfrm>
            <a:off x="1357313" y="3444875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23562" name="矩形 31"/>
          <p:cNvSpPr>
            <a:spLocks noChangeArrowheads="1"/>
          </p:cNvSpPr>
          <p:nvPr/>
        </p:nvSpPr>
        <p:spPr bwMode="auto">
          <a:xfrm>
            <a:off x="4918075" y="3444875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23563" name="矩形 32"/>
          <p:cNvSpPr>
            <a:spLocks noChangeArrowheads="1"/>
          </p:cNvSpPr>
          <p:nvPr/>
        </p:nvSpPr>
        <p:spPr bwMode="auto">
          <a:xfrm>
            <a:off x="8648700" y="3444875"/>
            <a:ext cx="2338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23564" name="矩形 33"/>
          <p:cNvSpPr>
            <a:spLocks noChangeArrowheads="1"/>
          </p:cNvSpPr>
          <p:nvPr/>
        </p:nvSpPr>
        <p:spPr bwMode="auto">
          <a:xfrm>
            <a:off x="1265238" y="3989388"/>
            <a:ext cx="25098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3565" name="矩形 34"/>
          <p:cNvSpPr>
            <a:spLocks noChangeArrowheads="1"/>
          </p:cNvSpPr>
          <p:nvPr/>
        </p:nvSpPr>
        <p:spPr bwMode="auto">
          <a:xfrm>
            <a:off x="4832350" y="3990975"/>
            <a:ext cx="25114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3566" name="矩形 35"/>
          <p:cNvSpPr>
            <a:spLocks noChangeArrowheads="1"/>
          </p:cNvSpPr>
          <p:nvPr/>
        </p:nvSpPr>
        <p:spPr bwMode="auto">
          <a:xfrm>
            <a:off x="8477250" y="3989388"/>
            <a:ext cx="25098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3567" name="矩形 22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8" name="矩形 23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23569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570" name="文本框 25"/>
          <p:cNvSpPr>
            <a:spLocks noChangeArrowheads="1"/>
          </p:cNvSpPr>
          <p:nvPr/>
        </p:nvSpPr>
        <p:spPr bwMode="auto">
          <a:xfrm>
            <a:off x="355600" y="90488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25" y="-11113"/>
            <a:ext cx="122142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5875" y="1941513"/>
            <a:ext cx="46831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5"/>
          <p:cNvSpPr>
            <a:spLocks noChangeArrowheads="1"/>
          </p:cNvSpPr>
          <p:nvPr/>
        </p:nvSpPr>
        <p:spPr bwMode="auto">
          <a:xfrm>
            <a:off x="1127125" y="247650"/>
            <a:ext cx="22352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altLang="en-US"/>
          </a:p>
        </p:txBody>
      </p:sp>
      <p:sp>
        <p:nvSpPr>
          <p:cNvPr id="6149" name="文本框 6"/>
          <p:cNvSpPr>
            <a:spLocks noChangeArrowheads="1"/>
          </p:cNvSpPr>
          <p:nvPr/>
        </p:nvSpPr>
        <p:spPr bwMode="auto">
          <a:xfrm>
            <a:off x="1171575" y="1420813"/>
            <a:ext cx="2195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F2F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/>
          </a:p>
        </p:txBody>
      </p:sp>
      <p:sp>
        <p:nvSpPr>
          <p:cNvPr id="6150" name="矩形 7"/>
          <p:cNvSpPr>
            <a:spLocks noChangeArrowheads="1"/>
          </p:cNvSpPr>
          <p:nvPr/>
        </p:nvSpPr>
        <p:spPr bwMode="auto">
          <a:xfrm>
            <a:off x="5773738" y="2054225"/>
            <a:ext cx="4476750" cy="593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1" name="矩形 8"/>
          <p:cNvSpPr>
            <a:spLocks noChangeArrowheads="1"/>
          </p:cNvSpPr>
          <p:nvPr/>
        </p:nvSpPr>
        <p:spPr bwMode="auto">
          <a:xfrm>
            <a:off x="5773738" y="2989263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2" name="矩形 9"/>
          <p:cNvSpPr>
            <a:spLocks noChangeArrowheads="1"/>
          </p:cNvSpPr>
          <p:nvPr/>
        </p:nvSpPr>
        <p:spPr bwMode="auto">
          <a:xfrm>
            <a:off x="5773738" y="406558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3" name="矩形 10"/>
          <p:cNvSpPr>
            <a:spLocks noChangeArrowheads="1"/>
          </p:cNvSpPr>
          <p:nvPr/>
        </p:nvSpPr>
        <p:spPr bwMode="auto">
          <a:xfrm>
            <a:off x="5773738" y="5114925"/>
            <a:ext cx="4476750" cy="595313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4" name="矩形 11"/>
          <p:cNvSpPr>
            <a:spLocks noChangeArrowheads="1"/>
          </p:cNvSpPr>
          <p:nvPr/>
        </p:nvSpPr>
        <p:spPr bwMode="auto">
          <a:xfrm>
            <a:off x="6124575" y="2090738"/>
            <a:ext cx="377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6155" name="矩形 12"/>
          <p:cNvSpPr>
            <a:spLocks noChangeArrowheads="1"/>
          </p:cNvSpPr>
          <p:nvPr/>
        </p:nvSpPr>
        <p:spPr bwMode="auto">
          <a:xfrm>
            <a:off x="6124575" y="5157788"/>
            <a:ext cx="377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6156" name="矩形 13"/>
          <p:cNvSpPr>
            <a:spLocks noChangeArrowheads="1"/>
          </p:cNvSpPr>
          <p:nvPr/>
        </p:nvSpPr>
        <p:spPr bwMode="auto">
          <a:xfrm>
            <a:off x="6124575" y="3028950"/>
            <a:ext cx="377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6157" name="矩形 14"/>
          <p:cNvSpPr>
            <a:spLocks noChangeArrowheads="1"/>
          </p:cNvSpPr>
          <p:nvPr/>
        </p:nvSpPr>
        <p:spPr bwMode="auto">
          <a:xfrm>
            <a:off x="6124575" y="4100513"/>
            <a:ext cx="3775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6158" name="Freeform 7"/>
          <p:cNvSpPr>
            <a:spLocks noChangeArrowheads="1"/>
          </p:cNvSpPr>
          <p:nvPr/>
        </p:nvSpPr>
        <p:spPr bwMode="auto">
          <a:xfrm>
            <a:off x="4276725" y="1970088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59" name="文本框 16"/>
          <p:cNvSpPr>
            <a:spLocks noChangeArrowheads="1"/>
          </p:cNvSpPr>
          <p:nvPr/>
        </p:nvSpPr>
        <p:spPr bwMode="auto">
          <a:xfrm>
            <a:off x="4538663" y="1920875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壹</a:t>
            </a:r>
          </a:p>
        </p:txBody>
      </p:sp>
      <p:sp>
        <p:nvSpPr>
          <p:cNvPr id="6160" name="Freeform 7"/>
          <p:cNvSpPr>
            <a:spLocks noChangeArrowheads="1"/>
          </p:cNvSpPr>
          <p:nvPr/>
        </p:nvSpPr>
        <p:spPr bwMode="auto">
          <a:xfrm>
            <a:off x="4276725" y="2898775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1" name="文本框 18"/>
          <p:cNvSpPr>
            <a:spLocks noChangeArrowheads="1"/>
          </p:cNvSpPr>
          <p:nvPr/>
        </p:nvSpPr>
        <p:spPr bwMode="auto">
          <a:xfrm>
            <a:off x="4538663" y="2857500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贰</a:t>
            </a:r>
          </a:p>
        </p:txBody>
      </p:sp>
      <p:sp>
        <p:nvSpPr>
          <p:cNvPr id="6162" name="Freeform 7"/>
          <p:cNvSpPr>
            <a:spLocks noChangeArrowheads="1"/>
          </p:cNvSpPr>
          <p:nvPr/>
        </p:nvSpPr>
        <p:spPr bwMode="auto">
          <a:xfrm>
            <a:off x="4276725" y="3962400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3" name="文本框 20"/>
          <p:cNvSpPr>
            <a:spLocks noChangeArrowheads="1"/>
          </p:cNvSpPr>
          <p:nvPr/>
        </p:nvSpPr>
        <p:spPr bwMode="auto">
          <a:xfrm>
            <a:off x="4538663" y="3922713"/>
            <a:ext cx="80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叁</a:t>
            </a:r>
          </a:p>
        </p:txBody>
      </p:sp>
      <p:sp>
        <p:nvSpPr>
          <p:cNvPr id="6164" name="Freeform 7"/>
          <p:cNvSpPr>
            <a:spLocks noChangeArrowheads="1"/>
          </p:cNvSpPr>
          <p:nvPr/>
        </p:nvSpPr>
        <p:spPr bwMode="auto">
          <a:xfrm>
            <a:off x="4276725" y="5045075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5" name="文本框 22"/>
          <p:cNvSpPr>
            <a:spLocks noChangeArrowheads="1"/>
          </p:cNvSpPr>
          <p:nvPr/>
        </p:nvSpPr>
        <p:spPr bwMode="auto">
          <a:xfrm>
            <a:off x="4538663" y="5003800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肆</a:t>
            </a:r>
          </a:p>
        </p:txBody>
      </p:sp>
      <p:pic>
        <p:nvPicPr>
          <p:cNvPr id="6166" name="图片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25125" y="66040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图片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250" y="660400"/>
            <a:ext cx="11811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表 3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5800" y="1179513"/>
            <a:ext cx="574992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37"/>
          <p:cNvSpPr>
            <a:spLocks noChangeArrowheads="1"/>
          </p:cNvSpPr>
          <p:nvPr/>
        </p:nvSpPr>
        <p:spPr bwMode="auto">
          <a:xfrm>
            <a:off x="8902700" y="2743200"/>
            <a:ext cx="2019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58%</a:t>
            </a:r>
            <a:endParaRPr lang="zh-CN" alt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1" name="文本框 38"/>
          <p:cNvSpPr>
            <a:spLocks noChangeArrowheads="1"/>
          </p:cNvSpPr>
          <p:nvPr/>
        </p:nvSpPr>
        <p:spPr bwMode="auto">
          <a:xfrm>
            <a:off x="8432800" y="4314825"/>
            <a:ext cx="1962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2" name="文本框 39"/>
          <p:cNvSpPr>
            <a:spLocks noChangeArrowheads="1"/>
          </p:cNvSpPr>
          <p:nvPr/>
        </p:nvSpPr>
        <p:spPr bwMode="auto">
          <a:xfrm>
            <a:off x="8575675" y="3844925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4583" name="直接连接符 133"/>
          <p:cNvSpPr>
            <a:spLocks noChangeShapeType="1"/>
          </p:cNvSpPr>
          <p:nvPr/>
        </p:nvSpPr>
        <p:spPr bwMode="auto">
          <a:xfrm flipH="1">
            <a:off x="8480425" y="4300538"/>
            <a:ext cx="1939925" cy="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" name="文本框 41"/>
          <p:cNvSpPr>
            <a:spLocks noChangeArrowheads="1"/>
          </p:cNvSpPr>
          <p:nvPr/>
        </p:nvSpPr>
        <p:spPr bwMode="auto">
          <a:xfrm>
            <a:off x="7026275" y="3795713"/>
            <a:ext cx="85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23%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5" name="文本框 42"/>
          <p:cNvSpPr>
            <a:spLocks noChangeArrowheads="1"/>
          </p:cNvSpPr>
          <p:nvPr/>
        </p:nvSpPr>
        <p:spPr bwMode="auto">
          <a:xfrm>
            <a:off x="7766050" y="1717675"/>
            <a:ext cx="849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10%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6" name="文本框 43"/>
          <p:cNvSpPr>
            <a:spLocks noChangeArrowheads="1"/>
          </p:cNvSpPr>
          <p:nvPr/>
        </p:nvSpPr>
        <p:spPr bwMode="auto">
          <a:xfrm>
            <a:off x="6616700" y="1909763"/>
            <a:ext cx="66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9%</a:t>
            </a:r>
            <a:endParaRPr lang="zh-CN" altLang="en-US" sz="2400" b="1">
              <a:solidFill>
                <a:srgbClr val="263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7" name="直接连接符 139"/>
          <p:cNvSpPr>
            <a:spLocks noChangeShapeType="1"/>
          </p:cNvSpPr>
          <p:nvPr/>
        </p:nvSpPr>
        <p:spPr bwMode="auto">
          <a:xfrm>
            <a:off x="5564188" y="1473200"/>
            <a:ext cx="0" cy="4318000"/>
          </a:xfrm>
          <a:prstGeom prst="line">
            <a:avLst/>
          </a:prstGeom>
          <a:noFill/>
          <a:ln w="6350" cap="flat" cmpd="sng">
            <a:solidFill>
              <a:srgbClr val="2C739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8" name="矩形 117"/>
          <p:cNvSpPr>
            <a:spLocks noChangeArrowheads="1"/>
          </p:cNvSpPr>
          <p:nvPr/>
        </p:nvSpPr>
        <p:spPr bwMode="auto">
          <a:xfrm>
            <a:off x="1577975" y="187801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24589" name="矩形 124"/>
          <p:cNvSpPr>
            <a:spLocks noChangeArrowheads="1"/>
          </p:cNvSpPr>
          <p:nvPr/>
        </p:nvSpPr>
        <p:spPr bwMode="auto">
          <a:xfrm>
            <a:off x="1577975" y="2525713"/>
            <a:ext cx="30289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4590" name="直接连接符 145"/>
          <p:cNvSpPr>
            <a:spLocks noChangeShapeType="1"/>
          </p:cNvSpPr>
          <p:nvPr/>
        </p:nvSpPr>
        <p:spPr bwMode="auto">
          <a:xfrm>
            <a:off x="1662113" y="2378075"/>
            <a:ext cx="1851025" cy="1588"/>
          </a:xfrm>
          <a:prstGeom prst="line">
            <a:avLst/>
          </a:prstGeom>
          <a:noFill/>
          <a:ln w="6350" cap="flat" cmpd="sng">
            <a:solidFill>
              <a:srgbClr val="39495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1" name="矩形 22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92" name="矩形 23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24593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94" name="文本框 25"/>
          <p:cNvSpPr>
            <a:spLocks noChangeArrowheads="1"/>
          </p:cNvSpPr>
          <p:nvPr/>
        </p:nvSpPr>
        <p:spPr bwMode="auto">
          <a:xfrm>
            <a:off x="355600" y="90488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肆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Freeform 5"/>
          <p:cNvSpPr>
            <a:spLocks noChangeArrowheads="1"/>
          </p:cNvSpPr>
          <p:nvPr/>
        </p:nvSpPr>
        <p:spPr bwMode="auto">
          <a:xfrm>
            <a:off x="2695575" y="1711325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4"/>
              <a:gd name="T187" fmla="*/ 0 h 609"/>
              <a:gd name="T188" fmla="*/ 714 w 714"/>
              <a:gd name="T189" fmla="*/ 609 h 6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04" name="Freeform 6"/>
          <p:cNvSpPr>
            <a:spLocks noChangeArrowheads="1"/>
          </p:cNvSpPr>
          <p:nvPr/>
        </p:nvSpPr>
        <p:spPr bwMode="auto">
          <a:xfrm>
            <a:off x="2254250" y="3035300"/>
            <a:ext cx="1466850" cy="1238250"/>
          </a:xfrm>
          <a:custGeom>
            <a:avLst/>
            <a:gdLst>
              <a:gd name="T0" fmla="*/ 2147483646 w 456"/>
              <a:gd name="T1" fmla="*/ 1588976384 h 386"/>
              <a:gd name="T2" fmla="*/ 2147483646 w 456"/>
              <a:gd name="T3" fmla="*/ 1650884722 h 386"/>
              <a:gd name="T4" fmla="*/ 2147483646 w 456"/>
              <a:gd name="T5" fmla="*/ 1320709062 h 386"/>
              <a:gd name="T6" fmla="*/ 2023607154 w 456"/>
              <a:gd name="T7" fmla="*/ 1104029880 h 386"/>
              <a:gd name="T8" fmla="*/ 2054580094 w 456"/>
              <a:gd name="T9" fmla="*/ 804805178 h 386"/>
              <a:gd name="T10" fmla="*/ 1755168585 w 456"/>
              <a:gd name="T11" fmla="*/ 887350698 h 386"/>
              <a:gd name="T12" fmla="*/ 1528030482 w 456"/>
              <a:gd name="T13" fmla="*/ 598446193 h 386"/>
              <a:gd name="T14" fmla="*/ 1424784137 w 456"/>
              <a:gd name="T15" fmla="*/ 247633351 h 386"/>
              <a:gd name="T16" fmla="*/ 1321537792 w 456"/>
              <a:gd name="T17" fmla="*/ 72225323 h 386"/>
              <a:gd name="T18" fmla="*/ 1084075376 w 456"/>
              <a:gd name="T19" fmla="*/ 154770844 h 386"/>
              <a:gd name="T20" fmla="*/ 918883152 w 456"/>
              <a:gd name="T21" fmla="*/ 330175660 h 386"/>
              <a:gd name="T22" fmla="*/ 505900985 w 456"/>
              <a:gd name="T23" fmla="*/ 453992335 h 386"/>
              <a:gd name="T24" fmla="*/ 258114256 w 456"/>
              <a:gd name="T25" fmla="*/ 753217038 h 386"/>
              <a:gd name="T26" fmla="*/ 20648626 w 456"/>
              <a:gd name="T27" fmla="*/ 949259036 h 386"/>
              <a:gd name="T28" fmla="*/ 340708761 w 456"/>
              <a:gd name="T29" fmla="*/ 1227846556 h 386"/>
              <a:gd name="T30" fmla="*/ 578174391 w 456"/>
              <a:gd name="T31" fmla="*/ 1310388865 h 386"/>
              <a:gd name="T32" fmla="*/ 1156345568 w 456"/>
              <a:gd name="T33" fmla="*/ 1547705230 h 386"/>
              <a:gd name="T34" fmla="*/ 1569327735 w 456"/>
              <a:gd name="T35" fmla="*/ 1465159709 h 386"/>
              <a:gd name="T36" fmla="*/ 1920360809 w 456"/>
              <a:gd name="T37" fmla="*/ 1609613567 h 386"/>
              <a:gd name="T38" fmla="*/ 2147483646 w 456"/>
              <a:gd name="T39" fmla="*/ 1733430243 h 386"/>
              <a:gd name="T40" fmla="*/ 2147483646 w 456"/>
              <a:gd name="T41" fmla="*/ 2094560071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6151423 h 386"/>
              <a:gd name="T102" fmla="*/ 2147483646 w 456"/>
              <a:gd name="T103" fmla="*/ 1939789227 h 386"/>
              <a:gd name="T104" fmla="*/ 2147483646 w 456"/>
              <a:gd name="T105" fmla="*/ 1733430243 h 386"/>
              <a:gd name="T106" fmla="*/ 2147483646 w 456"/>
              <a:gd name="T107" fmla="*/ 1465159709 h 386"/>
              <a:gd name="T108" fmla="*/ 2147483646 w 456"/>
              <a:gd name="T109" fmla="*/ 147547990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6"/>
              <a:gd name="T166" fmla="*/ 0 h 386"/>
              <a:gd name="T167" fmla="*/ 456 w 456"/>
              <a:gd name="T168" fmla="*/ 386 h 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05" name="Freeform 7"/>
          <p:cNvSpPr>
            <a:spLocks noChangeArrowheads="1"/>
          </p:cNvSpPr>
          <p:nvPr/>
        </p:nvSpPr>
        <p:spPr bwMode="auto">
          <a:xfrm>
            <a:off x="3294063" y="3465513"/>
            <a:ext cx="296862" cy="487362"/>
          </a:xfrm>
          <a:custGeom>
            <a:avLst/>
            <a:gdLst>
              <a:gd name="T0" fmla="*/ 477152417 w 92"/>
              <a:gd name="T1" fmla="*/ 298763138 h 152"/>
              <a:gd name="T2" fmla="*/ 477152417 w 92"/>
              <a:gd name="T3" fmla="*/ 442993729 h 152"/>
              <a:gd name="T4" fmla="*/ 435659360 w 92"/>
              <a:gd name="T5" fmla="*/ 556318452 h 152"/>
              <a:gd name="T6" fmla="*/ 394169529 w 92"/>
              <a:gd name="T7" fmla="*/ 638734100 h 152"/>
              <a:gd name="T8" fmla="*/ 383795457 w 92"/>
              <a:gd name="T9" fmla="*/ 628432144 h 152"/>
              <a:gd name="T10" fmla="*/ 228203751 w 92"/>
              <a:gd name="T11" fmla="*/ 669639968 h 152"/>
              <a:gd name="T12" fmla="*/ 62237973 w 92"/>
              <a:gd name="T13" fmla="*/ 690243880 h 152"/>
              <a:gd name="T14" fmla="*/ 41489831 w 92"/>
              <a:gd name="T15" fmla="*/ 721152955 h 152"/>
              <a:gd name="T16" fmla="*/ 197084764 w 92"/>
              <a:gd name="T17" fmla="*/ 741756867 h 152"/>
              <a:gd name="T18" fmla="*/ 207455609 w 92"/>
              <a:gd name="T19" fmla="*/ 741756867 h 152"/>
              <a:gd name="T20" fmla="*/ 248948666 w 92"/>
              <a:gd name="T21" fmla="*/ 834474471 h 152"/>
              <a:gd name="T22" fmla="*/ 311186640 w 92"/>
              <a:gd name="T23" fmla="*/ 947799194 h 152"/>
              <a:gd name="T24" fmla="*/ 363050542 w 92"/>
              <a:gd name="T25" fmla="*/ 1112633697 h 152"/>
              <a:gd name="T26" fmla="*/ 373421386 w 92"/>
              <a:gd name="T27" fmla="*/ 1112633697 h 152"/>
              <a:gd name="T28" fmla="*/ 394169529 w 92"/>
              <a:gd name="T29" fmla="*/ 1195052552 h 152"/>
              <a:gd name="T30" fmla="*/ 373421386 w 92"/>
              <a:gd name="T31" fmla="*/ 1277468200 h 152"/>
              <a:gd name="T32" fmla="*/ 373421386 w 92"/>
              <a:gd name="T33" fmla="*/ 1359887055 h 152"/>
              <a:gd name="T34" fmla="*/ 518642248 w 92"/>
              <a:gd name="T35" fmla="*/ 1442302703 h 152"/>
              <a:gd name="T36" fmla="*/ 601625137 w 92"/>
              <a:gd name="T37" fmla="*/ 1555627426 h 152"/>
              <a:gd name="T38" fmla="*/ 643114968 w 92"/>
              <a:gd name="T39" fmla="*/ 1565929382 h 152"/>
              <a:gd name="T40" fmla="*/ 632744124 w 92"/>
              <a:gd name="T41" fmla="*/ 1432000747 h 152"/>
              <a:gd name="T42" fmla="*/ 726097857 w 92"/>
              <a:gd name="T43" fmla="*/ 1380490967 h 152"/>
              <a:gd name="T44" fmla="*/ 736471928 w 92"/>
              <a:gd name="T45" fmla="*/ 1380490967 h 152"/>
              <a:gd name="T46" fmla="*/ 746845999 w 92"/>
              <a:gd name="T47" fmla="*/ 1380490967 h 152"/>
              <a:gd name="T48" fmla="*/ 809080746 w 92"/>
              <a:gd name="T49" fmla="*/ 1370189011 h 152"/>
              <a:gd name="T50" fmla="*/ 819454817 w 92"/>
              <a:gd name="T51" fmla="*/ 1256864288 h 152"/>
              <a:gd name="T52" fmla="*/ 767590915 w 92"/>
              <a:gd name="T53" fmla="*/ 1195052552 h 152"/>
              <a:gd name="T54" fmla="*/ 715727013 w 92"/>
              <a:gd name="T55" fmla="*/ 1195052552 h 152"/>
              <a:gd name="T56" fmla="*/ 684608026 w 92"/>
              <a:gd name="T57" fmla="*/ 1081727829 h 152"/>
              <a:gd name="T58" fmla="*/ 705352942 w 92"/>
              <a:gd name="T59" fmla="*/ 865383546 h 152"/>
              <a:gd name="T60" fmla="*/ 850573804 w 92"/>
              <a:gd name="T61" fmla="*/ 824172515 h 152"/>
              <a:gd name="T62" fmla="*/ 954301608 w 92"/>
              <a:gd name="T63" fmla="*/ 556318452 h 152"/>
              <a:gd name="T64" fmla="*/ 871318719 w 92"/>
              <a:gd name="T65" fmla="*/ 494503509 h 152"/>
              <a:gd name="T66" fmla="*/ 860944648 w 92"/>
              <a:gd name="T67" fmla="*/ 494503509 h 152"/>
              <a:gd name="T68" fmla="*/ 788335830 w 92"/>
              <a:gd name="T69" fmla="*/ 494503509 h 152"/>
              <a:gd name="T70" fmla="*/ 746845999 w 92"/>
              <a:gd name="T71" fmla="*/ 432691773 h 152"/>
              <a:gd name="T72" fmla="*/ 736471928 w 92"/>
              <a:gd name="T73" fmla="*/ 432691773 h 152"/>
              <a:gd name="T74" fmla="*/ 757216844 w 92"/>
              <a:gd name="T75" fmla="*/ 267857270 h 152"/>
              <a:gd name="T76" fmla="*/ 788335830 w 92"/>
              <a:gd name="T77" fmla="*/ 185438415 h 152"/>
              <a:gd name="T78" fmla="*/ 809080746 w 92"/>
              <a:gd name="T79" fmla="*/ 103022767 h 152"/>
              <a:gd name="T80" fmla="*/ 663863111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152"/>
              <a:gd name="T125" fmla="*/ 92 w 92"/>
              <a:gd name="T126" fmla="*/ 152 h 1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06" name="Freeform 8"/>
          <p:cNvSpPr>
            <a:spLocks noChangeArrowheads="1"/>
          </p:cNvSpPr>
          <p:nvPr/>
        </p:nvSpPr>
        <p:spPr bwMode="auto">
          <a:xfrm>
            <a:off x="496888" y="2179638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05291552 h 493"/>
              <a:gd name="T4" fmla="*/ 2147483646 w 652"/>
              <a:gd name="T5" fmla="*/ 1898889033 h 493"/>
              <a:gd name="T6" fmla="*/ 2147483646 w 652"/>
              <a:gd name="T7" fmla="*/ 1713130944 h 493"/>
              <a:gd name="T8" fmla="*/ 2147483646 w 652"/>
              <a:gd name="T9" fmla="*/ 928806514 h 493"/>
              <a:gd name="T10" fmla="*/ 2147483646 w 652"/>
              <a:gd name="T11" fmla="*/ 258000738 h 493"/>
              <a:gd name="T12" fmla="*/ 2147483646 w 652"/>
              <a:gd name="T13" fmla="*/ 72239435 h 493"/>
              <a:gd name="T14" fmla="*/ 2147483646 w 652"/>
              <a:gd name="T15" fmla="*/ 629523344 h 493"/>
              <a:gd name="T16" fmla="*/ 2147483646 w 652"/>
              <a:gd name="T17" fmla="*/ 1155847035 h 493"/>
              <a:gd name="T18" fmla="*/ 2147483646 w 652"/>
              <a:gd name="T19" fmla="*/ 1186807252 h 493"/>
              <a:gd name="T20" fmla="*/ 2147483646 w 652"/>
              <a:gd name="T21" fmla="*/ 1135205819 h 493"/>
              <a:gd name="T22" fmla="*/ 2147483646 w 652"/>
              <a:gd name="T23" fmla="*/ 1733768946 h 493"/>
              <a:gd name="T24" fmla="*/ 2147483646 w 652"/>
              <a:gd name="T25" fmla="*/ 2043371118 h 493"/>
              <a:gd name="T26" fmla="*/ 2147483646 w 652"/>
              <a:gd name="T27" fmla="*/ 2022729902 h 493"/>
              <a:gd name="T28" fmla="*/ 2085700645 w 652"/>
              <a:gd name="T29" fmla="*/ 2147483646 h 493"/>
              <a:gd name="T30" fmla="*/ 1703667212 w 652"/>
              <a:gd name="T31" fmla="*/ 2147483646 h 493"/>
              <a:gd name="T32" fmla="*/ 949923575 w 652"/>
              <a:gd name="T33" fmla="*/ 2147483646 h 493"/>
              <a:gd name="T34" fmla="*/ 547237254 w 652"/>
              <a:gd name="T35" fmla="*/ 2147483646 h 493"/>
              <a:gd name="T36" fmla="*/ 340734085 w 652"/>
              <a:gd name="T37" fmla="*/ 2147483646 h 493"/>
              <a:gd name="T38" fmla="*/ 51625792 w 652"/>
              <a:gd name="T39" fmla="*/ 2147483646 h 493"/>
              <a:gd name="T40" fmla="*/ 278781849 w 652"/>
              <a:gd name="T41" fmla="*/ 2147483646 h 493"/>
              <a:gd name="T42" fmla="*/ 216829613 w 652"/>
              <a:gd name="T43" fmla="*/ 2147483646 h 493"/>
              <a:gd name="T44" fmla="*/ 216829613 w 652"/>
              <a:gd name="T45" fmla="*/ 2147483646 h 493"/>
              <a:gd name="T46" fmla="*/ 619515934 w 652"/>
              <a:gd name="T47" fmla="*/ 2147483646 h 493"/>
              <a:gd name="T48" fmla="*/ 877644895 w 652"/>
              <a:gd name="T49" fmla="*/ 2147483646 h 493"/>
              <a:gd name="T50" fmla="*/ 1084151278 w 652"/>
              <a:gd name="T51" fmla="*/ 2147483646 h 493"/>
              <a:gd name="T52" fmla="*/ 1342283452 w 652"/>
              <a:gd name="T53" fmla="*/ 2147483646 h 493"/>
              <a:gd name="T54" fmla="*/ 1497160829 w 652"/>
              <a:gd name="T55" fmla="*/ 2147483646 h 493"/>
              <a:gd name="T56" fmla="*/ 1703667212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2"/>
              <a:gd name="T154" fmla="*/ 0 h 493"/>
              <a:gd name="T155" fmla="*/ 652 w 652"/>
              <a:gd name="T156" fmla="*/ 493 h 4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07" name="Freeform 9"/>
          <p:cNvSpPr>
            <a:spLocks noChangeArrowheads="1"/>
          </p:cNvSpPr>
          <p:nvPr/>
        </p:nvSpPr>
        <p:spPr bwMode="auto">
          <a:xfrm>
            <a:off x="1857375" y="3422650"/>
            <a:ext cx="1304925" cy="933450"/>
          </a:xfrm>
          <a:custGeom>
            <a:avLst/>
            <a:gdLst>
              <a:gd name="T0" fmla="*/ 2147483646 w 406"/>
              <a:gd name="T1" fmla="*/ 299308236 h 291"/>
              <a:gd name="T2" fmla="*/ 2147483646 w 406"/>
              <a:gd name="T3" fmla="*/ 433484438 h 291"/>
              <a:gd name="T4" fmla="*/ 1958584861 w 406"/>
              <a:gd name="T5" fmla="*/ 144493742 h 291"/>
              <a:gd name="T6" fmla="*/ 1834886623 w 406"/>
              <a:gd name="T7" fmla="*/ 92889982 h 291"/>
              <a:gd name="T8" fmla="*/ 1484401327 w 406"/>
              <a:gd name="T9" fmla="*/ 20641504 h 291"/>
              <a:gd name="T10" fmla="*/ 1175150917 w 406"/>
              <a:gd name="T11" fmla="*/ 51603760 h 291"/>
              <a:gd name="T12" fmla="*/ 1010217793 w 406"/>
              <a:gd name="T13" fmla="*/ 103210734 h 291"/>
              <a:gd name="T14" fmla="*/ 742202269 w 406"/>
              <a:gd name="T15" fmla="*/ 134172990 h 291"/>
              <a:gd name="T16" fmla="*/ 422640729 w 406"/>
              <a:gd name="T17" fmla="*/ 206421467 h 291"/>
              <a:gd name="T18" fmla="*/ 505110501 w 406"/>
              <a:gd name="T19" fmla="*/ 464446695 h 291"/>
              <a:gd name="T20" fmla="*/ 639116658 w 406"/>
              <a:gd name="T21" fmla="*/ 670868162 h 291"/>
              <a:gd name="T22" fmla="*/ 536034258 w 406"/>
              <a:gd name="T23" fmla="*/ 918572637 h 291"/>
              <a:gd name="T24" fmla="*/ 577265934 w 406"/>
              <a:gd name="T25" fmla="*/ 1052745627 h 291"/>
              <a:gd name="T26" fmla="*/ 309250410 w 406"/>
              <a:gd name="T27" fmla="*/ 1083707883 h 291"/>
              <a:gd name="T28" fmla="*/ 103082400 w 406"/>
              <a:gd name="T29" fmla="*/ 1248843129 h 291"/>
              <a:gd name="T30" fmla="*/ 20615838 w 406"/>
              <a:gd name="T31" fmla="*/ 1403660836 h 291"/>
              <a:gd name="T32" fmla="*/ 51542805 w 406"/>
              <a:gd name="T33" fmla="*/ 1744255293 h 291"/>
              <a:gd name="T34" fmla="*/ 82466562 w 406"/>
              <a:gd name="T35" fmla="*/ 2033242776 h 291"/>
              <a:gd name="T36" fmla="*/ 391716972 w 406"/>
              <a:gd name="T37" fmla="*/ 2147483646 h 291"/>
              <a:gd name="T38" fmla="*/ 515418420 w 406"/>
              <a:gd name="T39" fmla="*/ 2147483646 h 291"/>
              <a:gd name="T40" fmla="*/ 649424577 w 406"/>
              <a:gd name="T41" fmla="*/ 2147483646 h 291"/>
              <a:gd name="T42" fmla="*/ 958674988 w 406"/>
              <a:gd name="T43" fmla="*/ 2147483646 h 291"/>
              <a:gd name="T44" fmla="*/ 1401934765 w 406"/>
              <a:gd name="T45" fmla="*/ 2147483646 h 291"/>
              <a:gd name="T46" fmla="*/ 1628718613 w 406"/>
              <a:gd name="T47" fmla="*/ 2147483646 h 291"/>
              <a:gd name="T48" fmla="*/ 1752420061 w 406"/>
              <a:gd name="T49" fmla="*/ 2147483646 h 291"/>
              <a:gd name="T50" fmla="*/ 1793651737 w 406"/>
              <a:gd name="T51" fmla="*/ 2147483646 h 291"/>
              <a:gd name="T52" fmla="*/ 1886426218 w 406"/>
              <a:gd name="T53" fmla="*/ 2147483646 h 291"/>
              <a:gd name="T54" fmla="*/ 2010127667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095167289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095167289 h 291"/>
              <a:gd name="T86" fmla="*/ 2147483646 w 406"/>
              <a:gd name="T87" fmla="*/ 1806179805 h 291"/>
              <a:gd name="T88" fmla="*/ 2147483646 w 406"/>
              <a:gd name="T89" fmla="*/ 1496547604 h 291"/>
              <a:gd name="T90" fmla="*/ 2147483646 w 406"/>
              <a:gd name="T91" fmla="*/ 1310770854 h 291"/>
              <a:gd name="T92" fmla="*/ 2147483646 w 406"/>
              <a:gd name="T93" fmla="*/ 866965664 h 291"/>
              <a:gd name="T94" fmla="*/ 2147483646 w 406"/>
              <a:gd name="T95" fmla="*/ 815361904 h 291"/>
              <a:gd name="T96" fmla="*/ 2147483646 w 406"/>
              <a:gd name="T97" fmla="*/ 516050455 h 291"/>
              <a:gd name="T98" fmla="*/ 2147483646 w 406"/>
              <a:gd name="T99" fmla="*/ 547015924 h 291"/>
              <a:gd name="T100" fmla="*/ 2147483646 w 406"/>
              <a:gd name="T101" fmla="*/ 402518969 h 291"/>
              <a:gd name="T102" fmla="*/ 2147483646 w 406"/>
              <a:gd name="T103" fmla="*/ 258025227 h 291"/>
              <a:gd name="T104" fmla="*/ 2147483646 w 406"/>
              <a:gd name="T105" fmla="*/ 278666731 h 291"/>
              <a:gd name="T106" fmla="*/ 2147483646 w 406"/>
              <a:gd name="T107" fmla="*/ 154814494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6"/>
              <a:gd name="T163" fmla="*/ 0 h 291"/>
              <a:gd name="T164" fmla="*/ 406 w 406"/>
              <a:gd name="T165" fmla="*/ 291 h 2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BD2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08" name="Freeform 10"/>
          <p:cNvSpPr>
            <a:spLocks noChangeArrowheads="1"/>
          </p:cNvSpPr>
          <p:nvPr/>
        </p:nvSpPr>
        <p:spPr bwMode="auto">
          <a:xfrm>
            <a:off x="2603500" y="4078288"/>
            <a:ext cx="1130300" cy="99060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51"/>
              <a:gd name="T169" fmla="*/ 0 h 308"/>
              <a:gd name="T170" fmla="*/ 351 w 351"/>
              <a:gd name="T171" fmla="*/ 308 h 3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09" name="Freeform 11"/>
          <p:cNvSpPr>
            <a:spLocks noChangeArrowheads="1"/>
          </p:cNvSpPr>
          <p:nvPr/>
        </p:nvSpPr>
        <p:spPr bwMode="auto">
          <a:xfrm>
            <a:off x="728663" y="3678238"/>
            <a:ext cx="2020887" cy="1225550"/>
          </a:xfrm>
          <a:custGeom>
            <a:avLst/>
            <a:gdLst>
              <a:gd name="T0" fmla="*/ 691307552 w 629"/>
              <a:gd name="T1" fmla="*/ 185398124 h 382"/>
              <a:gd name="T2" fmla="*/ 350812020 w 629"/>
              <a:gd name="T3" fmla="*/ 298697334 h 382"/>
              <a:gd name="T4" fmla="*/ 216678390 w 629"/>
              <a:gd name="T5" fmla="*/ 556194372 h 382"/>
              <a:gd name="T6" fmla="*/ 103180951 w 629"/>
              <a:gd name="T7" fmla="*/ 1081490127 h 382"/>
              <a:gd name="T8" fmla="*/ 92861249 w 629"/>
              <a:gd name="T9" fmla="*/ 1225691163 h 382"/>
              <a:gd name="T10" fmla="*/ 319859341 w 629"/>
              <a:gd name="T11" fmla="*/ 1709786621 h 382"/>
              <a:gd name="T12" fmla="*/ 670671362 w 629"/>
              <a:gd name="T13" fmla="*/ 2101183017 h 382"/>
              <a:gd name="T14" fmla="*/ 949258323 w 629"/>
              <a:gd name="T15" fmla="*/ 2018782425 h 382"/>
              <a:gd name="T16" fmla="*/ 1217525582 w 629"/>
              <a:gd name="T17" fmla="*/ 2147483646 h 382"/>
              <a:gd name="T18" fmla="*/ 1496112543 w 629"/>
              <a:gd name="T19" fmla="*/ 2147483646 h 382"/>
              <a:gd name="T20" fmla="*/ 1619929684 w 629"/>
              <a:gd name="T21" fmla="*/ 2147483646 h 382"/>
              <a:gd name="T22" fmla="*/ 1950105514 w 629"/>
              <a:gd name="T23" fmla="*/ 2147483646 h 382"/>
              <a:gd name="T24" fmla="*/ 2104878547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32081635 h 382"/>
              <a:gd name="T54" fmla="*/ 2147483646 w 629"/>
              <a:gd name="T55" fmla="*/ 1977582129 h 382"/>
              <a:gd name="T56" fmla="*/ 2147483646 w 629"/>
              <a:gd name="T57" fmla="*/ 2029084103 h 382"/>
              <a:gd name="T58" fmla="*/ 2147483646 w 629"/>
              <a:gd name="T59" fmla="*/ 2090881339 h 382"/>
              <a:gd name="T60" fmla="*/ 2147483646 w 629"/>
              <a:gd name="T61" fmla="*/ 2147483646 h 382"/>
              <a:gd name="T62" fmla="*/ 2147483646 w 629"/>
              <a:gd name="T63" fmla="*/ 1956985189 h 382"/>
              <a:gd name="T64" fmla="*/ 2147483646 w 629"/>
              <a:gd name="T65" fmla="*/ 1771583857 h 382"/>
              <a:gd name="T66" fmla="*/ 2147483646 w 629"/>
              <a:gd name="T67" fmla="*/ 1709786621 h 382"/>
              <a:gd name="T68" fmla="*/ 2147483646 w 629"/>
              <a:gd name="T69" fmla="*/ 1544988645 h 382"/>
              <a:gd name="T70" fmla="*/ 2147483646 w 629"/>
              <a:gd name="T71" fmla="*/ 1380187461 h 382"/>
              <a:gd name="T72" fmla="*/ 2147483646 w 629"/>
              <a:gd name="T73" fmla="*/ 1400787609 h 382"/>
              <a:gd name="T74" fmla="*/ 2147483646 w 629"/>
              <a:gd name="T75" fmla="*/ 1009391213 h 382"/>
              <a:gd name="T76" fmla="*/ 2147483646 w 629"/>
              <a:gd name="T77" fmla="*/ 762192644 h 382"/>
              <a:gd name="T78" fmla="*/ 2147483646 w 629"/>
              <a:gd name="T79" fmla="*/ 411996544 h 382"/>
              <a:gd name="T80" fmla="*/ 2147483646 w 629"/>
              <a:gd name="T81" fmla="*/ 226598420 h 382"/>
              <a:gd name="T82" fmla="*/ 2147483646 w 629"/>
              <a:gd name="T83" fmla="*/ 205998272 h 382"/>
              <a:gd name="T84" fmla="*/ 2147483646 w 629"/>
              <a:gd name="T85" fmla="*/ 154499506 h 382"/>
              <a:gd name="T86" fmla="*/ 2147483646 w 629"/>
              <a:gd name="T87" fmla="*/ 20600148 h 382"/>
              <a:gd name="T88" fmla="*/ 2147483646 w 629"/>
              <a:gd name="T89" fmla="*/ 123597680 h 382"/>
              <a:gd name="T90" fmla="*/ 2147483646 w 629"/>
              <a:gd name="T91" fmla="*/ 185398124 h 382"/>
              <a:gd name="T92" fmla="*/ 2125514737 w 629"/>
              <a:gd name="T93" fmla="*/ 205998272 h 382"/>
              <a:gd name="T94" fmla="*/ 1764383015 w 629"/>
              <a:gd name="T95" fmla="*/ 185398124 h 382"/>
              <a:gd name="T96" fmla="*/ 1568340815 w 629"/>
              <a:gd name="T97" fmla="*/ 0 h 382"/>
              <a:gd name="T98" fmla="*/ 1392934805 w 629"/>
              <a:gd name="T99" fmla="*/ 103000740 h 382"/>
              <a:gd name="T100" fmla="*/ 949258323 w 629"/>
              <a:gd name="T101" fmla="*/ 61800444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9"/>
              <a:gd name="T154" fmla="*/ 0 h 382"/>
              <a:gd name="T155" fmla="*/ 629 w 629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10" name="Freeform 12"/>
          <p:cNvSpPr>
            <a:spLocks noChangeArrowheads="1"/>
          </p:cNvSpPr>
          <p:nvPr/>
        </p:nvSpPr>
        <p:spPr bwMode="auto">
          <a:xfrm>
            <a:off x="2568575" y="4697413"/>
            <a:ext cx="914400" cy="950912"/>
          </a:xfrm>
          <a:custGeom>
            <a:avLst/>
            <a:gdLst>
              <a:gd name="T0" fmla="*/ 103327747 w 284"/>
              <a:gd name="T1" fmla="*/ 1878486868 h 296"/>
              <a:gd name="T2" fmla="*/ 423647620 w 284"/>
              <a:gd name="T3" fmla="*/ 1868164965 h 296"/>
              <a:gd name="T4" fmla="*/ 433981038 w 284"/>
              <a:gd name="T5" fmla="*/ 2012661978 h 296"/>
              <a:gd name="T6" fmla="*/ 702633823 w 284"/>
              <a:gd name="T7" fmla="*/ 2147483646 h 296"/>
              <a:gd name="T8" fmla="*/ 743967493 w 284"/>
              <a:gd name="T9" fmla="*/ 2147483646 h 296"/>
              <a:gd name="T10" fmla="*/ 1136614860 w 284"/>
              <a:gd name="T11" fmla="*/ 2147483646 h 296"/>
              <a:gd name="T12" fmla="*/ 1219278987 w 284"/>
              <a:gd name="T13" fmla="*/ 2147483646 h 296"/>
              <a:gd name="T14" fmla="*/ 1405270860 w 284"/>
              <a:gd name="T15" fmla="*/ 2147483646 h 296"/>
              <a:gd name="T16" fmla="*/ 1405270860 w 284"/>
              <a:gd name="T17" fmla="*/ 2147483646 h 296"/>
              <a:gd name="T18" fmla="*/ 1394937442 w 284"/>
              <a:gd name="T19" fmla="*/ 2147483646 h 296"/>
              <a:gd name="T20" fmla="*/ 1673923645 w 284"/>
              <a:gd name="T21" fmla="*/ 2147483646 h 296"/>
              <a:gd name="T22" fmla="*/ 196324326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15877801 h 296"/>
              <a:gd name="T34" fmla="*/ 2147483646 w 284"/>
              <a:gd name="T35" fmla="*/ 2002343287 h 296"/>
              <a:gd name="T36" fmla="*/ 2147483646 w 284"/>
              <a:gd name="T37" fmla="*/ 1857843061 h 296"/>
              <a:gd name="T38" fmla="*/ 2147483646 w 284"/>
              <a:gd name="T39" fmla="*/ 1878486868 h 296"/>
              <a:gd name="T40" fmla="*/ 2147483646 w 284"/>
              <a:gd name="T41" fmla="*/ 1754630450 h 296"/>
              <a:gd name="T42" fmla="*/ 2147483646 w 284"/>
              <a:gd name="T43" fmla="*/ 1599808321 h 296"/>
              <a:gd name="T44" fmla="*/ 2147483646 w 284"/>
              <a:gd name="T45" fmla="*/ 1403705003 h 296"/>
              <a:gd name="T46" fmla="*/ 2147483646 w 284"/>
              <a:gd name="T47" fmla="*/ 1094063957 h 296"/>
              <a:gd name="T48" fmla="*/ 2147483646 w 284"/>
              <a:gd name="T49" fmla="*/ 1052776343 h 296"/>
              <a:gd name="T50" fmla="*/ 2066571013 w 284"/>
              <a:gd name="T51" fmla="*/ 866994928 h 296"/>
              <a:gd name="T52" fmla="*/ 2045907392 w 284"/>
              <a:gd name="T53" fmla="*/ 763779104 h 296"/>
              <a:gd name="T54" fmla="*/ 2128568304 w 284"/>
              <a:gd name="T55" fmla="*/ 681210300 h 296"/>
              <a:gd name="T56" fmla="*/ 2147483646 w 284"/>
              <a:gd name="T57" fmla="*/ 650244590 h 296"/>
              <a:gd name="T58" fmla="*/ 2147483646 w 284"/>
              <a:gd name="T59" fmla="*/ 681210300 h 296"/>
              <a:gd name="T60" fmla="*/ 2147483646 w 284"/>
              <a:gd name="T61" fmla="*/ 557353882 h 296"/>
              <a:gd name="T62" fmla="*/ 2147483646 w 284"/>
              <a:gd name="T63" fmla="*/ 536710075 h 296"/>
              <a:gd name="T64" fmla="*/ 2147483646 w 284"/>
              <a:gd name="T65" fmla="*/ 454138059 h 296"/>
              <a:gd name="T66" fmla="*/ 2147483646 w 284"/>
              <a:gd name="T67" fmla="*/ 227069029 h 296"/>
              <a:gd name="T68" fmla="*/ 2045907392 w 284"/>
              <a:gd name="T69" fmla="*/ 350925448 h 296"/>
              <a:gd name="T70" fmla="*/ 2076904430 w 284"/>
              <a:gd name="T71" fmla="*/ 516066268 h 296"/>
              <a:gd name="T72" fmla="*/ 1994243518 w 284"/>
              <a:gd name="T73" fmla="*/ 639922686 h 296"/>
              <a:gd name="T74" fmla="*/ 1890912557 w 284"/>
              <a:gd name="T75" fmla="*/ 877313619 h 296"/>
              <a:gd name="T76" fmla="*/ 1890912557 w 284"/>
              <a:gd name="T77" fmla="*/ 1011491941 h 296"/>
              <a:gd name="T78" fmla="*/ 1839248683 w 284"/>
              <a:gd name="T79" fmla="*/ 1073420150 h 296"/>
              <a:gd name="T80" fmla="*/ 1787584810 w 284"/>
              <a:gd name="T81" fmla="*/ 1104385861 h 296"/>
              <a:gd name="T82" fmla="*/ 1591259519 w 284"/>
              <a:gd name="T83" fmla="*/ 1155992166 h 296"/>
              <a:gd name="T84" fmla="*/ 1425934481 w 284"/>
              <a:gd name="T85" fmla="*/ 1135348359 h 296"/>
              <a:gd name="T86" fmla="*/ 1332940151 w 284"/>
              <a:gd name="T87" fmla="*/ 1094063957 h 296"/>
              <a:gd name="T88" fmla="*/ 1260609443 w 284"/>
              <a:gd name="T89" fmla="*/ 866994928 h 296"/>
              <a:gd name="T90" fmla="*/ 1167615113 w 284"/>
              <a:gd name="T91" fmla="*/ 660566493 h 296"/>
              <a:gd name="T92" fmla="*/ 1136614860 w 284"/>
              <a:gd name="T93" fmla="*/ 588316380 h 296"/>
              <a:gd name="T94" fmla="*/ 1033287113 w 284"/>
              <a:gd name="T95" fmla="*/ 536710075 h 296"/>
              <a:gd name="T96" fmla="*/ 888625696 w 284"/>
              <a:gd name="T97" fmla="*/ 454138059 h 296"/>
              <a:gd name="T98" fmla="*/ 888625696 w 284"/>
              <a:gd name="T99" fmla="*/ 361247351 h 296"/>
              <a:gd name="T100" fmla="*/ 795631367 w 284"/>
              <a:gd name="T101" fmla="*/ 299319142 h 296"/>
              <a:gd name="T102" fmla="*/ 630303114 w 284"/>
              <a:gd name="T103" fmla="*/ 433497464 h 296"/>
              <a:gd name="T104" fmla="*/ 516641950 w 284"/>
              <a:gd name="T105" fmla="*/ 216747126 h 296"/>
              <a:gd name="T106" fmla="*/ 413314203 w 284"/>
              <a:gd name="T107" fmla="*/ 103212611 h 296"/>
              <a:gd name="T108" fmla="*/ 289319620 w 284"/>
              <a:gd name="T109" fmla="*/ 340603544 h 296"/>
              <a:gd name="T110" fmla="*/ 289319620 w 284"/>
              <a:gd name="T111" fmla="*/ 557353882 h 296"/>
              <a:gd name="T112" fmla="*/ 475311494 w 284"/>
              <a:gd name="T113" fmla="*/ 722494702 h 296"/>
              <a:gd name="T114" fmla="*/ 320319873 w 284"/>
              <a:gd name="T115" fmla="*/ 1321132986 h 296"/>
              <a:gd name="T116" fmla="*/ 20666835 w 284"/>
              <a:gd name="T117" fmla="*/ 1795914852 h 296"/>
              <a:gd name="T118" fmla="*/ 20666835 w 284"/>
              <a:gd name="T119" fmla="*/ 1878486868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"/>
              <a:gd name="T181" fmla="*/ 0 h 296"/>
              <a:gd name="T182" fmla="*/ 284 w 284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11" name="Freeform 13"/>
          <p:cNvSpPr>
            <a:spLocks noChangeArrowheads="1"/>
          </p:cNvSpPr>
          <p:nvPr/>
        </p:nvSpPr>
        <p:spPr bwMode="auto">
          <a:xfrm>
            <a:off x="3224213" y="4686300"/>
            <a:ext cx="617537" cy="533400"/>
          </a:xfrm>
          <a:custGeom>
            <a:avLst/>
            <a:gdLst>
              <a:gd name="T0" fmla="*/ 1468325249 w 192"/>
              <a:gd name="T1" fmla="*/ 72240354 h 166"/>
              <a:gd name="T2" fmla="*/ 1354579252 w 192"/>
              <a:gd name="T3" fmla="*/ 103203260 h 166"/>
              <a:gd name="T4" fmla="*/ 1333901378 w 192"/>
              <a:gd name="T5" fmla="*/ 0 h 166"/>
              <a:gd name="T6" fmla="*/ 1292539197 w 192"/>
              <a:gd name="T7" fmla="*/ 103203260 h 166"/>
              <a:gd name="T8" fmla="*/ 1230495927 w 192"/>
              <a:gd name="T9" fmla="*/ 185764583 h 166"/>
              <a:gd name="T10" fmla="*/ 1116753146 w 192"/>
              <a:gd name="T11" fmla="*/ 175443614 h 166"/>
              <a:gd name="T12" fmla="*/ 1096072056 w 192"/>
              <a:gd name="T13" fmla="*/ 258004937 h 166"/>
              <a:gd name="T14" fmla="*/ 971988730 w 192"/>
              <a:gd name="T15" fmla="*/ 288967843 h 166"/>
              <a:gd name="T16" fmla="*/ 930626550 w 192"/>
              <a:gd name="T17" fmla="*/ 309606567 h 166"/>
              <a:gd name="T18" fmla="*/ 827224314 w 192"/>
              <a:gd name="T19" fmla="*/ 268325906 h 166"/>
              <a:gd name="T20" fmla="*/ 754843715 w 192"/>
              <a:gd name="T21" fmla="*/ 247687182 h 166"/>
              <a:gd name="T22" fmla="*/ 868586495 w 192"/>
              <a:gd name="T23" fmla="*/ 412809828 h 166"/>
              <a:gd name="T24" fmla="*/ 930626550 w 192"/>
              <a:gd name="T25" fmla="*/ 474732427 h 166"/>
              <a:gd name="T26" fmla="*/ 909948676 w 192"/>
              <a:gd name="T27" fmla="*/ 567614718 h 166"/>
              <a:gd name="T28" fmla="*/ 713481534 w 192"/>
              <a:gd name="T29" fmla="*/ 660497010 h 166"/>
              <a:gd name="T30" fmla="*/ 641097718 w 192"/>
              <a:gd name="T31" fmla="*/ 670817978 h 166"/>
              <a:gd name="T32" fmla="*/ 568717118 w 192"/>
              <a:gd name="T33" fmla="*/ 650176041 h 166"/>
              <a:gd name="T34" fmla="*/ 485995973 w 192"/>
              <a:gd name="T35" fmla="*/ 732737364 h 166"/>
              <a:gd name="T36" fmla="*/ 403271612 w 192"/>
              <a:gd name="T37" fmla="*/ 763700270 h 166"/>
              <a:gd name="T38" fmla="*/ 82721145 w 192"/>
              <a:gd name="T39" fmla="*/ 763700270 h 166"/>
              <a:gd name="T40" fmla="*/ 41362181 w 192"/>
              <a:gd name="T41" fmla="*/ 990745514 h 166"/>
              <a:gd name="T42" fmla="*/ 113742780 w 192"/>
              <a:gd name="T43" fmla="*/ 1032026176 h 166"/>
              <a:gd name="T44" fmla="*/ 155104961 w 192"/>
              <a:gd name="T45" fmla="*/ 980424546 h 166"/>
              <a:gd name="T46" fmla="*/ 289528832 w 192"/>
              <a:gd name="T47" fmla="*/ 990745514 h 166"/>
              <a:gd name="T48" fmla="*/ 320550467 w 192"/>
              <a:gd name="T49" fmla="*/ 1217790759 h 166"/>
              <a:gd name="T50" fmla="*/ 268847741 w 192"/>
              <a:gd name="T51" fmla="*/ 1341632743 h 166"/>
              <a:gd name="T52" fmla="*/ 392931067 w 192"/>
              <a:gd name="T53" fmla="*/ 1527397327 h 166"/>
              <a:gd name="T54" fmla="*/ 341231557 w 192"/>
              <a:gd name="T55" fmla="*/ 1713161910 h 166"/>
              <a:gd name="T56" fmla="*/ 475655428 w 192"/>
              <a:gd name="T57" fmla="*/ 1640921555 h 166"/>
              <a:gd name="T58" fmla="*/ 568717118 w 192"/>
              <a:gd name="T59" fmla="*/ 1651239311 h 166"/>
              <a:gd name="T60" fmla="*/ 868586495 w 192"/>
              <a:gd name="T61" fmla="*/ 1651239311 h 166"/>
              <a:gd name="T62" fmla="*/ 1013350911 w 192"/>
              <a:gd name="T63" fmla="*/ 1548039264 h 166"/>
              <a:gd name="T64" fmla="*/ 1178796417 w 192"/>
              <a:gd name="T65" fmla="*/ 1413873098 h 166"/>
              <a:gd name="T66" fmla="*/ 1282198652 w 192"/>
              <a:gd name="T67" fmla="*/ 1455156972 h 166"/>
              <a:gd name="T68" fmla="*/ 1416622523 w 192"/>
              <a:gd name="T69" fmla="*/ 1506755389 h 166"/>
              <a:gd name="T70" fmla="*/ 1509684213 w 192"/>
              <a:gd name="T71" fmla="*/ 1537718295 h 166"/>
              <a:gd name="T72" fmla="*/ 1530365303 w 192"/>
              <a:gd name="T73" fmla="*/ 1486116665 h 166"/>
              <a:gd name="T74" fmla="*/ 1561386939 w 192"/>
              <a:gd name="T75" fmla="*/ 1465474728 h 166"/>
              <a:gd name="T76" fmla="*/ 1623430210 w 192"/>
              <a:gd name="T77" fmla="*/ 1424194066 h 166"/>
              <a:gd name="T78" fmla="*/ 1788872500 w 192"/>
              <a:gd name="T79" fmla="*/ 1300352082 h 166"/>
              <a:gd name="T80" fmla="*/ 1819894135 w 192"/>
              <a:gd name="T81" fmla="*/ 1279710145 h 166"/>
              <a:gd name="T82" fmla="*/ 1892277951 w 192"/>
              <a:gd name="T83" fmla="*/ 1259071420 h 166"/>
              <a:gd name="T84" fmla="*/ 1964658551 w 192"/>
              <a:gd name="T85" fmla="*/ 1217790759 h 166"/>
              <a:gd name="T86" fmla="*/ 1923296370 w 192"/>
              <a:gd name="T87" fmla="*/ 1062985869 h 166"/>
              <a:gd name="T88" fmla="*/ 1943977461 w 192"/>
              <a:gd name="T89" fmla="*/ 970103577 h 166"/>
              <a:gd name="T90" fmla="*/ 1799213045 w 192"/>
              <a:gd name="T91" fmla="*/ 856582561 h 166"/>
              <a:gd name="T92" fmla="*/ 1923296370 w 192"/>
              <a:gd name="T93" fmla="*/ 350887229 h 166"/>
              <a:gd name="T94" fmla="*/ 1840575225 w 192"/>
              <a:gd name="T95" fmla="*/ 392171104 h 166"/>
              <a:gd name="T96" fmla="*/ 1737172990 w 192"/>
              <a:gd name="T97" fmla="*/ 392171104 h 166"/>
              <a:gd name="T98" fmla="*/ 1726832445 w 192"/>
              <a:gd name="T99" fmla="*/ 350887229 h 166"/>
              <a:gd name="T100" fmla="*/ 1716491900 w 192"/>
              <a:gd name="T101" fmla="*/ 330248505 h 166"/>
              <a:gd name="T102" fmla="*/ 1613089665 w 192"/>
              <a:gd name="T103" fmla="*/ 206406520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2"/>
              <a:gd name="T157" fmla="*/ 0 h 166"/>
              <a:gd name="T158" fmla="*/ 192 w 192"/>
              <a:gd name="T159" fmla="*/ 166 h 1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12" name="Freeform 14"/>
          <p:cNvSpPr>
            <a:spLocks noChangeArrowheads="1"/>
          </p:cNvSpPr>
          <p:nvPr/>
        </p:nvSpPr>
        <p:spPr bwMode="auto">
          <a:xfrm>
            <a:off x="3324225" y="5013325"/>
            <a:ext cx="806450" cy="612775"/>
          </a:xfrm>
          <a:custGeom>
            <a:avLst/>
            <a:gdLst>
              <a:gd name="T0" fmla="*/ 2083667597 w 251"/>
              <a:gd name="T1" fmla="*/ 62095594 h 191"/>
              <a:gd name="T2" fmla="*/ 1939255214 w 251"/>
              <a:gd name="T3" fmla="*/ 186289998 h 191"/>
              <a:gd name="T4" fmla="*/ 1774212491 w 251"/>
              <a:gd name="T5" fmla="*/ 227687060 h 191"/>
              <a:gd name="T6" fmla="*/ 1660744012 w 251"/>
              <a:gd name="T7" fmla="*/ 217339403 h 191"/>
              <a:gd name="T8" fmla="*/ 1660744012 w 251"/>
              <a:gd name="T9" fmla="*/ 217339403 h 191"/>
              <a:gd name="T10" fmla="*/ 1516331629 w 251"/>
              <a:gd name="T11" fmla="*/ 269084123 h 191"/>
              <a:gd name="T12" fmla="*/ 1413179926 w 251"/>
              <a:gd name="T13" fmla="*/ 331182933 h 191"/>
              <a:gd name="T14" fmla="*/ 1310028224 w 251"/>
              <a:gd name="T15" fmla="*/ 413977058 h 191"/>
              <a:gd name="T16" fmla="*/ 1237823639 w 251"/>
              <a:gd name="T17" fmla="*/ 486423526 h 191"/>
              <a:gd name="T18" fmla="*/ 1217193299 w 251"/>
              <a:gd name="T19" fmla="*/ 527820588 h 191"/>
              <a:gd name="T20" fmla="*/ 1062464139 w 251"/>
              <a:gd name="T21" fmla="*/ 496774400 h 191"/>
              <a:gd name="T22" fmla="*/ 876791075 w 251"/>
              <a:gd name="T23" fmla="*/ 413977058 h 191"/>
              <a:gd name="T24" fmla="*/ 825213618 w 251"/>
              <a:gd name="T25" fmla="*/ 476075869 h 191"/>
              <a:gd name="T26" fmla="*/ 763322596 w 251"/>
              <a:gd name="T27" fmla="*/ 527820588 h 191"/>
              <a:gd name="T28" fmla="*/ 649857330 w 251"/>
              <a:gd name="T29" fmla="*/ 600267056 h 191"/>
              <a:gd name="T30" fmla="*/ 526075288 w 251"/>
              <a:gd name="T31" fmla="*/ 693412055 h 191"/>
              <a:gd name="T32" fmla="*/ 237250522 w 251"/>
              <a:gd name="T33" fmla="*/ 641664119 h 191"/>
              <a:gd name="T34" fmla="*/ 92838138 w 251"/>
              <a:gd name="T35" fmla="*/ 672713524 h 191"/>
              <a:gd name="T36" fmla="*/ 10316777 w 251"/>
              <a:gd name="T37" fmla="*/ 714110586 h 191"/>
              <a:gd name="T38" fmla="*/ 20630340 w 251"/>
              <a:gd name="T39" fmla="*/ 817606459 h 191"/>
              <a:gd name="T40" fmla="*/ 216620181 w 251"/>
              <a:gd name="T41" fmla="*/ 817606459 h 191"/>
              <a:gd name="T42" fmla="*/ 237250522 w 251"/>
              <a:gd name="T43" fmla="*/ 972847052 h 191"/>
              <a:gd name="T44" fmla="*/ 391976468 w 251"/>
              <a:gd name="T45" fmla="*/ 952148521 h 191"/>
              <a:gd name="T46" fmla="*/ 515758511 w 251"/>
              <a:gd name="T47" fmla="*/ 921099115 h 191"/>
              <a:gd name="T48" fmla="*/ 546705628 w 251"/>
              <a:gd name="T49" fmla="*/ 1117739987 h 191"/>
              <a:gd name="T50" fmla="*/ 474497830 w 251"/>
              <a:gd name="T51" fmla="*/ 1200534112 h 191"/>
              <a:gd name="T52" fmla="*/ 361032564 w 251"/>
              <a:gd name="T53" fmla="*/ 1283331454 h 191"/>
              <a:gd name="T54" fmla="*/ 546705628 w 251"/>
              <a:gd name="T55" fmla="*/ 1324728516 h 191"/>
              <a:gd name="T56" fmla="*/ 629226990 w 251"/>
              <a:gd name="T57" fmla="*/ 1376476453 h 191"/>
              <a:gd name="T58" fmla="*/ 794269713 w 251"/>
              <a:gd name="T59" fmla="*/ 1469621452 h 191"/>
              <a:gd name="T60" fmla="*/ 722061915 w 251"/>
              <a:gd name="T61" fmla="*/ 1552415577 h 191"/>
              <a:gd name="T62" fmla="*/ 1000573118 w 251"/>
              <a:gd name="T63" fmla="*/ 1842201447 h 191"/>
              <a:gd name="T64" fmla="*/ 1103724820 w 251"/>
              <a:gd name="T65" fmla="*/ 1800804385 h 191"/>
              <a:gd name="T66" fmla="*/ 1268767543 w 251"/>
              <a:gd name="T67" fmla="*/ 1904297041 h 191"/>
              <a:gd name="T68" fmla="*/ 1310028224 w 251"/>
              <a:gd name="T69" fmla="*/ 1852549105 h 191"/>
              <a:gd name="T70" fmla="*/ 1392549586 w 251"/>
              <a:gd name="T71" fmla="*/ 1862899979 h 191"/>
              <a:gd name="T72" fmla="*/ 1598852990 w 251"/>
              <a:gd name="T73" fmla="*/ 1914647915 h 191"/>
              <a:gd name="T74" fmla="*/ 1619483331 w 251"/>
              <a:gd name="T75" fmla="*/ 1924995572 h 191"/>
              <a:gd name="T76" fmla="*/ 1784529267 w 251"/>
              <a:gd name="T77" fmla="*/ 1790453511 h 191"/>
              <a:gd name="T78" fmla="*/ 1846420289 w 251"/>
              <a:gd name="T79" fmla="*/ 1842201447 h 191"/>
              <a:gd name="T80" fmla="*/ 1887680970 w 251"/>
              <a:gd name="T81" fmla="*/ 1759404106 h 191"/>
              <a:gd name="T82" fmla="*/ 2042406916 w 251"/>
              <a:gd name="T83" fmla="*/ 1573114108 h 191"/>
              <a:gd name="T84" fmla="*/ 2135245055 w 251"/>
              <a:gd name="T85" fmla="*/ 1593812639 h 191"/>
              <a:gd name="T86" fmla="*/ 2114614714 w 251"/>
              <a:gd name="T87" fmla="*/ 1479969109 h 191"/>
              <a:gd name="T88" fmla="*/ 2135245055 w 251"/>
              <a:gd name="T89" fmla="*/ 1417873515 h 191"/>
              <a:gd name="T90" fmla="*/ 2147483646 w 251"/>
              <a:gd name="T91" fmla="*/ 1304029985 h 191"/>
              <a:gd name="T92" fmla="*/ 2147483646 w 251"/>
              <a:gd name="T93" fmla="*/ 1179835581 h 191"/>
              <a:gd name="T94" fmla="*/ 2147483646 w 251"/>
              <a:gd name="T95" fmla="*/ 1086690582 h 191"/>
              <a:gd name="T96" fmla="*/ 2147483646 w 251"/>
              <a:gd name="T97" fmla="*/ 931449989 h 191"/>
              <a:gd name="T98" fmla="*/ 2147483646 w 251"/>
              <a:gd name="T99" fmla="*/ 807255585 h 191"/>
              <a:gd name="T100" fmla="*/ 2147483646 w 251"/>
              <a:gd name="T101" fmla="*/ 693412055 h 191"/>
              <a:gd name="T102" fmla="*/ 2147483646 w 251"/>
              <a:gd name="T103" fmla="*/ 620965587 h 191"/>
              <a:gd name="T104" fmla="*/ 2147483646 w 251"/>
              <a:gd name="T105" fmla="*/ 631316461 h 191"/>
              <a:gd name="T106" fmla="*/ 2147483646 w 251"/>
              <a:gd name="T107" fmla="*/ 527820588 h 191"/>
              <a:gd name="T108" fmla="*/ 2147483646 w 251"/>
              <a:gd name="T109" fmla="*/ 517472931 h 191"/>
              <a:gd name="T110" fmla="*/ 2147483646 w 251"/>
              <a:gd name="T111" fmla="*/ 300133528 h 191"/>
              <a:gd name="T112" fmla="*/ 2147483646 w 251"/>
              <a:gd name="T113" fmla="*/ 144892935 h 191"/>
              <a:gd name="T114" fmla="*/ 2147483646 w 251"/>
              <a:gd name="T115" fmla="*/ 0 h 191"/>
              <a:gd name="T116" fmla="*/ 2145558619 w 251"/>
              <a:gd name="T117" fmla="*/ 41397063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1"/>
              <a:gd name="T178" fmla="*/ 0 h 191"/>
              <a:gd name="T179" fmla="*/ 251 w 251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13" name="Freeform 15"/>
          <p:cNvSpPr>
            <a:spLocks noChangeArrowheads="1"/>
          </p:cNvSpPr>
          <p:nvPr/>
        </p:nvSpPr>
        <p:spPr bwMode="auto">
          <a:xfrm>
            <a:off x="3435350" y="4338638"/>
            <a:ext cx="457200" cy="461962"/>
          </a:xfrm>
          <a:custGeom>
            <a:avLst/>
            <a:gdLst>
              <a:gd name="T0" fmla="*/ 1389073411 w 142"/>
              <a:gd name="T1" fmla="*/ 164898334 h 144"/>
              <a:gd name="T2" fmla="*/ 1337242386 w 142"/>
              <a:gd name="T3" fmla="*/ 144286444 h 144"/>
              <a:gd name="T4" fmla="*/ 1295778854 w 142"/>
              <a:gd name="T5" fmla="*/ 123674553 h 144"/>
              <a:gd name="T6" fmla="*/ 1212848569 w 142"/>
              <a:gd name="T7" fmla="*/ 144286444 h 144"/>
              <a:gd name="T8" fmla="*/ 1150650051 w 142"/>
              <a:gd name="T9" fmla="*/ 113367003 h 144"/>
              <a:gd name="T10" fmla="*/ 1140285777 w 142"/>
              <a:gd name="T11" fmla="*/ 103062662 h 144"/>
              <a:gd name="T12" fmla="*/ 1057355493 w 142"/>
              <a:gd name="T13" fmla="*/ 20611891 h 144"/>
              <a:gd name="T14" fmla="*/ 912226690 w 142"/>
              <a:gd name="T15" fmla="*/ 82450771 h 144"/>
              <a:gd name="T16" fmla="*/ 891494924 w 142"/>
              <a:gd name="T17" fmla="*/ 206125324 h 144"/>
              <a:gd name="T18" fmla="*/ 839663899 w 142"/>
              <a:gd name="T19" fmla="*/ 309184778 h 144"/>
              <a:gd name="T20" fmla="*/ 746369341 w 142"/>
              <a:gd name="T21" fmla="*/ 443166880 h 144"/>
              <a:gd name="T22" fmla="*/ 601240538 w 142"/>
              <a:gd name="T23" fmla="*/ 608065215 h 144"/>
              <a:gd name="T24" fmla="*/ 456114955 w 142"/>
              <a:gd name="T25" fmla="*/ 742047317 h 144"/>
              <a:gd name="T26" fmla="*/ 373184670 w 142"/>
              <a:gd name="T27" fmla="*/ 845106771 h 144"/>
              <a:gd name="T28" fmla="*/ 0 w 142"/>
              <a:gd name="T29" fmla="*/ 865718662 h 144"/>
              <a:gd name="T30" fmla="*/ 103662051 w 142"/>
              <a:gd name="T31" fmla="*/ 1164599099 h 144"/>
              <a:gd name="T32" fmla="*/ 165860569 w 142"/>
              <a:gd name="T33" fmla="*/ 1205822880 h 144"/>
              <a:gd name="T34" fmla="*/ 217691594 w 142"/>
              <a:gd name="T35" fmla="*/ 1350112532 h 144"/>
              <a:gd name="T36" fmla="*/ 228055868 w 142"/>
              <a:gd name="T37" fmla="*/ 1381028764 h 144"/>
              <a:gd name="T38" fmla="*/ 321353645 w 142"/>
              <a:gd name="T39" fmla="*/ 1350112532 h 144"/>
              <a:gd name="T40" fmla="*/ 362817177 w 142"/>
              <a:gd name="T41" fmla="*/ 1370724423 h 144"/>
              <a:gd name="T42" fmla="*/ 393916437 w 142"/>
              <a:gd name="T43" fmla="*/ 1267661761 h 144"/>
              <a:gd name="T44" fmla="*/ 570141279 w 142"/>
              <a:gd name="T45" fmla="*/ 1195518539 h 144"/>
              <a:gd name="T46" fmla="*/ 580508772 w 142"/>
              <a:gd name="T47" fmla="*/ 1092455877 h 144"/>
              <a:gd name="T48" fmla="*/ 621972304 w 142"/>
              <a:gd name="T49" fmla="*/ 1061536437 h 144"/>
              <a:gd name="T50" fmla="*/ 632339797 w 142"/>
              <a:gd name="T51" fmla="*/ 1061536437 h 144"/>
              <a:gd name="T52" fmla="*/ 704902589 w 142"/>
              <a:gd name="T53" fmla="*/ 1133679659 h 144"/>
              <a:gd name="T54" fmla="*/ 725634355 w 142"/>
              <a:gd name="T55" fmla="*/ 1195518539 h 144"/>
              <a:gd name="T56" fmla="*/ 787832873 w 142"/>
              <a:gd name="T57" fmla="*/ 1113067768 h 144"/>
              <a:gd name="T58" fmla="*/ 839663899 w 142"/>
              <a:gd name="T59" fmla="*/ 1092455877 h 144"/>
              <a:gd name="T60" fmla="*/ 901862417 w 142"/>
              <a:gd name="T61" fmla="*/ 1102763426 h 144"/>
              <a:gd name="T62" fmla="*/ 932961676 w 142"/>
              <a:gd name="T63" fmla="*/ 1216130430 h 144"/>
              <a:gd name="T64" fmla="*/ 974425208 w 142"/>
              <a:gd name="T65" fmla="*/ 1308885542 h 144"/>
              <a:gd name="T66" fmla="*/ 1005524468 w 142"/>
              <a:gd name="T67" fmla="*/ 1391336314 h 144"/>
              <a:gd name="T68" fmla="*/ 1078087259 w 142"/>
              <a:gd name="T69" fmla="*/ 1391336314 h 144"/>
              <a:gd name="T70" fmla="*/ 1078087259 w 142"/>
              <a:gd name="T71" fmla="*/ 1401640655 h 144"/>
              <a:gd name="T72" fmla="*/ 1119550792 w 142"/>
              <a:gd name="T73" fmla="*/ 1484091426 h 144"/>
              <a:gd name="T74" fmla="*/ 1140285777 w 142"/>
              <a:gd name="T75" fmla="*/ 1422255754 h 144"/>
              <a:gd name="T76" fmla="*/ 1161017544 w 142"/>
              <a:gd name="T77" fmla="*/ 1411948205 h 144"/>
              <a:gd name="T78" fmla="*/ 1192116803 w 142"/>
              <a:gd name="T79" fmla="*/ 1391336314 h 144"/>
              <a:gd name="T80" fmla="*/ 1223212842 w 142"/>
              <a:gd name="T81" fmla="*/ 1360416873 h 144"/>
              <a:gd name="T82" fmla="*/ 974425208 w 142"/>
              <a:gd name="T83" fmla="*/ 865718662 h 144"/>
              <a:gd name="T84" fmla="*/ 912226690 w 142"/>
              <a:gd name="T85" fmla="*/ 659596546 h 144"/>
              <a:gd name="T86" fmla="*/ 901862417 w 142"/>
              <a:gd name="T87" fmla="*/ 659596546 h 144"/>
              <a:gd name="T88" fmla="*/ 943325949 w 142"/>
              <a:gd name="T89" fmla="*/ 535921993 h 144"/>
              <a:gd name="T90" fmla="*/ 1347609879 w 142"/>
              <a:gd name="T91" fmla="*/ 453471222 h 144"/>
              <a:gd name="T92" fmla="*/ 1451271930 w 142"/>
              <a:gd name="T93" fmla="*/ 391635549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2"/>
              <a:gd name="T142" fmla="*/ 0 h 144"/>
              <a:gd name="T143" fmla="*/ 142 w 142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14" name="Freeform 16"/>
          <p:cNvSpPr>
            <a:spLocks noChangeArrowheads="1"/>
          </p:cNvSpPr>
          <p:nvPr/>
        </p:nvSpPr>
        <p:spPr bwMode="auto">
          <a:xfrm>
            <a:off x="3435350" y="3438525"/>
            <a:ext cx="520700" cy="930275"/>
          </a:xfrm>
          <a:custGeom>
            <a:avLst/>
            <a:gdLst>
              <a:gd name="T0" fmla="*/ 496124246 w 162"/>
              <a:gd name="T1" fmla="*/ 931559359 h 289"/>
              <a:gd name="T2" fmla="*/ 630490559 w 162"/>
              <a:gd name="T3" fmla="*/ 1035064524 h 289"/>
              <a:gd name="T4" fmla="*/ 723515864 w 162"/>
              <a:gd name="T5" fmla="*/ 1117868656 h 289"/>
              <a:gd name="T6" fmla="*/ 909560046 w 162"/>
              <a:gd name="T7" fmla="*/ 1179974973 h 289"/>
              <a:gd name="T8" fmla="*/ 909560046 w 162"/>
              <a:gd name="T9" fmla="*/ 1190323880 h 289"/>
              <a:gd name="T10" fmla="*/ 961241128 w 162"/>
              <a:gd name="T11" fmla="*/ 1273128012 h 289"/>
              <a:gd name="T12" fmla="*/ 919896905 w 162"/>
              <a:gd name="T13" fmla="*/ 1407686336 h 289"/>
              <a:gd name="T14" fmla="*/ 909560046 w 162"/>
              <a:gd name="T15" fmla="*/ 1490493687 h 289"/>
              <a:gd name="T16" fmla="*/ 868219037 w 162"/>
              <a:gd name="T17" fmla="*/ 1635400917 h 289"/>
              <a:gd name="T18" fmla="*/ 723515864 w 162"/>
              <a:gd name="T19" fmla="*/ 1614699884 h 289"/>
              <a:gd name="T20" fmla="*/ 578812691 w 162"/>
              <a:gd name="T21" fmla="*/ 1718208268 h 289"/>
              <a:gd name="T22" fmla="*/ 599483196 w 162"/>
              <a:gd name="T23" fmla="*/ 1832065559 h 289"/>
              <a:gd name="T24" fmla="*/ 454780023 w 162"/>
              <a:gd name="T25" fmla="*/ 1801012400 h 289"/>
              <a:gd name="T26" fmla="*/ 330750569 w 162"/>
              <a:gd name="T27" fmla="*/ 1749258208 h 289"/>
              <a:gd name="T28" fmla="*/ 206717900 w 162"/>
              <a:gd name="T29" fmla="*/ 2028726981 h 289"/>
              <a:gd name="T30" fmla="*/ 248062123 w 162"/>
              <a:gd name="T31" fmla="*/ 2111531113 h 289"/>
              <a:gd name="T32" fmla="*/ 268732627 w 162"/>
              <a:gd name="T33" fmla="*/ 2147483646 h 289"/>
              <a:gd name="T34" fmla="*/ 279069486 w 162"/>
              <a:gd name="T35" fmla="*/ 2147483646 h 289"/>
              <a:gd name="T36" fmla="*/ 31007364 w 162"/>
              <a:gd name="T37" fmla="*/ 2147483646 h 289"/>
              <a:gd name="T38" fmla="*/ 31007364 w 162"/>
              <a:gd name="T39" fmla="*/ 2147483646 h 289"/>
              <a:gd name="T40" fmla="*/ 62014727 w 162"/>
              <a:gd name="T41" fmla="*/ 2147483646 h 289"/>
              <a:gd name="T42" fmla="*/ 341084214 w 162"/>
              <a:gd name="T43" fmla="*/ 2147483646 h 289"/>
              <a:gd name="T44" fmla="*/ 444446378 w 162"/>
              <a:gd name="T45" fmla="*/ 2147483646 h 289"/>
              <a:gd name="T46" fmla="*/ 527131609 w 162"/>
              <a:gd name="T47" fmla="*/ 2147483646 h 289"/>
              <a:gd name="T48" fmla="*/ 599483196 w 162"/>
              <a:gd name="T49" fmla="*/ 2147483646 h 289"/>
              <a:gd name="T50" fmla="*/ 785530591 w 162"/>
              <a:gd name="T51" fmla="*/ 2147483646 h 289"/>
              <a:gd name="T52" fmla="*/ 1012922210 w 162"/>
              <a:gd name="T53" fmla="*/ 2147483646 h 289"/>
              <a:gd name="T54" fmla="*/ 1074936937 w 162"/>
              <a:gd name="T55" fmla="*/ 2147483646 h 289"/>
              <a:gd name="T56" fmla="*/ 1074936937 w 162"/>
              <a:gd name="T57" fmla="*/ 2147483646 h 289"/>
              <a:gd name="T58" fmla="*/ 1167959028 w 162"/>
              <a:gd name="T59" fmla="*/ 2147483646 h 289"/>
              <a:gd name="T60" fmla="*/ 1281654837 w 162"/>
              <a:gd name="T61" fmla="*/ 2147483646 h 289"/>
              <a:gd name="T62" fmla="*/ 1240310614 w 162"/>
              <a:gd name="T63" fmla="*/ 2147483646 h 289"/>
              <a:gd name="T64" fmla="*/ 1281654837 w 162"/>
              <a:gd name="T65" fmla="*/ 2147483646 h 289"/>
              <a:gd name="T66" fmla="*/ 1385013787 w 162"/>
              <a:gd name="T67" fmla="*/ 2147483646 h 289"/>
              <a:gd name="T68" fmla="*/ 1250647473 w 162"/>
              <a:gd name="T69" fmla="*/ 2147483646 h 289"/>
              <a:gd name="T70" fmla="*/ 1209303251 w 162"/>
              <a:gd name="T71" fmla="*/ 2147483646 h 289"/>
              <a:gd name="T72" fmla="*/ 1260984333 w 162"/>
              <a:gd name="T73" fmla="*/ 2147483646 h 289"/>
              <a:gd name="T74" fmla="*/ 1560724323 w 162"/>
              <a:gd name="T75" fmla="*/ 2147483646 h 289"/>
              <a:gd name="T76" fmla="*/ 1674420133 w 162"/>
              <a:gd name="T77" fmla="*/ 2147483646 h 289"/>
              <a:gd name="T78" fmla="*/ 1498709596 w 162"/>
              <a:gd name="T79" fmla="*/ 1935570724 h 289"/>
              <a:gd name="T80" fmla="*/ 1416021151 w 162"/>
              <a:gd name="T81" fmla="*/ 1904517565 h 289"/>
              <a:gd name="T82" fmla="*/ 1405687506 w 162"/>
              <a:gd name="T83" fmla="*/ 1780311367 h 289"/>
              <a:gd name="T84" fmla="*/ 1426358010 w 162"/>
              <a:gd name="T85" fmla="*/ 983310332 h 289"/>
              <a:gd name="T86" fmla="*/ 1447028514 w 162"/>
              <a:gd name="T87" fmla="*/ 828050975 h 289"/>
              <a:gd name="T88" fmla="*/ 1529716960 w 162"/>
              <a:gd name="T89" fmla="*/ 703844777 h 289"/>
              <a:gd name="T90" fmla="*/ 1436694869 w 162"/>
              <a:gd name="T91" fmla="*/ 569286454 h 289"/>
              <a:gd name="T92" fmla="*/ 1426358010 w 162"/>
              <a:gd name="T93" fmla="*/ 455429163 h 289"/>
              <a:gd name="T94" fmla="*/ 1426358010 w 162"/>
              <a:gd name="T95" fmla="*/ 445077037 h 289"/>
              <a:gd name="T96" fmla="*/ 1509046456 w 162"/>
              <a:gd name="T97" fmla="*/ 186312516 h 289"/>
              <a:gd name="T98" fmla="*/ 1550387464 w 162"/>
              <a:gd name="T99" fmla="*/ 103505165 h 289"/>
              <a:gd name="T100" fmla="*/ 1612405406 w 162"/>
              <a:gd name="T101" fmla="*/ 62103099 h 289"/>
              <a:gd name="T102" fmla="*/ 1529716960 w 162"/>
              <a:gd name="T103" fmla="*/ 0 h 289"/>
              <a:gd name="T104" fmla="*/ 1385013787 w 162"/>
              <a:gd name="T105" fmla="*/ 51754192 h 289"/>
              <a:gd name="T106" fmla="*/ 1260984333 w 162"/>
              <a:gd name="T107" fmla="*/ 165611483 h 289"/>
              <a:gd name="T108" fmla="*/ 1085273796 w 162"/>
              <a:gd name="T109" fmla="*/ 289817680 h 289"/>
              <a:gd name="T110" fmla="*/ 1012922210 w 162"/>
              <a:gd name="T111" fmla="*/ 362272905 h 289"/>
              <a:gd name="T112" fmla="*/ 961241128 w 162"/>
              <a:gd name="T113" fmla="*/ 610688520 h 289"/>
              <a:gd name="T114" fmla="*/ 950904269 w 162"/>
              <a:gd name="T115" fmla="*/ 683143744 h 289"/>
              <a:gd name="T116" fmla="*/ 899226401 w 162"/>
              <a:gd name="T117" fmla="*/ 745246843 h 289"/>
              <a:gd name="T118" fmla="*/ 888889541 w 162"/>
              <a:gd name="T119" fmla="*/ 755595750 h 289"/>
              <a:gd name="T120" fmla="*/ 785530591 w 162"/>
              <a:gd name="T121" fmla="*/ 765947876 h 289"/>
              <a:gd name="T122" fmla="*/ 785530591 w 162"/>
              <a:gd name="T123" fmla="*/ 765947876 h 289"/>
              <a:gd name="T124" fmla="*/ 558138973 w 162"/>
              <a:gd name="T125" fmla="*/ 683143744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2"/>
              <a:gd name="T190" fmla="*/ 0 h 289"/>
              <a:gd name="T191" fmla="*/ 162 w 162"/>
              <a:gd name="T192" fmla="*/ 289 h 2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15" name="Freeform 17"/>
          <p:cNvSpPr>
            <a:spLocks noChangeArrowheads="1"/>
          </p:cNvSpPr>
          <p:nvPr/>
        </p:nvSpPr>
        <p:spPr bwMode="auto">
          <a:xfrm>
            <a:off x="3886200" y="3265488"/>
            <a:ext cx="349250" cy="762000"/>
          </a:xfrm>
          <a:custGeom>
            <a:avLst/>
            <a:gdLst>
              <a:gd name="T0" fmla="*/ 1035166824 w 108"/>
              <a:gd name="T1" fmla="*/ 41373063 h 237"/>
              <a:gd name="T2" fmla="*/ 973057652 w 108"/>
              <a:gd name="T3" fmla="*/ 62059595 h 237"/>
              <a:gd name="T4" fmla="*/ 910948479 w 108"/>
              <a:gd name="T5" fmla="*/ 124119190 h 237"/>
              <a:gd name="T6" fmla="*/ 900595877 w 108"/>
              <a:gd name="T7" fmla="*/ 124119190 h 237"/>
              <a:gd name="T8" fmla="*/ 703912539 w 108"/>
              <a:gd name="T9" fmla="*/ 144805722 h 237"/>
              <a:gd name="T10" fmla="*/ 631450765 w 108"/>
              <a:gd name="T11" fmla="*/ 206865316 h 237"/>
              <a:gd name="T12" fmla="*/ 579694194 w 108"/>
              <a:gd name="T13" fmla="*/ 248238380 h 237"/>
              <a:gd name="T14" fmla="*/ 476177834 w 108"/>
              <a:gd name="T15" fmla="*/ 248238380 h 237"/>
              <a:gd name="T16" fmla="*/ 434770646 w 108"/>
              <a:gd name="T17" fmla="*/ 393040886 h 237"/>
              <a:gd name="T18" fmla="*/ 424418044 w 108"/>
              <a:gd name="T19" fmla="*/ 393040886 h 237"/>
              <a:gd name="T20" fmla="*/ 341606887 w 108"/>
              <a:gd name="T21" fmla="*/ 475787013 h 237"/>
              <a:gd name="T22" fmla="*/ 217385323 w 108"/>
              <a:gd name="T23" fmla="*/ 620592734 h 237"/>
              <a:gd name="T24" fmla="*/ 144923549 w 108"/>
              <a:gd name="T25" fmla="*/ 703338861 h 237"/>
              <a:gd name="T26" fmla="*/ 134570947 w 108"/>
              <a:gd name="T27" fmla="*/ 796428253 h 237"/>
              <a:gd name="T28" fmla="*/ 134570947 w 108"/>
              <a:gd name="T29" fmla="*/ 879174380 h 237"/>
              <a:gd name="T30" fmla="*/ 82814376 w 108"/>
              <a:gd name="T31" fmla="*/ 951574025 h 237"/>
              <a:gd name="T32" fmla="*/ 82814376 w 108"/>
              <a:gd name="T33" fmla="*/ 1158439342 h 237"/>
              <a:gd name="T34" fmla="*/ 124221564 w 108"/>
              <a:gd name="T35" fmla="*/ 1261872000 h 237"/>
              <a:gd name="T36" fmla="*/ 113868962 w 108"/>
              <a:gd name="T37" fmla="*/ 1365304658 h 237"/>
              <a:gd name="T38" fmla="*/ 31054586 w 108"/>
              <a:gd name="T39" fmla="*/ 1675599418 h 237"/>
              <a:gd name="T40" fmla="*/ 93163759 w 108"/>
              <a:gd name="T41" fmla="*/ 1923837797 h 237"/>
              <a:gd name="T42" fmla="*/ 72461774 w 108"/>
              <a:gd name="T43" fmla="*/ 2147483646 h 237"/>
              <a:gd name="T44" fmla="*/ 175978135 w 108"/>
              <a:gd name="T45" fmla="*/ 2147483646 h 237"/>
              <a:gd name="T46" fmla="*/ 579694194 w 108"/>
              <a:gd name="T47" fmla="*/ 2147483646 h 237"/>
              <a:gd name="T48" fmla="*/ 776374313 w 108"/>
              <a:gd name="T49" fmla="*/ 2147483646 h 237"/>
              <a:gd name="T50" fmla="*/ 942003065 w 108"/>
              <a:gd name="T51" fmla="*/ 2027270456 h 237"/>
              <a:gd name="T52" fmla="*/ 983410253 w 108"/>
              <a:gd name="T53" fmla="*/ 1923837797 h 237"/>
              <a:gd name="T54" fmla="*/ 983410253 w 108"/>
              <a:gd name="T55" fmla="*/ 1903151266 h 237"/>
              <a:gd name="T56" fmla="*/ 1004112238 w 108"/>
              <a:gd name="T57" fmla="*/ 1758345544 h 237"/>
              <a:gd name="T58" fmla="*/ 1014464840 w 108"/>
              <a:gd name="T59" fmla="*/ 1675599418 h 237"/>
              <a:gd name="T60" fmla="*/ 983410253 w 108"/>
              <a:gd name="T61" fmla="*/ 1448050785 h 237"/>
              <a:gd name="T62" fmla="*/ 993759636 w 108"/>
              <a:gd name="T63" fmla="*/ 1385991190 h 237"/>
              <a:gd name="T64" fmla="*/ 1117981200 w 108"/>
              <a:gd name="T65" fmla="*/ 1117066278 h 237"/>
              <a:gd name="T66" fmla="*/ 942003065 w 108"/>
              <a:gd name="T67" fmla="*/ 951574025 h 237"/>
              <a:gd name="T68" fmla="*/ 910948479 w 108"/>
              <a:gd name="T69" fmla="*/ 879174380 h 237"/>
              <a:gd name="T70" fmla="*/ 931650464 w 108"/>
              <a:gd name="T71" fmla="*/ 755055190 h 237"/>
              <a:gd name="T72" fmla="*/ 952355667 w 108"/>
              <a:gd name="T73" fmla="*/ 672309063 h 237"/>
              <a:gd name="T74" fmla="*/ 1076574012 w 108"/>
              <a:gd name="T75" fmla="*/ 579219671 h 237"/>
              <a:gd name="T76" fmla="*/ 1107628598 w 108"/>
              <a:gd name="T77" fmla="*/ 341324557 h 237"/>
              <a:gd name="T78" fmla="*/ 1035166824 w 108"/>
              <a:gd name="T79" fmla="*/ 330981291 h 237"/>
              <a:gd name="T80" fmla="*/ 942003065 w 108"/>
              <a:gd name="T81" fmla="*/ 268924911 h 237"/>
              <a:gd name="T82" fmla="*/ 931650464 w 108"/>
              <a:gd name="T83" fmla="*/ 165492253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237"/>
              <a:gd name="T128" fmla="*/ 108 w 108"/>
              <a:gd name="T129" fmla="*/ 237 h 23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16" name="Freeform 18"/>
          <p:cNvSpPr>
            <a:spLocks noChangeArrowheads="1"/>
          </p:cNvSpPr>
          <p:nvPr/>
        </p:nvSpPr>
        <p:spPr bwMode="auto">
          <a:xfrm>
            <a:off x="3797300" y="4564063"/>
            <a:ext cx="555625" cy="641350"/>
          </a:xfrm>
          <a:custGeom>
            <a:avLst/>
            <a:gdLst>
              <a:gd name="T0" fmla="*/ 1540712846 w 173"/>
              <a:gd name="T1" fmla="*/ 349814737 h 200"/>
              <a:gd name="T2" fmla="*/ 1499627640 w 173"/>
              <a:gd name="T3" fmla="*/ 267503878 h 200"/>
              <a:gd name="T4" fmla="*/ 1468812935 w 173"/>
              <a:gd name="T5" fmla="*/ 123463082 h 200"/>
              <a:gd name="T6" fmla="*/ 1396913024 w 173"/>
              <a:gd name="T7" fmla="*/ 174905765 h 200"/>
              <a:gd name="T8" fmla="*/ 1283927906 w 173"/>
              <a:gd name="T9" fmla="*/ 154328051 h 200"/>
              <a:gd name="T10" fmla="*/ 1283927906 w 173"/>
              <a:gd name="T11" fmla="*/ 72020398 h 200"/>
              <a:gd name="T12" fmla="*/ 1253113201 w 173"/>
              <a:gd name="T13" fmla="*/ 102885367 h 200"/>
              <a:gd name="T14" fmla="*/ 1119587081 w 173"/>
              <a:gd name="T15" fmla="*/ 226348449 h 200"/>
              <a:gd name="T16" fmla="*/ 1099042877 w 173"/>
              <a:gd name="T17" fmla="*/ 226348449 h 200"/>
              <a:gd name="T18" fmla="*/ 1016872464 w 173"/>
              <a:gd name="T19" fmla="*/ 164618511 h 200"/>
              <a:gd name="T20" fmla="*/ 944972553 w 173"/>
              <a:gd name="T21" fmla="*/ 133753543 h 200"/>
              <a:gd name="T22" fmla="*/ 770358025 w 173"/>
              <a:gd name="T23" fmla="*/ 82307652 h 200"/>
              <a:gd name="T24" fmla="*/ 677913909 w 173"/>
              <a:gd name="T25" fmla="*/ 41155430 h 200"/>
              <a:gd name="T26" fmla="*/ 482758379 w 173"/>
              <a:gd name="T27" fmla="*/ 0 h 200"/>
              <a:gd name="T28" fmla="*/ 410858467 w 173"/>
              <a:gd name="T29" fmla="*/ 164618511 h 200"/>
              <a:gd name="T30" fmla="*/ 349229057 w 173"/>
              <a:gd name="T31" fmla="*/ 164618511 h 200"/>
              <a:gd name="T32" fmla="*/ 143799823 w 173"/>
              <a:gd name="T33" fmla="*/ 267503878 h 200"/>
              <a:gd name="T34" fmla="*/ 133529322 w 173"/>
              <a:gd name="T35" fmla="*/ 740781697 h 200"/>
              <a:gd name="T36" fmla="*/ 92444116 w 173"/>
              <a:gd name="T37" fmla="*/ 853957525 h 200"/>
              <a:gd name="T38" fmla="*/ 10270501 w 173"/>
              <a:gd name="T39" fmla="*/ 1121461403 h 200"/>
              <a:gd name="T40" fmla="*/ 71899911 w 173"/>
              <a:gd name="T41" fmla="*/ 1142039118 h 200"/>
              <a:gd name="T42" fmla="*/ 174614528 w 173"/>
              <a:gd name="T43" fmla="*/ 1296367169 h 200"/>
              <a:gd name="T44" fmla="*/ 143799823 w 173"/>
              <a:gd name="T45" fmla="*/ 1358100313 h 200"/>
              <a:gd name="T46" fmla="*/ 246514440 w 173"/>
              <a:gd name="T47" fmla="*/ 1625604191 h 200"/>
              <a:gd name="T48" fmla="*/ 390314263 w 173"/>
              <a:gd name="T49" fmla="*/ 1553583793 h 200"/>
              <a:gd name="T50" fmla="*/ 472484675 w 173"/>
              <a:gd name="T51" fmla="*/ 1553583793 h 200"/>
              <a:gd name="T52" fmla="*/ 534114086 w 173"/>
              <a:gd name="T53" fmla="*/ 1440407965 h 200"/>
              <a:gd name="T54" fmla="*/ 698458113 w 173"/>
              <a:gd name="T55" fmla="*/ 1388965282 h 200"/>
              <a:gd name="T56" fmla="*/ 790899026 w 173"/>
              <a:gd name="T57" fmla="*/ 1553583793 h 200"/>
              <a:gd name="T58" fmla="*/ 831984233 w 173"/>
              <a:gd name="T59" fmla="*/ 1697624589 h 200"/>
              <a:gd name="T60" fmla="*/ 729272818 w 173"/>
              <a:gd name="T61" fmla="*/ 1903398530 h 200"/>
              <a:gd name="T62" fmla="*/ 862798938 w 173"/>
              <a:gd name="T63" fmla="*/ 1923973038 h 200"/>
              <a:gd name="T64" fmla="*/ 914157847 w 173"/>
              <a:gd name="T65" fmla="*/ 2047439327 h 200"/>
              <a:gd name="T66" fmla="*/ 1047683967 w 173"/>
              <a:gd name="T67" fmla="*/ 2016571151 h 200"/>
              <a:gd name="T68" fmla="*/ 1109313378 w 173"/>
              <a:gd name="T69" fmla="*/ 1831378132 h 200"/>
              <a:gd name="T70" fmla="*/ 1386642523 w 173"/>
              <a:gd name="T71" fmla="*/ 1944550753 h 200"/>
              <a:gd name="T72" fmla="*/ 1314742611 w 173"/>
              <a:gd name="T73" fmla="*/ 1769644988 h 200"/>
              <a:gd name="T74" fmla="*/ 1314742611 w 173"/>
              <a:gd name="T75" fmla="*/ 1749067273 h 200"/>
              <a:gd name="T76" fmla="*/ 1705056874 w 173"/>
              <a:gd name="T77" fmla="*/ 1707911843 h 200"/>
              <a:gd name="T78" fmla="*/ 1715327375 w 173"/>
              <a:gd name="T79" fmla="*/ 1697624589 h 200"/>
              <a:gd name="T80" fmla="*/ 1715327375 w 173"/>
              <a:gd name="T81" fmla="*/ 1677046875 h 200"/>
              <a:gd name="T82" fmla="*/ 1705056874 w 173"/>
              <a:gd name="T83" fmla="*/ 1460985680 h 200"/>
              <a:gd name="T84" fmla="*/ 1746142080 w 173"/>
              <a:gd name="T85" fmla="*/ 1378678028 h 200"/>
              <a:gd name="T86" fmla="*/ 1674242169 w 173"/>
              <a:gd name="T87" fmla="*/ 1296367169 h 200"/>
              <a:gd name="T88" fmla="*/ 1622886461 w 173"/>
              <a:gd name="T89" fmla="*/ 1008285576 h 200"/>
              <a:gd name="T90" fmla="*/ 1550986550 w 173"/>
              <a:gd name="T91" fmla="*/ 1049441005 h 200"/>
              <a:gd name="T92" fmla="*/ 1540712846 w 173"/>
              <a:gd name="T93" fmla="*/ 864244779 h 200"/>
              <a:gd name="T94" fmla="*/ 1674242169 w 173"/>
              <a:gd name="T95" fmla="*/ 514433249 h 200"/>
              <a:gd name="T96" fmla="*/ 1540712846 w 173"/>
              <a:gd name="T97" fmla="*/ 34981473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3"/>
              <a:gd name="T148" fmla="*/ 0 h 200"/>
              <a:gd name="T149" fmla="*/ 173 w 173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17" name="Freeform 19"/>
          <p:cNvSpPr>
            <a:spLocks noChangeArrowheads="1"/>
          </p:cNvSpPr>
          <p:nvPr/>
        </p:nvSpPr>
        <p:spPr bwMode="auto">
          <a:xfrm>
            <a:off x="3732213" y="4194175"/>
            <a:ext cx="784225" cy="492125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4"/>
              <a:gd name="T145" fmla="*/ 0 h 153"/>
              <a:gd name="T146" fmla="*/ 244 w 244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18" name="Freeform 20"/>
          <p:cNvSpPr>
            <a:spLocks noChangeArrowheads="1"/>
          </p:cNvSpPr>
          <p:nvPr/>
        </p:nvSpPr>
        <p:spPr bwMode="auto">
          <a:xfrm>
            <a:off x="3905250" y="5097463"/>
            <a:ext cx="815975" cy="644525"/>
          </a:xfrm>
          <a:custGeom>
            <a:avLst/>
            <a:gdLst>
              <a:gd name="T0" fmla="*/ 2147483646 w 254"/>
              <a:gd name="T1" fmla="*/ 659320216 h 201"/>
              <a:gd name="T2" fmla="*/ 2147483646 w 254"/>
              <a:gd name="T3" fmla="*/ 649017435 h 201"/>
              <a:gd name="T4" fmla="*/ 2147483646 w 254"/>
              <a:gd name="T5" fmla="*/ 453280644 h 201"/>
              <a:gd name="T6" fmla="*/ 2147483646 w 254"/>
              <a:gd name="T7" fmla="*/ 226641925 h 201"/>
              <a:gd name="T8" fmla="*/ 2083033188 w 254"/>
              <a:gd name="T9" fmla="*/ 278149413 h 201"/>
              <a:gd name="T10" fmla="*/ 2062408938 w 254"/>
              <a:gd name="T11" fmla="*/ 298754974 h 201"/>
              <a:gd name="T12" fmla="*/ 1876793900 w 254"/>
              <a:gd name="T13" fmla="*/ 257547059 h 201"/>
              <a:gd name="T14" fmla="*/ 1546805900 w 254"/>
              <a:gd name="T15" fmla="*/ 412072730 h 201"/>
              <a:gd name="T16" fmla="*/ 1546805900 w 254"/>
              <a:gd name="T17" fmla="*/ 195736791 h 201"/>
              <a:gd name="T18" fmla="*/ 1536493775 w 254"/>
              <a:gd name="T19" fmla="*/ 103018182 h 201"/>
              <a:gd name="T20" fmla="*/ 1423063613 w 254"/>
              <a:gd name="T21" fmla="*/ 103018182 h 201"/>
              <a:gd name="T22" fmla="*/ 1299318113 w 254"/>
              <a:gd name="T23" fmla="*/ 92715402 h 201"/>
              <a:gd name="T24" fmla="*/ 1134324113 w 254"/>
              <a:gd name="T25" fmla="*/ 10302780 h 201"/>
              <a:gd name="T26" fmla="*/ 1082766700 w 254"/>
              <a:gd name="T27" fmla="*/ 247244279 h 201"/>
              <a:gd name="T28" fmla="*/ 845587825 w 254"/>
              <a:gd name="T29" fmla="*/ 185434011 h 201"/>
              <a:gd name="T30" fmla="*/ 804339325 w 254"/>
              <a:gd name="T31" fmla="*/ 164828451 h 201"/>
              <a:gd name="T32" fmla="*/ 742466575 w 254"/>
              <a:gd name="T33" fmla="*/ 339959681 h 201"/>
              <a:gd name="T34" fmla="*/ 773402950 w 254"/>
              <a:gd name="T35" fmla="*/ 484185778 h 201"/>
              <a:gd name="T36" fmla="*/ 701218075 w 254"/>
              <a:gd name="T37" fmla="*/ 628411875 h 201"/>
              <a:gd name="T38" fmla="*/ 536227288 w 254"/>
              <a:gd name="T39" fmla="*/ 1050790592 h 201"/>
              <a:gd name="T40" fmla="*/ 299048413 w 254"/>
              <a:gd name="T41" fmla="*/ 1205316262 h 201"/>
              <a:gd name="T42" fmla="*/ 329984788 w 254"/>
              <a:gd name="T43" fmla="*/ 1277429310 h 201"/>
              <a:gd name="T44" fmla="*/ 195930375 w 254"/>
              <a:gd name="T45" fmla="*/ 1462863322 h 201"/>
              <a:gd name="T46" fmla="*/ 51560625 w 254"/>
              <a:gd name="T47" fmla="*/ 1504071236 h 201"/>
              <a:gd name="T48" fmla="*/ 20624250 w 254"/>
              <a:gd name="T49" fmla="*/ 1895541612 h 201"/>
              <a:gd name="T50" fmla="*/ 82497000 w 254"/>
              <a:gd name="T51" fmla="*/ 2019162148 h 201"/>
              <a:gd name="T52" fmla="*/ 216554625 w 254"/>
              <a:gd name="T53" fmla="*/ 2060370062 h 201"/>
              <a:gd name="T54" fmla="*/ 226863538 w 254"/>
              <a:gd name="T55" fmla="*/ 2050070489 h 201"/>
              <a:gd name="T56" fmla="*/ 185618250 w 254"/>
              <a:gd name="T57" fmla="*/ 1916143966 h 201"/>
              <a:gd name="T58" fmla="*/ 123745500 w 254"/>
              <a:gd name="T59" fmla="*/ 1874936051 h 201"/>
              <a:gd name="T60" fmla="*/ 185618250 w 254"/>
              <a:gd name="T61" fmla="*/ 1782220649 h 201"/>
              <a:gd name="T62" fmla="*/ 329984788 w 254"/>
              <a:gd name="T63" fmla="*/ 1668899686 h 201"/>
              <a:gd name="T64" fmla="*/ 659969575 w 254"/>
              <a:gd name="T65" fmla="*/ 1452560541 h 201"/>
              <a:gd name="T66" fmla="*/ 721842325 w 254"/>
              <a:gd name="T67" fmla="*/ 1493768456 h 201"/>
              <a:gd name="T68" fmla="*/ 773402950 w 254"/>
              <a:gd name="T69" fmla="*/ 1452560541 h 201"/>
              <a:gd name="T70" fmla="*/ 989957575 w 254"/>
              <a:gd name="T71" fmla="*/ 1411352627 h 201"/>
              <a:gd name="T72" fmla="*/ 1010581825 w 254"/>
              <a:gd name="T73" fmla="*/ 1401053053 h 201"/>
              <a:gd name="T74" fmla="*/ 1227133238 w 254"/>
              <a:gd name="T75" fmla="*/ 1318637225 h 201"/>
              <a:gd name="T76" fmla="*/ 1278693863 w 254"/>
              <a:gd name="T77" fmla="*/ 988977117 h 201"/>
              <a:gd name="T78" fmla="*/ 1340566613 w 254"/>
              <a:gd name="T79" fmla="*/ 968374763 h 201"/>
              <a:gd name="T80" fmla="*/ 1361190863 w 254"/>
              <a:gd name="T81" fmla="*/ 978677543 h 201"/>
              <a:gd name="T82" fmla="*/ 1639615025 w 254"/>
              <a:gd name="T83" fmla="*/ 1153808774 h 201"/>
              <a:gd name="T84" fmla="*/ 1608678650 w 254"/>
              <a:gd name="T85" fmla="*/ 1061090165 h 201"/>
              <a:gd name="T86" fmla="*/ 1711799900 w 254"/>
              <a:gd name="T87" fmla="*/ 1019882251 h 201"/>
              <a:gd name="T88" fmla="*/ 1783984775 w 254"/>
              <a:gd name="T89" fmla="*/ 978677543 h 201"/>
              <a:gd name="T90" fmla="*/ 1990224063 w 254"/>
              <a:gd name="T91" fmla="*/ 1040487811 h 201"/>
              <a:gd name="T92" fmla="*/ 2124281688 w 254"/>
              <a:gd name="T93" fmla="*/ 947769203 h 201"/>
              <a:gd name="T94" fmla="*/ 2134593813 w 254"/>
              <a:gd name="T95" fmla="*/ 968374763 h 201"/>
              <a:gd name="T96" fmla="*/ 2147483646 w 254"/>
              <a:gd name="T97" fmla="*/ 710827704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4"/>
              <a:gd name="T148" fmla="*/ 0 h 201"/>
              <a:gd name="T149" fmla="*/ 254 w 254"/>
              <a:gd name="T150" fmla="*/ 201 h 20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19" name="Freeform 21"/>
          <p:cNvSpPr>
            <a:spLocks noChangeArrowheads="1"/>
          </p:cNvSpPr>
          <p:nvPr/>
        </p:nvSpPr>
        <p:spPr bwMode="auto">
          <a:xfrm>
            <a:off x="4291013" y="4538663"/>
            <a:ext cx="487362" cy="663575"/>
          </a:xfrm>
          <a:custGeom>
            <a:avLst/>
            <a:gdLst>
              <a:gd name="T0" fmla="*/ 1225958420 w 152"/>
              <a:gd name="T1" fmla="*/ 82357031 h 207"/>
              <a:gd name="T2" fmla="*/ 1092029785 w 152"/>
              <a:gd name="T3" fmla="*/ 30883486 h 207"/>
              <a:gd name="T4" fmla="*/ 906591370 w 152"/>
              <a:gd name="T5" fmla="*/ 164710855 h 207"/>
              <a:gd name="T6" fmla="*/ 782964691 w 152"/>
              <a:gd name="T7" fmla="*/ 113240516 h 207"/>
              <a:gd name="T8" fmla="*/ 782964691 w 152"/>
              <a:gd name="T9" fmla="*/ 123533943 h 207"/>
              <a:gd name="T10" fmla="*/ 556318452 w 152"/>
              <a:gd name="T11" fmla="*/ 175007488 h 207"/>
              <a:gd name="T12" fmla="*/ 432691773 w 152"/>
              <a:gd name="T13" fmla="*/ 185300914 h 207"/>
              <a:gd name="T14" fmla="*/ 350272918 w 152"/>
              <a:gd name="T15" fmla="*/ 277951372 h 207"/>
              <a:gd name="T16" fmla="*/ 206042327 w 152"/>
              <a:gd name="T17" fmla="*/ 288248004 h 207"/>
              <a:gd name="T18" fmla="*/ 103022767 w 152"/>
              <a:gd name="T19" fmla="*/ 452958860 h 207"/>
              <a:gd name="T20" fmla="*/ 113324723 w 152"/>
              <a:gd name="T21" fmla="*/ 473548919 h 207"/>
              <a:gd name="T22" fmla="*/ 175136459 w 152"/>
              <a:gd name="T23" fmla="*/ 710323378 h 207"/>
              <a:gd name="T24" fmla="*/ 175136459 w 152"/>
              <a:gd name="T25" fmla="*/ 741206864 h 207"/>
              <a:gd name="T26" fmla="*/ 164834503 w 152"/>
              <a:gd name="T27" fmla="*/ 741206864 h 207"/>
              <a:gd name="T28" fmla="*/ 0 w 152"/>
              <a:gd name="T29" fmla="*/ 967684691 h 207"/>
              <a:gd name="T30" fmla="*/ 61811736 w 152"/>
              <a:gd name="T31" fmla="*/ 1008864809 h 207"/>
              <a:gd name="T32" fmla="*/ 123626679 w 152"/>
              <a:gd name="T33" fmla="*/ 1348583152 h 207"/>
              <a:gd name="T34" fmla="*/ 206042327 w 152"/>
              <a:gd name="T35" fmla="*/ 1472117095 h 207"/>
              <a:gd name="T36" fmla="*/ 216344283 w 152"/>
              <a:gd name="T37" fmla="*/ 1564767552 h 207"/>
              <a:gd name="T38" fmla="*/ 226646239 w 152"/>
              <a:gd name="T39" fmla="*/ 1863308983 h 207"/>
              <a:gd name="T40" fmla="*/ 267857270 w 152"/>
              <a:gd name="T41" fmla="*/ 1863308983 h 207"/>
              <a:gd name="T42" fmla="*/ 442993729 w 152"/>
              <a:gd name="T43" fmla="*/ 1863308983 h 207"/>
              <a:gd name="T44" fmla="*/ 288461182 w 152"/>
              <a:gd name="T45" fmla="*/ 2089790016 h 207"/>
              <a:gd name="T46" fmla="*/ 412087861 w 152"/>
              <a:gd name="T47" fmla="*/ 2089790016 h 207"/>
              <a:gd name="T48" fmla="*/ 772662735 w 152"/>
              <a:gd name="T49" fmla="*/ 2069199957 h 207"/>
              <a:gd name="T50" fmla="*/ 793266647 w 152"/>
              <a:gd name="T51" fmla="*/ 2007432985 h 207"/>
              <a:gd name="T52" fmla="*/ 793266647 w 152"/>
              <a:gd name="T53" fmla="*/ 1955959440 h 207"/>
              <a:gd name="T54" fmla="*/ 772662735 w 152"/>
              <a:gd name="T55" fmla="*/ 1842718924 h 207"/>
              <a:gd name="T56" fmla="*/ 855078384 w 152"/>
              <a:gd name="T57" fmla="*/ 1780951952 h 207"/>
              <a:gd name="T58" fmla="*/ 834474471 w 152"/>
              <a:gd name="T59" fmla="*/ 1729481613 h 207"/>
              <a:gd name="T60" fmla="*/ 834474471 w 152"/>
              <a:gd name="T61" fmla="*/ 1719184981 h 207"/>
              <a:gd name="T62" fmla="*/ 875685502 w 152"/>
              <a:gd name="T63" fmla="*/ 1585357611 h 207"/>
              <a:gd name="T64" fmla="*/ 916893326 w 152"/>
              <a:gd name="T65" fmla="*/ 1533884066 h 207"/>
              <a:gd name="T66" fmla="*/ 958101150 w 152"/>
              <a:gd name="T67" fmla="*/ 1503000581 h 207"/>
              <a:gd name="T68" fmla="*/ 1030218049 w 152"/>
              <a:gd name="T69" fmla="*/ 1338289725 h 207"/>
              <a:gd name="T70" fmla="*/ 1061123917 w 152"/>
              <a:gd name="T71" fmla="*/ 1317699666 h 207"/>
              <a:gd name="T72" fmla="*/ 1019916093 w 152"/>
              <a:gd name="T73" fmla="*/ 1142692178 h 207"/>
              <a:gd name="T74" fmla="*/ 1153841522 w 152"/>
              <a:gd name="T75" fmla="*/ 1029451662 h 207"/>
              <a:gd name="T76" fmla="*/ 1133237609 w 152"/>
              <a:gd name="T77" fmla="*/ 875034233 h 207"/>
              <a:gd name="T78" fmla="*/ 1287770156 w 152"/>
              <a:gd name="T79" fmla="*/ 700026746 h 207"/>
              <a:gd name="T80" fmla="*/ 1349585099 w 152"/>
              <a:gd name="T81" fmla="*/ 720616805 h 207"/>
              <a:gd name="T82" fmla="*/ 1462906616 w 152"/>
              <a:gd name="T83" fmla="*/ 658849833 h 207"/>
              <a:gd name="T84" fmla="*/ 1462906616 w 152"/>
              <a:gd name="T85" fmla="*/ 658849833 h 207"/>
              <a:gd name="T86" fmla="*/ 1524721558 w 152"/>
              <a:gd name="T87" fmla="*/ 617672921 h 207"/>
              <a:gd name="T88" fmla="*/ 1524721558 w 152"/>
              <a:gd name="T89" fmla="*/ 545609317 h 207"/>
              <a:gd name="T90" fmla="*/ 1545325470 w 152"/>
              <a:gd name="T91" fmla="*/ 525019258 h 207"/>
              <a:gd name="T92" fmla="*/ 1565929382 w 152"/>
              <a:gd name="T93" fmla="*/ 494135772 h 207"/>
              <a:gd name="T94" fmla="*/ 1421698791 w 152"/>
              <a:gd name="T95" fmla="*/ 267657945 h 207"/>
              <a:gd name="T96" fmla="*/ 1359887055 w 152"/>
              <a:gd name="T97" fmla="*/ 102943884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2"/>
              <a:gd name="T148" fmla="*/ 0 h 207"/>
              <a:gd name="T149" fmla="*/ 152 w 152"/>
              <a:gd name="T150" fmla="*/ 207 h 2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20" name="Freeform 22"/>
          <p:cNvSpPr>
            <a:spLocks noChangeArrowheads="1"/>
          </p:cNvSpPr>
          <p:nvPr/>
        </p:nvSpPr>
        <p:spPr bwMode="auto">
          <a:xfrm>
            <a:off x="4543425" y="4711700"/>
            <a:ext cx="454025" cy="552450"/>
          </a:xfrm>
          <a:custGeom>
            <a:avLst/>
            <a:gdLst>
              <a:gd name="T0" fmla="*/ 755391339 w 141"/>
              <a:gd name="T1" fmla="*/ 82170412 h 173"/>
              <a:gd name="T2" fmla="*/ 620867917 w 141"/>
              <a:gd name="T3" fmla="*/ 205429234 h 173"/>
              <a:gd name="T4" fmla="*/ 610521943 w 141"/>
              <a:gd name="T5" fmla="*/ 215699734 h 173"/>
              <a:gd name="T6" fmla="*/ 527738052 w 141"/>
              <a:gd name="T7" fmla="*/ 215699734 h 173"/>
              <a:gd name="T8" fmla="*/ 362173488 w 141"/>
              <a:gd name="T9" fmla="*/ 318414351 h 173"/>
              <a:gd name="T10" fmla="*/ 413913018 w 141"/>
              <a:gd name="T11" fmla="*/ 349229057 h 173"/>
              <a:gd name="T12" fmla="*/ 382868656 w 141"/>
              <a:gd name="T13" fmla="*/ 482758379 h 173"/>
              <a:gd name="T14" fmla="*/ 237999261 w 141"/>
              <a:gd name="T15" fmla="*/ 606013997 h 173"/>
              <a:gd name="T16" fmla="*/ 248348455 w 141"/>
              <a:gd name="T17" fmla="*/ 698458113 h 173"/>
              <a:gd name="T18" fmla="*/ 279392817 w 141"/>
              <a:gd name="T19" fmla="*/ 790899026 h 173"/>
              <a:gd name="T20" fmla="*/ 186259731 w 141"/>
              <a:gd name="T21" fmla="*/ 955243054 h 173"/>
              <a:gd name="T22" fmla="*/ 186259731 w 141"/>
              <a:gd name="T23" fmla="*/ 965513555 h 173"/>
              <a:gd name="T24" fmla="*/ 124174227 w 141"/>
              <a:gd name="T25" fmla="*/ 1037413466 h 173"/>
              <a:gd name="T26" fmla="*/ 72434698 w 141"/>
              <a:gd name="T27" fmla="*/ 1088772376 h 173"/>
              <a:gd name="T28" fmla="*/ 72434698 w 141"/>
              <a:gd name="T29" fmla="*/ 1253113201 h 173"/>
              <a:gd name="T30" fmla="*/ 20695168 w 141"/>
              <a:gd name="T31" fmla="*/ 1294198407 h 173"/>
              <a:gd name="T32" fmla="*/ 0 w 141"/>
              <a:gd name="T33" fmla="*/ 1314742611 h 173"/>
              <a:gd name="T34" fmla="*/ 31044362 w 141"/>
              <a:gd name="T35" fmla="*/ 1407186727 h 173"/>
              <a:gd name="T36" fmla="*/ 269043623 w 141"/>
              <a:gd name="T37" fmla="*/ 1407186727 h 173"/>
              <a:gd name="T38" fmla="*/ 362173488 w 141"/>
              <a:gd name="T39" fmla="*/ 1499627640 h 173"/>
              <a:gd name="T40" fmla="*/ 362173488 w 141"/>
              <a:gd name="T41" fmla="*/ 1509898141 h 173"/>
              <a:gd name="T42" fmla="*/ 527738052 w 141"/>
              <a:gd name="T43" fmla="*/ 1766686284 h 173"/>
              <a:gd name="T44" fmla="*/ 579477582 w 141"/>
              <a:gd name="T45" fmla="*/ 1653701167 h 173"/>
              <a:gd name="T46" fmla="*/ 703651809 w 141"/>
              <a:gd name="T47" fmla="*/ 1735871579 h 173"/>
              <a:gd name="T48" fmla="*/ 786435701 w 141"/>
              <a:gd name="T49" fmla="*/ 1499627640 h 173"/>
              <a:gd name="T50" fmla="*/ 807130869 w 141"/>
              <a:gd name="T51" fmla="*/ 1499627640 h 173"/>
              <a:gd name="T52" fmla="*/ 879565566 w 141"/>
              <a:gd name="T53" fmla="*/ 1448271933 h 173"/>
              <a:gd name="T54" fmla="*/ 879565566 w 141"/>
              <a:gd name="T55" fmla="*/ 1427727729 h 173"/>
              <a:gd name="T56" fmla="*/ 1003739794 w 141"/>
              <a:gd name="T57" fmla="*/ 1427727729 h 173"/>
              <a:gd name="T58" fmla="*/ 1065825298 w 141"/>
              <a:gd name="T59" fmla="*/ 1150398584 h 173"/>
              <a:gd name="T60" fmla="*/ 1179650331 w 141"/>
              <a:gd name="T61" fmla="*/ 1129857582 h 173"/>
              <a:gd name="T62" fmla="*/ 1127914021 w 141"/>
              <a:gd name="T63" fmla="*/ 1078498672 h 173"/>
              <a:gd name="T64" fmla="*/ 1210694693 w 141"/>
              <a:gd name="T65" fmla="*/ 1006598761 h 173"/>
              <a:gd name="T66" fmla="*/ 1272783417 w 141"/>
              <a:gd name="T67" fmla="*/ 1027142965 h 173"/>
              <a:gd name="T68" fmla="*/ 1231389861 w 141"/>
              <a:gd name="T69" fmla="*/ 944972553 h 173"/>
              <a:gd name="T70" fmla="*/ 1272783417 w 141"/>
              <a:gd name="T71" fmla="*/ 924428348 h 173"/>
              <a:gd name="T72" fmla="*/ 1221043887 w 141"/>
              <a:gd name="T73" fmla="*/ 811443231 h 173"/>
              <a:gd name="T74" fmla="*/ 1231389861 w 141"/>
              <a:gd name="T75" fmla="*/ 801172730 h 173"/>
              <a:gd name="T76" fmla="*/ 1355564088 w 141"/>
              <a:gd name="T77" fmla="*/ 698458113 h 173"/>
              <a:gd name="T78" fmla="*/ 1252088249 w 141"/>
              <a:gd name="T79" fmla="*/ 564928791 h 173"/>
              <a:gd name="T80" fmla="*/ 1376259256 w 141"/>
              <a:gd name="T81" fmla="*/ 513569881 h 173"/>
              <a:gd name="T82" fmla="*/ 1438347980 w 141"/>
              <a:gd name="T83" fmla="*/ 441669970 h 173"/>
              <a:gd name="T84" fmla="*/ 1396957644 w 141"/>
              <a:gd name="T85" fmla="*/ 349229057 h 173"/>
              <a:gd name="T86" fmla="*/ 1396957644 w 141"/>
              <a:gd name="T87" fmla="*/ 338958556 h 173"/>
              <a:gd name="T88" fmla="*/ 1396957644 w 141"/>
              <a:gd name="T89" fmla="*/ 308143850 h 173"/>
              <a:gd name="T90" fmla="*/ 1376259256 w 141"/>
              <a:gd name="T91" fmla="*/ 308143850 h 173"/>
              <a:gd name="T92" fmla="*/ 1210694693 w 141"/>
              <a:gd name="T93" fmla="*/ 287599646 h 173"/>
              <a:gd name="T94" fmla="*/ 1210694693 w 141"/>
              <a:gd name="T95" fmla="*/ 287599646 h 173"/>
              <a:gd name="T96" fmla="*/ 1169304357 w 141"/>
              <a:gd name="T97" fmla="*/ 236243939 h 173"/>
              <a:gd name="T98" fmla="*/ 962346238 w 141"/>
              <a:gd name="T99" fmla="*/ 318414351 h 173"/>
              <a:gd name="T100" fmla="*/ 879565566 w 141"/>
              <a:gd name="T101" fmla="*/ 164344027 h 173"/>
              <a:gd name="T102" fmla="*/ 755391339 w 141"/>
              <a:gd name="T103" fmla="*/ 10270501 h 173"/>
              <a:gd name="T104" fmla="*/ 755391339 w 141"/>
              <a:gd name="T105" fmla="*/ 82170412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1"/>
              <a:gd name="T160" fmla="*/ 0 h 173"/>
              <a:gd name="T161" fmla="*/ 141 w 141"/>
              <a:gd name="T162" fmla="*/ 173 h 1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21" name="Freeform 23"/>
          <p:cNvSpPr>
            <a:spLocks noChangeArrowheads="1"/>
          </p:cNvSpPr>
          <p:nvPr/>
        </p:nvSpPr>
        <p:spPr bwMode="auto">
          <a:xfrm>
            <a:off x="4743450" y="4364038"/>
            <a:ext cx="393700" cy="450850"/>
          </a:xfrm>
          <a:custGeom>
            <a:avLst/>
            <a:gdLst>
              <a:gd name="T0" fmla="*/ 661042979 w 122"/>
              <a:gd name="T1" fmla="*/ 62162554 h 140"/>
              <a:gd name="T2" fmla="*/ 444137549 w 122"/>
              <a:gd name="T3" fmla="*/ 20719778 h 140"/>
              <a:gd name="T4" fmla="*/ 392494470 w 122"/>
              <a:gd name="T5" fmla="*/ 269369994 h 140"/>
              <a:gd name="T6" fmla="*/ 289205098 w 122"/>
              <a:gd name="T7" fmla="*/ 331532548 h 140"/>
              <a:gd name="T8" fmla="*/ 237562019 w 122"/>
              <a:gd name="T9" fmla="*/ 424774768 h 140"/>
              <a:gd name="T10" fmla="*/ 175589039 w 122"/>
              <a:gd name="T11" fmla="*/ 549099876 h 140"/>
              <a:gd name="T12" fmla="*/ 61972980 w 122"/>
              <a:gd name="T13" fmla="*/ 704504651 h 140"/>
              <a:gd name="T14" fmla="*/ 10329901 w 122"/>
              <a:gd name="T15" fmla="*/ 808109981 h 140"/>
              <a:gd name="T16" fmla="*/ 113616059 w 122"/>
              <a:gd name="T17" fmla="*/ 963514755 h 140"/>
              <a:gd name="T18" fmla="*/ 165259138 w 122"/>
              <a:gd name="T19" fmla="*/ 1046397087 h 140"/>
              <a:gd name="T20" fmla="*/ 165259138 w 122"/>
              <a:gd name="T21" fmla="*/ 1056756976 h 140"/>
              <a:gd name="T22" fmla="*/ 165259138 w 122"/>
              <a:gd name="T23" fmla="*/ 1077479974 h 140"/>
              <a:gd name="T24" fmla="*/ 154932450 w 122"/>
              <a:gd name="T25" fmla="*/ 1087839863 h 140"/>
              <a:gd name="T26" fmla="*/ 278878411 w 122"/>
              <a:gd name="T27" fmla="*/ 1274324305 h 140"/>
              <a:gd name="T28" fmla="*/ 340851391 w 122"/>
              <a:gd name="T29" fmla="*/ 1398649413 h 140"/>
              <a:gd name="T30" fmla="*/ 475124039 w 122"/>
              <a:gd name="T31" fmla="*/ 1346849968 h 140"/>
              <a:gd name="T32" fmla="*/ 475124039 w 122"/>
              <a:gd name="T33" fmla="*/ 1336486859 h 140"/>
              <a:gd name="T34" fmla="*/ 547426920 w 122"/>
              <a:gd name="T35" fmla="*/ 1295047303 h 140"/>
              <a:gd name="T36" fmla="*/ 681699568 w 122"/>
              <a:gd name="T37" fmla="*/ 1409009301 h 140"/>
              <a:gd name="T38" fmla="*/ 702359371 w 122"/>
              <a:gd name="T39" fmla="*/ 1409009301 h 140"/>
              <a:gd name="T40" fmla="*/ 764332351 w 122"/>
              <a:gd name="T41" fmla="*/ 1388289524 h 140"/>
              <a:gd name="T42" fmla="*/ 784988940 w 122"/>
              <a:gd name="T43" fmla="*/ 1388289524 h 140"/>
              <a:gd name="T44" fmla="*/ 867618509 w 122"/>
              <a:gd name="T45" fmla="*/ 1450452078 h 140"/>
              <a:gd name="T46" fmla="*/ 877948410 w 122"/>
              <a:gd name="T47" fmla="*/ 1284687414 h 140"/>
              <a:gd name="T48" fmla="*/ 888275097 w 122"/>
              <a:gd name="T49" fmla="*/ 1274324305 h 140"/>
              <a:gd name="T50" fmla="*/ 919261588 w 122"/>
              <a:gd name="T51" fmla="*/ 1170722195 h 140"/>
              <a:gd name="T52" fmla="*/ 908934900 w 122"/>
              <a:gd name="T53" fmla="*/ 1150002417 h 140"/>
              <a:gd name="T54" fmla="*/ 929591489 w 122"/>
              <a:gd name="T55" fmla="*/ 1139642528 h 140"/>
              <a:gd name="T56" fmla="*/ 1043207548 w 122"/>
              <a:gd name="T57" fmla="*/ 973874644 h 140"/>
              <a:gd name="T58" fmla="*/ 1063867351 w 122"/>
              <a:gd name="T59" fmla="*/ 973874644 h 140"/>
              <a:gd name="T60" fmla="*/ 1063867351 w 122"/>
              <a:gd name="T61" fmla="*/ 1056756976 h 140"/>
              <a:gd name="T62" fmla="*/ 1187810097 w 122"/>
              <a:gd name="T63" fmla="*/ 953154866 h 140"/>
              <a:gd name="T64" fmla="*/ 1156823607 w 122"/>
              <a:gd name="T65" fmla="*/ 890992313 h 140"/>
              <a:gd name="T66" fmla="*/ 1187810097 w 122"/>
              <a:gd name="T67" fmla="*/ 704504651 h 140"/>
              <a:gd name="T68" fmla="*/ 1125837117 w 122"/>
              <a:gd name="T69" fmla="*/ 704504651 h 140"/>
              <a:gd name="T70" fmla="*/ 1115510430 w 122"/>
              <a:gd name="T71" fmla="*/ 694144762 h 140"/>
              <a:gd name="T72" fmla="*/ 1094853841 w 122"/>
              <a:gd name="T73" fmla="*/ 600902541 h 140"/>
              <a:gd name="T74" fmla="*/ 1260112979 w 122"/>
              <a:gd name="T75" fmla="*/ 600902541 h 140"/>
              <a:gd name="T76" fmla="*/ 1125837117 w 122"/>
              <a:gd name="T77" fmla="*/ 445494546 h 140"/>
              <a:gd name="T78" fmla="*/ 1208469900 w 122"/>
              <a:gd name="T79" fmla="*/ 341892436 h 140"/>
              <a:gd name="T80" fmla="*/ 1146496920 w 122"/>
              <a:gd name="T81" fmla="*/ 352252325 h 140"/>
              <a:gd name="T82" fmla="*/ 1146496920 w 122"/>
              <a:gd name="T83" fmla="*/ 341892436 h 140"/>
              <a:gd name="T84" fmla="*/ 1063867351 w 122"/>
              <a:gd name="T85" fmla="*/ 248650216 h 140"/>
              <a:gd name="T86" fmla="*/ 836632019 w 122"/>
              <a:gd name="T87" fmla="*/ 331532548 h 140"/>
              <a:gd name="T88" fmla="*/ 815975430 w 122"/>
              <a:gd name="T89" fmla="*/ 331532548 h 140"/>
              <a:gd name="T90" fmla="*/ 805645529 w 122"/>
              <a:gd name="T91" fmla="*/ 186487662 h 140"/>
              <a:gd name="T92" fmla="*/ 846961920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2"/>
              <a:gd name="T142" fmla="*/ 0 h 140"/>
              <a:gd name="T143" fmla="*/ 122 w 122"/>
              <a:gd name="T144" fmla="*/ 140 h 1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22" name="Freeform 24"/>
          <p:cNvSpPr>
            <a:spLocks noChangeArrowheads="1"/>
          </p:cNvSpPr>
          <p:nvPr/>
        </p:nvSpPr>
        <p:spPr bwMode="auto">
          <a:xfrm>
            <a:off x="4367213" y="3976688"/>
            <a:ext cx="492125" cy="598487"/>
          </a:xfrm>
          <a:custGeom>
            <a:avLst/>
            <a:gdLst>
              <a:gd name="T0" fmla="*/ 991136533 w 153"/>
              <a:gd name="T1" fmla="*/ 543916776 h 187"/>
              <a:gd name="T2" fmla="*/ 877568236 w 153"/>
              <a:gd name="T3" fmla="*/ 287351051 h 187"/>
              <a:gd name="T4" fmla="*/ 567838270 w 153"/>
              <a:gd name="T5" fmla="*/ 174464053 h 187"/>
              <a:gd name="T6" fmla="*/ 382001578 w 153"/>
              <a:gd name="T7" fmla="*/ 0 h 187"/>
              <a:gd name="T8" fmla="*/ 495566658 w 153"/>
              <a:gd name="T9" fmla="*/ 174464053 h 187"/>
              <a:gd name="T10" fmla="*/ 505891634 w 153"/>
              <a:gd name="T11" fmla="*/ 194988671 h 187"/>
              <a:gd name="T12" fmla="*/ 371676602 w 153"/>
              <a:gd name="T13" fmla="*/ 369452723 h 187"/>
              <a:gd name="T14" fmla="*/ 196161668 w 153"/>
              <a:gd name="T15" fmla="*/ 236037906 h 187"/>
              <a:gd name="T16" fmla="*/ 237458354 w 153"/>
              <a:gd name="T17" fmla="*/ 359188814 h 187"/>
              <a:gd name="T18" fmla="*/ 237458354 w 153"/>
              <a:gd name="T19" fmla="*/ 369452723 h 187"/>
              <a:gd name="T20" fmla="*/ 227136595 w 153"/>
              <a:gd name="T21" fmla="*/ 420765868 h 187"/>
              <a:gd name="T22" fmla="*/ 144540007 w 153"/>
              <a:gd name="T23" fmla="*/ 451551195 h 187"/>
              <a:gd name="T24" fmla="*/ 113568297 w 153"/>
              <a:gd name="T25" fmla="*/ 523388958 h 187"/>
              <a:gd name="T26" fmla="*/ 82593371 w 153"/>
              <a:gd name="T27" fmla="*/ 646539865 h 187"/>
              <a:gd name="T28" fmla="*/ 82593371 w 153"/>
              <a:gd name="T29" fmla="*/ 646539865 h 187"/>
              <a:gd name="T30" fmla="*/ 41296685 w 153"/>
              <a:gd name="T31" fmla="*/ 667067684 h 187"/>
              <a:gd name="T32" fmla="*/ 144540007 w 153"/>
              <a:gd name="T33" fmla="*/ 831267827 h 187"/>
              <a:gd name="T34" fmla="*/ 185836693 w 153"/>
              <a:gd name="T35" fmla="*/ 831267827 h 187"/>
              <a:gd name="T36" fmla="*/ 361351627 w 153"/>
              <a:gd name="T37" fmla="*/ 913366299 h 187"/>
              <a:gd name="T38" fmla="*/ 361351627 w 153"/>
              <a:gd name="T39" fmla="*/ 913366299 h 187"/>
              <a:gd name="T40" fmla="*/ 351026651 w 153"/>
              <a:gd name="T41" fmla="*/ 1026256498 h 187"/>
              <a:gd name="T42" fmla="*/ 309729966 w 153"/>
              <a:gd name="T43" fmla="*/ 1118618879 h 187"/>
              <a:gd name="T44" fmla="*/ 258108305 w 153"/>
              <a:gd name="T45" fmla="*/ 1180192732 h 187"/>
              <a:gd name="T46" fmla="*/ 258108305 w 153"/>
              <a:gd name="T47" fmla="*/ 1180192732 h 187"/>
              <a:gd name="T48" fmla="*/ 268433280 w 153"/>
              <a:gd name="T49" fmla="*/ 1303343640 h 187"/>
              <a:gd name="T50" fmla="*/ 392323337 w 153"/>
              <a:gd name="T51" fmla="*/ 1323871458 h 187"/>
              <a:gd name="T52" fmla="*/ 443944998 w 153"/>
              <a:gd name="T53" fmla="*/ 1375181403 h 187"/>
              <a:gd name="T54" fmla="*/ 526541585 w 153"/>
              <a:gd name="T55" fmla="*/ 1806211180 h 187"/>
              <a:gd name="T56" fmla="*/ 505891634 w 153"/>
              <a:gd name="T57" fmla="*/ 1836996507 h 187"/>
              <a:gd name="T58" fmla="*/ 516216609 w 153"/>
              <a:gd name="T59" fmla="*/ 1867785034 h 187"/>
              <a:gd name="T60" fmla="*/ 753674963 w 153"/>
              <a:gd name="T61" fmla="*/ 1775422653 h 187"/>
              <a:gd name="T62" fmla="*/ 805296624 w 153"/>
              <a:gd name="T63" fmla="*/ 1795947271 h 187"/>
              <a:gd name="T64" fmla="*/ 815621600 w 153"/>
              <a:gd name="T65" fmla="*/ 1795947271 h 187"/>
              <a:gd name="T66" fmla="*/ 898214971 w 153"/>
              <a:gd name="T67" fmla="*/ 1744634126 h 187"/>
              <a:gd name="T68" fmla="*/ 1135676541 w 153"/>
              <a:gd name="T69" fmla="*/ 1847260416 h 187"/>
              <a:gd name="T70" fmla="*/ 1197619961 w 153"/>
              <a:gd name="T71" fmla="*/ 1888309652 h 187"/>
              <a:gd name="T72" fmla="*/ 1383459870 w 153"/>
              <a:gd name="T73" fmla="*/ 1672796363 h 187"/>
              <a:gd name="T74" fmla="*/ 1342163185 w 153"/>
              <a:gd name="T75" fmla="*/ 1518856928 h 187"/>
              <a:gd name="T76" fmla="*/ 1486703192 w 153"/>
              <a:gd name="T77" fmla="*/ 1529120838 h 187"/>
              <a:gd name="T78" fmla="*/ 1486703192 w 153"/>
              <a:gd name="T79" fmla="*/ 1385445312 h 187"/>
              <a:gd name="T80" fmla="*/ 1579621538 w 153"/>
              <a:gd name="T81" fmla="*/ 1262294404 h 187"/>
              <a:gd name="T82" fmla="*/ 1466053241 w 153"/>
              <a:gd name="T83" fmla="*/ 1139143496 h 187"/>
              <a:gd name="T84" fmla="*/ 1404106605 w 153"/>
              <a:gd name="T85" fmla="*/ 1190456641 h 187"/>
              <a:gd name="T86" fmla="*/ 1393784846 w 153"/>
              <a:gd name="T87" fmla="*/ 1180192732 h 187"/>
              <a:gd name="T88" fmla="*/ 1300863283 w 153"/>
              <a:gd name="T89" fmla="*/ 1098094261 h 187"/>
              <a:gd name="T90" fmla="*/ 1166648251 w 153"/>
              <a:gd name="T91" fmla="*/ 1015992589 h 187"/>
              <a:gd name="T92" fmla="*/ 1135676541 w 153"/>
              <a:gd name="T93" fmla="*/ 872317063 h 187"/>
              <a:gd name="T94" fmla="*/ 1207944936 w 153"/>
              <a:gd name="T95" fmla="*/ 656803775 h 187"/>
              <a:gd name="T96" fmla="*/ 1331838209 w 153"/>
              <a:gd name="T97" fmla="*/ 667067684 h 187"/>
              <a:gd name="T98" fmla="*/ 1342163185 w 153"/>
              <a:gd name="T99" fmla="*/ 533652867 h 187"/>
              <a:gd name="T100" fmla="*/ 1001458292 w 153"/>
              <a:gd name="T101" fmla="*/ 554177485 h 187"/>
              <a:gd name="T102" fmla="*/ 991136533 w 153"/>
              <a:gd name="T103" fmla="*/ 54391677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3"/>
              <a:gd name="T157" fmla="*/ 0 h 187"/>
              <a:gd name="T158" fmla="*/ 153 w 153"/>
              <a:gd name="T159" fmla="*/ 187 h 18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23" name="Freeform 25"/>
          <p:cNvSpPr>
            <a:spLocks noChangeArrowheads="1"/>
          </p:cNvSpPr>
          <p:nvPr/>
        </p:nvSpPr>
        <p:spPr bwMode="auto">
          <a:xfrm>
            <a:off x="4460875" y="3281363"/>
            <a:ext cx="133350" cy="187325"/>
          </a:xfrm>
          <a:custGeom>
            <a:avLst/>
            <a:gdLst>
              <a:gd name="T0" fmla="*/ 247551875 w 41"/>
              <a:gd name="T1" fmla="*/ 10425605 h 58"/>
              <a:gd name="T2" fmla="*/ 237235874 w 41"/>
              <a:gd name="T3" fmla="*/ 0 h 58"/>
              <a:gd name="T4" fmla="*/ 175349512 w 41"/>
              <a:gd name="T5" fmla="*/ 72976006 h 58"/>
              <a:gd name="T6" fmla="*/ 154720725 w 41"/>
              <a:gd name="T7" fmla="*/ 62550401 h 58"/>
              <a:gd name="T8" fmla="*/ 154720725 w 41"/>
              <a:gd name="T9" fmla="*/ 62550401 h 58"/>
              <a:gd name="T10" fmla="*/ 154720725 w 41"/>
              <a:gd name="T11" fmla="*/ 72976006 h 58"/>
              <a:gd name="T12" fmla="*/ 123775937 w 41"/>
              <a:gd name="T13" fmla="*/ 104249592 h 58"/>
              <a:gd name="T14" fmla="*/ 103147150 w 41"/>
              <a:gd name="T15" fmla="*/ 114675197 h 58"/>
              <a:gd name="T16" fmla="*/ 61889576 w 41"/>
              <a:gd name="T17" fmla="*/ 135526408 h 58"/>
              <a:gd name="T18" fmla="*/ 51573575 w 41"/>
              <a:gd name="T19" fmla="*/ 166803223 h 58"/>
              <a:gd name="T20" fmla="*/ 30944788 w 41"/>
              <a:gd name="T21" fmla="*/ 260627210 h 58"/>
              <a:gd name="T22" fmla="*/ 10316000 w 41"/>
              <a:gd name="T23" fmla="*/ 312752006 h 58"/>
              <a:gd name="T24" fmla="*/ 10316000 w 41"/>
              <a:gd name="T25" fmla="*/ 406579223 h 58"/>
              <a:gd name="T26" fmla="*/ 30944788 w 41"/>
              <a:gd name="T27" fmla="*/ 531680026 h 58"/>
              <a:gd name="T28" fmla="*/ 103147150 w 41"/>
              <a:gd name="T29" fmla="*/ 583804822 h 58"/>
              <a:gd name="T30" fmla="*/ 195978300 w 41"/>
              <a:gd name="T31" fmla="*/ 604656032 h 58"/>
              <a:gd name="T32" fmla="*/ 288809449 w 41"/>
              <a:gd name="T33" fmla="*/ 573379217 h 58"/>
              <a:gd name="T34" fmla="*/ 268180662 w 41"/>
              <a:gd name="T35" fmla="*/ 521254421 h 58"/>
              <a:gd name="T36" fmla="*/ 268180662 w 41"/>
              <a:gd name="T37" fmla="*/ 510828816 h 58"/>
              <a:gd name="T38" fmla="*/ 268180662 w 41"/>
              <a:gd name="T39" fmla="*/ 510828816 h 58"/>
              <a:gd name="T40" fmla="*/ 278496662 w 41"/>
              <a:gd name="T41" fmla="*/ 469129625 h 58"/>
              <a:gd name="T42" fmla="*/ 278496662 w 41"/>
              <a:gd name="T43" fmla="*/ 469129625 h 58"/>
              <a:gd name="T44" fmla="*/ 319754237 w 41"/>
              <a:gd name="T45" fmla="*/ 385728013 h 58"/>
              <a:gd name="T46" fmla="*/ 402272600 w 41"/>
              <a:gd name="T47" fmla="*/ 385728013 h 58"/>
              <a:gd name="T48" fmla="*/ 422901387 w 41"/>
              <a:gd name="T49" fmla="*/ 385728013 h 58"/>
              <a:gd name="T50" fmla="*/ 340383024 w 41"/>
              <a:gd name="T51" fmla="*/ 250201605 h 58"/>
              <a:gd name="T52" fmla="*/ 309441450 w 41"/>
              <a:gd name="T53" fmla="*/ 208502414 h 58"/>
              <a:gd name="T54" fmla="*/ 278496662 w 41"/>
              <a:gd name="T55" fmla="*/ 93827217 h 58"/>
              <a:gd name="T56" fmla="*/ 247551875 w 41"/>
              <a:gd name="T57" fmla="*/ 10425605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58"/>
              <a:gd name="T89" fmla="*/ 41 w 41"/>
              <a:gd name="T90" fmla="*/ 58 h 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24" name="Freeform 26"/>
          <p:cNvSpPr>
            <a:spLocks noChangeArrowheads="1"/>
          </p:cNvSpPr>
          <p:nvPr/>
        </p:nvSpPr>
        <p:spPr bwMode="auto">
          <a:xfrm>
            <a:off x="4335463" y="3198813"/>
            <a:ext cx="171450" cy="182562"/>
          </a:xfrm>
          <a:custGeom>
            <a:avLst/>
            <a:gdLst>
              <a:gd name="T0" fmla="*/ 271263014 w 53"/>
              <a:gd name="T1" fmla="*/ 123492659 h 57"/>
              <a:gd name="T2" fmla="*/ 271263014 w 53"/>
              <a:gd name="T3" fmla="*/ 133783448 h 57"/>
              <a:gd name="T4" fmla="*/ 250397873 w 53"/>
              <a:gd name="T5" fmla="*/ 133783448 h 57"/>
              <a:gd name="T6" fmla="*/ 198231784 w 53"/>
              <a:gd name="T7" fmla="*/ 123492659 h 57"/>
              <a:gd name="T8" fmla="*/ 198231784 w 53"/>
              <a:gd name="T9" fmla="*/ 144074236 h 57"/>
              <a:gd name="T10" fmla="*/ 198231784 w 53"/>
              <a:gd name="T11" fmla="*/ 154365024 h 57"/>
              <a:gd name="T12" fmla="*/ 187795978 w 53"/>
              <a:gd name="T13" fmla="*/ 154365024 h 57"/>
              <a:gd name="T14" fmla="*/ 93899607 w 53"/>
              <a:gd name="T15" fmla="*/ 195528176 h 57"/>
              <a:gd name="T16" fmla="*/ 93899607 w 53"/>
              <a:gd name="T17" fmla="*/ 205818964 h 57"/>
              <a:gd name="T18" fmla="*/ 125197319 w 53"/>
              <a:gd name="T19" fmla="*/ 288148471 h 57"/>
              <a:gd name="T20" fmla="*/ 125197319 w 53"/>
              <a:gd name="T21" fmla="*/ 298439259 h 57"/>
              <a:gd name="T22" fmla="*/ 125197319 w 53"/>
              <a:gd name="T23" fmla="*/ 308730047 h 57"/>
              <a:gd name="T24" fmla="*/ 20865142 w 53"/>
              <a:gd name="T25" fmla="*/ 421931919 h 57"/>
              <a:gd name="T26" fmla="*/ 0 w 53"/>
              <a:gd name="T27" fmla="*/ 463095071 h 57"/>
              <a:gd name="T28" fmla="*/ 20865142 w 53"/>
              <a:gd name="T29" fmla="*/ 493967435 h 57"/>
              <a:gd name="T30" fmla="*/ 73031230 w 53"/>
              <a:gd name="T31" fmla="*/ 514552214 h 57"/>
              <a:gd name="T32" fmla="*/ 104332177 w 53"/>
              <a:gd name="T33" fmla="*/ 514552214 h 57"/>
              <a:gd name="T34" fmla="*/ 208664355 w 53"/>
              <a:gd name="T35" fmla="*/ 545424578 h 57"/>
              <a:gd name="T36" fmla="*/ 250397873 w 53"/>
              <a:gd name="T37" fmla="*/ 566006154 h 57"/>
              <a:gd name="T38" fmla="*/ 323429103 w 53"/>
              <a:gd name="T39" fmla="*/ 586587730 h 57"/>
              <a:gd name="T40" fmla="*/ 375595192 w 53"/>
              <a:gd name="T41" fmla="*/ 545424578 h 57"/>
              <a:gd name="T42" fmla="*/ 406892904 w 53"/>
              <a:gd name="T43" fmla="*/ 504258223 h 57"/>
              <a:gd name="T44" fmla="*/ 438193851 w 53"/>
              <a:gd name="T45" fmla="*/ 432222707 h 57"/>
              <a:gd name="T46" fmla="*/ 417328709 w 53"/>
              <a:gd name="T47" fmla="*/ 339602411 h 57"/>
              <a:gd name="T48" fmla="*/ 448626422 w 53"/>
              <a:gd name="T49" fmla="*/ 349893200 h 57"/>
              <a:gd name="T50" fmla="*/ 500792510 w 53"/>
              <a:gd name="T51" fmla="*/ 349893200 h 57"/>
              <a:gd name="T52" fmla="*/ 521657652 w 53"/>
              <a:gd name="T53" fmla="*/ 339602411 h 57"/>
              <a:gd name="T54" fmla="*/ 532093458 w 53"/>
              <a:gd name="T55" fmla="*/ 319020835 h 57"/>
              <a:gd name="T56" fmla="*/ 490359940 w 53"/>
              <a:gd name="T57" fmla="*/ 195528176 h 57"/>
              <a:gd name="T58" fmla="*/ 500792510 w 53"/>
              <a:gd name="T59" fmla="*/ 154365024 h 57"/>
              <a:gd name="T60" fmla="*/ 552958599 w 53"/>
              <a:gd name="T61" fmla="*/ 113201871 h 57"/>
              <a:gd name="T62" fmla="*/ 552958599 w 53"/>
              <a:gd name="T63" fmla="*/ 113201871 h 57"/>
              <a:gd name="T64" fmla="*/ 542526028 w 53"/>
              <a:gd name="T65" fmla="*/ 92620295 h 57"/>
              <a:gd name="T66" fmla="*/ 448626422 w 53"/>
              <a:gd name="T67" fmla="*/ 92620295 h 57"/>
              <a:gd name="T68" fmla="*/ 448626422 w 53"/>
              <a:gd name="T69" fmla="*/ 92620295 h 57"/>
              <a:gd name="T70" fmla="*/ 354726815 w 53"/>
              <a:gd name="T71" fmla="*/ 30872364 h 57"/>
              <a:gd name="T72" fmla="*/ 250397873 w 53"/>
              <a:gd name="T73" fmla="*/ 10290788 h 57"/>
              <a:gd name="T74" fmla="*/ 229529496 w 53"/>
              <a:gd name="T75" fmla="*/ 10290788 h 57"/>
              <a:gd name="T76" fmla="*/ 260830443 w 53"/>
              <a:gd name="T77" fmla="*/ 51453940 h 57"/>
              <a:gd name="T78" fmla="*/ 271263014 w 53"/>
              <a:gd name="T79" fmla="*/ 123492659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3"/>
              <a:gd name="T121" fmla="*/ 0 h 57"/>
              <a:gd name="T122" fmla="*/ 53 w 53"/>
              <a:gd name="T123" fmla="*/ 57 h 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25" name="Freeform 27"/>
          <p:cNvSpPr>
            <a:spLocks noChangeArrowheads="1"/>
          </p:cNvSpPr>
          <p:nvPr/>
        </p:nvSpPr>
        <p:spPr bwMode="auto">
          <a:xfrm>
            <a:off x="4624388" y="2835275"/>
            <a:ext cx="603250" cy="574675"/>
          </a:xfrm>
          <a:custGeom>
            <a:avLst/>
            <a:gdLst>
              <a:gd name="T0" fmla="*/ 824315455 w 188"/>
              <a:gd name="T1" fmla="*/ 381719040 h 179"/>
              <a:gd name="T2" fmla="*/ 721275221 w 188"/>
              <a:gd name="T3" fmla="*/ 412671228 h 179"/>
              <a:gd name="T4" fmla="*/ 597628223 w 188"/>
              <a:gd name="T5" fmla="*/ 474569183 h 179"/>
              <a:gd name="T6" fmla="*/ 473981226 w 188"/>
              <a:gd name="T7" fmla="*/ 577737793 h 179"/>
              <a:gd name="T8" fmla="*/ 463677844 w 188"/>
              <a:gd name="T9" fmla="*/ 598371515 h 179"/>
              <a:gd name="T10" fmla="*/ 350334229 w 188"/>
              <a:gd name="T11" fmla="*/ 722170636 h 179"/>
              <a:gd name="T12" fmla="*/ 216383850 w 188"/>
              <a:gd name="T13" fmla="*/ 711855380 h 179"/>
              <a:gd name="T14" fmla="*/ 154560351 w 188"/>
              <a:gd name="T15" fmla="*/ 649954215 h 179"/>
              <a:gd name="T16" fmla="*/ 175167114 w 188"/>
              <a:gd name="T17" fmla="*/ 887240411 h 179"/>
              <a:gd name="T18" fmla="*/ 20606763 w 188"/>
              <a:gd name="T19" fmla="*/ 1134841864 h 179"/>
              <a:gd name="T20" fmla="*/ 0 w 188"/>
              <a:gd name="T21" fmla="*/ 1165790842 h 179"/>
              <a:gd name="T22" fmla="*/ 164863733 w 188"/>
              <a:gd name="T23" fmla="*/ 1227692008 h 179"/>
              <a:gd name="T24" fmla="*/ 175167114 w 188"/>
              <a:gd name="T25" fmla="*/ 1238010474 h 179"/>
              <a:gd name="T26" fmla="*/ 236990613 w 188"/>
              <a:gd name="T27" fmla="*/ 1279274707 h 179"/>
              <a:gd name="T28" fmla="*/ 247293995 w 188"/>
              <a:gd name="T29" fmla="*/ 1279274707 h 179"/>
              <a:gd name="T30" fmla="*/ 401854346 w 188"/>
              <a:gd name="T31" fmla="*/ 1403077039 h 179"/>
              <a:gd name="T32" fmla="*/ 577021460 w 188"/>
              <a:gd name="T33" fmla="*/ 1155475586 h 179"/>
              <a:gd name="T34" fmla="*/ 628538368 w 188"/>
              <a:gd name="T35" fmla="*/ 1093574420 h 179"/>
              <a:gd name="T36" fmla="*/ 762491956 w 188"/>
              <a:gd name="T37" fmla="*/ 1041991721 h 179"/>
              <a:gd name="T38" fmla="*/ 896442335 w 188"/>
              <a:gd name="T39" fmla="*/ 1021357999 h 179"/>
              <a:gd name="T40" fmla="*/ 968569215 w 188"/>
              <a:gd name="T41" fmla="*/ 1134841864 h 179"/>
              <a:gd name="T42" fmla="*/ 978872597 w 188"/>
              <a:gd name="T43" fmla="*/ 1227692008 h 179"/>
              <a:gd name="T44" fmla="*/ 947962452 w 188"/>
              <a:gd name="T45" fmla="*/ 1382443317 h 179"/>
              <a:gd name="T46" fmla="*/ 947962452 w 188"/>
              <a:gd name="T47" fmla="*/ 1392761783 h 179"/>
              <a:gd name="T48" fmla="*/ 875832363 w 188"/>
              <a:gd name="T49" fmla="*/ 1609411047 h 179"/>
              <a:gd name="T50" fmla="*/ 947962452 w 188"/>
              <a:gd name="T51" fmla="*/ 1568143604 h 179"/>
              <a:gd name="T52" fmla="*/ 999482569 w 188"/>
              <a:gd name="T53" fmla="*/ 1588777326 h 179"/>
              <a:gd name="T54" fmla="*/ 989175979 w 188"/>
              <a:gd name="T55" fmla="*/ 1650678491 h 179"/>
              <a:gd name="T56" fmla="*/ 947962452 w 188"/>
              <a:gd name="T57" fmla="*/ 1722894913 h 179"/>
              <a:gd name="T58" fmla="*/ 917049098 w 188"/>
              <a:gd name="T59" fmla="*/ 1774480823 h 179"/>
              <a:gd name="T60" fmla="*/ 865528981 w 188"/>
              <a:gd name="T61" fmla="*/ 1784796079 h 179"/>
              <a:gd name="T62" fmla="*/ 814008864 w 188"/>
              <a:gd name="T63" fmla="*/ 1846697244 h 179"/>
              <a:gd name="T64" fmla="*/ 1020089332 w 188"/>
              <a:gd name="T65" fmla="*/ 1691945935 h 179"/>
              <a:gd name="T66" fmla="*/ 1339510207 w 188"/>
              <a:gd name="T67" fmla="*/ 1372128061 h 179"/>
              <a:gd name="T68" fmla="*/ 1401333706 w 188"/>
              <a:gd name="T69" fmla="*/ 1341175873 h 179"/>
              <a:gd name="T70" fmla="*/ 1566197439 w 188"/>
              <a:gd name="T71" fmla="*/ 1299908429 h 179"/>
              <a:gd name="T72" fmla="*/ 1679541055 w 188"/>
              <a:gd name="T73" fmla="*/ 1072940698 h 179"/>
              <a:gd name="T74" fmla="*/ 1937138431 w 188"/>
              <a:gd name="T75" fmla="*/ 804705524 h 179"/>
              <a:gd name="T76" fmla="*/ 1875314932 w 188"/>
              <a:gd name="T77" fmla="*/ 619005237 h 179"/>
              <a:gd name="T78" fmla="*/ 1782578080 w 188"/>
              <a:gd name="T79" fmla="*/ 598371515 h 179"/>
              <a:gd name="T80" fmla="*/ 1761971316 w 188"/>
              <a:gd name="T81" fmla="*/ 557104071 h 179"/>
              <a:gd name="T82" fmla="*/ 1628020938 w 188"/>
              <a:gd name="T83" fmla="*/ 226967731 h 179"/>
              <a:gd name="T84" fmla="*/ 1586804202 w 188"/>
              <a:gd name="T85" fmla="*/ 61901166 h 179"/>
              <a:gd name="T86" fmla="*/ 1514677322 w 188"/>
              <a:gd name="T87" fmla="*/ 123802332 h 179"/>
              <a:gd name="T88" fmla="*/ 1380726943 w 188"/>
              <a:gd name="T89" fmla="*/ 51582700 h 179"/>
              <a:gd name="T90" fmla="*/ 1277686709 w 188"/>
              <a:gd name="T91" fmla="*/ 61901166 h 179"/>
              <a:gd name="T92" fmla="*/ 1174646475 w 188"/>
              <a:gd name="T93" fmla="*/ 20633722 h 179"/>
              <a:gd name="T94" fmla="*/ 1174646475 w 188"/>
              <a:gd name="T95" fmla="*/ 154751309 h 179"/>
              <a:gd name="T96" fmla="*/ 1164343093 w 188"/>
              <a:gd name="T97" fmla="*/ 165066565 h 179"/>
              <a:gd name="T98" fmla="*/ 1071609449 w 188"/>
              <a:gd name="T99" fmla="*/ 247601453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8"/>
              <a:gd name="T151" fmla="*/ 0 h 179"/>
              <a:gd name="T152" fmla="*/ 188 w 188"/>
              <a:gd name="T153" fmla="*/ 179 h 1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26" name="Freeform 28"/>
          <p:cNvSpPr>
            <a:spLocks noChangeArrowheads="1"/>
          </p:cNvSpPr>
          <p:nvPr/>
        </p:nvSpPr>
        <p:spPr bwMode="auto">
          <a:xfrm>
            <a:off x="4759325" y="2489200"/>
            <a:ext cx="860425" cy="584200"/>
          </a:xfrm>
          <a:custGeom>
            <a:avLst/>
            <a:gdLst>
              <a:gd name="T0" fmla="*/ 484274801 w 268"/>
              <a:gd name="T1" fmla="*/ 30866303 h 182"/>
              <a:gd name="T2" fmla="*/ 370933070 w 268"/>
              <a:gd name="T3" fmla="*/ 61729397 h 182"/>
              <a:gd name="T4" fmla="*/ 350324607 w 268"/>
              <a:gd name="T5" fmla="*/ 102883398 h 182"/>
              <a:gd name="T6" fmla="*/ 298808266 w 268"/>
              <a:gd name="T7" fmla="*/ 185191400 h 182"/>
              <a:gd name="T8" fmla="*/ 216377624 w 268"/>
              <a:gd name="T9" fmla="*/ 246920797 h 182"/>
              <a:gd name="T10" fmla="*/ 113341731 w 268"/>
              <a:gd name="T11" fmla="*/ 174903702 h 182"/>
              <a:gd name="T12" fmla="*/ 0 w 268"/>
              <a:gd name="T13" fmla="*/ 205766796 h 182"/>
              <a:gd name="T14" fmla="*/ 164858072 w 268"/>
              <a:gd name="T15" fmla="*/ 308653403 h 182"/>
              <a:gd name="T16" fmla="*/ 175163909 w 268"/>
              <a:gd name="T17" fmla="*/ 329228799 h 182"/>
              <a:gd name="T18" fmla="*/ 185466535 w 268"/>
              <a:gd name="T19" fmla="*/ 534995595 h 182"/>
              <a:gd name="T20" fmla="*/ 309110892 w 268"/>
              <a:gd name="T21" fmla="*/ 781919601 h 182"/>
              <a:gd name="T22" fmla="*/ 391541533 w 268"/>
              <a:gd name="T23" fmla="*/ 699611599 h 182"/>
              <a:gd name="T24" fmla="*/ 504880053 w 268"/>
              <a:gd name="T25" fmla="*/ 679036203 h 182"/>
              <a:gd name="T26" fmla="*/ 504880053 w 268"/>
              <a:gd name="T27" fmla="*/ 679036203 h 182"/>
              <a:gd name="T28" fmla="*/ 618221784 w 268"/>
              <a:gd name="T29" fmla="*/ 802494997 h 182"/>
              <a:gd name="T30" fmla="*/ 649132873 w 268"/>
              <a:gd name="T31" fmla="*/ 905378395 h 182"/>
              <a:gd name="T32" fmla="*/ 638830247 w 268"/>
              <a:gd name="T33" fmla="*/ 1008265002 h 182"/>
              <a:gd name="T34" fmla="*/ 710955051 w 268"/>
              <a:gd name="T35" fmla="*/ 1100860702 h 182"/>
              <a:gd name="T36" fmla="*/ 813994155 w 268"/>
              <a:gd name="T37" fmla="*/ 1069994399 h 182"/>
              <a:gd name="T38" fmla="*/ 865510497 w 268"/>
              <a:gd name="T39" fmla="*/ 1121436098 h 182"/>
              <a:gd name="T40" fmla="*/ 989154854 w 268"/>
              <a:gd name="T41" fmla="*/ 1172877797 h 182"/>
              <a:gd name="T42" fmla="*/ 1081888121 w 268"/>
              <a:gd name="T43" fmla="*/ 1142011493 h 182"/>
              <a:gd name="T44" fmla="*/ 1133407673 w 268"/>
              <a:gd name="T45" fmla="*/ 1090569795 h 182"/>
              <a:gd name="T46" fmla="*/ 1195229852 w 268"/>
              <a:gd name="T47" fmla="*/ 1244898101 h 182"/>
              <a:gd name="T48" fmla="*/ 1349785298 w 268"/>
              <a:gd name="T49" fmla="*/ 1409510896 h 182"/>
              <a:gd name="T50" fmla="*/ 1380696387 w 268"/>
              <a:gd name="T51" fmla="*/ 1666722600 h 182"/>
              <a:gd name="T52" fmla="*/ 1483732281 w 268"/>
              <a:gd name="T53" fmla="*/ 1707873391 h 182"/>
              <a:gd name="T54" fmla="*/ 1545554459 w 268"/>
              <a:gd name="T55" fmla="*/ 1872489396 h 182"/>
              <a:gd name="T56" fmla="*/ 1916487529 w 268"/>
              <a:gd name="T57" fmla="*/ 1563835992 h 182"/>
              <a:gd name="T58" fmla="*/ 2060740349 w 268"/>
              <a:gd name="T59" fmla="*/ 1399223198 h 182"/>
              <a:gd name="T60" fmla="*/ 2147483646 w 268"/>
              <a:gd name="T61" fmla="*/ 1172877797 h 182"/>
              <a:gd name="T62" fmla="*/ 2147483646 w 268"/>
              <a:gd name="T63" fmla="*/ 1090569795 h 182"/>
              <a:gd name="T64" fmla="*/ 2147483646 w 268"/>
              <a:gd name="T65" fmla="*/ 874515301 h 182"/>
              <a:gd name="T66" fmla="*/ 2147483646 w 268"/>
              <a:gd name="T67" fmla="*/ 864224393 h 182"/>
              <a:gd name="T68" fmla="*/ 2147483646 w 268"/>
              <a:gd name="T69" fmla="*/ 1018552700 h 182"/>
              <a:gd name="T70" fmla="*/ 2147483646 w 268"/>
              <a:gd name="T71" fmla="*/ 905378395 h 182"/>
              <a:gd name="T72" fmla="*/ 2147483646 w 268"/>
              <a:gd name="T73" fmla="*/ 812782695 h 182"/>
              <a:gd name="T74" fmla="*/ 2147483646 w 268"/>
              <a:gd name="T75" fmla="*/ 648169900 h 182"/>
              <a:gd name="T76" fmla="*/ 2147483646 w 268"/>
              <a:gd name="T77" fmla="*/ 565861898 h 182"/>
              <a:gd name="T78" fmla="*/ 2147483646 w 268"/>
              <a:gd name="T79" fmla="*/ 555574200 h 182"/>
              <a:gd name="T80" fmla="*/ 2147483646 w 268"/>
              <a:gd name="T81" fmla="*/ 565861898 h 182"/>
              <a:gd name="T82" fmla="*/ 2147483646 w 268"/>
              <a:gd name="T83" fmla="*/ 565861898 h 182"/>
              <a:gd name="T84" fmla="*/ 2147483646 w 268"/>
              <a:gd name="T85" fmla="*/ 709899297 h 182"/>
              <a:gd name="T86" fmla="*/ 2143170990 w 268"/>
              <a:gd name="T87" fmla="*/ 740765600 h 182"/>
              <a:gd name="T88" fmla="*/ 1937095992 w 268"/>
              <a:gd name="T89" fmla="*/ 555574200 h 182"/>
              <a:gd name="T90" fmla="*/ 1885576440 w 268"/>
              <a:gd name="T91" fmla="*/ 452690802 h 182"/>
              <a:gd name="T92" fmla="*/ 1895882277 w 268"/>
              <a:gd name="T93" fmla="*/ 514420199 h 182"/>
              <a:gd name="T94" fmla="*/ 1844362725 w 268"/>
              <a:gd name="T95" fmla="*/ 617303597 h 182"/>
              <a:gd name="T96" fmla="*/ 1731020994 w 268"/>
              <a:gd name="T97" fmla="*/ 586440503 h 182"/>
              <a:gd name="T98" fmla="*/ 1710415742 w 268"/>
              <a:gd name="T99" fmla="*/ 483553896 h 182"/>
              <a:gd name="T100" fmla="*/ 1607376637 w 268"/>
              <a:gd name="T101" fmla="*/ 442399895 h 182"/>
              <a:gd name="T102" fmla="*/ 1483732281 w 268"/>
              <a:gd name="T103" fmla="*/ 360095102 h 182"/>
              <a:gd name="T104" fmla="*/ 1318874208 w 268"/>
              <a:gd name="T105" fmla="*/ 298362496 h 182"/>
              <a:gd name="T106" fmla="*/ 1205532478 w 268"/>
              <a:gd name="T107" fmla="*/ 349804195 h 182"/>
              <a:gd name="T108" fmla="*/ 1154016136 w 268"/>
              <a:gd name="T109" fmla="*/ 246920797 h 182"/>
              <a:gd name="T110" fmla="*/ 1009763317 w 268"/>
              <a:gd name="T111" fmla="*/ 246920797 h 182"/>
              <a:gd name="T112" fmla="*/ 844905245 w 268"/>
              <a:gd name="T113" fmla="*/ 277787100 h 182"/>
              <a:gd name="T114" fmla="*/ 690349799 w 268"/>
              <a:gd name="T115" fmla="*/ 26749940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8"/>
              <a:gd name="T175" fmla="*/ 0 h 182"/>
              <a:gd name="T176" fmla="*/ 268 w 268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27" name="Freeform 29"/>
          <p:cNvSpPr>
            <a:spLocks noChangeArrowheads="1"/>
          </p:cNvSpPr>
          <p:nvPr/>
        </p:nvSpPr>
        <p:spPr bwMode="auto">
          <a:xfrm>
            <a:off x="4576763" y="1655763"/>
            <a:ext cx="1155700" cy="1054100"/>
          </a:xfrm>
          <a:custGeom>
            <a:avLst/>
            <a:gdLst>
              <a:gd name="T0" fmla="*/ 2147483646 w 360"/>
              <a:gd name="T1" fmla="*/ 1580182670 h 328"/>
              <a:gd name="T2" fmla="*/ 2147483646 w 360"/>
              <a:gd name="T3" fmla="*/ 1229032394 h 328"/>
              <a:gd name="T4" fmla="*/ 2147483646 w 360"/>
              <a:gd name="T5" fmla="*/ 1580182670 h 328"/>
              <a:gd name="T6" fmla="*/ 2147483646 w 360"/>
              <a:gd name="T7" fmla="*/ 1673136294 h 328"/>
              <a:gd name="T8" fmla="*/ 2147483646 w 360"/>
              <a:gd name="T9" fmla="*/ 1745432128 h 328"/>
              <a:gd name="T10" fmla="*/ 2147483646 w 360"/>
              <a:gd name="T11" fmla="*/ 1580182670 h 328"/>
              <a:gd name="T12" fmla="*/ 2147483646 w 360"/>
              <a:gd name="T13" fmla="*/ 1466574472 h 328"/>
              <a:gd name="T14" fmla="*/ 2147483646 w 360"/>
              <a:gd name="T15" fmla="*/ 1352966273 h 328"/>
              <a:gd name="T16" fmla="*/ 1731607782 w 360"/>
              <a:gd name="T17" fmla="*/ 1229032394 h 328"/>
              <a:gd name="T18" fmla="*/ 1329629640 w 360"/>
              <a:gd name="T19" fmla="*/ 588695568 h 328"/>
              <a:gd name="T20" fmla="*/ 556588330 w 360"/>
              <a:gd name="T21" fmla="*/ 82624729 h 328"/>
              <a:gd name="T22" fmla="*/ 41229598 w 360"/>
              <a:gd name="T23" fmla="*/ 144591668 h 328"/>
              <a:gd name="T24" fmla="*/ 41229598 w 360"/>
              <a:gd name="T25" fmla="*/ 216887502 h 328"/>
              <a:gd name="T26" fmla="*/ 10308202 w 360"/>
              <a:gd name="T27" fmla="*/ 289183337 h 328"/>
              <a:gd name="T28" fmla="*/ 51534589 w 360"/>
              <a:gd name="T29" fmla="*/ 464758475 h 328"/>
              <a:gd name="T30" fmla="*/ 216449769 w 360"/>
              <a:gd name="T31" fmla="*/ 382136960 h 328"/>
              <a:gd name="T32" fmla="*/ 381364949 w 360"/>
              <a:gd name="T33" fmla="*/ 506070839 h 328"/>
              <a:gd name="T34" fmla="*/ 618431121 w 360"/>
              <a:gd name="T35" fmla="*/ 795254176 h 328"/>
              <a:gd name="T36" fmla="*/ 762733108 w 360"/>
              <a:gd name="T37" fmla="*/ 681645977 h 328"/>
              <a:gd name="T38" fmla="*/ 999799280 w 360"/>
              <a:gd name="T39" fmla="*/ 537054309 h 328"/>
              <a:gd name="T40" fmla="*/ 1185327654 w 360"/>
              <a:gd name="T41" fmla="*/ 733287236 h 328"/>
              <a:gd name="T42" fmla="*/ 1226557251 w 360"/>
              <a:gd name="T43" fmla="*/ 1032799467 h 328"/>
              <a:gd name="T44" fmla="*/ 1247170445 w 360"/>
              <a:gd name="T45" fmla="*/ 1352966273 h 328"/>
              <a:gd name="T46" fmla="*/ 1195635856 w 360"/>
              <a:gd name="T47" fmla="*/ 1487232261 h 328"/>
              <a:gd name="T48" fmla="*/ 1154406258 w 360"/>
              <a:gd name="T49" fmla="*/ 1538870306 h 328"/>
              <a:gd name="T50" fmla="*/ 1175019452 w 360"/>
              <a:gd name="T51" fmla="*/ 1735103233 h 328"/>
              <a:gd name="T52" fmla="*/ 1123484863 w 360"/>
              <a:gd name="T53" fmla="*/ 1900349477 h 328"/>
              <a:gd name="T54" fmla="*/ 979182876 w 360"/>
              <a:gd name="T55" fmla="*/ 1869366007 h 328"/>
              <a:gd name="T56" fmla="*/ 865805496 w 360"/>
              <a:gd name="T57" fmla="*/ 2106911298 h 328"/>
              <a:gd name="T58" fmla="*/ 700890316 w 360"/>
              <a:gd name="T59" fmla="*/ 2147483646 h 328"/>
              <a:gd name="T60" fmla="*/ 824575899 w 360"/>
              <a:gd name="T61" fmla="*/ 2147483646 h 328"/>
              <a:gd name="T62" fmla="*/ 927648287 w 360"/>
              <a:gd name="T63" fmla="*/ 2147483646 h 328"/>
              <a:gd name="T64" fmla="*/ 1123484863 w 360"/>
              <a:gd name="T65" fmla="*/ 2147483646 h 328"/>
              <a:gd name="T66" fmla="*/ 1216249049 w 360"/>
              <a:gd name="T67" fmla="*/ 2147483646 h 328"/>
              <a:gd name="T68" fmla="*/ 1370856027 w 360"/>
              <a:gd name="T69" fmla="*/ 2147483646 h 328"/>
              <a:gd name="T70" fmla="*/ 1587309006 w 360"/>
              <a:gd name="T71" fmla="*/ 2147483646 h 328"/>
              <a:gd name="T72" fmla="*/ 1721302790 w 360"/>
              <a:gd name="T73" fmla="*/ 2147483646 h 328"/>
              <a:gd name="T74" fmla="*/ 1824371969 w 360"/>
              <a:gd name="T75" fmla="*/ 2147483646 h 328"/>
              <a:gd name="T76" fmla="*/ 1855296574 w 360"/>
              <a:gd name="T77" fmla="*/ 2147483646 h 328"/>
              <a:gd name="T78" fmla="*/ 2061438141 w 360"/>
              <a:gd name="T79" fmla="*/ 2147483646 h 328"/>
              <a:gd name="T80" fmla="*/ 2123280933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60"/>
              <a:gd name="T163" fmla="*/ 0 h 328"/>
              <a:gd name="T164" fmla="*/ 360 w 360"/>
              <a:gd name="T165" fmla="*/ 328 h 3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28" name="Freeform 30"/>
          <p:cNvSpPr>
            <a:spLocks noChangeArrowheads="1"/>
          </p:cNvSpPr>
          <p:nvPr/>
        </p:nvSpPr>
        <p:spPr bwMode="auto">
          <a:xfrm>
            <a:off x="4348163" y="3541713"/>
            <a:ext cx="696912" cy="436562"/>
          </a:xfrm>
          <a:custGeom>
            <a:avLst/>
            <a:gdLst>
              <a:gd name="T0" fmla="*/ 2039401883 w 217"/>
              <a:gd name="T1" fmla="*/ 41242363 h 136"/>
              <a:gd name="T2" fmla="*/ 1843701005 w 217"/>
              <a:gd name="T3" fmla="*/ 61863545 h 136"/>
              <a:gd name="T4" fmla="*/ 1390502014 w 217"/>
              <a:gd name="T5" fmla="*/ 216522408 h 136"/>
              <a:gd name="T6" fmla="*/ 1400801553 w 217"/>
              <a:gd name="T7" fmla="*/ 309317726 h 136"/>
              <a:gd name="T8" fmla="*/ 1091802533 w 217"/>
              <a:gd name="T9" fmla="*/ 268075362 h 136"/>
              <a:gd name="T10" fmla="*/ 865199826 w 217"/>
              <a:gd name="T11" fmla="*/ 0 h 136"/>
              <a:gd name="T12" fmla="*/ 772500762 w 217"/>
              <a:gd name="T13" fmla="*/ 103105909 h 136"/>
              <a:gd name="T14" fmla="*/ 659199408 w 217"/>
              <a:gd name="T15" fmla="*/ 41242363 h 136"/>
              <a:gd name="T16" fmla="*/ 607701713 w 217"/>
              <a:gd name="T17" fmla="*/ 103105909 h 136"/>
              <a:gd name="T18" fmla="*/ 525302188 w 217"/>
              <a:gd name="T19" fmla="*/ 123727090 h 136"/>
              <a:gd name="T20" fmla="*/ 61800446 w 217"/>
              <a:gd name="T21" fmla="*/ 659881025 h 136"/>
              <a:gd name="T22" fmla="*/ 113301354 w 217"/>
              <a:gd name="T23" fmla="*/ 783608115 h 136"/>
              <a:gd name="T24" fmla="*/ 102998603 w 217"/>
              <a:gd name="T25" fmla="*/ 783608115 h 136"/>
              <a:gd name="T26" fmla="*/ 175101800 w 217"/>
              <a:gd name="T27" fmla="*/ 1061997278 h 136"/>
              <a:gd name="T28" fmla="*/ 0 w 217"/>
              <a:gd name="T29" fmla="*/ 1175413777 h 136"/>
              <a:gd name="T30" fmla="*/ 82399525 w 217"/>
              <a:gd name="T31" fmla="*/ 1257898504 h 136"/>
              <a:gd name="T32" fmla="*/ 92699064 w 217"/>
              <a:gd name="T33" fmla="*/ 1278519686 h 136"/>
              <a:gd name="T34" fmla="*/ 329601310 w 217"/>
              <a:gd name="T35" fmla="*/ 1402246776 h 136"/>
              <a:gd name="T36" fmla="*/ 432599913 w 217"/>
              <a:gd name="T37" fmla="*/ 1299140868 h 136"/>
              <a:gd name="T38" fmla="*/ 587099423 w 217"/>
              <a:gd name="T39" fmla="*/ 1226966732 h 136"/>
              <a:gd name="T40" fmla="*/ 607701713 w 217"/>
              <a:gd name="T41" fmla="*/ 1247587913 h 136"/>
              <a:gd name="T42" fmla="*/ 607701713 w 217"/>
              <a:gd name="T43" fmla="*/ 1257898504 h 136"/>
              <a:gd name="T44" fmla="*/ 762201223 w 217"/>
              <a:gd name="T45" fmla="*/ 1361004413 h 136"/>
              <a:gd name="T46" fmla="*/ 947602562 w 217"/>
              <a:gd name="T47" fmla="*/ 1299140868 h 136"/>
              <a:gd name="T48" fmla="*/ 1091802533 w 217"/>
              <a:gd name="T49" fmla="*/ 1288830277 h 136"/>
              <a:gd name="T50" fmla="*/ 1112401611 w 217"/>
              <a:gd name="T51" fmla="*/ 1278519686 h 136"/>
              <a:gd name="T52" fmla="*/ 1225702965 w 217"/>
              <a:gd name="T53" fmla="*/ 1134171414 h 136"/>
              <a:gd name="T54" fmla="*/ 1287500200 w 217"/>
              <a:gd name="T55" fmla="*/ 1092929050 h 136"/>
              <a:gd name="T56" fmla="*/ 1297802950 w 217"/>
              <a:gd name="T57" fmla="*/ 1103239641 h 136"/>
              <a:gd name="T58" fmla="*/ 1328701568 w 217"/>
              <a:gd name="T59" fmla="*/ 1113550232 h 136"/>
              <a:gd name="T60" fmla="*/ 1380202475 w 217"/>
              <a:gd name="T61" fmla="*/ 907335205 h 136"/>
              <a:gd name="T62" fmla="*/ 1442002921 w 217"/>
              <a:gd name="T63" fmla="*/ 886714023 h 136"/>
              <a:gd name="T64" fmla="*/ 1524402446 w 217"/>
              <a:gd name="T65" fmla="*/ 711433979 h 136"/>
              <a:gd name="T66" fmla="*/ 1555301063 w 217"/>
              <a:gd name="T67" fmla="*/ 618638661 h 136"/>
              <a:gd name="T68" fmla="*/ 1658302878 w 217"/>
              <a:gd name="T69" fmla="*/ 577396298 h 136"/>
              <a:gd name="T70" fmla="*/ 1658302878 w 217"/>
              <a:gd name="T71" fmla="*/ 556775116 h 136"/>
              <a:gd name="T72" fmla="*/ 1740702402 w 217"/>
              <a:gd name="T73" fmla="*/ 494911571 h 136"/>
              <a:gd name="T74" fmla="*/ 1689201495 w 217"/>
              <a:gd name="T75" fmla="*/ 484600980 h 136"/>
              <a:gd name="T76" fmla="*/ 1689201495 w 217"/>
              <a:gd name="T77" fmla="*/ 453669208 h 136"/>
              <a:gd name="T78" fmla="*/ 1709800573 w 217"/>
              <a:gd name="T79" fmla="*/ 443358617 h 136"/>
              <a:gd name="T80" fmla="*/ 1812802388 w 217"/>
              <a:gd name="T81" fmla="*/ 391805662 h 136"/>
              <a:gd name="T82" fmla="*/ 2080603251 w 217"/>
              <a:gd name="T83" fmla="*/ 206211817 h 136"/>
              <a:gd name="T84" fmla="*/ 2147483646 w 217"/>
              <a:gd name="T85" fmla="*/ 247454180 h 136"/>
              <a:gd name="T86" fmla="*/ 2147483646 w 217"/>
              <a:gd name="T87" fmla="*/ 144348272 h 136"/>
              <a:gd name="T88" fmla="*/ 2147483646 w 217"/>
              <a:gd name="T89" fmla="*/ 144348272 h 136"/>
              <a:gd name="T90" fmla="*/ 2147483646 w 217"/>
              <a:gd name="T91" fmla="*/ 61863545 h 136"/>
              <a:gd name="T92" fmla="*/ 2147483646 w 217"/>
              <a:gd name="T93" fmla="*/ 72174136 h 136"/>
              <a:gd name="T94" fmla="*/ 2101202330 w 217"/>
              <a:gd name="T95" fmla="*/ 82484727 h 136"/>
              <a:gd name="T96" fmla="*/ 2080603251 w 217"/>
              <a:gd name="T97" fmla="*/ 82484727 h 136"/>
              <a:gd name="T98" fmla="*/ 2080603251 w 217"/>
              <a:gd name="T99" fmla="*/ 61863545 h 136"/>
              <a:gd name="T100" fmla="*/ 2039401883 w 217"/>
              <a:gd name="T101" fmla="*/ 41242363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"/>
              <a:gd name="T154" fmla="*/ 0 h 136"/>
              <a:gd name="T155" fmla="*/ 217 w 217"/>
              <a:gd name="T156" fmla="*/ 136 h 1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29" name="Freeform 31"/>
          <p:cNvSpPr>
            <a:spLocks noChangeArrowheads="1"/>
          </p:cNvSpPr>
          <p:nvPr/>
        </p:nvSpPr>
        <p:spPr bwMode="auto">
          <a:xfrm>
            <a:off x="5000625" y="4265613"/>
            <a:ext cx="111125" cy="98425"/>
          </a:xfrm>
          <a:custGeom>
            <a:avLst/>
            <a:gdLst>
              <a:gd name="T0" fmla="*/ 322782987 w 34"/>
              <a:gd name="T1" fmla="*/ 172431075 h 31"/>
              <a:gd name="T2" fmla="*/ 354020362 w 34"/>
              <a:gd name="T3" fmla="*/ 131857750 h 31"/>
              <a:gd name="T4" fmla="*/ 354020362 w 34"/>
              <a:gd name="T5" fmla="*/ 131857750 h 31"/>
              <a:gd name="T6" fmla="*/ 354020362 w 34"/>
              <a:gd name="T7" fmla="*/ 131857750 h 31"/>
              <a:gd name="T8" fmla="*/ 354020362 w 34"/>
              <a:gd name="T9" fmla="*/ 131857750 h 31"/>
              <a:gd name="T10" fmla="*/ 249895779 w 34"/>
              <a:gd name="T11" fmla="*/ 50714275 h 31"/>
              <a:gd name="T12" fmla="*/ 114537042 w 34"/>
              <a:gd name="T13" fmla="*/ 10144125 h 31"/>
              <a:gd name="T14" fmla="*/ 72887208 w 34"/>
              <a:gd name="T15" fmla="*/ 20285075 h 31"/>
              <a:gd name="T16" fmla="*/ 72887208 w 34"/>
              <a:gd name="T17" fmla="*/ 111572675 h 31"/>
              <a:gd name="T18" fmla="*/ 20824917 w 34"/>
              <a:gd name="T19" fmla="*/ 192716150 h 31"/>
              <a:gd name="T20" fmla="*/ 0 w 34"/>
              <a:gd name="T21" fmla="*/ 213004400 h 31"/>
              <a:gd name="T22" fmla="*/ 41649833 w 34"/>
              <a:gd name="T23" fmla="*/ 253574550 h 31"/>
              <a:gd name="T24" fmla="*/ 52062292 w 34"/>
              <a:gd name="T25" fmla="*/ 253574550 h 31"/>
              <a:gd name="T26" fmla="*/ 62474750 w 34"/>
              <a:gd name="T27" fmla="*/ 294147875 h 31"/>
              <a:gd name="T28" fmla="*/ 114537042 w 34"/>
              <a:gd name="T29" fmla="*/ 314432950 h 31"/>
              <a:gd name="T30" fmla="*/ 177011792 w 34"/>
              <a:gd name="T31" fmla="*/ 284003750 h 31"/>
              <a:gd name="T32" fmla="*/ 270720696 w 34"/>
              <a:gd name="T33" fmla="*/ 304288825 h 31"/>
              <a:gd name="T34" fmla="*/ 270720696 w 34"/>
              <a:gd name="T35" fmla="*/ 273859625 h 31"/>
              <a:gd name="T36" fmla="*/ 322782987 w 34"/>
              <a:gd name="T37" fmla="*/ 172431075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31"/>
              <a:gd name="T59" fmla="*/ 34 w 34"/>
              <a:gd name="T60" fmla="*/ 31 h 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30" name="Freeform 32"/>
          <p:cNvSpPr>
            <a:spLocks noChangeArrowheads="1"/>
          </p:cNvSpPr>
          <p:nvPr/>
        </p:nvSpPr>
        <p:spPr bwMode="auto">
          <a:xfrm>
            <a:off x="4489450" y="3898900"/>
            <a:ext cx="606425" cy="469900"/>
          </a:xfrm>
          <a:custGeom>
            <a:avLst/>
            <a:gdLst>
              <a:gd name="T0" fmla="*/ 1235387192 w 189"/>
              <a:gd name="T1" fmla="*/ 237991476 h 146"/>
              <a:gd name="T2" fmla="*/ 875064858 w 189"/>
              <a:gd name="T3" fmla="*/ 93127099 h 146"/>
              <a:gd name="T4" fmla="*/ 875064858 w 189"/>
              <a:gd name="T5" fmla="*/ 10347455 h 146"/>
              <a:gd name="T6" fmla="*/ 844182103 w 189"/>
              <a:gd name="T7" fmla="*/ 0 h 146"/>
              <a:gd name="T8" fmla="*/ 679462314 w 189"/>
              <a:gd name="T9" fmla="*/ 165559288 h 146"/>
              <a:gd name="T10" fmla="*/ 597104023 w 189"/>
              <a:gd name="T11" fmla="*/ 248338932 h 146"/>
              <a:gd name="T12" fmla="*/ 494156160 w 189"/>
              <a:gd name="T13" fmla="*/ 196601654 h 146"/>
              <a:gd name="T14" fmla="*/ 319143188 w 189"/>
              <a:gd name="T15" fmla="*/ 258689605 h 146"/>
              <a:gd name="T16" fmla="*/ 102947863 w 189"/>
              <a:gd name="T17" fmla="*/ 113822010 h 146"/>
              <a:gd name="T18" fmla="*/ 20589573 w 189"/>
              <a:gd name="T19" fmla="*/ 175906743 h 146"/>
              <a:gd name="T20" fmla="*/ 20589573 w 189"/>
              <a:gd name="T21" fmla="*/ 186254199 h 146"/>
              <a:gd name="T22" fmla="*/ 0 w 189"/>
              <a:gd name="T23" fmla="*/ 206949110 h 146"/>
              <a:gd name="T24" fmla="*/ 41179145 w 189"/>
              <a:gd name="T25" fmla="*/ 217296565 h 146"/>
              <a:gd name="T26" fmla="*/ 51475536 w 189"/>
              <a:gd name="T27" fmla="*/ 217296565 h 146"/>
              <a:gd name="T28" fmla="*/ 350025943 w 189"/>
              <a:gd name="T29" fmla="*/ 444943804 h 146"/>
              <a:gd name="T30" fmla="*/ 638283168 w 189"/>
              <a:gd name="T31" fmla="*/ 776065598 h 146"/>
              <a:gd name="T32" fmla="*/ 926540394 w 189"/>
              <a:gd name="T33" fmla="*/ 745020013 h 146"/>
              <a:gd name="T34" fmla="*/ 936836784 w 189"/>
              <a:gd name="T35" fmla="*/ 734672558 h 146"/>
              <a:gd name="T36" fmla="*/ 1019195075 w 189"/>
              <a:gd name="T37" fmla="*/ 755370687 h 146"/>
              <a:gd name="T38" fmla="*/ 1029488257 w 189"/>
              <a:gd name="T39" fmla="*/ 776065598 h 146"/>
              <a:gd name="T40" fmla="*/ 957426357 w 189"/>
              <a:gd name="T41" fmla="*/ 962319797 h 146"/>
              <a:gd name="T42" fmla="*/ 864771676 w 189"/>
              <a:gd name="T43" fmla="*/ 962319797 h 146"/>
              <a:gd name="T44" fmla="*/ 761823813 w 189"/>
              <a:gd name="T45" fmla="*/ 1210658728 h 146"/>
              <a:gd name="T46" fmla="*/ 916247212 w 189"/>
              <a:gd name="T47" fmla="*/ 1314136501 h 146"/>
              <a:gd name="T48" fmla="*/ 957426357 w 189"/>
              <a:gd name="T49" fmla="*/ 1376221234 h 146"/>
              <a:gd name="T50" fmla="*/ 1029488257 w 189"/>
              <a:gd name="T51" fmla="*/ 1376221234 h 146"/>
              <a:gd name="T52" fmla="*/ 1183911656 w 189"/>
              <a:gd name="T53" fmla="*/ 1438305967 h 146"/>
              <a:gd name="T54" fmla="*/ 1214797619 w 189"/>
              <a:gd name="T55" fmla="*/ 1479695789 h 146"/>
              <a:gd name="T56" fmla="*/ 1358927836 w 189"/>
              <a:gd name="T57" fmla="*/ 1490043245 h 146"/>
              <a:gd name="T58" fmla="*/ 1564823562 w 189"/>
              <a:gd name="T59" fmla="*/ 1479695789 h 146"/>
              <a:gd name="T60" fmla="*/ 1636888671 w 189"/>
              <a:gd name="T61" fmla="*/ 1438305967 h 146"/>
              <a:gd name="T62" fmla="*/ 1626592280 w 189"/>
              <a:gd name="T63" fmla="*/ 1355526323 h 146"/>
              <a:gd name="T64" fmla="*/ 1667774634 w 189"/>
              <a:gd name="T65" fmla="*/ 1231353639 h 146"/>
              <a:gd name="T66" fmla="*/ 1750132924 w 189"/>
              <a:gd name="T67" fmla="*/ 1148573995 h 146"/>
              <a:gd name="T68" fmla="*/ 1914849505 w 189"/>
              <a:gd name="T69" fmla="*/ 1148573995 h 146"/>
              <a:gd name="T70" fmla="*/ 1863377178 w 189"/>
              <a:gd name="T71" fmla="*/ 1014057074 h 146"/>
              <a:gd name="T72" fmla="*/ 1791312069 w 189"/>
              <a:gd name="T73" fmla="*/ 1003709618 h 146"/>
              <a:gd name="T74" fmla="*/ 1791312069 w 189"/>
              <a:gd name="T75" fmla="*/ 1003709618 h 146"/>
              <a:gd name="T76" fmla="*/ 1606002707 w 189"/>
              <a:gd name="T77" fmla="*/ 889887608 h 146"/>
              <a:gd name="T78" fmla="*/ 1513351235 w 189"/>
              <a:gd name="T79" fmla="*/ 858845242 h 146"/>
              <a:gd name="T80" fmla="*/ 1358927836 w 189"/>
              <a:gd name="T81" fmla="*/ 444943804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9"/>
              <a:gd name="T124" fmla="*/ 0 h 146"/>
              <a:gd name="T125" fmla="*/ 189 w 189"/>
              <a:gd name="T126" fmla="*/ 146 h 14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31" name="Freeform 33"/>
          <p:cNvSpPr>
            <a:spLocks noChangeArrowheads="1"/>
          </p:cNvSpPr>
          <p:nvPr/>
        </p:nvSpPr>
        <p:spPr bwMode="auto">
          <a:xfrm>
            <a:off x="4171950" y="3001963"/>
            <a:ext cx="565150" cy="808037"/>
          </a:xfrm>
          <a:custGeom>
            <a:avLst/>
            <a:gdLst>
              <a:gd name="T0" fmla="*/ 1626858130 w 176"/>
              <a:gd name="T1" fmla="*/ 766116602 h 251"/>
              <a:gd name="T2" fmla="*/ 1441517830 w 176"/>
              <a:gd name="T3" fmla="*/ 714350662 h 251"/>
              <a:gd name="T4" fmla="*/ 1431223109 w 176"/>
              <a:gd name="T5" fmla="*/ 538349684 h 251"/>
              <a:gd name="T6" fmla="*/ 1379739870 w 176"/>
              <a:gd name="T7" fmla="*/ 476233775 h 251"/>
              <a:gd name="T8" fmla="*/ 1204697502 w 176"/>
              <a:gd name="T9" fmla="*/ 393411489 h 251"/>
              <a:gd name="T10" fmla="*/ 1204697502 w 176"/>
              <a:gd name="T11" fmla="*/ 248470075 h 251"/>
              <a:gd name="T12" fmla="*/ 1163512196 w 176"/>
              <a:gd name="T13" fmla="*/ 207057323 h 251"/>
              <a:gd name="T14" fmla="*/ 1081138372 w 176"/>
              <a:gd name="T15" fmla="*/ 155294602 h 251"/>
              <a:gd name="T16" fmla="*/ 1029655134 w 176"/>
              <a:gd name="T17" fmla="*/ 0 h 251"/>
              <a:gd name="T18" fmla="*/ 916393936 w 176"/>
              <a:gd name="T19" fmla="*/ 82822285 h 251"/>
              <a:gd name="T20" fmla="*/ 803132738 w 176"/>
              <a:gd name="T21" fmla="*/ 248470075 h 251"/>
              <a:gd name="T22" fmla="*/ 731056847 w 176"/>
              <a:gd name="T23" fmla="*/ 341645549 h 251"/>
              <a:gd name="T24" fmla="*/ 607497717 w 176"/>
              <a:gd name="T25" fmla="*/ 403764677 h 251"/>
              <a:gd name="T26" fmla="*/ 463345934 w 176"/>
              <a:gd name="T27" fmla="*/ 403764677 h 251"/>
              <a:gd name="T28" fmla="*/ 329488872 w 176"/>
              <a:gd name="T29" fmla="*/ 517646527 h 251"/>
              <a:gd name="T30" fmla="*/ 247118260 w 176"/>
              <a:gd name="T31" fmla="*/ 465880586 h 251"/>
              <a:gd name="T32" fmla="*/ 175042368 w 176"/>
              <a:gd name="T33" fmla="*/ 331292361 h 251"/>
              <a:gd name="T34" fmla="*/ 82373824 w 176"/>
              <a:gd name="T35" fmla="*/ 496940151 h 251"/>
              <a:gd name="T36" fmla="*/ 72075891 w 176"/>
              <a:gd name="T37" fmla="*/ 496940151 h 251"/>
              <a:gd name="T38" fmla="*/ 154449715 w 176"/>
              <a:gd name="T39" fmla="*/ 869645264 h 251"/>
              <a:gd name="T40" fmla="*/ 185337089 w 176"/>
              <a:gd name="T41" fmla="*/ 973173925 h 251"/>
              <a:gd name="T42" fmla="*/ 61777959 w 176"/>
              <a:gd name="T43" fmla="*/ 1035289834 h 251"/>
              <a:gd name="T44" fmla="*/ 247118260 w 176"/>
              <a:gd name="T45" fmla="*/ 1242347158 h 251"/>
              <a:gd name="T46" fmla="*/ 247118260 w 176"/>
              <a:gd name="T47" fmla="*/ 1242347158 h 251"/>
              <a:gd name="T48" fmla="*/ 195635021 w 176"/>
              <a:gd name="T49" fmla="*/ 1449407700 h 251"/>
              <a:gd name="T50" fmla="*/ 82373824 w 176"/>
              <a:gd name="T51" fmla="*/ 1521876797 h 251"/>
              <a:gd name="T52" fmla="*/ 185337089 w 176"/>
              <a:gd name="T53" fmla="*/ 1853169158 h 251"/>
              <a:gd name="T54" fmla="*/ 247118260 w 176"/>
              <a:gd name="T55" fmla="*/ 1956697819 h 251"/>
              <a:gd name="T56" fmla="*/ 164744436 w 176"/>
              <a:gd name="T57" fmla="*/ 2147483646 h 251"/>
              <a:gd name="T58" fmla="*/ 102966477 w 176"/>
              <a:gd name="T59" fmla="*/ 2147483646 h 251"/>
              <a:gd name="T60" fmla="*/ 113261198 w 176"/>
              <a:gd name="T61" fmla="*/ 2147483646 h 251"/>
              <a:gd name="T62" fmla="*/ 133853851 w 176"/>
              <a:gd name="T63" fmla="*/ 2147483646 h 251"/>
              <a:gd name="T64" fmla="*/ 144151783 w 176"/>
              <a:gd name="T65" fmla="*/ 2147483646 h 251"/>
              <a:gd name="T66" fmla="*/ 144151783 w 176"/>
              <a:gd name="T67" fmla="*/ 2147483646 h 251"/>
              <a:gd name="T68" fmla="*/ 483938587 w 176"/>
              <a:gd name="T69" fmla="*/ 2147483646 h 251"/>
              <a:gd name="T70" fmla="*/ 576607132 w 176"/>
              <a:gd name="T71" fmla="*/ 2147483646 h 251"/>
              <a:gd name="T72" fmla="*/ 1070843651 w 176"/>
              <a:gd name="T73" fmla="*/ 1822112813 h 251"/>
              <a:gd name="T74" fmla="*/ 1287071326 w 176"/>
              <a:gd name="T75" fmla="*/ 1697877775 h 251"/>
              <a:gd name="T76" fmla="*/ 1204697502 w 176"/>
              <a:gd name="T77" fmla="*/ 1615052271 h 251"/>
              <a:gd name="T78" fmla="*/ 1184104849 w 176"/>
              <a:gd name="T79" fmla="*/ 1521876797 h 251"/>
              <a:gd name="T80" fmla="*/ 895801283 w 176"/>
              <a:gd name="T81" fmla="*/ 1231997189 h 251"/>
              <a:gd name="T82" fmla="*/ 628090370 w 176"/>
              <a:gd name="T83" fmla="*/ 1180231248 h 251"/>
              <a:gd name="T84" fmla="*/ 525123893 w 176"/>
              <a:gd name="T85" fmla="*/ 1035289834 h 251"/>
              <a:gd name="T86" fmla="*/ 689868330 w 176"/>
              <a:gd name="T87" fmla="*/ 766116602 h 251"/>
              <a:gd name="T88" fmla="*/ 731056847 w 176"/>
              <a:gd name="T89" fmla="*/ 631528376 h 251"/>
              <a:gd name="T90" fmla="*/ 1070843651 w 176"/>
              <a:gd name="T91" fmla="*/ 693644286 h 251"/>
              <a:gd name="T92" fmla="*/ 1039953066 w 176"/>
              <a:gd name="T93" fmla="*/ 828232511 h 251"/>
              <a:gd name="T94" fmla="*/ 1235588087 w 176"/>
              <a:gd name="T95" fmla="*/ 983527113 h 251"/>
              <a:gd name="T96" fmla="*/ 1544484306 w 176"/>
              <a:gd name="T97" fmla="*/ 1263053534 h 251"/>
              <a:gd name="T98" fmla="*/ 1709228742 w 176"/>
              <a:gd name="T99" fmla="*/ 1055996211 h 251"/>
              <a:gd name="T100" fmla="*/ 1729821395 w 176"/>
              <a:gd name="T101" fmla="*/ 952467549 h 251"/>
              <a:gd name="T102" fmla="*/ 1801897287 w 176"/>
              <a:gd name="T103" fmla="*/ 900701609 h 251"/>
              <a:gd name="T104" fmla="*/ 1678341368 w 176"/>
              <a:gd name="T105" fmla="*/ 807526135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6"/>
              <a:gd name="T160" fmla="*/ 0 h 251"/>
              <a:gd name="T161" fmla="*/ 176 w 176"/>
              <a:gd name="T162" fmla="*/ 251 h 25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32" name="Freeform 34"/>
          <p:cNvSpPr>
            <a:spLocks noChangeArrowheads="1"/>
          </p:cNvSpPr>
          <p:nvPr/>
        </p:nvSpPr>
        <p:spPr bwMode="auto">
          <a:xfrm>
            <a:off x="3911600" y="3776663"/>
            <a:ext cx="596900" cy="587375"/>
          </a:xfrm>
          <a:custGeom>
            <a:avLst/>
            <a:gdLst>
              <a:gd name="T0" fmla="*/ 422252195 w 186"/>
              <a:gd name="T1" fmla="*/ 618178486 h 183"/>
              <a:gd name="T2" fmla="*/ 20596259 w 186"/>
              <a:gd name="T3" fmla="*/ 834541116 h 183"/>
              <a:gd name="T4" fmla="*/ 154481571 w 186"/>
              <a:gd name="T5" fmla="*/ 1143628754 h 183"/>
              <a:gd name="T6" fmla="*/ 164782910 w 186"/>
              <a:gd name="T7" fmla="*/ 1143628754 h 183"/>
              <a:gd name="T8" fmla="*/ 350162078 w 186"/>
              <a:gd name="T9" fmla="*/ 1473322663 h 183"/>
              <a:gd name="T10" fmla="*/ 453149792 w 186"/>
              <a:gd name="T11" fmla="*/ 1493928933 h 183"/>
              <a:gd name="T12" fmla="*/ 545839377 w 186"/>
              <a:gd name="T13" fmla="*/ 1545444609 h 183"/>
              <a:gd name="T14" fmla="*/ 1091678754 w 186"/>
              <a:gd name="T15" fmla="*/ 1596960286 h 183"/>
              <a:gd name="T16" fmla="*/ 1122576352 w 186"/>
              <a:gd name="T17" fmla="*/ 1782413510 h 183"/>
              <a:gd name="T18" fmla="*/ 1338849909 w 186"/>
              <a:gd name="T19" fmla="*/ 1761807240 h 183"/>
              <a:gd name="T20" fmla="*/ 1462437091 w 186"/>
              <a:gd name="T21" fmla="*/ 1885441653 h 183"/>
              <a:gd name="T22" fmla="*/ 1555126676 w 186"/>
              <a:gd name="T23" fmla="*/ 1792713436 h 183"/>
              <a:gd name="T24" fmla="*/ 1678713858 w 186"/>
              <a:gd name="T25" fmla="*/ 1803016571 h 183"/>
              <a:gd name="T26" fmla="*/ 1791999702 w 186"/>
              <a:gd name="T27" fmla="*/ 1699988428 h 183"/>
              <a:gd name="T28" fmla="*/ 1771403442 w 186"/>
              <a:gd name="T29" fmla="*/ 1679382158 h 183"/>
              <a:gd name="T30" fmla="*/ 1781701572 w 186"/>
              <a:gd name="T31" fmla="*/ 1576354015 h 183"/>
              <a:gd name="T32" fmla="*/ 1565424805 w 186"/>
              <a:gd name="T33" fmla="*/ 1514535204 h 183"/>
              <a:gd name="T34" fmla="*/ 1462437091 w 186"/>
              <a:gd name="T35" fmla="*/ 1349688249 h 183"/>
              <a:gd name="T36" fmla="*/ 1421241364 w 186"/>
              <a:gd name="T37" fmla="*/ 1215750701 h 183"/>
              <a:gd name="T38" fmla="*/ 1534530417 w 186"/>
              <a:gd name="T39" fmla="*/ 1164235025 h 183"/>
              <a:gd name="T40" fmla="*/ 1606620533 w 186"/>
              <a:gd name="T41" fmla="*/ 1050900537 h 183"/>
              <a:gd name="T42" fmla="*/ 1647816260 w 186"/>
              <a:gd name="T43" fmla="*/ 1009691206 h 183"/>
              <a:gd name="T44" fmla="*/ 1647816260 w 186"/>
              <a:gd name="T45" fmla="*/ 834541116 h 183"/>
              <a:gd name="T46" fmla="*/ 1750803974 w 186"/>
              <a:gd name="T47" fmla="*/ 855144177 h 183"/>
              <a:gd name="T48" fmla="*/ 1761105313 w 186"/>
              <a:gd name="T49" fmla="*/ 865447312 h 183"/>
              <a:gd name="T50" fmla="*/ 1915586884 w 186"/>
              <a:gd name="T51" fmla="*/ 834541116 h 183"/>
              <a:gd name="T52" fmla="*/ 1740505845 w 186"/>
              <a:gd name="T53" fmla="*/ 700600358 h 183"/>
              <a:gd name="T54" fmla="*/ 1565424805 w 186"/>
              <a:gd name="T55" fmla="*/ 649087891 h 183"/>
              <a:gd name="T56" fmla="*/ 1565424805 w 186"/>
              <a:gd name="T57" fmla="*/ 649087891 h 183"/>
              <a:gd name="T58" fmla="*/ 1349151248 w 186"/>
              <a:gd name="T59" fmla="*/ 494540863 h 183"/>
              <a:gd name="T60" fmla="*/ 1524229078 w 186"/>
              <a:gd name="T61" fmla="*/ 298784503 h 183"/>
              <a:gd name="T62" fmla="*/ 1462437091 w 186"/>
              <a:gd name="T63" fmla="*/ 92728217 h 183"/>
              <a:gd name="T64" fmla="*/ 1174070209 w 186"/>
              <a:gd name="T65" fmla="*/ 144240684 h 183"/>
              <a:gd name="T66" fmla="*/ 1040184897 w 186"/>
              <a:gd name="T67" fmla="*/ 72121947 h 183"/>
              <a:gd name="T68" fmla="*/ 988691040 w 186"/>
              <a:gd name="T69" fmla="*/ 51515676 h 183"/>
              <a:gd name="T70" fmla="*/ 978389701 w 186"/>
              <a:gd name="T71" fmla="*/ 30909406 h 183"/>
              <a:gd name="T72" fmla="*/ 978389701 w 186"/>
              <a:gd name="T73" fmla="*/ 30909406 h 183"/>
              <a:gd name="T74" fmla="*/ 968091572 w 186"/>
              <a:gd name="T75" fmla="*/ 10303135 h 183"/>
              <a:gd name="T76" fmla="*/ 968091572 w 186"/>
              <a:gd name="T77" fmla="*/ 0 h 183"/>
              <a:gd name="T78" fmla="*/ 957793442 w 186"/>
              <a:gd name="T79" fmla="*/ 113331278 h 183"/>
              <a:gd name="T80" fmla="*/ 947495312 w 186"/>
              <a:gd name="T81" fmla="*/ 185453225 h 183"/>
              <a:gd name="T82" fmla="*/ 957793442 w 186"/>
              <a:gd name="T83" fmla="*/ 350300179 h 183"/>
              <a:gd name="T84" fmla="*/ 947495312 w 186"/>
              <a:gd name="T85" fmla="*/ 360603314 h 183"/>
              <a:gd name="T86" fmla="*/ 896001455 w 186"/>
              <a:gd name="T87" fmla="*/ 494540863 h 183"/>
              <a:gd name="T88" fmla="*/ 690022818 w 186"/>
              <a:gd name="T89" fmla="*/ 566662809 h 183"/>
              <a:gd name="T90" fmla="*/ 432550324 w 186"/>
              <a:gd name="T91" fmla="*/ 61817848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83"/>
              <a:gd name="T140" fmla="*/ 186 w 186"/>
              <a:gd name="T141" fmla="*/ 183 h 1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BD2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33" name="Freeform 35"/>
          <p:cNvSpPr>
            <a:spLocks noChangeArrowheads="1"/>
          </p:cNvSpPr>
          <p:nvPr/>
        </p:nvSpPr>
        <p:spPr bwMode="auto">
          <a:xfrm>
            <a:off x="5032375" y="5032375"/>
            <a:ext cx="171450" cy="409575"/>
          </a:xfrm>
          <a:custGeom>
            <a:avLst/>
            <a:gdLst>
              <a:gd name="T0" fmla="*/ 410181476 w 53"/>
              <a:gd name="T1" fmla="*/ 0 h 128"/>
              <a:gd name="T2" fmla="*/ 123053802 w 53"/>
              <a:gd name="T3" fmla="*/ 361048419 h 128"/>
              <a:gd name="T4" fmla="*/ 0 w 53"/>
              <a:gd name="T5" fmla="*/ 557047417 h 128"/>
              <a:gd name="T6" fmla="*/ 30764252 w 53"/>
              <a:gd name="T7" fmla="*/ 783989568 h 128"/>
              <a:gd name="T8" fmla="*/ 30764252 w 53"/>
              <a:gd name="T9" fmla="*/ 794307164 h 128"/>
              <a:gd name="T10" fmla="*/ 30764252 w 53"/>
              <a:gd name="T11" fmla="*/ 794307164 h 128"/>
              <a:gd name="T12" fmla="*/ 10255819 w 53"/>
              <a:gd name="T13" fmla="*/ 949042201 h 128"/>
              <a:gd name="T14" fmla="*/ 20508433 w 53"/>
              <a:gd name="T15" fmla="*/ 1041881296 h 128"/>
              <a:gd name="T16" fmla="*/ 184582305 w 53"/>
              <a:gd name="T17" fmla="*/ 1155355583 h 128"/>
              <a:gd name="T18" fmla="*/ 184582305 w 53"/>
              <a:gd name="T19" fmla="*/ 1155355583 h 128"/>
              <a:gd name="T20" fmla="*/ 194834919 w 53"/>
              <a:gd name="T21" fmla="*/ 1155355583 h 128"/>
              <a:gd name="T22" fmla="*/ 194834919 w 53"/>
              <a:gd name="T23" fmla="*/ 1165669968 h 128"/>
              <a:gd name="T24" fmla="*/ 194834919 w 53"/>
              <a:gd name="T25" fmla="*/ 1165669968 h 128"/>
              <a:gd name="T26" fmla="*/ 256363422 w 53"/>
              <a:gd name="T27" fmla="*/ 1279141043 h 128"/>
              <a:gd name="T28" fmla="*/ 317891926 w 53"/>
              <a:gd name="T29" fmla="*/ 1320405004 h 128"/>
              <a:gd name="T30" fmla="*/ 338400358 w 53"/>
              <a:gd name="T31" fmla="*/ 1052198892 h 128"/>
              <a:gd name="T32" fmla="*/ 338400358 w 53"/>
              <a:gd name="T33" fmla="*/ 1041881296 h 128"/>
              <a:gd name="T34" fmla="*/ 461454160 w 53"/>
              <a:gd name="T35" fmla="*/ 753043203 h 128"/>
              <a:gd name="T36" fmla="*/ 502474231 w 53"/>
              <a:gd name="T37" fmla="*/ 412626765 h 128"/>
              <a:gd name="T38" fmla="*/ 502474231 w 53"/>
              <a:gd name="T39" fmla="*/ 402312380 h 128"/>
              <a:gd name="T40" fmla="*/ 502474231 w 53"/>
              <a:gd name="T41" fmla="*/ 402312380 h 128"/>
              <a:gd name="T42" fmla="*/ 543491096 w 53"/>
              <a:gd name="T43" fmla="*/ 309470073 h 128"/>
              <a:gd name="T44" fmla="*/ 512726845 w 53"/>
              <a:gd name="T45" fmla="*/ 226945363 h 128"/>
              <a:gd name="T46" fmla="*/ 512726845 w 53"/>
              <a:gd name="T47" fmla="*/ 226945363 h 128"/>
              <a:gd name="T48" fmla="*/ 502474231 w 53"/>
              <a:gd name="T49" fmla="*/ 226945363 h 128"/>
              <a:gd name="T50" fmla="*/ 502474231 w 53"/>
              <a:gd name="T51" fmla="*/ 123788672 h 128"/>
              <a:gd name="T52" fmla="*/ 502474231 w 53"/>
              <a:gd name="T53" fmla="*/ 113471075 h 128"/>
              <a:gd name="T54" fmla="*/ 502474231 w 53"/>
              <a:gd name="T55" fmla="*/ 113471075 h 128"/>
              <a:gd name="T56" fmla="*/ 522982663 w 53"/>
              <a:gd name="T57" fmla="*/ 82524710 h 128"/>
              <a:gd name="T58" fmla="*/ 543491096 w 53"/>
              <a:gd name="T59" fmla="*/ 61892730 h 128"/>
              <a:gd name="T60" fmla="*/ 41018147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3"/>
              <a:gd name="T94" fmla="*/ 0 h 128"/>
              <a:gd name="T95" fmla="*/ 53 w 53"/>
              <a:gd name="T96" fmla="*/ 128 h 1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34" name="Freeform 36"/>
          <p:cNvSpPr>
            <a:spLocks noChangeArrowheads="1"/>
          </p:cNvSpPr>
          <p:nvPr/>
        </p:nvSpPr>
        <p:spPr bwMode="auto">
          <a:xfrm>
            <a:off x="3776663" y="5761038"/>
            <a:ext cx="263525" cy="225425"/>
          </a:xfrm>
          <a:custGeom>
            <a:avLst/>
            <a:gdLst>
              <a:gd name="T0" fmla="*/ 383612057 w 82"/>
              <a:gd name="T1" fmla="*/ 72522443 h 70"/>
              <a:gd name="T2" fmla="*/ 373244598 w 82"/>
              <a:gd name="T3" fmla="*/ 93242221 h 70"/>
              <a:gd name="T4" fmla="*/ 373244598 w 82"/>
              <a:gd name="T5" fmla="*/ 93242221 h 70"/>
              <a:gd name="T6" fmla="*/ 362877139 w 82"/>
              <a:gd name="T7" fmla="*/ 103602110 h 70"/>
              <a:gd name="T8" fmla="*/ 196991365 w 82"/>
              <a:gd name="T9" fmla="*/ 145044886 h 70"/>
              <a:gd name="T10" fmla="*/ 207358824 w 82"/>
              <a:gd name="T11" fmla="*/ 165764664 h 70"/>
              <a:gd name="T12" fmla="*/ 259196120 w 82"/>
              <a:gd name="T13" fmla="*/ 227927218 h 70"/>
              <a:gd name="T14" fmla="*/ 238461202 w 82"/>
              <a:gd name="T15" fmla="*/ 238287106 h 70"/>
              <a:gd name="T16" fmla="*/ 165885774 w 82"/>
              <a:gd name="T17" fmla="*/ 279729883 h 70"/>
              <a:gd name="T18" fmla="*/ 41473050 w 82"/>
              <a:gd name="T19" fmla="*/ 372972103 h 70"/>
              <a:gd name="T20" fmla="*/ 62207969 w 82"/>
              <a:gd name="T21" fmla="*/ 652701986 h 70"/>
              <a:gd name="T22" fmla="*/ 186620692 w 82"/>
              <a:gd name="T23" fmla="*/ 663061875 h 70"/>
              <a:gd name="T24" fmla="*/ 196991365 w 82"/>
              <a:gd name="T25" fmla="*/ 663061875 h 70"/>
              <a:gd name="T26" fmla="*/ 196991365 w 82"/>
              <a:gd name="T27" fmla="*/ 663061875 h 70"/>
              <a:gd name="T28" fmla="*/ 321404088 w 82"/>
              <a:gd name="T29" fmla="*/ 725224429 h 70"/>
              <a:gd name="T30" fmla="*/ 456187485 w 82"/>
              <a:gd name="T31" fmla="*/ 704504651 h 70"/>
              <a:gd name="T32" fmla="*/ 642808177 w 82"/>
              <a:gd name="T33" fmla="*/ 549099876 h 70"/>
              <a:gd name="T34" fmla="*/ 653175636 w 82"/>
              <a:gd name="T35" fmla="*/ 549099876 h 70"/>
              <a:gd name="T36" fmla="*/ 663546309 w 82"/>
              <a:gd name="T37" fmla="*/ 538736767 h 70"/>
              <a:gd name="T38" fmla="*/ 715383605 w 82"/>
              <a:gd name="T39" fmla="*/ 518016989 h 70"/>
              <a:gd name="T40" fmla="*/ 705016145 w 82"/>
              <a:gd name="T41" fmla="*/ 341892436 h 70"/>
              <a:gd name="T42" fmla="*/ 705016145 w 82"/>
              <a:gd name="T43" fmla="*/ 341892436 h 70"/>
              <a:gd name="T44" fmla="*/ 777591573 w 82"/>
              <a:gd name="T45" fmla="*/ 227927218 h 70"/>
              <a:gd name="T46" fmla="*/ 777591573 w 82"/>
              <a:gd name="T47" fmla="*/ 227927218 h 70"/>
              <a:gd name="T48" fmla="*/ 777591573 w 82"/>
              <a:gd name="T49" fmla="*/ 227927218 h 70"/>
              <a:gd name="T50" fmla="*/ 839799542 w 82"/>
              <a:gd name="T51" fmla="*/ 176124553 h 70"/>
              <a:gd name="T52" fmla="*/ 819064623 w 82"/>
              <a:gd name="T53" fmla="*/ 51802665 h 70"/>
              <a:gd name="T54" fmla="*/ 767224114 w 82"/>
              <a:gd name="T55" fmla="*/ 0 h 70"/>
              <a:gd name="T56" fmla="*/ 767224114 w 82"/>
              <a:gd name="T57" fmla="*/ 62162554 h 70"/>
              <a:gd name="T58" fmla="*/ 663546309 w 82"/>
              <a:gd name="T59" fmla="*/ 41442776 h 70"/>
              <a:gd name="T60" fmla="*/ 611705799 w 82"/>
              <a:gd name="T61" fmla="*/ 72522443 h 70"/>
              <a:gd name="T62" fmla="*/ 601338340 w 82"/>
              <a:gd name="T63" fmla="*/ 72522443 h 70"/>
              <a:gd name="T64" fmla="*/ 601338340 w 82"/>
              <a:gd name="T65" fmla="*/ 72522443 h 70"/>
              <a:gd name="T66" fmla="*/ 383612057 w 82"/>
              <a:gd name="T67" fmla="*/ 72522443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"/>
              <a:gd name="T103" fmla="*/ 0 h 70"/>
              <a:gd name="T104" fmla="*/ 82 w 82"/>
              <a:gd name="T105" fmla="*/ 70 h 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B9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35" name="直接连接符 35"/>
          <p:cNvSpPr>
            <a:spLocks noChangeShapeType="1"/>
          </p:cNvSpPr>
          <p:nvPr/>
        </p:nvSpPr>
        <p:spPr bwMode="auto">
          <a:xfrm>
            <a:off x="6118225" y="1631950"/>
            <a:ext cx="1588" cy="4394200"/>
          </a:xfrm>
          <a:prstGeom prst="line">
            <a:avLst/>
          </a:prstGeom>
          <a:noFill/>
          <a:ln w="6350" cap="flat" cmpd="sng">
            <a:solidFill>
              <a:srgbClr val="10375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6" name="矩形 50"/>
          <p:cNvSpPr>
            <a:spLocks noChangeArrowheads="1"/>
          </p:cNvSpPr>
          <p:nvPr/>
        </p:nvSpPr>
        <p:spPr bwMode="auto">
          <a:xfrm>
            <a:off x="6513513" y="2551113"/>
            <a:ext cx="5006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工作计划是行政活动中使用范围很广的重要公文。</a:t>
            </a:r>
            <a:endParaRPr lang="zh-CN" altLang="en-US"/>
          </a:p>
        </p:txBody>
      </p:sp>
      <p:sp>
        <p:nvSpPr>
          <p:cNvPr id="25637" name="矩形 51"/>
          <p:cNvSpPr>
            <a:spLocks noChangeArrowheads="1"/>
          </p:cNvSpPr>
          <p:nvPr/>
        </p:nvSpPr>
        <p:spPr bwMode="auto">
          <a:xfrm>
            <a:off x="6497638" y="2028825"/>
            <a:ext cx="2646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/>
          </a:p>
        </p:txBody>
      </p:sp>
      <p:sp>
        <p:nvSpPr>
          <p:cNvPr id="25638" name="矩形 52"/>
          <p:cNvSpPr>
            <a:spLocks noChangeArrowheads="1"/>
          </p:cNvSpPr>
          <p:nvPr/>
        </p:nvSpPr>
        <p:spPr bwMode="auto">
          <a:xfrm>
            <a:off x="6497638" y="3070225"/>
            <a:ext cx="50228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25639" name="矩形 46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40" name="矩形 47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25641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42" name="文本框 49"/>
          <p:cNvSpPr>
            <a:spLocks noChangeArrowheads="1"/>
          </p:cNvSpPr>
          <p:nvPr/>
        </p:nvSpPr>
        <p:spPr bwMode="auto">
          <a:xfrm>
            <a:off x="355600" y="90488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肆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Freeform 109"/>
          <p:cNvSpPr>
            <a:spLocks noEditPoints="1" noChangeArrowheads="1"/>
          </p:cNvSpPr>
          <p:nvPr/>
        </p:nvSpPr>
        <p:spPr bwMode="auto">
          <a:xfrm>
            <a:off x="3152775" y="1357313"/>
            <a:ext cx="5886450" cy="2909887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30"/>
              <a:gd name="T190" fmla="*/ 0 h 755"/>
              <a:gd name="T191" fmla="*/ 1530 w 1530"/>
              <a:gd name="T192" fmla="*/ 755 h 7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78909C"/>
          </a:solidFill>
          <a:ln w="9525" cmpd="sng">
            <a:solidFill>
              <a:srgbClr val="78909C"/>
            </a:solidFill>
            <a:miter lim="800000"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28" name="矩形标注 4"/>
          <p:cNvSpPr>
            <a:spLocks noChangeArrowheads="1"/>
          </p:cNvSpPr>
          <p:nvPr/>
        </p:nvSpPr>
        <p:spPr bwMode="auto">
          <a:xfrm>
            <a:off x="8513763" y="1989138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9" name="文本框 6"/>
          <p:cNvSpPr>
            <a:spLocks noChangeArrowheads="1"/>
          </p:cNvSpPr>
          <p:nvPr/>
        </p:nvSpPr>
        <p:spPr bwMode="auto">
          <a:xfrm>
            <a:off x="8556625" y="2027238"/>
            <a:ext cx="973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/>
          </a:p>
        </p:txBody>
      </p:sp>
      <p:sp>
        <p:nvSpPr>
          <p:cNvPr id="26630" name="矩形标注 6"/>
          <p:cNvSpPr>
            <a:spLocks noChangeArrowheads="1"/>
          </p:cNvSpPr>
          <p:nvPr/>
        </p:nvSpPr>
        <p:spPr bwMode="auto">
          <a:xfrm>
            <a:off x="8629650" y="3427413"/>
            <a:ext cx="1728788" cy="596900"/>
          </a:xfrm>
          <a:prstGeom prst="wedgeRectCallout">
            <a:avLst>
              <a:gd name="adj1" fmla="val -66463"/>
              <a:gd name="adj2" fmla="val -9023"/>
            </a:avLst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1" name="文本框 8"/>
          <p:cNvSpPr>
            <a:spLocks noChangeArrowheads="1"/>
          </p:cNvSpPr>
          <p:nvPr/>
        </p:nvSpPr>
        <p:spPr bwMode="auto">
          <a:xfrm>
            <a:off x="8686800" y="3463925"/>
            <a:ext cx="1614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/>
          </a:p>
        </p:txBody>
      </p:sp>
      <p:sp>
        <p:nvSpPr>
          <p:cNvPr id="26632" name="矩形标注 8"/>
          <p:cNvSpPr>
            <a:spLocks noChangeArrowheads="1"/>
          </p:cNvSpPr>
          <p:nvPr/>
        </p:nvSpPr>
        <p:spPr bwMode="auto">
          <a:xfrm>
            <a:off x="6751638" y="2889250"/>
            <a:ext cx="1146175" cy="992188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3" name="文本框 10"/>
          <p:cNvSpPr>
            <a:spLocks noChangeArrowheads="1"/>
          </p:cNvSpPr>
          <p:nvPr/>
        </p:nvSpPr>
        <p:spPr bwMode="auto">
          <a:xfrm>
            <a:off x="6808788" y="2911475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/>
          </a:p>
        </p:txBody>
      </p:sp>
      <p:sp>
        <p:nvSpPr>
          <p:cNvPr id="26634" name="矩形标注 10"/>
          <p:cNvSpPr>
            <a:spLocks noChangeArrowheads="1"/>
          </p:cNvSpPr>
          <p:nvPr/>
        </p:nvSpPr>
        <p:spPr bwMode="auto">
          <a:xfrm flipH="1">
            <a:off x="3152775" y="3187700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5" name="文本框 12"/>
          <p:cNvSpPr>
            <a:spLocks noChangeArrowheads="1"/>
          </p:cNvSpPr>
          <p:nvPr/>
        </p:nvSpPr>
        <p:spPr bwMode="auto">
          <a:xfrm>
            <a:off x="3182938" y="3155950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/>
          </a:p>
        </p:txBody>
      </p:sp>
      <p:sp>
        <p:nvSpPr>
          <p:cNvPr id="26636" name="矩形标注 12"/>
          <p:cNvSpPr>
            <a:spLocks noChangeArrowheads="1"/>
          </p:cNvSpPr>
          <p:nvPr/>
        </p:nvSpPr>
        <p:spPr bwMode="auto">
          <a:xfrm flipH="1">
            <a:off x="1979613" y="1598613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7" name="文本框 14"/>
          <p:cNvSpPr>
            <a:spLocks noChangeArrowheads="1"/>
          </p:cNvSpPr>
          <p:nvPr/>
        </p:nvSpPr>
        <p:spPr bwMode="auto">
          <a:xfrm>
            <a:off x="2008188" y="1566863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/>
          </a:p>
        </p:txBody>
      </p:sp>
      <p:sp>
        <p:nvSpPr>
          <p:cNvPr id="26638" name="矩形 132"/>
          <p:cNvSpPr>
            <a:spLocks noChangeArrowheads="1"/>
          </p:cNvSpPr>
          <p:nvPr/>
        </p:nvSpPr>
        <p:spPr bwMode="auto">
          <a:xfrm>
            <a:off x="1131888" y="45100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/>
          </a:p>
        </p:txBody>
      </p:sp>
      <p:sp>
        <p:nvSpPr>
          <p:cNvPr id="26639" name="直接连接符 15"/>
          <p:cNvSpPr>
            <a:spLocks noChangeShapeType="1"/>
          </p:cNvSpPr>
          <p:nvPr/>
        </p:nvSpPr>
        <p:spPr bwMode="auto">
          <a:xfrm>
            <a:off x="1192213" y="4987925"/>
            <a:ext cx="2525712" cy="1588"/>
          </a:xfrm>
          <a:prstGeom prst="line">
            <a:avLst/>
          </a:prstGeom>
          <a:noFill/>
          <a:ln w="6350" cap="flat" cmpd="sng">
            <a:solidFill>
              <a:srgbClr val="26323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矩形 44"/>
          <p:cNvSpPr>
            <a:spLocks noChangeArrowheads="1"/>
          </p:cNvSpPr>
          <p:nvPr/>
        </p:nvSpPr>
        <p:spPr bwMode="auto">
          <a:xfrm>
            <a:off x="1192213" y="5054600"/>
            <a:ext cx="98377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无论是单位还是个人，无论办什么事情，事先都应有个打算和安排。有了工作计划，工作就有了明确的目标和具体的步骤，就可以协调大家的行动，增强工作的主动性，减少盲目性，使工作有条不紊地进行。同时，计划本身又是对工作进度和质量的考核标准，对大家有较强的约束和督促作用。所以计划对工作既有指导作用，又有推动作用，搞好工作计划，是建立正常的工作秩序，提高工作效率的重要手段。</a:t>
            </a:r>
            <a:endParaRPr lang="zh-CN" altLang="en-US"/>
          </a:p>
        </p:txBody>
      </p:sp>
      <p:sp>
        <p:nvSpPr>
          <p:cNvPr id="26641" name="矩形 24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42" name="矩形 25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26643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4" name="文本框 27"/>
          <p:cNvSpPr>
            <a:spLocks noChangeArrowheads="1"/>
          </p:cNvSpPr>
          <p:nvPr/>
        </p:nvSpPr>
        <p:spPr bwMode="auto">
          <a:xfrm>
            <a:off x="355600" y="90488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肆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75" y="-23813"/>
            <a:ext cx="1222057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5363" y="3994150"/>
            <a:ext cx="62452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-131763" y="3994150"/>
            <a:ext cx="62436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6"/>
          <p:cNvSpPr>
            <a:spLocks noChangeArrowheads="1"/>
          </p:cNvSpPr>
          <p:nvPr/>
        </p:nvSpPr>
        <p:spPr bwMode="auto">
          <a:xfrm>
            <a:off x="4313238" y="2005013"/>
            <a:ext cx="3570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rgbClr val="6F2F35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谢谢欣赏</a:t>
            </a:r>
            <a:endParaRPr lang="zh-CN" altLang="en-US"/>
          </a:p>
        </p:txBody>
      </p:sp>
      <p:sp>
        <p:nvSpPr>
          <p:cNvPr id="27654" name="文本框 16"/>
          <p:cNvSpPr>
            <a:spLocks noChangeArrowheads="1"/>
          </p:cNvSpPr>
          <p:nvPr/>
        </p:nvSpPr>
        <p:spPr bwMode="auto">
          <a:xfrm>
            <a:off x="4395788" y="3030538"/>
            <a:ext cx="340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>
                <a:solidFill>
                  <a:srgbClr val="6F2F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WATCHING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25" y="-11113"/>
            <a:ext cx="122142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71600"/>
            <a:ext cx="5807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5"/>
          <p:cNvPicPr>
            <a:picLocks noChangeAspect="1" noChangeArrowheads="1"/>
          </p:cNvPicPr>
          <p:nvPr/>
        </p:nvPicPr>
        <p:blipFill>
          <a:blip r:embed="rId4" cstate="screen"/>
          <a:srcRect l="32367" t="29898" b="42909"/>
          <a:stretch>
            <a:fillRect/>
          </a:stretch>
        </p:blipFill>
        <p:spPr bwMode="auto">
          <a:xfrm>
            <a:off x="4722813" y="3495675"/>
            <a:ext cx="82454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76938" y="1536700"/>
            <a:ext cx="22034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文本框 7"/>
          <p:cNvSpPr>
            <a:spLocks noChangeArrowheads="1"/>
          </p:cNvSpPr>
          <p:nvPr/>
        </p:nvSpPr>
        <p:spPr bwMode="auto">
          <a:xfrm>
            <a:off x="5686425" y="922338"/>
            <a:ext cx="1955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3800">
                <a:solidFill>
                  <a:srgbClr val="6F2F35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壹</a:t>
            </a:r>
          </a:p>
        </p:txBody>
      </p:sp>
      <p:sp>
        <p:nvSpPr>
          <p:cNvPr id="7175" name="矩形 8"/>
          <p:cNvSpPr>
            <a:spLocks noChangeArrowheads="1"/>
          </p:cNvSpPr>
          <p:nvPr/>
        </p:nvSpPr>
        <p:spPr bwMode="auto">
          <a:xfrm>
            <a:off x="7542213" y="2262188"/>
            <a:ext cx="4475162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6" name="矩形 9"/>
          <p:cNvSpPr>
            <a:spLocks noChangeArrowheads="1"/>
          </p:cNvSpPr>
          <p:nvPr/>
        </p:nvSpPr>
        <p:spPr bwMode="auto">
          <a:xfrm>
            <a:off x="7891463" y="230028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pic>
        <p:nvPicPr>
          <p:cNvPr id="7177" name="图片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32463" y="2959100"/>
            <a:ext cx="13906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矩形 11"/>
          <p:cNvSpPr>
            <a:spLocks noChangeArrowheads="1"/>
          </p:cNvSpPr>
          <p:nvPr/>
        </p:nvSpPr>
        <p:spPr bwMode="auto">
          <a:xfrm>
            <a:off x="7477125" y="2857500"/>
            <a:ext cx="4540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en-US" sz="1600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600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117"/>
          <p:cNvSpPr>
            <a:spLocks noChangeArrowheads="1"/>
          </p:cNvSpPr>
          <p:nvPr/>
        </p:nvSpPr>
        <p:spPr bwMode="auto">
          <a:xfrm>
            <a:off x="817563" y="505142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8196" name="矩形 124"/>
          <p:cNvSpPr>
            <a:spLocks noChangeArrowheads="1"/>
          </p:cNvSpPr>
          <p:nvPr/>
        </p:nvSpPr>
        <p:spPr bwMode="auto">
          <a:xfrm>
            <a:off x="817563" y="5430838"/>
            <a:ext cx="10715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8197" name="Freeform 6"/>
          <p:cNvSpPr>
            <a:spLocks noChangeArrowheads="1"/>
          </p:cNvSpPr>
          <p:nvPr/>
        </p:nvSpPr>
        <p:spPr bwMode="auto">
          <a:xfrm>
            <a:off x="2279650" y="1390650"/>
            <a:ext cx="1203325" cy="1050925"/>
          </a:xfrm>
          <a:custGeom>
            <a:avLst/>
            <a:gdLst>
              <a:gd name="T0" fmla="*/ 0 w 714"/>
              <a:gd name="T1" fmla="*/ 617 h 617"/>
              <a:gd name="T2" fmla="*/ 355 w 714"/>
              <a:gd name="T3" fmla="*/ 0 h 617"/>
              <a:gd name="T4" fmla="*/ 714 w 714"/>
              <a:gd name="T5" fmla="*/ 617 h 617"/>
              <a:gd name="T6" fmla="*/ 0 w 714"/>
              <a:gd name="T7" fmla="*/ 617 h 617"/>
              <a:gd name="T8" fmla="*/ 0 w 714"/>
              <a:gd name="T9" fmla="*/ 61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 anchor="ctr" anchorCtr="1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/>
          </a:p>
        </p:txBody>
      </p:sp>
      <p:sp>
        <p:nvSpPr>
          <p:cNvPr id="8198" name="Freeform 7"/>
          <p:cNvSpPr>
            <a:spLocks noChangeArrowheads="1"/>
          </p:cNvSpPr>
          <p:nvPr/>
        </p:nvSpPr>
        <p:spPr bwMode="auto">
          <a:xfrm>
            <a:off x="2949575" y="2608263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9"/>
              <a:gd name="T16" fmla="*/ 0 h 614"/>
              <a:gd name="T17" fmla="*/ 709 w 709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zh-CN">
              <a:solidFill>
                <a:srgbClr val="051F3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99" name="Freeform 8"/>
          <p:cNvSpPr>
            <a:spLocks noChangeArrowheads="1"/>
          </p:cNvSpPr>
          <p:nvPr/>
        </p:nvSpPr>
        <p:spPr bwMode="auto">
          <a:xfrm>
            <a:off x="908050" y="3810000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 anchorCtr="1"/>
          <a:lstStyle/>
          <a:p>
            <a:pPr algn="ctr">
              <a:spcBef>
                <a:spcPts val="1000"/>
              </a:spcBef>
            </a:pPr>
            <a:r>
              <a:rPr 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/>
          </a:p>
        </p:txBody>
      </p:sp>
      <p:sp>
        <p:nvSpPr>
          <p:cNvPr id="8200" name="Freeform 9"/>
          <p:cNvSpPr>
            <a:spLocks noChangeArrowheads="1"/>
          </p:cNvSpPr>
          <p:nvPr/>
        </p:nvSpPr>
        <p:spPr bwMode="auto">
          <a:xfrm>
            <a:off x="1590675" y="2608263"/>
            <a:ext cx="1787525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 anchorCtr="1"/>
          <a:lstStyle/>
          <a:p>
            <a:pPr algn="ctr">
              <a:spcBef>
                <a:spcPts val="1000"/>
              </a:spcBef>
            </a:pPr>
            <a:r>
              <a:rPr 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/>
          </a:p>
        </p:txBody>
      </p:sp>
      <p:sp>
        <p:nvSpPr>
          <p:cNvPr id="8201" name="Freeform 10"/>
          <p:cNvSpPr>
            <a:spLocks noChangeArrowheads="1"/>
          </p:cNvSpPr>
          <p:nvPr/>
        </p:nvSpPr>
        <p:spPr bwMode="auto">
          <a:xfrm>
            <a:off x="2279650" y="3810000"/>
            <a:ext cx="2508250" cy="1039813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9"/>
              <a:gd name="T25" fmla="*/ 0 h 617"/>
              <a:gd name="T26" fmla="*/ 1489 w 1489"/>
              <a:gd name="T27" fmla="*/ 617 h 6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51F3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02" name="文本框 16"/>
          <p:cNvSpPr>
            <a:spLocks noChangeArrowheads="1"/>
          </p:cNvSpPr>
          <p:nvPr/>
        </p:nvSpPr>
        <p:spPr bwMode="auto">
          <a:xfrm>
            <a:off x="3575050" y="1781175"/>
            <a:ext cx="630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8203" name="矩形 17"/>
          <p:cNvSpPr>
            <a:spLocks noChangeArrowheads="1"/>
          </p:cNvSpPr>
          <p:nvPr/>
        </p:nvSpPr>
        <p:spPr bwMode="auto">
          <a:xfrm>
            <a:off x="3524250" y="1423988"/>
            <a:ext cx="197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8204" name="文本框 19"/>
          <p:cNvSpPr>
            <a:spLocks noChangeArrowheads="1"/>
          </p:cNvSpPr>
          <p:nvPr/>
        </p:nvSpPr>
        <p:spPr bwMode="auto">
          <a:xfrm>
            <a:off x="4233863" y="2982913"/>
            <a:ext cx="6362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8205" name="矩形 20"/>
          <p:cNvSpPr>
            <a:spLocks noChangeArrowheads="1"/>
          </p:cNvSpPr>
          <p:nvPr/>
        </p:nvSpPr>
        <p:spPr bwMode="auto">
          <a:xfrm>
            <a:off x="4233863" y="2632075"/>
            <a:ext cx="177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8206" name="文本框 22"/>
          <p:cNvSpPr>
            <a:spLocks noChangeArrowheads="1"/>
          </p:cNvSpPr>
          <p:nvPr/>
        </p:nvSpPr>
        <p:spPr bwMode="auto">
          <a:xfrm>
            <a:off x="4973638" y="4217988"/>
            <a:ext cx="6278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8207" name="矩形 23"/>
          <p:cNvSpPr>
            <a:spLocks noChangeArrowheads="1"/>
          </p:cNvSpPr>
          <p:nvPr/>
        </p:nvSpPr>
        <p:spPr bwMode="auto">
          <a:xfrm>
            <a:off x="4962525" y="3852863"/>
            <a:ext cx="1771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8208" name="直接连接符 21"/>
          <p:cNvSpPr>
            <a:spLocks noChangeShapeType="1"/>
          </p:cNvSpPr>
          <p:nvPr/>
        </p:nvSpPr>
        <p:spPr bwMode="auto">
          <a:xfrm>
            <a:off x="2994025" y="3624263"/>
            <a:ext cx="7602538" cy="1587"/>
          </a:xfrm>
          <a:prstGeom prst="line">
            <a:avLst/>
          </a:prstGeom>
          <a:noFill/>
          <a:ln w="28575" cap="flat" cmpd="sng">
            <a:solidFill>
              <a:srgbClr val="26323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9" name="直接连接符 22"/>
          <p:cNvSpPr>
            <a:spLocks noChangeShapeType="1"/>
          </p:cNvSpPr>
          <p:nvPr/>
        </p:nvSpPr>
        <p:spPr bwMode="auto">
          <a:xfrm>
            <a:off x="2324100" y="2425700"/>
            <a:ext cx="7543800" cy="0"/>
          </a:xfrm>
          <a:prstGeom prst="line">
            <a:avLst/>
          </a:prstGeom>
          <a:noFill/>
          <a:ln w="28575" cap="flat" cmpd="sng">
            <a:solidFill>
              <a:srgbClr val="78909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0" name="矩形 23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1" name="矩形 24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8212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13" name="文本框 26"/>
          <p:cNvSpPr>
            <a:spLocks noChangeArrowheads="1"/>
          </p:cNvSpPr>
          <p:nvPr/>
        </p:nvSpPr>
        <p:spPr bwMode="auto">
          <a:xfrm>
            <a:off x="355600" y="793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壹</a:t>
            </a:r>
          </a:p>
        </p:txBody>
      </p:sp>
      <p:sp>
        <p:nvSpPr>
          <p:cNvPr id="8214" name="直接连接符 29"/>
          <p:cNvSpPr>
            <a:spLocks noChangeShapeType="1"/>
          </p:cNvSpPr>
          <p:nvPr/>
        </p:nvSpPr>
        <p:spPr bwMode="auto">
          <a:xfrm>
            <a:off x="3668713" y="4835525"/>
            <a:ext cx="7600950" cy="1588"/>
          </a:xfrm>
          <a:prstGeom prst="line">
            <a:avLst/>
          </a:prstGeom>
          <a:noFill/>
          <a:ln w="28575" cap="flat" cmpd="sng">
            <a:solidFill>
              <a:srgbClr val="6F2F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椭圆 129"/>
          <p:cNvSpPr>
            <a:spLocks noChangeArrowheads="1"/>
          </p:cNvSpPr>
          <p:nvPr/>
        </p:nvSpPr>
        <p:spPr bwMode="auto">
          <a:xfrm>
            <a:off x="701675" y="2855913"/>
            <a:ext cx="1317625" cy="1317625"/>
          </a:xfrm>
          <a:prstGeom prst="ellipse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</a:p>
        </p:txBody>
      </p:sp>
      <p:sp>
        <p:nvSpPr>
          <p:cNvPr id="9220" name="椭圆 130"/>
          <p:cNvSpPr>
            <a:spLocks noChangeArrowheads="1"/>
          </p:cNvSpPr>
          <p:nvPr/>
        </p:nvSpPr>
        <p:spPr bwMode="auto">
          <a:xfrm>
            <a:off x="4497388" y="1533525"/>
            <a:ext cx="3475037" cy="3473450"/>
          </a:xfrm>
          <a:prstGeom prst="ellipse">
            <a:avLst/>
          </a:prstGeom>
          <a:solidFill>
            <a:srgbClr val="6F2F35"/>
          </a:solidFill>
          <a:ln w="38100" cap="flat" cmpd="sng">
            <a:solidFill>
              <a:srgbClr val="6F2F35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9221" name="组合 1"/>
          <p:cNvGrpSpPr/>
          <p:nvPr/>
        </p:nvGrpSpPr>
        <p:grpSpPr bwMode="auto">
          <a:xfrm>
            <a:off x="2405063" y="3521075"/>
            <a:ext cx="1979612" cy="1968500"/>
            <a:chOff x="0" y="0"/>
            <a:chExt cx="1980485" cy="1968996"/>
          </a:xfrm>
        </p:grpSpPr>
        <p:sp>
          <p:nvSpPr>
            <p:cNvPr id="9222" name="椭圆 132"/>
            <p:cNvSpPr>
              <a:spLocks noChangeArrowheads="1"/>
            </p:cNvSpPr>
            <p:nvPr/>
          </p:nvSpPr>
          <p:spPr bwMode="auto">
            <a:xfrm>
              <a:off x="0" y="31758"/>
              <a:ext cx="1937604" cy="1937238"/>
            </a:xfrm>
            <a:prstGeom prst="ellipse">
              <a:avLst/>
            </a:pr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3" name="椭圆 133"/>
            <p:cNvSpPr>
              <a:spLocks noChangeArrowheads="1"/>
            </p:cNvSpPr>
            <p:nvPr/>
          </p:nvSpPr>
          <p:spPr bwMode="auto">
            <a:xfrm>
              <a:off x="42881" y="0"/>
              <a:ext cx="1937604" cy="1937238"/>
            </a:xfrm>
            <a:prstGeom prst="ellipse">
              <a:avLst/>
            </a:pr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9224" name="椭圆 134"/>
          <p:cNvSpPr>
            <a:spLocks noChangeArrowheads="1"/>
          </p:cNvSpPr>
          <p:nvPr/>
        </p:nvSpPr>
        <p:spPr bwMode="auto">
          <a:xfrm>
            <a:off x="2606675" y="2649538"/>
            <a:ext cx="496888" cy="496887"/>
          </a:xfrm>
          <a:prstGeom prst="ellipse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5" name="椭圆 137"/>
          <p:cNvSpPr>
            <a:spLocks noChangeArrowheads="1"/>
          </p:cNvSpPr>
          <p:nvPr/>
        </p:nvSpPr>
        <p:spPr bwMode="auto">
          <a:xfrm>
            <a:off x="3362325" y="2309813"/>
            <a:ext cx="790575" cy="790575"/>
          </a:xfrm>
          <a:prstGeom prst="ellipse">
            <a:avLst/>
          </a:prstGeom>
          <a:solidFill>
            <a:srgbClr val="B8E4FF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6" name="椭圆 138"/>
          <p:cNvSpPr>
            <a:spLocks noChangeArrowheads="1"/>
          </p:cNvSpPr>
          <p:nvPr/>
        </p:nvSpPr>
        <p:spPr bwMode="auto">
          <a:xfrm>
            <a:off x="7754938" y="1209675"/>
            <a:ext cx="790575" cy="790575"/>
          </a:xfrm>
          <a:prstGeom prst="ellipse">
            <a:avLst/>
          </a:prstGeom>
          <a:solidFill>
            <a:srgbClr val="78909C"/>
          </a:solidFill>
          <a:ln w="12700" cap="flat" cmpd="sng">
            <a:solidFill>
              <a:srgbClr val="B9C4CB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椭圆 140"/>
          <p:cNvSpPr>
            <a:spLocks noChangeArrowheads="1"/>
          </p:cNvSpPr>
          <p:nvPr/>
        </p:nvSpPr>
        <p:spPr bwMode="auto">
          <a:xfrm>
            <a:off x="8215313" y="3578225"/>
            <a:ext cx="268287" cy="2682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8" name="椭圆 141"/>
          <p:cNvSpPr>
            <a:spLocks noChangeArrowheads="1"/>
          </p:cNvSpPr>
          <p:nvPr/>
        </p:nvSpPr>
        <p:spPr bwMode="auto">
          <a:xfrm>
            <a:off x="9863138" y="1595438"/>
            <a:ext cx="1162050" cy="1162050"/>
          </a:xfrm>
          <a:prstGeom prst="ellipse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/>
          </a:p>
        </p:txBody>
      </p:sp>
      <p:sp>
        <p:nvSpPr>
          <p:cNvPr id="9229" name="椭圆 142"/>
          <p:cNvSpPr>
            <a:spLocks noChangeArrowheads="1"/>
          </p:cNvSpPr>
          <p:nvPr/>
        </p:nvSpPr>
        <p:spPr bwMode="auto">
          <a:xfrm>
            <a:off x="4808538" y="4941888"/>
            <a:ext cx="268287" cy="269875"/>
          </a:xfrm>
          <a:prstGeom prst="ellipse">
            <a:avLst/>
          </a:prstGeom>
          <a:solidFill>
            <a:srgbClr val="B9C4CB"/>
          </a:solidFill>
          <a:ln w="12700" cap="flat" cmpd="sng">
            <a:solidFill>
              <a:srgbClr val="B9C4CB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0" name="椭圆 146"/>
          <p:cNvSpPr>
            <a:spLocks noChangeArrowheads="1"/>
          </p:cNvSpPr>
          <p:nvPr/>
        </p:nvSpPr>
        <p:spPr bwMode="auto">
          <a:xfrm>
            <a:off x="4460875" y="1541463"/>
            <a:ext cx="3527425" cy="3527425"/>
          </a:xfrm>
          <a:prstGeom prst="ellipse">
            <a:avLst/>
          </a:prstGeom>
          <a:noFill/>
          <a:ln w="3175" cap="flat" cmpd="sng">
            <a:solidFill>
              <a:srgbClr val="6F2F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椭圆 147"/>
          <p:cNvSpPr>
            <a:spLocks noChangeArrowheads="1"/>
          </p:cNvSpPr>
          <p:nvPr/>
        </p:nvSpPr>
        <p:spPr bwMode="auto">
          <a:xfrm>
            <a:off x="4343400" y="1498600"/>
            <a:ext cx="3724275" cy="3724275"/>
          </a:xfrm>
          <a:prstGeom prst="ellipse">
            <a:avLst/>
          </a:prstGeom>
          <a:noFill/>
          <a:ln w="3175" cap="flat" cmpd="sng">
            <a:solidFill>
              <a:srgbClr val="6F2F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2" name="椭圆 148"/>
          <p:cNvSpPr>
            <a:spLocks noChangeArrowheads="1"/>
          </p:cNvSpPr>
          <p:nvPr/>
        </p:nvSpPr>
        <p:spPr bwMode="auto">
          <a:xfrm>
            <a:off x="4378325" y="1498600"/>
            <a:ext cx="3657600" cy="3657600"/>
          </a:xfrm>
          <a:prstGeom prst="ellipse">
            <a:avLst/>
          </a:prstGeom>
          <a:noFill/>
          <a:ln w="3175" cap="flat" cmpd="sng">
            <a:solidFill>
              <a:srgbClr val="6F2F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3" name="椭圆 149"/>
          <p:cNvSpPr>
            <a:spLocks noChangeArrowheads="1"/>
          </p:cNvSpPr>
          <p:nvPr/>
        </p:nvSpPr>
        <p:spPr bwMode="auto">
          <a:xfrm>
            <a:off x="4310063" y="3079750"/>
            <a:ext cx="134937" cy="134938"/>
          </a:xfrm>
          <a:prstGeom prst="ellipse">
            <a:avLst/>
          </a:prstGeom>
          <a:solidFill>
            <a:srgbClr val="78909C"/>
          </a:solidFill>
          <a:ln w="12700" cap="flat" cmpd="sng">
            <a:solidFill>
              <a:srgbClr val="78909C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4" name="椭圆 150"/>
          <p:cNvSpPr>
            <a:spLocks noChangeArrowheads="1"/>
          </p:cNvSpPr>
          <p:nvPr/>
        </p:nvSpPr>
        <p:spPr bwMode="auto">
          <a:xfrm>
            <a:off x="8847138" y="3076575"/>
            <a:ext cx="133350" cy="133350"/>
          </a:xfrm>
          <a:prstGeom prst="ellipse">
            <a:avLst/>
          </a:prstGeom>
          <a:solidFill>
            <a:srgbClr val="6F2F35"/>
          </a:solidFill>
          <a:ln w="12700" cap="flat" cmpd="sng">
            <a:solidFill>
              <a:srgbClr val="6F2F35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9235" name="组合 2"/>
          <p:cNvGrpSpPr/>
          <p:nvPr/>
        </p:nvGrpSpPr>
        <p:grpSpPr bwMode="auto">
          <a:xfrm>
            <a:off x="9086850" y="3130550"/>
            <a:ext cx="596900" cy="598488"/>
            <a:chOff x="0" y="0"/>
            <a:chExt cx="597362" cy="599659"/>
          </a:xfrm>
        </p:grpSpPr>
        <p:sp>
          <p:nvSpPr>
            <p:cNvPr id="9236" name="椭圆 154"/>
            <p:cNvSpPr>
              <a:spLocks noChangeArrowheads="1"/>
            </p:cNvSpPr>
            <p:nvPr/>
          </p:nvSpPr>
          <p:spPr bwMode="auto">
            <a:xfrm>
              <a:off x="22242" y="22268"/>
              <a:ext cx="563999" cy="563075"/>
            </a:xfrm>
            <a:prstGeom prst="ellipse">
              <a:avLst/>
            </a:prstGeom>
            <a:solidFill>
              <a:srgbClr val="B9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37" name="椭圆 155"/>
            <p:cNvSpPr>
              <a:spLocks noChangeArrowheads="1"/>
            </p:cNvSpPr>
            <p:nvPr/>
          </p:nvSpPr>
          <p:spPr bwMode="auto">
            <a:xfrm>
              <a:off x="0" y="0"/>
              <a:ext cx="597362" cy="599659"/>
            </a:xfrm>
            <a:prstGeom prst="ellipse">
              <a:avLst/>
            </a:prstGeom>
            <a:solidFill>
              <a:srgbClr val="B9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38" name="椭圆 156"/>
          <p:cNvSpPr>
            <a:spLocks noChangeArrowheads="1"/>
          </p:cNvSpPr>
          <p:nvPr/>
        </p:nvSpPr>
        <p:spPr bwMode="auto">
          <a:xfrm>
            <a:off x="8753475" y="4021138"/>
            <a:ext cx="1209675" cy="1211262"/>
          </a:xfrm>
          <a:prstGeom prst="ellipse">
            <a:avLst/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/>
          </a:p>
        </p:txBody>
      </p:sp>
      <p:sp>
        <p:nvSpPr>
          <p:cNvPr id="9239" name="椭圆 157"/>
          <p:cNvSpPr>
            <a:spLocks noChangeArrowheads="1"/>
          </p:cNvSpPr>
          <p:nvPr/>
        </p:nvSpPr>
        <p:spPr bwMode="auto">
          <a:xfrm>
            <a:off x="7070725" y="5311775"/>
            <a:ext cx="498475" cy="496888"/>
          </a:xfrm>
          <a:prstGeom prst="ellipse">
            <a:avLst/>
          </a:prstGeom>
          <a:solidFill>
            <a:srgbClr val="B9C4CB">
              <a:alpha val="73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40" name="椭圆 145"/>
          <p:cNvSpPr>
            <a:spLocks noChangeArrowheads="1"/>
          </p:cNvSpPr>
          <p:nvPr/>
        </p:nvSpPr>
        <p:spPr bwMode="auto">
          <a:xfrm>
            <a:off x="7461250" y="4654550"/>
            <a:ext cx="136525" cy="133350"/>
          </a:xfrm>
          <a:prstGeom prst="ellipse">
            <a:avLst/>
          </a:prstGeom>
          <a:solidFill>
            <a:srgbClr val="B9C4CB"/>
          </a:solidFill>
          <a:ln w="12700" cap="flat" cmpd="sng">
            <a:solidFill>
              <a:srgbClr val="B9C4CB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41" name="矩形 32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42" name="矩形 33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9243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44" name="文本框 35"/>
          <p:cNvSpPr>
            <a:spLocks noChangeArrowheads="1"/>
          </p:cNvSpPr>
          <p:nvPr/>
        </p:nvSpPr>
        <p:spPr bwMode="auto">
          <a:xfrm>
            <a:off x="355600" y="793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组合 4"/>
          <p:cNvGrpSpPr/>
          <p:nvPr/>
        </p:nvGrpSpPr>
        <p:grpSpPr bwMode="auto">
          <a:xfrm>
            <a:off x="1028700" y="1630363"/>
            <a:ext cx="2282825" cy="1970087"/>
            <a:chOff x="0" y="0"/>
            <a:chExt cx="2283968" cy="1969178"/>
          </a:xfrm>
        </p:grpSpPr>
        <p:sp>
          <p:nvSpPr>
            <p:cNvPr id="10246" name="六边形 132"/>
            <p:cNvSpPr>
              <a:spLocks noChangeArrowheads="1"/>
            </p:cNvSpPr>
            <p:nvPr/>
          </p:nvSpPr>
          <p:spPr bwMode="auto">
            <a:xfrm>
              <a:off x="0" y="0"/>
              <a:ext cx="2283968" cy="1969178"/>
            </a:xfrm>
            <a:prstGeom prst="hexagon">
              <a:avLst>
                <a:gd name="adj" fmla="val 24996"/>
                <a:gd name="vf" fmla="val 115470"/>
              </a:avLst>
            </a:pr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7" name="KSO_Shape"/>
            <p:cNvSpPr>
              <a:spLocks noChangeArrowheads="1"/>
            </p:cNvSpPr>
            <p:nvPr/>
          </p:nvSpPr>
          <p:spPr bwMode="auto">
            <a:xfrm>
              <a:off x="681379" y="172957"/>
              <a:ext cx="906916" cy="1010771"/>
            </a:xfrm>
            <a:custGeom>
              <a:avLst/>
              <a:gdLst>
                <a:gd name="T0" fmla="*/ 527033 w 2960688"/>
                <a:gd name="T1" fmla="*/ 1877159 h 3298826"/>
                <a:gd name="T2" fmla="*/ 409443 w 2960688"/>
                <a:gd name="T3" fmla="*/ 2000501 h 3298826"/>
                <a:gd name="T4" fmla="*/ 411355 w 2960688"/>
                <a:gd name="T5" fmla="*/ 2233197 h 3298826"/>
                <a:gd name="T6" fmla="*/ 351125 w 2960688"/>
                <a:gd name="T7" fmla="*/ 2312034 h 3298826"/>
                <a:gd name="T8" fmla="*/ 273369 w 2960688"/>
                <a:gd name="T9" fmla="*/ 2124161 h 3298826"/>
                <a:gd name="T10" fmla="*/ 346027 w 2960688"/>
                <a:gd name="T11" fmla="*/ 1891464 h 3298826"/>
                <a:gd name="T12" fmla="*/ 896304 w 2960688"/>
                <a:gd name="T13" fmla="*/ 1785321 h 3298826"/>
                <a:gd name="T14" fmla="*/ 1068706 w 2960688"/>
                <a:gd name="T15" fmla="*/ 2016555 h 3298826"/>
                <a:gd name="T16" fmla="*/ 1068071 w 2960688"/>
                <a:gd name="T17" fmla="*/ 2228732 h 3298826"/>
                <a:gd name="T18" fmla="*/ 959169 w 2960688"/>
                <a:gd name="T19" fmla="*/ 2409781 h 3298826"/>
                <a:gd name="T20" fmla="*/ 713741 w 2960688"/>
                <a:gd name="T21" fmla="*/ 2518728 h 3298826"/>
                <a:gd name="T22" fmla="*/ 693421 w 2960688"/>
                <a:gd name="T23" fmla="*/ 1957476 h 3298826"/>
                <a:gd name="T24" fmla="*/ 640080 w 2960688"/>
                <a:gd name="T25" fmla="*/ 1634173 h 3298826"/>
                <a:gd name="T26" fmla="*/ 392430 w 2960688"/>
                <a:gd name="T27" fmla="*/ 1729423 h 3298826"/>
                <a:gd name="T28" fmla="*/ 232092 w 2960688"/>
                <a:gd name="T29" fmla="*/ 1935163 h 3298826"/>
                <a:gd name="T30" fmla="*/ 200025 w 2960688"/>
                <a:gd name="T31" fmla="*/ 2188846 h 3298826"/>
                <a:gd name="T32" fmla="*/ 307658 w 2960688"/>
                <a:gd name="T33" fmla="*/ 2432368 h 3298826"/>
                <a:gd name="T34" fmla="*/ 520065 w 2960688"/>
                <a:gd name="T35" fmla="*/ 2581276 h 3298826"/>
                <a:gd name="T36" fmla="*/ 775335 w 2960688"/>
                <a:gd name="T37" fmla="*/ 2601279 h 3298826"/>
                <a:gd name="T38" fmla="*/ 1014095 w 2960688"/>
                <a:gd name="T39" fmla="*/ 2481581 h 3298826"/>
                <a:gd name="T40" fmla="*/ 1151890 w 2960688"/>
                <a:gd name="T41" fmla="*/ 2263141 h 3298826"/>
                <a:gd name="T42" fmla="*/ 1159510 w 2960688"/>
                <a:gd name="T43" fmla="*/ 2006283 h 3298826"/>
                <a:gd name="T44" fmla="*/ 1027748 w 2960688"/>
                <a:gd name="T45" fmla="*/ 1773556 h 3298826"/>
                <a:gd name="T46" fmla="*/ 803275 w 2960688"/>
                <a:gd name="T47" fmla="*/ 1647190 h 3298826"/>
                <a:gd name="T48" fmla="*/ 1574800 w 2960688"/>
                <a:gd name="T49" fmla="*/ 2092842 h 3298826"/>
                <a:gd name="T50" fmla="*/ 2153920 w 2960688"/>
                <a:gd name="T51" fmla="*/ 1496357 h 3298826"/>
                <a:gd name="T52" fmla="*/ 2773363 w 2960688"/>
                <a:gd name="T53" fmla="*/ 1705761 h 3298826"/>
                <a:gd name="T54" fmla="*/ 2930208 w 2960688"/>
                <a:gd name="T55" fmla="*/ 2034463 h 3298826"/>
                <a:gd name="T56" fmla="*/ 2534285 w 2960688"/>
                <a:gd name="T57" fmla="*/ 2333022 h 3298826"/>
                <a:gd name="T58" fmla="*/ 2062798 w 2960688"/>
                <a:gd name="T59" fmla="*/ 2832102 h 3298826"/>
                <a:gd name="T60" fmla="*/ 1393825 w 2960688"/>
                <a:gd name="T61" fmla="*/ 2435503 h 3298826"/>
                <a:gd name="T62" fmla="*/ 1449705 w 2960688"/>
                <a:gd name="T63" fmla="*/ 1990995 h 3298826"/>
                <a:gd name="T64" fmla="*/ 1293813 w 2960688"/>
                <a:gd name="T65" fmla="*/ 1642623 h 3298826"/>
                <a:gd name="T66" fmla="*/ 818833 w 2960688"/>
                <a:gd name="T67" fmla="*/ 1450340 h 3298826"/>
                <a:gd name="T68" fmla="*/ 1141095 w 2960688"/>
                <a:gd name="T69" fmla="*/ 1611630 h 3298826"/>
                <a:gd name="T70" fmla="*/ 1340803 w 2960688"/>
                <a:gd name="T71" fmla="*/ 1927861 h 3298826"/>
                <a:gd name="T72" fmla="*/ 1348423 w 2960688"/>
                <a:gd name="T73" fmla="*/ 2284731 h 3298826"/>
                <a:gd name="T74" fmla="*/ 1223010 w 2960688"/>
                <a:gd name="T75" fmla="*/ 2541906 h 3298826"/>
                <a:gd name="T76" fmla="*/ 1473200 w 2960688"/>
                <a:gd name="T77" fmla="*/ 3188336 h 3298826"/>
                <a:gd name="T78" fmla="*/ 1409700 w 2960688"/>
                <a:gd name="T79" fmla="*/ 3287079 h 3298826"/>
                <a:gd name="T80" fmla="*/ 1293813 w 2960688"/>
                <a:gd name="T81" fmla="*/ 3278189 h 3298826"/>
                <a:gd name="T82" fmla="*/ 780415 w 2960688"/>
                <a:gd name="T83" fmla="*/ 2798129 h 3298826"/>
                <a:gd name="T84" fmla="*/ 485775 w 2960688"/>
                <a:gd name="T85" fmla="*/ 2775904 h 3298826"/>
                <a:gd name="T86" fmla="*/ 179387 w 2960688"/>
                <a:gd name="T87" fmla="*/ 2582863 h 3298826"/>
                <a:gd name="T88" fmla="*/ 11747 w 2960688"/>
                <a:gd name="T89" fmla="*/ 2248853 h 3298826"/>
                <a:gd name="T90" fmla="*/ 39687 w 2960688"/>
                <a:gd name="T91" fmla="*/ 1891666 h 3298826"/>
                <a:gd name="T92" fmla="*/ 248285 w 2960688"/>
                <a:gd name="T93" fmla="*/ 1593533 h 3298826"/>
                <a:gd name="T94" fmla="*/ 589598 w 2960688"/>
                <a:gd name="T95" fmla="*/ 1443356 h 3298826"/>
                <a:gd name="T96" fmla="*/ 2009571 w 2960688"/>
                <a:gd name="T97" fmla="*/ 44471 h 3298826"/>
                <a:gd name="T98" fmla="*/ 2211293 w 2960688"/>
                <a:gd name="T99" fmla="*/ 227752 h 3298826"/>
                <a:gd name="T100" fmla="*/ 2308501 w 2960688"/>
                <a:gd name="T101" fmla="*/ 511410 h 3298826"/>
                <a:gd name="T102" fmla="*/ 2385695 w 2960688"/>
                <a:gd name="T103" fmla="*/ 681985 h 3298826"/>
                <a:gd name="T104" fmla="*/ 2326608 w 2960688"/>
                <a:gd name="T105" fmla="*/ 854149 h 3298826"/>
                <a:gd name="T106" fmla="*/ 2142358 w 2960688"/>
                <a:gd name="T107" fmla="*/ 1198477 h 3298826"/>
                <a:gd name="T108" fmla="*/ 1940000 w 2960688"/>
                <a:gd name="T109" fmla="*/ 1360477 h 3298826"/>
                <a:gd name="T110" fmla="*/ 1698569 w 2960688"/>
                <a:gd name="T111" fmla="*/ 1367782 h 3298826"/>
                <a:gd name="T112" fmla="*/ 1505106 w 2960688"/>
                <a:gd name="T113" fmla="*/ 1235642 h 3298826"/>
                <a:gd name="T114" fmla="*/ 1298619 w 2960688"/>
                <a:gd name="T115" fmla="*/ 873208 h 3298826"/>
                <a:gd name="T116" fmla="*/ 1219200 w 2960688"/>
                <a:gd name="T117" fmla="*/ 700409 h 3298826"/>
                <a:gd name="T118" fmla="*/ 1306560 w 2960688"/>
                <a:gd name="T119" fmla="*/ 536504 h 3298826"/>
                <a:gd name="T120" fmla="*/ 1394873 w 2960688"/>
                <a:gd name="T121" fmla="*/ 248081 h 3298826"/>
                <a:gd name="T122" fmla="*/ 1587383 w 2960688"/>
                <a:gd name="T123" fmla="*/ 54953 h 3298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60688"/>
                <a:gd name="T187" fmla="*/ 0 h 3298826"/>
                <a:gd name="T188" fmla="*/ 2960688 w 2960688"/>
                <a:gd name="T189" fmla="*/ 3298826 h 3298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60688" h="3298826">
                  <a:moveTo>
                    <a:pt x="472859" y="1797050"/>
                  </a:moveTo>
                  <a:lnTo>
                    <a:pt x="478276" y="1797050"/>
                  </a:lnTo>
                  <a:lnTo>
                    <a:pt x="483375" y="1797686"/>
                  </a:lnTo>
                  <a:lnTo>
                    <a:pt x="488792" y="1798640"/>
                  </a:lnTo>
                  <a:lnTo>
                    <a:pt x="493891" y="1800229"/>
                  </a:lnTo>
                  <a:lnTo>
                    <a:pt x="499309" y="1802454"/>
                  </a:lnTo>
                  <a:lnTo>
                    <a:pt x="503770" y="1804679"/>
                  </a:lnTo>
                  <a:lnTo>
                    <a:pt x="508550" y="1807858"/>
                  </a:lnTo>
                  <a:lnTo>
                    <a:pt x="512693" y="1811355"/>
                  </a:lnTo>
                  <a:lnTo>
                    <a:pt x="516836" y="1815170"/>
                  </a:lnTo>
                  <a:lnTo>
                    <a:pt x="520341" y="1819302"/>
                  </a:lnTo>
                  <a:lnTo>
                    <a:pt x="523846" y="1824071"/>
                  </a:lnTo>
                  <a:lnTo>
                    <a:pt x="526396" y="1829157"/>
                  </a:lnTo>
                  <a:lnTo>
                    <a:pt x="528945" y="1834561"/>
                  </a:lnTo>
                  <a:lnTo>
                    <a:pt x="530220" y="1839648"/>
                  </a:lnTo>
                  <a:lnTo>
                    <a:pt x="531495" y="1845370"/>
                  </a:lnTo>
                  <a:lnTo>
                    <a:pt x="531813" y="1850774"/>
                  </a:lnTo>
                  <a:lnTo>
                    <a:pt x="531813" y="1855860"/>
                  </a:lnTo>
                  <a:lnTo>
                    <a:pt x="531495" y="1861264"/>
                  </a:lnTo>
                  <a:lnTo>
                    <a:pt x="530220" y="1866668"/>
                  </a:lnTo>
                  <a:lnTo>
                    <a:pt x="528945" y="1871755"/>
                  </a:lnTo>
                  <a:lnTo>
                    <a:pt x="527033" y="1877159"/>
                  </a:lnTo>
                  <a:lnTo>
                    <a:pt x="524165" y="1881609"/>
                  </a:lnTo>
                  <a:lnTo>
                    <a:pt x="520978" y="1886378"/>
                  </a:lnTo>
                  <a:lnTo>
                    <a:pt x="517792" y="1890510"/>
                  </a:lnTo>
                  <a:lnTo>
                    <a:pt x="513968" y="1894643"/>
                  </a:lnTo>
                  <a:lnTo>
                    <a:pt x="509506" y="1898140"/>
                  </a:lnTo>
                  <a:lnTo>
                    <a:pt x="504726" y="1901636"/>
                  </a:lnTo>
                  <a:lnTo>
                    <a:pt x="495803" y="1907358"/>
                  </a:lnTo>
                  <a:lnTo>
                    <a:pt x="486880" y="1913080"/>
                  </a:lnTo>
                  <a:lnTo>
                    <a:pt x="478913" y="1918803"/>
                  </a:lnTo>
                  <a:lnTo>
                    <a:pt x="471265" y="1924842"/>
                  </a:lnTo>
                  <a:lnTo>
                    <a:pt x="463936" y="1931200"/>
                  </a:lnTo>
                  <a:lnTo>
                    <a:pt x="457244" y="1937240"/>
                  </a:lnTo>
                  <a:lnTo>
                    <a:pt x="450870" y="1943280"/>
                  </a:lnTo>
                  <a:lnTo>
                    <a:pt x="444815" y="1949320"/>
                  </a:lnTo>
                  <a:lnTo>
                    <a:pt x="439398" y="1955678"/>
                  </a:lnTo>
                  <a:lnTo>
                    <a:pt x="433980" y="1962036"/>
                  </a:lnTo>
                  <a:lnTo>
                    <a:pt x="429519" y="1968076"/>
                  </a:lnTo>
                  <a:lnTo>
                    <a:pt x="424739" y="1974751"/>
                  </a:lnTo>
                  <a:lnTo>
                    <a:pt x="420596" y="1980791"/>
                  </a:lnTo>
                  <a:lnTo>
                    <a:pt x="416453" y="1987467"/>
                  </a:lnTo>
                  <a:lnTo>
                    <a:pt x="412948" y="1993825"/>
                  </a:lnTo>
                  <a:lnTo>
                    <a:pt x="409443" y="2000501"/>
                  </a:lnTo>
                  <a:lnTo>
                    <a:pt x="406256" y="2006858"/>
                  </a:lnTo>
                  <a:lnTo>
                    <a:pt x="403388" y="2013534"/>
                  </a:lnTo>
                  <a:lnTo>
                    <a:pt x="400838" y="2019892"/>
                  </a:lnTo>
                  <a:lnTo>
                    <a:pt x="398608" y="2026886"/>
                  </a:lnTo>
                  <a:lnTo>
                    <a:pt x="394465" y="2039919"/>
                  </a:lnTo>
                  <a:lnTo>
                    <a:pt x="391278" y="2053271"/>
                  </a:lnTo>
                  <a:lnTo>
                    <a:pt x="388729" y="2066622"/>
                  </a:lnTo>
                  <a:lnTo>
                    <a:pt x="387135" y="2079974"/>
                  </a:lnTo>
                  <a:lnTo>
                    <a:pt x="386498" y="2093007"/>
                  </a:lnTo>
                  <a:lnTo>
                    <a:pt x="385861" y="2106041"/>
                  </a:lnTo>
                  <a:lnTo>
                    <a:pt x="385861" y="2118439"/>
                  </a:lnTo>
                  <a:lnTo>
                    <a:pt x="386817" y="2130518"/>
                  </a:lnTo>
                  <a:lnTo>
                    <a:pt x="387773" y="2141962"/>
                  </a:lnTo>
                  <a:lnTo>
                    <a:pt x="389366" y="2153724"/>
                  </a:lnTo>
                  <a:lnTo>
                    <a:pt x="391278" y="2164215"/>
                  </a:lnTo>
                  <a:lnTo>
                    <a:pt x="393190" y="2174705"/>
                  </a:lnTo>
                  <a:lnTo>
                    <a:pt x="395421" y="2184242"/>
                  </a:lnTo>
                  <a:lnTo>
                    <a:pt x="397970" y="2193461"/>
                  </a:lnTo>
                  <a:lnTo>
                    <a:pt x="402432" y="2209038"/>
                  </a:lnTo>
                  <a:lnTo>
                    <a:pt x="406574" y="2221435"/>
                  </a:lnTo>
                  <a:lnTo>
                    <a:pt x="409761" y="2229383"/>
                  </a:lnTo>
                  <a:lnTo>
                    <a:pt x="411355" y="2233197"/>
                  </a:lnTo>
                  <a:lnTo>
                    <a:pt x="413585" y="2238602"/>
                  </a:lnTo>
                  <a:lnTo>
                    <a:pt x="415179" y="2244006"/>
                  </a:lnTo>
                  <a:lnTo>
                    <a:pt x="416453" y="2249728"/>
                  </a:lnTo>
                  <a:lnTo>
                    <a:pt x="416772" y="2255132"/>
                  </a:lnTo>
                  <a:lnTo>
                    <a:pt x="416772" y="2260536"/>
                  </a:lnTo>
                  <a:lnTo>
                    <a:pt x="415816" y="2265940"/>
                  </a:lnTo>
                  <a:lnTo>
                    <a:pt x="414860" y="2271026"/>
                  </a:lnTo>
                  <a:lnTo>
                    <a:pt x="413267" y="2276113"/>
                  </a:lnTo>
                  <a:lnTo>
                    <a:pt x="411036" y="2281199"/>
                  </a:lnTo>
                  <a:lnTo>
                    <a:pt x="408168" y="2285967"/>
                  </a:lnTo>
                  <a:lnTo>
                    <a:pt x="405300" y="2290736"/>
                  </a:lnTo>
                  <a:lnTo>
                    <a:pt x="401794" y="2294868"/>
                  </a:lnTo>
                  <a:lnTo>
                    <a:pt x="397970" y="2298683"/>
                  </a:lnTo>
                  <a:lnTo>
                    <a:pt x="393509" y="2302180"/>
                  </a:lnTo>
                  <a:lnTo>
                    <a:pt x="389047" y="2305359"/>
                  </a:lnTo>
                  <a:lnTo>
                    <a:pt x="383630" y="2307902"/>
                  </a:lnTo>
                  <a:lnTo>
                    <a:pt x="378213" y="2309809"/>
                  </a:lnTo>
                  <a:lnTo>
                    <a:pt x="372795" y="2311717"/>
                  </a:lnTo>
                  <a:lnTo>
                    <a:pt x="367696" y="2312670"/>
                  </a:lnTo>
                  <a:lnTo>
                    <a:pt x="361642" y="2312988"/>
                  </a:lnTo>
                  <a:lnTo>
                    <a:pt x="356543" y="2312988"/>
                  </a:lnTo>
                  <a:lnTo>
                    <a:pt x="351125" y="2312034"/>
                  </a:lnTo>
                  <a:lnTo>
                    <a:pt x="345708" y="2311081"/>
                  </a:lnTo>
                  <a:lnTo>
                    <a:pt x="340609" y="2309491"/>
                  </a:lnTo>
                  <a:lnTo>
                    <a:pt x="335829" y="2307584"/>
                  </a:lnTo>
                  <a:lnTo>
                    <a:pt x="330730" y="2304723"/>
                  </a:lnTo>
                  <a:lnTo>
                    <a:pt x="326587" y="2301862"/>
                  </a:lnTo>
                  <a:lnTo>
                    <a:pt x="322126" y="2298365"/>
                  </a:lnTo>
                  <a:lnTo>
                    <a:pt x="318302" y="2294550"/>
                  </a:lnTo>
                  <a:lnTo>
                    <a:pt x="314478" y="2289782"/>
                  </a:lnTo>
                  <a:lnTo>
                    <a:pt x="311610" y="2285332"/>
                  </a:lnTo>
                  <a:lnTo>
                    <a:pt x="308742" y="2280245"/>
                  </a:lnTo>
                  <a:lnTo>
                    <a:pt x="306830" y="2275795"/>
                  </a:lnTo>
                  <a:lnTo>
                    <a:pt x="302687" y="2264987"/>
                  </a:lnTo>
                  <a:lnTo>
                    <a:pt x="296951" y="2249092"/>
                  </a:lnTo>
                  <a:lnTo>
                    <a:pt x="293764" y="2239237"/>
                  </a:lnTo>
                  <a:lnTo>
                    <a:pt x="290259" y="2228111"/>
                  </a:lnTo>
                  <a:lnTo>
                    <a:pt x="287391" y="2216349"/>
                  </a:lnTo>
                  <a:lnTo>
                    <a:pt x="284204" y="2202998"/>
                  </a:lnTo>
                  <a:lnTo>
                    <a:pt x="281017" y="2189328"/>
                  </a:lnTo>
                  <a:lnTo>
                    <a:pt x="278468" y="2173752"/>
                  </a:lnTo>
                  <a:lnTo>
                    <a:pt x="276556" y="2158175"/>
                  </a:lnTo>
                  <a:lnTo>
                    <a:pt x="274644" y="2141645"/>
                  </a:lnTo>
                  <a:lnTo>
                    <a:pt x="273369" y="2124161"/>
                  </a:lnTo>
                  <a:lnTo>
                    <a:pt x="273050" y="2106041"/>
                  </a:lnTo>
                  <a:lnTo>
                    <a:pt x="273369" y="2088239"/>
                  </a:lnTo>
                  <a:lnTo>
                    <a:pt x="274325" y="2078384"/>
                  </a:lnTo>
                  <a:lnTo>
                    <a:pt x="274962" y="2069483"/>
                  </a:lnTo>
                  <a:lnTo>
                    <a:pt x="275918" y="2059629"/>
                  </a:lnTo>
                  <a:lnTo>
                    <a:pt x="277193" y="2049774"/>
                  </a:lnTo>
                  <a:lnTo>
                    <a:pt x="278786" y="2040237"/>
                  </a:lnTo>
                  <a:lnTo>
                    <a:pt x="280698" y="2030382"/>
                  </a:lnTo>
                  <a:lnTo>
                    <a:pt x="282929" y="2020846"/>
                  </a:lnTo>
                  <a:lnTo>
                    <a:pt x="285479" y="2010673"/>
                  </a:lnTo>
                  <a:lnTo>
                    <a:pt x="288347" y="2000819"/>
                  </a:lnTo>
                  <a:lnTo>
                    <a:pt x="291533" y="1990328"/>
                  </a:lnTo>
                  <a:lnTo>
                    <a:pt x="295039" y="1980473"/>
                  </a:lnTo>
                  <a:lnTo>
                    <a:pt x="299181" y="1970619"/>
                  </a:lnTo>
                  <a:lnTo>
                    <a:pt x="303324" y="1960446"/>
                  </a:lnTo>
                  <a:lnTo>
                    <a:pt x="308423" y="1950274"/>
                  </a:lnTo>
                  <a:lnTo>
                    <a:pt x="313522" y="1940419"/>
                  </a:lnTo>
                  <a:lnTo>
                    <a:pt x="319258" y="1930247"/>
                  </a:lnTo>
                  <a:lnTo>
                    <a:pt x="325313" y="1920710"/>
                  </a:lnTo>
                  <a:lnTo>
                    <a:pt x="331368" y="1910855"/>
                  </a:lnTo>
                  <a:lnTo>
                    <a:pt x="338697" y="1901318"/>
                  </a:lnTo>
                  <a:lnTo>
                    <a:pt x="346027" y="1891464"/>
                  </a:lnTo>
                  <a:lnTo>
                    <a:pt x="353675" y="1881927"/>
                  </a:lnTo>
                  <a:lnTo>
                    <a:pt x="362279" y="1872708"/>
                  </a:lnTo>
                  <a:lnTo>
                    <a:pt x="370883" y="1863807"/>
                  </a:lnTo>
                  <a:lnTo>
                    <a:pt x="380125" y="1854906"/>
                  </a:lnTo>
                  <a:lnTo>
                    <a:pt x="389685" y="1846005"/>
                  </a:lnTo>
                  <a:lnTo>
                    <a:pt x="400201" y="1837740"/>
                  </a:lnTo>
                  <a:lnTo>
                    <a:pt x="411036" y="1829157"/>
                  </a:lnTo>
                  <a:lnTo>
                    <a:pt x="422190" y="1820892"/>
                  </a:lnTo>
                  <a:lnTo>
                    <a:pt x="433980" y="1813263"/>
                  </a:lnTo>
                  <a:lnTo>
                    <a:pt x="446409" y="1805315"/>
                  </a:lnTo>
                  <a:lnTo>
                    <a:pt x="451189" y="1802772"/>
                  </a:lnTo>
                  <a:lnTo>
                    <a:pt x="456606" y="1800547"/>
                  </a:lnTo>
                  <a:lnTo>
                    <a:pt x="461705" y="1798957"/>
                  </a:lnTo>
                  <a:lnTo>
                    <a:pt x="467441" y="1797686"/>
                  </a:lnTo>
                  <a:lnTo>
                    <a:pt x="472859" y="1797050"/>
                  </a:lnTo>
                  <a:close/>
                  <a:moveTo>
                    <a:pt x="799783" y="1741488"/>
                  </a:moveTo>
                  <a:lnTo>
                    <a:pt x="816611" y="1747205"/>
                  </a:lnTo>
                  <a:lnTo>
                    <a:pt x="833438" y="1753558"/>
                  </a:lnTo>
                  <a:lnTo>
                    <a:pt x="849631" y="1760228"/>
                  </a:lnTo>
                  <a:lnTo>
                    <a:pt x="865506" y="1767851"/>
                  </a:lnTo>
                  <a:lnTo>
                    <a:pt x="881064" y="1776427"/>
                  </a:lnTo>
                  <a:lnTo>
                    <a:pt x="896304" y="1785321"/>
                  </a:lnTo>
                  <a:lnTo>
                    <a:pt x="910909" y="1795167"/>
                  </a:lnTo>
                  <a:lnTo>
                    <a:pt x="925514" y="1805332"/>
                  </a:lnTo>
                  <a:lnTo>
                    <a:pt x="939166" y="1816131"/>
                  </a:lnTo>
                  <a:lnTo>
                    <a:pt x="952819" y="1827566"/>
                  </a:lnTo>
                  <a:lnTo>
                    <a:pt x="965201" y="1839953"/>
                  </a:lnTo>
                  <a:lnTo>
                    <a:pt x="977584" y="1852976"/>
                  </a:lnTo>
                  <a:lnTo>
                    <a:pt x="989331" y="1866317"/>
                  </a:lnTo>
                  <a:lnTo>
                    <a:pt x="1000444" y="1879975"/>
                  </a:lnTo>
                  <a:lnTo>
                    <a:pt x="1011239" y="1894586"/>
                  </a:lnTo>
                  <a:lnTo>
                    <a:pt x="1021081" y="1909514"/>
                  </a:lnTo>
                  <a:lnTo>
                    <a:pt x="1026479" y="1918090"/>
                  </a:lnTo>
                  <a:lnTo>
                    <a:pt x="1031559" y="1926666"/>
                  </a:lnTo>
                  <a:lnTo>
                    <a:pt x="1036004" y="1935242"/>
                  </a:lnTo>
                  <a:lnTo>
                    <a:pt x="1040766" y="1944136"/>
                  </a:lnTo>
                  <a:lnTo>
                    <a:pt x="1044894" y="1952712"/>
                  </a:lnTo>
                  <a:lnTo>
                    <a:pt x="1049021" y="1961605"/>
                  </a:lnTo>
                  <a:lnTo>
                    <a:pt x="1052831" y="1970817"/>
                  </a:lnTo>
                  <a:lnTo>
                    <a:pt x="1056324" y="1979710"/>
                  </a:lnTo>
                  <a:lnTo>
                    <a:pt x="1059816" y="1988922"/>
                  </a:lnTo>
                  <a:lnTo>
                    <a:pt x="1062991" y="1997815"/>
                  </a:lnTo>
                  <a:lnTo>
                    <a:pt x="1065849" y="2007026"/>
                  </a:lnTo>
                  <a:lnTo>
                    <a:pt x="1068706" y="2016555"/>
                  </a:lnTo>
                  <a:lnTo>
                    <a:pt x="1070929" y="2025767"/>
                  </a:lnTo>
                  <a:lnTo>
                    <a:pt x="1073151" y="2035295"/>
                  </a:lnTo>
                  <a:lnTo>
                    <a:pt x="1075056" y="2044507"/>
                  </a:lnTo>
                  <a:lnTo>
                    <a:pt x="1076961" y="2054353"/>
                  </a:lnTo>
                  <a:lnTo>
                    <a:pt x="1078549" y="2063882"/>
                  </a:lnTo>
                  <a:lnTo>
                    <a:pt x="1079819" y="2073411"/>
                  </a:lnTo>
                  <a:lnTo>
                    <a:pt x="1080771" y="2082940"/>
                  </a:lnTo>
                  <a:lnTo>
                    <a:pt x="1081724" y="2092786"/>
                  </a:lnTo>
                  <a:lnTo>
                    <a:pt x="1082359" y="2102315"/>
                  </a:lnTo>
                  <a:lnTo>
                    <a:pt x="1082676" y="2111844"/>
                  </a:lnTo>
                  <a:lnTo>
                    <a:pt x="1082676" y="2122008"/>
                  </a:lnTo>
                  <a:lnTo>
                    <a:pt x="1082676" y="2131537"/>
                  </a:lnTo>
                  <a:lnTo>
                    <a:pt x="1082359" y="2141066"/>
                  </a:lnTo>
                  <a:lnTo>
                    <a:pt x="1081724" y="2150913"/>
                  </a:lnTo>
                  <a:lnTo>
                    <a:pt x="1080771" y="2160442"/>
                  </a:lnTo>
                  <a:lnTo>
                    <a:pt x="1079819" y="2170606"/>
                  </a:lnTo>
                  <a:lnTo>
                    <a:pt x="1078231" y="2180135"/>
                  </a:lnTo>
                  <a:lnTo>
                    <a:pt x="1076644" y="2189981"/>
                  </a:lnTo>
                  <a:lnTo>
                    <a:pt x="1075056" y="2199510"/>
                  </a:lnTo>
                  <a:lnTo>
                    <a:pt x="1072834" y="2209674"/>
                  </a:lnTo>
                  <a:lnTo>
                    <a:pt x="1070611" y="2219203"/>
                  </a:lnTo>
                  <a:lnTo>
                    <a:pt x="1068071" y="2228732"/>
                  </a:lnTo>
                  <a:lnTo>
                    <a:pt x="1065214" y="2238261"/>
                  </a:lnTo>
                  <a:lnTo>
                    <a:pt x="1062356" y="2247472"/>
                  </a:lnTo>
                  <a:lnTo>
                    <a:pt x="1058864" y="2257001"/>
                  </a:lnTo>
                  <a:lnTo>
                    <a:pt x="1055689" y="2266212"/>
                  </a:lnTo>
                  <a:lnTo>
                    <a:pt x="1052196" y="2275106"/>
                  </a:lnTo>
                  <a:lnTo>
                    <a:pt x="1048386" y="2284317"/>
                  </a:lnTo>
                  <a:lnTo>
                    <a:pt x="1044259" y="2292893"/>
                  </a:lnTo>
                  <a:lnTo>
                    <a:pt x="1039814" y="2301787"/>
                  </a:lnTo>
                  <a:lnTo>
                    <a:pt x="1035369" y="2310045"/>
                  </a:lnTo>
                  <a:lnTo>
                    <a:pt x="1030606" y="2318621"/>
                  </a:lnTo>
                  <a:lnTo>
                    <a:pt x="1025844" y="2327197"/>
                  </a:lnTo>
                  <a:lnTo>
                    <a:pt x="1020764" y="2335456"/>
                  </a:lnTo>
                  <a:lnTo>
                    <a:pt x="1015366" y="2343396"/>
                  </a:lnTo>
                  <a:lnTo>
                    <a:pt x="1009969" y="2351655"/>
                  </a:lnTo>
                  <a:lnTo>
                    <a:pt x="1004254" y="2359278"/>
                  </a:lnTo>
                  <a:lnTo>
                    <a:pt x="998539" y="2366901"/>
                  </a:lnTo>
                  <a:lnTo>
                    <a:pt x="992506" y="2374524"/>
                  </a:lnTo>
                  <a:lnTo>
                    <a:pt x="985839" y="2381830"/>
                  </a:lnTo>
                  <a:lnTo>
                    <a:pt x="979806" y="2389135"/>
                  </a:lnTo>
                  <a:lnTo>
                    <a:pt x="972821" y="2396440"/>
                  </a:lnTo>
                  <a:lnTo>
                    <a:pt x="966471" y="2403111"/>
                  </a:lnTo>
                  <a:lnTo>
                    <a:pt x="959169" y="2409781"/>
                  </a:lnTo>
                  <a:lnTo>
                    <a:pt x="952184" y="2416451"/>
                  </a:lnTo>
                  <a:lnTo>
                    <a:pt x="944564" y="2423121"/>
                  </a:lnTo>
                  <a:lnTo>
                    <a:pt x="937261" y="2429156"/>
                  </a:lnTo>
                  <a:lnTo>
                    <a:pt x="929641" y="2435191"/>
                  </a:lnTo>
                  <a:lnTo>
                    <a:pt x="921704" y="2441544"/>
                  </a:lnTo>
                  <a:lnTo>
                    <a:pt x="913766" y="2447261"/>
                  </a:lnTo>
                  <a:lnTo>
                    <a:pt x="905511" y="2452661"/>
                  </a:lnTo>
                  <a:lnTo>
                    <a:pt x="897256" y="2458061"/>
                  </a:lnTo>
                  <a:lnTo>
                    <a:pt x="884874" y="2465684"/>
                  </a:lnTo>
                  <a:lnTo>
                    <a:pt x="872809" y="2472354"/>
                  </a:lnTo>
                  <a:lnTo>
                    <a:pt x="860426" y="2478707"/>
                  </a:lnTo>
                  <a:lnTo>
                    <a:pt x="847726" y="2484742"/>
                  </a:lnTo>
                  <a:lnTo>
                    <a:pt x="834708" y="2490141"/>
                  </a:lnTo>
                  <a:lnTo>
                    <a:pt x="821691" y="2495541"/>
                  </a:lnTo>
                  <a:lnTo>
                    <a:pt x="808991" y="2499988"/>
                  </a:lnTo>
                  <a:lnTo>
                    <a:pt x="795338" y="2503799"/>
                  </a:lnTo>
                  <a:lnTo>
                    <a:pt x="782003" y="2507611"/>
                  </a:lnTo>
                  <a:lnTo>
                    <a:pt x="768668" y="2510787"/>
                  </a:lnTo>
                  <a:lnTo>
                    <a:pt x="755016" y="2513328"/>
                  </a:lnTo>
                  <a:lnTo>
                    <a:pt x="741046" y="2515552"/>
                  </a:lnTo>
                  <a:lnTo>
                    <a:pt x="727393" y="2517140"/>
                  </a:lnTo>
                  <a:lnTo>
                    <a:pt x="713741" y="2518728"/>
                  </a:lnTo>
                  <a:lnTo>
                    <a:pt x="699771" y="2519363"/>
                  </a:lnTo>
                  <a:lnTo>
                    <a:pt x="685801" y="2519363"/>
                  </a:lnTo>
                  <a:lnTo>
                    <a:pt x="675958" y="2519363"/>
                  </a:lnTo>
                  <a:lnTo>
                    <a:pt x="666116" y="2519046"/>
                  </a:lnTo>
                  <a:lnTo>
                    <a:pt x="646113" y="2517140"/>
                  </a:lnTo>
                  <a:lnTo>
                    <a:pt x="647701" y="2406922"/>
                  </a:lnTo>
                  <a:lnTo>
                    <a:pt x="648971" y="2312586"/>
                  </a:lnTo>
                  <a:lnTo>
                    <a:pt x="650241" y="2242708"/>
                  </a:lnTo>
                  <a:lnTo>
                    <a:pt x="650876" y="2220156"/>
                  </a:lnTo>
                  <a:lnTo>
                    <a:pt x="651193" y="2207133"/>
                  </a:lnTo>
                  <a:lnTo>
                    <a:pt x="653416" y="2182040"/>
                  </a:lnTo>
                  <a:lnTo>
                    <a:pt x="656273" y="2157583"/>
                  </a:lnTo>
                  <a:lnTo>
                    <a:pt x="658813" y="2134078"/>
                  </a:lnTo>
                  <a:lnTo>
                    <a:pt x="661988" y="2111209"/>
                  </a:lnTo>
                  <a:lnTo>
                    <a:pt x="665481" y="2089293"/>
                  </a:lnTo>
                  <a:lnTo>
                    <a:pt x="668973" y="2068329"/>
                  </a:lnTo>
                  <a:lnTo>
                    <a:pt x="672148" y="2048001"/>
                  </a:lnTo>
                  <a:lnTo>
                    <a:pt x="675958" y="2028625"/>
                  </a:lnTo>
                  <a:lnTo>
                    <a:pt x="680403" y="2009885"/>
                  </a:lnTo>
                  <a:lnTo>
                    <a:pt x="684531" y="1991463"/>
                  </a:lnTo>
                  <a:lnTo>
                    <a:pt x="688658" y="1974311"/>
                  </a:lnTo>
                  <a:lnTo>
                    <a:pt x="693421" y="1957476"/>
                  </a:lnTo>
                  <a:lnTo>
                    <a:pt x="697866" y="1941595"/>
                  </a:lnTo>
                  <a:lnTo>
                    <a:pt x="702946" y="1926031"/>
                  </a:lnTo>
                  <a:lnTo>
                    <a:pt x="707708" y="1911420"/>
                  </a:lnTo>
                  <a:lnTo>
                    <a:pt x="712788" y="1897444"/>
                  </a:lnTo>
                  <a:lnTo>
                    <a:pt x="717868" y="1883786"/>
                  </a:lnTo>
                  <a:lnTo>
                    <a:pt x="723266" y="1870763"/>
                  </a:lnTo>
                  <a:lnTo>
                    <a:pt x="728663" y="1858693"/>
                  </a:lnTo>
                  <a:lnTo>
                    <a:pt x="733743" y="1846941"/>
                  </a:lnTo>
                  <a:lnTo>
                    <a:pt x="739141" y="1835824"/>
                  </a:lnTo>
                  <a:lnTo>
                    <a:pt x="744538" y="1825025"/>
                  </a:lnTo>
                  <a:lnTo>
                    <a:pt x="750253" y="1814543"/>
                  </a:lnTo>
                  <a:lnTo>
                    <a:pt x="755651" y="1804696"/>
                  </a:lnTo>
                  <a:lnTo>
                    <a:pt x="761366" y="1795485"/>
                  </a:lnTo>
                  <a:lnTo>
                    <a:pt x="766763" y="1786591"/>
                  </a:lnTo>
                  <a:lnTo>
                    <a:pt x="777876" y="1770392"/>
                  </a:lnTo>
                  <a:lnTo>
                    <a:pt x="788988" y="1755464"/>
                  </a:lnTo>
                  <a:lnTo>
                    <a:pt x="799783" y="1741488"/>
                  </a:lnTo>
                  <a:close/>
                  <a:moveTo>
                    <a:pt x="687070" y="1632268"/>
                  </a:moveTo>
                  <a:lnTo>
                    <a:pt x="675640" y="1632585"/>
                  </a:lnTo>
                  <a:lnTo>
                    <a:pt x="663575" y="1632585"/>
                  </a:lnTo>
                  <a:lnTo>
                    <a:pt x="651828" y="1633538"/>
                  </a:lnTo>
                  <a:lnTo>
                    <a:pt x="640080" y="1634173"/>
                  </a:lnTo>
                  <a:lnTo>
                    <a:pt x="628015" y="1635760"/>
                  </a:lnTo>
                  <a:lnTo>
                    <a:pt x="616585" y="1637348"/>
                  </a:lnTo>
                  <a:lnTo>
                    <a:pt x="604838" y="1638935"/>
                  </a:lnTo>
                  <a:lnTo>
                    <a:pt x="592773" y="1641158"/>
                  </a:lnTo>
                  <a:lnTo>
                    <a:pt x="581343" y="1643381"/>
                  </a:lnTo>
                  <a:lnTo>
                    <a:pt x="569595" y="1645920"/>
                  </a:lnTo>
                  <a:lnTo>
                    <a:pt x="558165" y="1649095"/>
                  </a:lnTo>
                  <a:lnTo>
                    <a:pt x="546735" y="1652270"/>
                  </a:lnTo>
                  <a:lnTo>
                    <a:pt x="534670" y="1655763"/>
                  </a:lnTo>
                  <a:lnTo>
                    <a:pt x="523240" y="1659573"/>
                  </a:lnTo>
                  <a:lnTo>
                    <a:pt x="512128" y="1663700"/>
                  </a:lnTo>
                  <a:lnTo>
                    <a:pt x="500698" y="1668145"/>
                  </a:lnTo>
                  <a:lnTo>
                    <a:pt x="489268" y="1672908"/>
                  </a:lnTo>
                  <a:lnTo>
                    <a:pt x="478155" y="1678305"/>
                  </a:lnTo>
                  <a:lnTo>
                    <a:pt x="467043" y="1683703"/>
                  </a:lnTo>
                  <a:lnTo>
                    <a:pt x="455930" y="1689418"/>
                  </a:lnTo>
                  <a:lnTo>
                    <a:pt x="444818" y="1695133"/>
                  </a:lnTo>
                  <a:lnTo>
                    <a:pt x="434023" y="1701483"/>
                  </a:lnTo>
                  <a:lnTo>
                    <a:pt x="423545" y="1708150"/>
                  </a:lnTo>
                  <a:lnTo>
                    <a:pt x="412750" y="1714818"/>
                  </a:lnTo>
                  <a:lnTo>
                    <a:pt x="402273" y="1721803"/>
                  </a:lnTo>
                  <a:lnTo>
                    <a:pt x="392430" y="1729423"/>
                  </a:lnTo>
                  <a:lnTo>
                    <a:pt x="382588" y="1736726"/>
                  </a:lnTo>
                  <a:lnTo>
                    <a:pt x="373063" y="1744663"/>
                  </a:lnTo>
                  <a:lnTo>
                    <a:pt x="363220" y="1752283"/>
                  </a:lnTo>
                  <a:lnTo>
                    <a:pt x="354330" y="1760856"/>
                  </a:lnTo>
                  <a:lnTo>
                    <a:pt x="345440" y="1768793"/>
                  </a:lnTo>
                  <a:lnTo>
                    <a:pt x="336550" y="1777683"/>
                  </a:lnTo>
                  <a:lnTo>
                    <a:pt x="328295" y="1785938"/>
                  </a:lnTo>
                  <a:lnTo>
                    <a:pt x="320040" y="1795146"/>
                  </a:lnTo>
                  <a:lnTo>
                    <a:pt x="312103" y="1804036"/>
                  </a:lnTo>
                  <a:lnTo>
                    <a:pt x="304483" y="1813243"/>
                  </a:lnTo>
                  <a:lnTo>
                    <a:pt x="297180" y="1822768"/>
                  </a:lnTo>
                  <a:lnTo>
                    <a:pt x="289878" y="1832293"/>
                  </a:lnTo>
                  <a:lnTo>
                    <a:pt x="282893" y="1841818"/>
                  </a:lnTo>
                  <a:lnTo>
                    <a:pt x="276225" y="1851978"/>
                  </a:lnTo>
                  <a:lnTo>
                    <a:pt x="269875" y="1861821"/>
                  </a:lnTo>
                  <a:lnTo>
                    <a:pt x="263842" y="1871663"/>
                  </a:lnTo>
                  <a:lnTo>
                    <a:pt x="257810" y="1882141"/>
                  </a:lnTo>
                  <a:lnTo>
                    <a:pt x="252095" y="1892301"/>
                  </a:lnTo>
                  <a:lnTo>
                    <a:pt x="246697" y="1903096"/>
                  </a:lnTo>
                  <a:lnTo>
                    <a:pt x="241617" y="1913573"/>
                  </a:lnTo>
                  <a:lnTo>
                    <a:pt x="236855" y="1924051"/>
                  </a:lnTo>
                  <a:lnTo>
                    <a:pt x="232092" y="1935163"/>
                  </a:lnTo>
                  <a:lnTo>
                    <a:pt x="227965" y="1945958"/>
                  </a:lnTo>
                  <a:lnTo>
                    <a:pt x="223837" y="1957071"/>
                  </a:lnTo>
                  <a:lnTo>
                    <a:pt x="220027" y="1968183"/>
                  </a:lnTo>
                  <a:lnTo>
                    <a:pt x="216535" y="1979296"/>
                  </a:lnTo>
                  <a:lnTo>
                    <a:pt x="213360" y="1990726"/>
                  </a:lnTo>
                  <a:lnTo>
                    <a:pt x="210502" y="2001838"/>
                  </a:lnTo>
                  <a:lnTo>
                    <a:pt x="207645" y="2013268"/>
                  </a:lnTo>
                  <a:lnTo>
                    <a:pt x="205105" y="2024698"/>
                  </a:lnTo>
                  <a:lnTo>
                    <a:pt x="203200" y="2036763"/>
                  </a:lnTo>
                  <a:lnTo>
                    <a:pt x="201295" y="2048193"/>
                  </a:lnTo>
                  <a:lnTo>
                    <a:pt x="199390" y="2059623"/>
                  </a:lnTo>
                  <a:lnTo>
                    <a:pt x="198120" y="2071371"/>
                  </a:lnTo>
                  <a:lnTo>
                    <a:pt x="196850" y="2082801"/>
                  </a:lnTo>
                  <a:lnTo>
                    <a:pt x="196215" y="2094866"/>
                  </a:lnTo>
                  <a:lnTo>
                    <a:pt x="195897" y="2106613"/>
                  </a:lnTo>
                  <a:lnTo>
                    <a:pt x="195580" y="2118043"/>
                  </a:lnTo>
                  <a:lnTo>
                    <a:pt x="195580" y="2129791"/>
                  </a:lnTo>
                  <a:lnTo>
                    <a:pt x="195897" y="2141856"/>
                  </a:lnTo>
                  <a:lnTo>
                    <a:pt x="196532" y="2153603"/>
                  </a:lnTo>
                  <a:lnTo>
                    <a:pt x="197485" y="2165668"/>
                  </a:lnTo>
                  <a:lnTo>
                    <a:pt x="198437" y="2177098"/>
                  </a:lnTo>
                  <a:lnTo>
                    <a:pt x="200025" y="2188846"/>
                  </a:lnTo>
                  <a:lnTo>
                    <a:pt x="201930" y="2200593"/>
                  </a:lnTo>
                  <a:lnTo>
                    <a:pt x="203835" y="2212023"/>
                  </a:lnTo>
                  <a:lnTo>
                    <a:pt x="206057" y="2224088"/>
                  </a:lnTo>
                  <a:lnTo>
                    <a:pt x="208915" y="2235518"/>
                  </a:lnTo>
                  <a:lnTo>
                    <a:pt x="211772" y="2247266"/>
                  </a:lnTo>
                  <a:lnTo>
                    <a:pt x="215265" y="2258696"/>
                  </a:lnTo>
                  <a:lnTo>
                    <a:pt x="218757" y="2270443"/>
                  </a:lnTo>
                  <a:lnTo>
                    <a:pt x="222567" y="2281873"/>
                  </a:lnTo>
                  <a:lnTo>
                    <a:pt x="226695" y="2293303"/>
                  </a:lnTo>
                  <a:lnTo>
                    <a:pt x="231140" y="2304733"/>
                  </a:lnTo>
                  <a:lnTo>
                    <a:pt x="235902" y="2315846"/>
                  </a:lnTo>
                  <a:lnTo>
                    <a:pt x="240982" y="2327276"/>
                  </a:lnTo>
                  <a:lnTo>
                    <a:pt x="246380" y="2338388"/>
                  </a:lnTo>
                  <a:lnTo>
                    <a:pt x="252095" y="2349501"/>
                  </a:lnTo>
                  <a:lnTo>
                    <a:pt x="257810" y="2360296"/>
                  </a:lnTo>
                  <a:lnTo>
                    <a:pt x="264160" y="2371408"/>
                  </a:lnTo>
                  <a:lnTo>
                    <a:pt x="270827" y="2381886"/>
                  </a:lnTo>
                  <a:lnTo>
                    <a:pt x="277813" y="2392681"/>
                  </a:lnTo>
                  <a:lnTo>
                    <a:pt x="284798" y="2403158"/>
                  </a:lnTo>
                  <a:lnTo>
                    <a:pt x="292100" y="2413001"/>
                  </a:lnTo>
                  <a:lnTo>
                    <a:pt x="299720" y="2422843"/>
                  </a:lnTo>
                  <a:lnTo>
                    <a:pt x="307658" y="2432368"/>
                  </a:lnTo>
                  <a:lnTo>
                    <a:pt x="315595" y="2442211"/>
                  </a:lnTo>
                  <a:lnTo>
                    <a:pt x="323533" y="2451101"/>
                  </a:lnTo>
                  <a:lnTo>
                    <a:pt x="332105" y="2459991"/>
                  </a:lnTo>
                  <a:lnTo>
                    <a:pt x="340360" y="2468881"/>
                  </a:lnTo>
                  <a:lnTo>
                    <a:pt x="349250" y="2477136"/>
                  </a:lnTo>
                  <a:lnTo>
                    <a:pt x="358140" y="2485391"/>
                  </a:lnTo>
                  <a:lnTo>
                    <a:pt x="367348" y="2493328"/>
                  </a:lnTo>
                  <a:lnTo>
                    <a:pt x="376238" y="2500948"/>
                  </a:lnTo>
                  <a:lnTo>
                    <a:pt x="385445" y="2508251"/>
                  </a:lnTo>
                  <a:lnTo>
                    <a:pt x="394970" y="2515553"/>
                  </a:lnTo>
                  <a:lnTo>
                    <a:pt x="405130" y="2522538"/>
                  </a:lnTo>
                  <a:lnTo>
                    <a:pt x="414655" y="2528888"/>
                  </a:lnTo>
                  <a:lnTo>
                    <a:pt x="424498" y="2535556"/>
                  </a:lnTo>
                  <a:lnTo>
                    <a:pt x="434975" y="2541588"/>
                  </a:lnTo>
                  <a:lnTo>
                    <a:pt x="445135" y="2547621"/>
                  </a:lnTo>
                  <a:lnTo>
                    <a:pt x="455613" y="2553018"/>
                  </a:lnTo>
                  <a:lnTo>
                    <a:pt x="465773" y="2558416"/>
                  </a:lnTo>
                  <a:lnTo>
                    <a:pt x="476568" y="2563813"/>
                  </a:lnTo>
                  <a:lnTo>
                    <a:pt x="487363" y="2568258"/>
                  </a:lnTo>
                  <a:lnTo>
                    <a:pt x="498158" y="2573021"/>
                  </a:lnTo>
                  <a:lnTo>
                    <a:pt x="509270" y="2577466"/>
                  </a:lnTo>
                  <a:lnTo>
                    <a:pt x="520065" y="2581276"/>
                  </a:lnTo>
                  <a:lnTo>
                    <a:pt x="531178" y="2585086"/>
                  </a:lnTo>
                  <a:lnTo>
                    <a:pt x="542290" y="2588896"/>
                  </a:lnTo>
                  <a:lnTo>
                    <a:pt x="553720" y="2592071"/>
                  </a:lnTo>
                  <a:lnTo>
                    <a:pt x="564833" y="2594928"/>
                  </a:lnTo>
                  <a:lnTo>
                    <a:pt x="576580" y="2597786"/>
                  </a:lnTo>
                  <a:lnTo>
                    <a:pt x="588010" y="2600326"/>
                  </a:lnTo>
                  <a:lnTo>
                    <a:pt x="599440" y="2602231"/>
                  </a:lnTo>
                  <a:lnTo>
                    <a:pt x="611188" y="2604136"/>
                  </a:lnTo>
                  <a:lnTo>
                    <a:pt x="622618" y="2605724"/>
                  </a:lnTo>
                  <a:lnTo>
                    <a:pt x="634683" y="2607311"/>
                  </a:lnTo>
                  <a:lnTo>
                    <a:pt x="646113" y="2608581"/>
                  </a:lnTo>
                  <a:lnTo>
                    <a:pt x="657860" y="2609216"/>
                  </a:lnTo>
                  <a:lnTo>
                    <a:pt x="669925" y="2609534"/>
                  </a:lnTo>
                  <a:lnTo>
                    <a:pt x="681355" y="2609851"/>
                  </a:lnTo>
                  <a:lnTo>
                    <a:pt x="693103" y="2609851"/>
                  </a:lnTo>
                  <a:lnTo>
                    <a:pt x="704850" y="2609534"/>
                  </a:lnTo>
                  <a:lnTo>
                    <a:pt x="716915" y="2608899"/>
                  </a:lnTo>
                  <a:lnTo>
                    <a:pt x="728345" y="2607946"/>
                  </a:lnTo>
                  <a:lnTo>
                    <a:pt x="740093" y="2606676"/>
                  </a:lnTo>
                  <a:lnTo>
                    <a:pt x="752158" y="2605406"/>
                  </a:lnTo>
                  <a:lnTo>
                    <a:pt x="763905" y="2603501"/>
                  </a:lnTo>
                  <a:lnTo>
                    <a:pt x="775335" y="2601279"/>
                  </a:lnTo>
                  <a:lnTo>
                    <a:pt x="787083" y="2598738"/>
                  </a:lnTo>
                  <a:lnTo>
                    <a:pt x="798830" y="2596198"/>
                  </a:lnTo>
                  <a:lnTo>
                    <a:pt x="810578" y="2593658"/>
                  </a:lnTo>
                  <a:lnTo>
                    <a:pt x="822008" y="2590166"/>
                  </a:lnTo>
                  <a:lnTo>
                    <a:pt x="833438" y="2586673"/>
                  </a:lnTo>
                  <a:lnTo>
                    <a:pt x="844868" y="2582863"/>
                  </a:lnTo>
                  <a:lnTo>
                    <a:pt x="856615" y="2578736"/>
                  </a:lnTo>
                  <a:lnTo>
                    <a:pt x="867410" y="2573973"/>
                  </a:lnTo>
                  <a:lnTo>
                    <a:pt x="879158" y="2569528"/>
                  </a:lnTo>
                  <a:lnTo>
                    <a:pt x="890270" y="2564131"/>
                  </a:lnTo>
                  <a:lnTo>
                    <a:pt x="901383" y="2558733"/>
                  </a:lnTo>
                  <a:lnTo>
                    <a:pt x="912178" y="2553336"/>
                  </a:lnTo>
                  <a:lnTo>
                    <a:pt x="923290" y="2547303"/>
                  </a:lnTo>
                  <a:lnTo>
                    <a:pt x="934085" y="2540636"/>
                  </a:lnTo>
                  <a:lnTo>
                    <a:pt x="944880" y="2534286"/>
                  </a:lnTo>
                  <a:lnTo>
                    <a:pt x="955675" y="2527301"/>
                  </a:lnTo>
                  <a:lnTo>
                    <a:pt x="965835" y="2520633"/>
                  </a:lnTo>
                  <a:lnTo>
                    <a:pt x="976313" y="2512696"/>
                  </a:lnTo>
                  <a:lnTo>
                    <a:pt x="986155" y="2505711"/>
                  </a:lnTo>
                  <a:lnTo>
                    <a:pt x="995680" y="2497456"/>
                  </a:lnTo>
                  <a:lnTo>
                    <a:pt x="1005205" y="2489836"/>
                  </a:lnTo>
                  <a:lnTo>
                    <a:pt x="1014095" y="2481581"/>
                  </a:lnTo>
                  <a:lnTo>
                    <a:pt x="1023303" y="2473326"/>
                  </a:lnTo>
                  <a:lnTo>
                    <a:pt x="1031558" y="2464753"/>
                  </a:lnTo>
                  <a:lnTo>
                    <a:pt x="1040130" y="2456181"/>
                  </a:lnTo>
                  <a:lnTo>
                    <a:pt x="1048385" y="2446973"/>
                  </a:lnTo>
                  <a:lnTo>
                    <a:pt x="1056640" y="2438083"/>
                  </a:lnTo>
                  <a:lnTo>
                    <a:pt x="1064260" y="2429193"/>
                  </a:lnTo>
                  <a:lnTo>
                    <a:pt x="1071563" y="2419351"/>
                  </a:lnTo>
                  <a:lnTo>
                    <a:pt x="1078865" y="2409826"/>
                  </a:lnTo>
                  <a:lnTo>
                    <a:pt x="1085533" y="2400301"/>
                  </a:lnTo>
                  <a:lnTo>
                    <a:pt x="1092200" y="2390458"/>
                  </a:lnTo>
                  <a:lnTo>
                    <a:pt x="1098550" y="2380616"/>
                  </a:lnTo>
                  <a:lnTo>
                    <a:pt x="1104583" y="2370456"/>
                  </a:lnTo>
                  <a:lnTo>
                    <a:pt x="1110933" y="2360296"/>
                  </a:lnTo>
                  <a:lnTo>
                    <a:pt x="1116330" y="2349818"/>
                  </a:lnTo>
                  <a:lnTo>
                    <a:pt x="1121728" y="2339023"/>
                  </a:lnTo>
                  <a:lnTo>
                    <a:pt x="1126808" y="2328863"/>
                  </a:lnTo>
                  <a:lnTo>
                    <a:pt x="1131570" y="2318068"/>
                  </a:lnTo>
                  <a:lnTo>
                    <a:pt x="1136015" y="2306956"/>
                  </a:lnTo>
                  <a:lnTo>
                    <a:pt x="1140778" y="2296478"/>
                  </a:lnTo>
                  <a:lnTo>
                    <a:pt x="1144588" y="2285366"/>
                  </a:lnTo>
                  <a:lnTo>
                    <a:pt x="1148398" y="2274253"/>
                  </a:lnTo>
                  <a:lnTo>
                    <a:pt x="1151890" y="2263141"/>
                  </a:lnTo>
                  <a:lnTo>
                    <a:pt x="1155383" y="2251711"/>
                  </a:lnTo>
                  <a:lnTo>
                    <a:pt x="1158240" y="2240598"/>
                  </a:lnTo>
                  <a:lnTo>
                    <a:pt x="1161098" y="2228851"/>
                  </a:lnTo>
                  <a:lnTo>
                    <a:pt x="1163320" y="2217421"/>
                  </a:lnTo>
                  <a:lnTo>
                    <a:pt x="1165543" y="2205673"/>
                  </a:lnTo>
                  <a:lnTo>
                    <a:pt x="1167448" y="2194243"/>
                  </a:lnTo>
                  <a:lnTo>
                    <a:pt x="1169035" y="2182813"/>
                  </a:lnTo>
                  <a:lnTo>
                    <a:pt x="1170305" y="2170748"/>
                  </a:lnTo>
                  <a:lnTo>
                    <a:pt x="1171258" y="2159318"/>
                  </a:lnTo>
                  <a:lnTo>
                    <a:pt x="1172210" y="2147571"/>
                  </a:lnTo>
                  <a:lnTo>
                    <a:pt x="1172845" y="2135823"/>
                  </a:lnTo>
                  <a:lnTo>
                    <a:pt x="1172845" y="2123758"/>
                  </a:lnTo>
                  <a:lnTo>
                    <a:pt x="1172845" y="2112328"/>
                  </a:lnTo>
                  <a:lnTo>
                    <a:pt x="1172528" y="2100581"/>
                  </a:lnTo>
                  <a:lnTo>
                    <a:pt x="1172210" y="2088516"/>
                  </a:lnTo>
                  <a:lnTo>
                    <a:pt x="1170940" y="2076768"/>
                  </a:lnTo>
                  <a:lnTo>
                    <a:pt x="1169670" y="2065021"/>
                  </a:lnTo>
                  <a:lnTo>
                    <a:pt x="1168083" y="2053591"/>
                  </a:lnTo>
                  <a:lnTo>
                    <a:pt x="1166813" y="2041526"/>
                  </a:lnTo>
                  <a:lnTo>
                    <a:pt x="1164273" y="2029778"/>
                  </a:lnTo>
                  <a:lnTo>
                    <a:pt x="1162050" y="2018348"/>
                  </a:lnTo>
                  <a:lnTo>
                    <a:pt x="1159510" y="2006283"/>
                  </a:lnTo>
                  <a:lnTo>
                    <a:pt x="1156335" y="1994853"/>
                  </a:lnTo>
                  <a:lnTo>
                    <a:pt x="1153478" y="1983423"/>
                  </a:lnTo>
                  <a:lnTo>
                    <a:pt x="1149985" y="1971993"/>
                  </a:lnTo>
                  <a:lnTo>
                    <a:pt x="1145540" y="1960563"/>
                  </a:lnTo>
                  <a:lnTo>
                    <a:pt x="1141730" y="1949133"/>
                  </a:lnTo>
                  <a:lnTo>
                    <a:pt x="1137285" y="1937386"/>
                  </a:lnTo>
                  <a:lnTo>
                    <a:pt x="1132205" y="1926591"/>
                  </a:lnTo>
                  <a:lnTo>
                    <a:pt x="1127443" y="1914843"/>
                  </a:lnTo>
                  <a:lnTo>
                    <a:pt x="1122045" y="1903731"/>
                  </a:lnTo>
                  <a:lnTo>
                    <a:pt x="1116330" y="1892936"/>
                  </a:lnTo>
                  <a:lnTo>
                    <a:pt x="1110615" y="1882141"/>
                  </a:lnTo>
                  <a:lnTo>
                    <a:pt x="1103948" y="1871028"/>
                  </a:lnTo>
                  <a:lnTo>
                    <a:pt x="1097598" y="1860233"/>
                  </a:lnTo>
                  <a:lnTo>
                    <a:pt x="1090613" y="1849438"/>
                  </a:lnTo>
                  <a:lnTo>
                    <a:pt x="1083310" y="1839278"/>
                  </a:lnTo>
                  <a:lnTo>
                    <a:pt x="1076008" y="1829436"/>
                  </a:lnTo>
                  <a:lnTo>
                    <a:pt x="1068388" y="1819276"/>
                  </a:lnTo>
                  <a:lnTo>
                    <a:pt x="1060768" y="1809751"/>
                  </a:lnTo>
                  <a:lnTo>
                    <a:pt x="1053148" y="1800226"/>
                  </a:lnTo>
                  <a:lnTo>
                    <a:pt x="1044575" y="1791018"/>
                  </a:lnTo>
                  <a:lnTo>
                    <a:pt x="1036320" y="1782128"/>
                  </a:lnTo>
                  <a:lnTo>
                    <a:pt x="1027748" y="1773556"/>
                  </a:lnTo>
                  <a:lnTo>
                    <a:pt x="1019175" y="1764983"/>
                  </a:lnTo>
                  <a:lnTo>
                    <a:pt x="1010285" y="1757046"/>
                  </a:lnTo>
                  <a:lnTo>
                    <a:pt x="1001395" y="1749108"/>
                  </a:lnTo>
                  <a:lnTo>
                    <a:pt x="992188" y="1741171"/>
                  </a:lnTo>
                  <a:lnTo>
                    <a:pt x="982663" y="1734186"/>
                  </a:lnTo>
                  <a:lnTo>
                    <a:pt x="973138" y="1726883"/>
                  </a:lnTo>
                  <a:lnTo>
                    <a:pt x="963613" y="1719898"/>
                  </a:lnTo>
                  <a:lnTo>
                    <a:pt x="953770" y="1713230"/>
                  </a:lnTo>
                  <a:lnTo>
                    <a:pt x="943610" y="1706880"/>
                  </a:lnTo>
                  <a:lnTo>
                    <a:pt x="933768" y="1700848"/>
                  </a:lnTo>
                  <a:lnTo>
                    <a:pt x="923290" y="1695133"/>
                  </a:lnTo>
                  <a:lnTo>
                    <a:pt x="913130" y="1689418"/>
                  </a:lnTo>
                  <a:lnTo>
                    <a:pt x="902335" y="1684020"/>
                  </a:lnTo>
                  <a:lnTo>
                    <a:pt x="892175" y="1678623"/>
                  </a:lnTo>
                  <a:lnTo>
                    <a:pt x="881380" y="1673860"/>
                  </a:lnTo>
                  <a:lnTo>
                    <a:pt x="870268" y="1669415"/>
                  </a:lnTo>
                  <a:lnTo>
                    <a:pt x="859473" y="1664653"/>
                  </a:lnTo>
                  <a:lnTo>
                    <a:pt x="848360" y="1660843"/>
                  </a:lnTo>
                  <a:lnTo>
                    <a:pt x="837248" y="1657033"/>
                  </a:lnTo>
                  <a:lnTo>
                    <a:pt x="825818" y="1653858"/>
                  </a:lnTo>
                  <a:lnTo>
                    <a:pt x="814705" y="1650365"/>
                  </a:lnTo>
                  <a:lnTo>
                    <a:pt x="803275" y="1647190"/>
                  </a:lnTo>
                  <a:lnTo>
                    <a:pt x="791845" y="1644651"/>
                  </a:lnTo>
                  <a:lnTo>
                    <a:pt x="780415" y="1642111"/>
                  </a:lnTo>
                  <a:lnTo>
                    <a:pt x="768985" y="1639888"/>
                  </a:lnTo>
                  <a:lnTo>
                    <a:pt x="757238" y="1637983"/>
                  </a:lnTo>
                  <a:lnTo>
                    <a:pt x="745490" y="1636395"/>
                  </a:lnTo>
                  <a:lnTo>
                    <a:pt x="734060" y="1635125"/>
                  </a:lnTo>
                  <a:lnTo>
                    <a:pt x="722313" y="1633855"/>
                  </a:lnTo>
                  <a:lnTo>
                    <a:pt x="710565" y="1632903"/>
                  </a:lnTo>
                  <a:lnTo>
                    <a:pt x="698818" y="1632585"/>
                  </a:lnTo>
                  <a:lnTo>
                    <a:pt x="687070" y="1632268"/>
                  </a:lnTo>
                  <a:close/>
                  <a:moveTo>
                    <a:pt x="1446848" y="1466850"/>
                  </a:moveTo>
                  <a:lnTo>
                    <a:pt x="1448435" y="1479858"/>
                  </a:lnTo>
                  <a:lnTo>
                    <a:pt x="1450658" y="1496357"/>
                  </a:lnTo>
                  <a:lnTo>
                    <a:pt x="1453833" y="1515711"/>
                  </a:lnTo>
                  <a:lnTo>
                    <a:pt x="1457960" y="1538238"/>
                  </a:lnTo>
                  <a:lnTo>
                    <a:pt x="1468120" y="1591541"/>
                  </a:lnTo>
                  <a:lnTo>
                    <a:pt x="1480185" y="1653093"/>
                  </a:lnTo>
                  <a:lnTo>
                    <a:pt x="1494155" y="1721308"/>
                  </a:lnTo>
                  <a:lnTo>
                    <a:pt x="1509713" y="1794282"/>
                  </a:lnTo>
                  <a:lnTo>
                    <a:pt x="1525905" y="1870112"/>
                  </a:lnTo>
                  <a:lnTo>
                    <a:pt x="1542098" y="1946576"/>
                  </a:lnTo>
                  <a:lnTo>
                    <a:pt x="1574800" y="2092842"/>
                  </a:lnTo>
                  <a:lnTo>
                    <a:pt x="1602740" y="2217533"/>
                  </a:lnTo>
                  <a:lnTo>
                    <a:pt x="1629410" y="2336830"/>
                  </a:lnTo>
                  <a:lnTo>
                    <a:pt x="1730693" y="1746690"/>
                  </a:lnTo>
                  <a:lnTo>
                    <a:pt x="1671003" y="1606453"/>
                  </a:lnTo>
                  <a:lnTo>
                    <a:pt x="1768475" y="1514442"/>
                  </a:lnTo>
                  <a:lnTo>
                    <a:pt x="1798955" y="1514442"/>
                  </a:lnTo>
                  <a:lnTo>
                    <a:pt x="1806258" y="1514442"/>
                  </a:lnTo>
                  <a:lnTo>
                    <a:pt x="1836420" y="1514442"/>
                  </a:lnTo>
                  <a:lnTo>
                    <a:pt x="1933575" y="1606453"/>
                  </a:lnTo>
                  <a:lnTo>
                    <a:pt x="1873885" y="1746690"/>
                  </a:lnTo>
                  <a:lnTo>
                    <a:pt x="1975168" y="2336830"/>
                  </a:lnTo>
                  <a:lnTo>
                    <a:pt x="2002155" y="2217533"/>
                  </a:lnTo>
                  <a:lnTo>
                    <a:pt x="2030095" y="2092842"/>
                  </a:lnTo>
                  <a:lnTo>
                    <a:pt x="2062480" y="1946576"/>
                  </a:lnTo>
                  <a:lnTo>
                    <a:pt x="2078990" y="1870112"/>
                  </a:lnTo>
                  <a:lnTo>
                    <a:pt x="2094865" y="1794282"/>
                  </a:lnTo>
                  <a:lnTo>
                    <a:pt x="2110740" y="1721308"/>
                  </a:lnTo>
                  <a:lnTo>
                    <a:pt x="2124393" y="1653093"/>
                  </a:lnTo>
                  <a:lnTo>
                    <a:pt x="2136775" y="1591541"/>
                  </a:lnTo>
                  <a:lnTo>
                    <a:pt x="2146618" y="1538238"/>
                  </a:lnTo>
                  <a:lnTo>
                    <a:pt x="2150428" y="1515711"/>
                  </a:lnTo>
                  <a:lnTo>
                    <a:pt x="2153920" y="1496357"/>
                  </a:lnTo>
                  <a:lnTo>
                    <a:pt x="2156143" y="1479858"/>
                  </a:lnTo>
                  <a:lnTo>
                    <a:pt x="2157730" y="1466850"/>
                  </a:lnTo>
                  <a:lnTo>
                    <a:pt x="2164398" y="1469071"/>
                  </a:lnTo>
                  <a:lnTo>
                    <a:pt x="2173923" y="1471609"/>
                  </a:lnTo>
                  <a:lnTo>
                    <a:pt x="2226628" y="1488108"/>
                  </a:lnTo>
                  <a:lnTo>
                    <a:pt x="2293620" y="1509683"/>
                  </a:lnTo>
                  <a:lnTo>
                    <a:pt x="2331085" y="1522374"/>
                  </a:lnTo>
                  <a:lnTo>
                    <a:pt x="2370455" y="1535700"/>
                  </a:lnTo>
                  <a:lnTo>
                    <a:pt x="2411730" y="1549660"/>
                  </a:lnTo>
                  <a:lnTo>
                    <a:pt x="2453323" y="1564255"/>
                  </a:lnTo>
                  <a:lnTo>
                    <a:pt x="2495868" y="1579801"/>
                  </a:lnTo>
                  <a:lnTo>
                    <a:pt x="2538413" y="1595665"/>
                  </a:lnTo>
                  <a:lnTo>
                    <a:pt x="2580005" y="1612164"/>
                  </a:lnTo>
                  <a:lnTo>
                    <a:pt x="2620645" y="1628345"/>
                  </a:lnTo>
                  <a:lnTo>
                    <a:pt x="2659698" y="1644844"/>
                  </a:lnTo>
                  <a:lnTo>
                    <a:pt x="2678430" y="1653410"/>
                  </a:lnTo>
                  <a:lnTo>
                    <a:pt x="2696210" y="1661342"/>
                  </a:lnTo>
                  <a:lnTo>
                    <a:pt x="2713990" y="1669909"/>
                  </a:lnTo>
                  <a:lnTo>
                    <a:pt x="2730818" y="1678158"/>
                  </a:lnTo>
                  <a:lnTo>
                    <a:pt x="2747010" y="1686090"/>
                  </a:lnTo>
                  <a:lnTo>
                    <a:pt x="2761933" y="1694339"/>
                  </a:lnTo>
                  <a:lnTo>
                    <a:pt x="2773363" y="1705761"/>
                  </a:lnTo>
                  <a:lnTo>
                    <a:pt x="2785110" y="1718770"/>
                  </a:lnTo>
                  <a:lnTo>
                    <a:pt x="2798128" y="1733364"/>
                  </a:lnTo>
                  <a:lnTo>
                    <a:pt x="2805113" y="1741296"/>
                  </a:lnTo>
                  <a:lnTo>
                    <a:pt x="2811780" y="1749546"/>
                  </a:lnTo>
                  <a:lnTo>
                    <a:pt x="2818766" y="1758747"/>
                  </a:lnTo>
                  <a:lnTo>
                    <a:pt x="2825750" y="1768265"/>
                  </a:lnTo>
                  <a:lnTo>
                    <a:pt x="2833053" y="1778735"/>
                  </a:lnTo>
                  <a:lnTo>
                    <a:pt x="2839720" y="1789840"/>
                  </a:lnTo>
                  <a:lnTo>
                    <a:pt x="2847023" y="1801262"/>
                  </a:lnTo>
                  <a:lnTo>
                    <a:pt x="2854326" y="1813636"/>
                  </a:lnTo>
                  <a:lnTo>
                    <a:pt x="2861310" y="1826962"/>
                  </a:lnTo>
                  <a:lnTo>
                    <a:pt x="2867978" y="1840922"/>
                  </a:lnTo>
                  <a:lnTo>
                    <a:pt x="2874963" y="1855517"/>
                  </a:lnTo>
                  <a:lnTo>
                    <a:pt x="2881948" y="1871698"/>
                  </a:lnTo>
                  <a:lnTo>
                    <a:pt x="2888933" y="1887880"/>
                  </a:lnTo>
                  <a:lnTo>
                    <a:pt x="2895283" y="1905964"/>
                  </a:lnTo>
                  <a:lnTo>
                    <a:pt x="2901316" y="1924367"/>
                  </a:lnTo>
                  <a:lnTo>
                    <a:pt x="2907666" y="1944355"/>
                  </a:lnTo>
                  <a:lnTo>
                    <a:pt x="2913698" y="1964978"/>
                  </a:lnTo>
                  <a:lnTo>
                    <a:pt x="2919413" y="1986871"/>
                  </a:lnTo>
                  <a:lnTo>
                    <a:pt x="2924810" y="2010032"/>
                  </a:lnTo>
                  <a:lnTo>
                    <a:pt x="2930208" y="2034463"/>
                  </a:lnTo>
                  <a:lnTo>
                    <a:pt x="2934653" y="2059528"/>
                  </a:lnTo>
                  <a:lnTo>
                    <a:pt x="2939416" y="2086496"/>
                  </a:lnTo>
                  <a:lnTo>
                    <a:pt x="2943543" y="2114734"/>
                  </a:lnTo>
                  <a:lnTo>
                    <a:pt x="2947353" y="2144241"/>
                  </a:lnTo>
                  <a:lnTo>
                    <a:pt x="2950846" y="2175017"/>
                  </a:lnTo>
                  <a:lnTo>
                    <a:pt x="2953703" y="2207062"/>
                  </a:lnTo>
                  <a:lnTo>
                    <a:pt x="2954338" y="2215946"/>
                  </a:lnTo>
                  <a:lnTo>
                    <a:pt x="2954656" y="2230858"/>
                  </a:lnTo>
                  <a:lnTo>
                    <a:pt x="2955608" y="2275595"/>
                  </a:lnTo>
                  <a:lnTo>
                    <a:pt x="2957196" y="2411390"/>
                  </a:lnTo>
                  <a:lnTo>
                    <a:pt x="2959100" y="2583673"/>
                  </a:lnTo>
                  <a:lnTo>
                    <a:pt x="2960688" y="2760715"/>
                  </a:lnTo>
                  <a:lnTo>
                    <a:pt x="2908936" y="2767695"/>
                  </a:lnTo>
                  <a:lnTo>
                    <a:pt x="2857818" y="2773723"/>
                  </a:lnTo>
                  <a:lnTo>
                    <a:pt x="2806383" y="2779434"/>
                  </a:lnTo>
                  <a:lnTo>
                    <a:pt x="2755266" y="2784511"/>
                  </a:lnTo>
                  <a:lnTo>
                    <a:pt x="2702878" y="2788952"/>
                  </a:lnTo>
                  <a:lnTo>
                    <a:pt x="2649220" y="2793712"/>
                  </a:lnTo>
                  <a:lnTo>
                    <a:pt x="2536825" y="2802278"/>
                  </a:lnTo>
                  <a:lnTo>
                    <a:pt x="2535555" y="2668704"/>
                  </a:lnTo>
                  <a:lnTo>
                    <a:pt x="2534920" y="2527832"/>
                  </a:lnTo>
                  <a:lnTo>
                    <a:pt x="2534285" y="2333022"/>
                  </a:lnTo>
                  <a:lnTo>
                    <a:pt x="2534285" y="2318745"/>
                  </a:lnTo>
                  <a:lnTo>
                    <a:pt x="2533333" y="2305102"/>
                  </a:lnTo>
                  <a:lnTo>
                    <a:pt x="2531745" y="2291776"/>
                  </a:lnTo>
                  <a:lnTo>
                    <a:pt x="2530475" y="2279085"/>
                  </a:lnTo>
                  <a:lnTo>
                    <a:pt x="2527935" y="2266711"/>
                  </a:lnTo>
                  <a:lnTo>
                    <a:pt x="2525713" y="2254654"/>
                  </a:lnTo>
                  <a:lnTo>
                    <a:pt x="2522538" y="2243232"/>
                  </a:lnTo>
                  <a:lnTo>
                    <a:pt x="2519680" y="2232127"/>
                  </a:lnTo>
                  <a:lnTo>
                    <a:pt x="2515870" y="2221340"/>
                  </a:lnTo>
                  <a:lnTo>
                    <a:pt x="2512060" y="2210870"/>
                  </a:lnTo>
                  <a:lnTo>
                    <a:pt x="2508250" y="2200717"/>
                  </a:lnTo>
                  <a:lnTo>
                    <a:pt x="2503488" y="2191198"/>
                  </a:lnTo>
                  <a:lnTo>
                    <a:pt x="2499360" y="2181680"/>
                  </a:lnTo>
                  <a:lnTo>
                    <a:pt x="2494280" y="2172796"/>
                  </a:lnTo>
                  <a:lnTo>
                    <a:pt x="2489835" y="2163912"/>
                  </a:lnTo>
                  <a:lnTo>
                    <a:pt x="2484755" y="2155346"/>
                  </a:lnTo>
                  <a:lnTo>
                    <a:pt x="2484755" y="2813383"/>
                  </a:lnTo>
                  <a:lnTo>
                    <a:pt x="2405698" y="2818459"/>
                  </a:lnTo>
                  <a:lnTo>
                    <a:pt x="2323148" y="2822584"/>
                  </a:lnTo>
                  <a:lnTo>
                    <a:pt x="2238058" y="2826391"/>
                  </a:lnTo>
                  <a:lnTo>
                    <a:pt x="2150745" y="2829881"/>
                  </a:lnTo>
                  <a:lnTo>
                    <a:pt x="2062798" y="2832102"/>
                  </a:lnTo>
                  <a:lnTo>
                    <a:pt x="1974850" y="2834006"/>
                  </a:lnTo>
                  <a:lnTo>
                    <a:pt x="1887538" y="2835275"/>
                  </a:lnTo>
                  <a:lnTo>
                    <a:pt x="1802448" y="2835275"/>
                  </a:lnTo>
                  <a:lnTo>
                    <a:pt x="1750378" y="2835275"/>
                  </a:lnTo>
                  <a:lnTo>
                    <a:pt x="1697673" y="2834958"/>
                  </a:lnTo>
                  <a:lnTo>
                    <a:pt x="1644333" y="2834006"/>
                  </a:lnTo>
                  <a:lnTo>
                    <a:pt x="1590358" y="2833372"/>
                  </a:lnTo>
                  <a:lnTo>
                    <a:pt x="1536065" y="2832102"/>
                  </a:lnTo>
                  <a:lnTo>
                    <a:pt x="1482090" y="2830516"/>
                  </a:lnTo>
                  <a:lnTo>
                    <a:pt x="1427798" y="2829247"/>
                  </a:lnTo>
                  <a:lnTo>
                    <a:pt x="1374775" y="2826709"/>
                  </a:lnTo>
                  <a:lnTo>
                    <a:pt x="1257300" y="2643639"/>
                  </a:lnTo>
                  <a:lnTo>
                    <a:pt x="1274128" y="2624919"/>
                  </a:lnTo>
                  <a:lnTo>
                    <a:pt x="1290003" y="2605882"/>
                  </a:lnTo>
                  <a:lnTo>
                    <a:pt x="1305560" y="2585894"/>
                  </a:lnTo>
                  <a:lnTo>
                    <a:pt x="1319848" y="2565588"/>
                  </a:lnTo>
                  <a:lnTo>
                    <a:pt x="1334135" y="2544965"/>
                  </a:lnTo>
                  <a:lnTo>
                    <a:pt x="1347470" y="2524024"/>
                  </a:lnTo>
                  <a:lnTo>
                    <a:pt x="1360170" y="2502132"/>
                  </a:lnTo>
                  <a:lnTo>
                    <a:pt x="1371918" y="2480557"/>
                  </a:lnTo>
                  <a:lnTo>
                    <a:pt x="1383348" y="2458348"/>
                  </a:lnTo>
                  <a:lnTo>
                    <a:pt x="1393825" y="2435503"/>
                  </a:lnTo>
                  <a:lnTo>
                    <a:pt x="1403668" y="2412342"/>
                  </a:lnTo>
                  <a:lnTo>
                    <a:pt x="1412558" y="2389181"/>
                  </a:lnTo>
                  <a:lnTo>
                    <a:pt x="1420813" y="2365385"/>
                  </a:lnTo>
                  <a:lnTo>
                    <a:pt x="1428115" y="2341589"/>
                  </a:lnTo>
                  <a:lnTo>
                    <a:pt x="1435100" y="2317158"/>
                  </a:lnTo>
                  <a:lnTo>
                    <a:pt x="1441133" y="2293045"/>
                  </a:lnTo>
                  <a:lnTo>
                    <a:pt x="1444943" y="2274008"/>
                  </a:lnTo>
                  <a:lnTo>
                    <a:pt x="1448753" y="2254972"/>
                  </a:lnTo>
                  <a:lnTo>
                    <a:pt x="1451928" y="2236252"/>
                  </a:lnTo>
                  <a:lnTo>
                    <a:pt x="1454785" y="2217215"/>
                  </a:lnTo>
                  <a:lnTo>
                    <a:pt x="1456690" y="2198179"/>
                  </a:lnTo>
                  <a:lnTo>
                    <a:pt x="1458595" y="2179142"/>
                  </a:lnTo>
                  <a:lnTo>
                    <a:pt x="1459548" y="2160105"/>
                  </a:lnTo>
                  <a:lnTo>
                    <a:pt x="1460500" y="2141068"/>
                  </a:lnTo>
                  <a:lnTo>
                    <a:pt x="1460818" y="2122349"/>
                  </a:lnTo>
                  <a:lnTo>
                    <a:pt x="1460500" y="2103312"/>
                  </a:lnTo>
                  <a:lnTo>
                    <a:pt x="1459548" y="2084593"/>
                  </a:lnTo>
                  <a:lnTo>
                    <a:pt x="1458913" y="2065873"/>
                  </a:lnTo>
                  <a:lnTo>
                    <a:pt x="1457008" y="2046519"/>
                  </a:lnTo>
                  <a:lnTo>
                    <a:pt x="1455103" y="2027800"/>
                  </a:lnTo>
                  <a:lnTo>
                    <a:pt x="1452880" y="2009715"/>
                  </a:lnTo>
                  <a:lnTo>
                    <a:pt x="1449705" y="1990995"/>
                  </a:lnTo>
                  <a:lnTo>
                    <a:pt x="1446213" y="1971958"/>
                  </a:lnTo>
                  <a:lnTo>
                    <a:pt x="1442403" y="1953874"/>
                  </a:lnTo>
                  <a:lnTo>
                    <a:pt x="1437958" y="1935471"/>
                  </a:lnTo>
                  <a:lnTo>
                    <a:pt x="1433195" y="1917069"/>
                  </a:lnTo>
                  <a:lnTo>
                    <a:pt x="1427798" y="1898984"/>
                  </a:lnTo>
                  <a:lnTo>
                    <a:pt x="1422083" y="1881217"/>
                  </a:lnTo>
                  <a:lnTo>
                    <a:pt x="1416050" y="1863132"/>
                  </a:lnTo>
                  <a:lnTo>
                    <a:pt x="1409383" y="1845364"/>
                  </a:lnTo>
                  <a:lnTo>
                    <a:pt x="1402715" y="1827596"/>
                  </a:lnTo>
                  <a:lnTo>
                    <a:pt x="1395095" y="1810146"/>
                  </a:lnTo>
                  <a:lnTo>
                    <a:pt x="1386840" y="1792696"/>
                  </a:lnTo>
                  <a:lnTo>
                    <a:pt x="1378585" y="1775563"/>
                  </a:lnTo>
                  <a:lnTo>
                    <a:pt x="1369695" y="1758429"/>
                  </a:lnTo>
                  <a:lnTo>
                    <a:pt x="1360488" y="1741614"/>
                  </a:lnTo>
                  <a:lnTo>
                    <a:pt x="1350963" y="1724798"/>
                  </a:lnTo>
                  <a:lnTo>
                    <a:pt x="1340485" y="1708299"/>
                  </a:lnTo>
                  <a:lnTo>
                    <a:pt x="1333500" y="1696877"/>
                  </a:lnTo>
                  <a:lnTo>
                    <a:pt x="1325563" y="1685773"/>
                  </a:lnTo>
                  <a:lnTo>
                    <a:pt x="1317943" y="1674668"/>
                  </a:lnTo>
                  <a:lnTo>
                    <a:pt x="1310323" y="1663563"/>
                  </a:lnTo>
                  <a:lnTo>
                    <a:pt x="1302385" y="1653093"/>
                  </a:lnTo>
                  <a:lnTo>
                    <a:pt x="1293813" y="1642623"/>
                  </a:lnTo>
                  <a:lnTo>
                    <a:pt x="1285558" y="1632152"/>
                  </a:lnTo>
                  <a:lnTo>
                    <a:pt x="1276985" y="1621999"/>
                  </a:lnTo>
                  <a:lnTo>
                    <a:pt x="1259523" y="1602011"/>
                  </a:lnTo>
                  <a:lnTo>
                    <a:pt x="1241425" y="1582657"/>
                  </a:lnTo>
                  <a:lnTo>
                    <a:pt x="1222693" y="1564255"/>
                  </a:lnTo>
                  <a:lnTo>
                    <a:pt x="1203325" y="1546170"/>
                  </a:lnTo>
                  <a:lnTo>
                    <a:pt x="1270953" y="1523008"/>
                  </a:lnTo>
                  <a:lnTo>
                    <a:pt x="1332865" y="1502702"/>
                  </a:lnTo>
                  <a:lnTo>
                    <a:pt x="1386840" y="1485569"/>
                  </a:lnTo>
                  <a:lnTo>
                    <a:pt x="1430655" y="1471609"/>
                  </a:lnTo>
                  <a:lnTo>
                    <a:pt x="1440815" y="1468754"/>
                  </a:lnTo>
                  <a:lnTo>
                    <a:pt x="1446848" y="1466850"/>
                  </a:lnTo>
                  <a:close/>
                  <a:moveTo>
                    <a:pt x="671830" y="1436688"/>
                  </a:moveTo>
                  <a:lnTo>
                    <a:pt x="688658" y="1436688"/>
                  </a:lnTo>
                  <a:lnTo>
                    <a:pt x="704850" y="1437323"/>
                  </a:lnTo>
                  <a:lnTo>
                    <a:pt x="721360" y="1437958"/>
                  </a:lnTo>
                  <a:lnTo>
                    <a:pt x="737870" y="1439228"/>
                  </a:lnTo>
                  <a:lnTo>
                    <a:pt x="754380" y="1440816"/>
                  </a:lnTo>
                  <a:lnTo>
                    <a:pt x="770255" y="1442721"/>
                  </a:lnTo>
                  <a:lnTo>
                    <a:pt x="786765" y="1444943"/>
                  </a:lnTo>
                  <a:lnTo>
                    <a:pt x="802958" y="1447483"/>
                  </a:lnTo>
                  <a:lnTo>
                    <a:pt x="818833" y="1450340"/>
                  </a:lnTo>
                  <a:lnTo>
                    <a:pt x="835025" y="1453515"/>
                  </a:lnTo>
                  <a:lnTo>
                    <a:pt x="851218" y="1457643"/>
                  </a:lnTo>
                  <a:lnTo>
                    <a:pt x="866775" y="1461771"/>
                  </a:lnTo>
                  <a:lnTo>
                    <a:pt x="882333" y="1466215"/>
                  </a:lnTo>
                  <a:lnTo>
                    <a:pt x="898208" y="1471295"/>
                  </a:lnTo>
                  <a:lnTo>
                    <a:pt x="913765" y="1476693"/>
                  </a:lnTo>
                  <a:lnTo>
                    <a:pt x="929005" y="1482408"/>
                  </a:lnTo>
                  <a:lnTo>
                    <a:pt x="944563" y="1488440"/>
                  </a:lnTo>
                  <a:lnTo>
                    <a:pt x="959803" y="1495108"/>
                  </a:lnTo>
                  <a:lnTo>
                    <a:pt x="974725" y="1501458"/>
                  </a:lnTo>
                  <a:lnTo>
                    <a:pt x="989648" y="1508760"/>
                  </a:lnTo>
                  <a:lnTo>
                    <a:pt x="1004253" y="1516380"/>
                  </a:lnTo>
                  <a:lnTo>
                    <a:pt x="1018540" y="1524318"/>
                  </a:lnTo>
                  <a:lnTo>
                    <a:pt x="1033145" y="1532573"/>
                  </a:lnTo>
                  <a:lnTo>
                    <a:pt x="1047433" y="1541146"/>
                  </a:lnTo>
                  <a:lnTo>
                    <a:pt x="1061085" y="1550035"/>
                  </a:lnTo>
                  <a:lnTo>
                    <a:pt x="1075373" y="1559560"/>
                  </a:lnTo>
                  <a:lnTo>
                    <a:pt x="1088708" y="1569085"/>
                  </a:lnTo>
                  <a:lnTo>
                    <a:pt x="1102043" y="1579245"/>
                  </a:lnTo>
                  <a:lnTo>
                    <a:pt x="1115378" y="1589723"/>
                  </a:lnTo>
                  <a:lnTo>
                    <a:pt x="1128078" y="1600518"/>
                  </a:lnTo>
                  <a:lnTo>
                    <a:pt x="1141095" y="1611630"/>
                  </a:lnTo>
                  <a:lnTo>
                    <a:pt x="1153478" y="1623061"/>
                  </a:lnTo>
                  <a:lnTo>
                    <a:pt x="1165543" y="1634490"/>
                  </a:lnTo>
                  <a:lnTo>
                    <a:pt x="1177290" y="1646873"/>
                  </a:lnTo>
                  <a:lnTo>
                    <a:pt x="1189355" y="1659573"/>
                  </a:lnTo>
                  <a:lnTo>
                    <a:pt x="1200785" y="1671955"/>
                  </a:lnTo>
                  <a:lnTo>
                    <a:pt x="1211898" y="1685608"/>
                  </a:lnTo>
                  <a:lnTo>
                    <a:pt x="1222693" y="1698943"/>
                  </a:lnTo>
                  <a:lnTo>
                    <a:pt x="1233170" y="1712595"/>
                  </a:lnTo>
                  <a:lnTo>
                    <a:pt x="1243330" y="1726883"/>
                  </a:lnTo>
                  <a:lnTo>
                    <a:pt x="1253173" y="1741171"/>
                  </a:lnTo>
                  <a:lnTo>
                    <a:pt x="1262698" y="1755776"/>
                  </a:lnTo>
                  <a:lnTo>
                    <a:pt x="1272223" y="1771016"/>
                  </a:lnTo>
                  <a:lnTo>
                    <a:pt x="1280795" y="1785938"/>
                  </a:lnTo>
                  <a:lnTo>
                    <a:pt x="1289050" y="1801496"/>
                  </a:lnTo>
                  <a:lnTo>
                    <a:pt x="1297305" y="1817053"/>
                  </a:lnTo>
                  <a:lnTo>
                    <a:pt x="1304925" y="1832293"/>
                  </a:lnTo>
                  <a:lnTo>
                    <a:pt x="1311593" y="1848168"/>
                  </a:lnTo>
                  <a:lnTo>
                    <a:pt x="1318578" y="1864043"/>
                  </a:lnTo>
                  <a:lnTo>
                    <a:pt x="1324610" y="1879918"/>
                  </a:lnTo>
                  <a:lnTo>
                    <a:pt x="1330325" y="1895793"/>
                  </a:lnTo>
                  <a:lnTo>
                    <a:pt x="1335723" y="1911986"/>
                  </a:lnTo>
                  <a:lnTo>
                    <a:pt x="1340803" y="1927861"/>
                  </a:lnTo>
                  <a:lnTo>
                    <a:pt x="1345248" y="1944371"/>
                  </a:lnTo>
                  <a:lnTo>
                    <a:pt x="1349693" y="1960881"/>
                  </a:lnTo>
                  <a:lnTo>
                    <a:pt x="1353503" y="1977073"/>
                  </a:lnTo>
                  <a:lnTo>
                    <a:pt x="1356360" y="1993266"/>
                  </a:lnTo>
                  <a:lnTo>
                    <a:pt x="1359535" y="2009776"/>
                  </a:lnTo>
                  <a:lnTo>
                    <a:pt x="1361758" y="2026286"/>
                  </a:lnTo>
                  <a:lnTo>
                    <a:pt x="1363980" y="2042796"/>
                  </a:lnTo>
                  <a:lnTo>
                    <a:pt x="1365568" y="2059623"/>
                  </a:lnTo>
                  <a:lnTo>
                    <a:pt x="1367155" y="2076133"/>
                  </a:lnTo>
                  <a:lnTo>
                    <a:pt x="1367790" y="2092326"/>
                  </a:lnTo>
                  <a:lnTo>
                    <a:pt x="1368425" y="2108836"/>
                  </a:lnTo>
                  <a:lnTo>
                    <a:pt x="1368425" y="2125346"/>
                  </a:lnTo>
                  <a:lnTo>
                    <a:pt x="1368425" y="2141856"/>
                  </a:lnTo>
                  <a:lnTo>
                    <a:pt x="1367473" y="2158366"/>
                  </a:lnTo>
                  <a:lnTo>
                    <a:pt x="1366520" y="2174558"/>
                  </a:lnTo>
                  <a:lnTo>
                    <a:pt x="1364933" y="2191068"/>
                  </a:lnTo>
                  <a:lnTo>
                    <a:pt x="1363028" y="2207578"/>
                  </a:lnTo>
                  <a:lnTo>
                    <a:pt x="1360805" y="2223771"/>
                  </a:lnTo>
                  <a:lnTo>
                    <a:pt x="1357948" y="2239963"/>
                  </a:lnTo>
                  <a:lnTo>
                    <a:pt x="1354773" y="2256156"/>
                  </a:lnTo>
                  <a:lnTo>
                    <a:pt x="1351598" y="2272348"/>
                  </a:lnTo>
                  <a:lnTo>
                    <a:pt x="1348423" y="2284731"/>
                  </a:lnTo>
                  <a:lnTo>
                    <a:pt x="1345248" y="2297431"/>
                  </a:lnTo>
                  <a:lnTo>
                    <a:pt x="1342073" y="2309813"/>
                  </a:lnTo>
                  <a:lnTo>
                    <a:pt x="1337945" y="2322196"/>
                  </a:lnTo>
                  <a:lnTo>
                    <a:pt x="1334135" y="2334578"/>
                  </a:lnTo>
                  <a:lnTo>
                    <a:pt x="1330008" y="2347278"/>
                  </a:lnTo>
                  <a:lnTo>
                    <a:pt x="1325563" y="2359343"/>
                  </a:lnTo>
                  <a:lnTo>
                    <a:pt x="1320800" y="2371408"/>
                  </a:lnTo>
                  <a:lnTo>
                    <a:pt x="1316038" y="2383473"/>
                  </a:lnTo>
                  <a:lnTo>
                    <a:pt x="1310958" y="2395538"/>
                  </a:lnTo>
                  <a:lnTo>
                    <a:pt x="1305560" y="2407286"/>
                  </a:lnTo>
                  <a:lnTo>
                    <a:pt x="1299845" y="2419033"/>
                  </a:lnTo>
                  <a:lnTo>
                    <a:pt x="1294130" y="2431098"/>
                  </a:lnTo>
                  <a:lnTo>
                    <a:pt x="1288098" y="2442528"/>
                  </a:lnTo>
                  <a:lnTo>
                    <a:pt x="1281430" y="2453958"/>
                  </a:lnTo>
                  <a:lnTo>
                    <a:pt x="1275080" y="2465388"/>
                  </a:lnTo>
                  <a:lnTo>
                    <a:pt x="1268413" y="2476818"/>
                  </a:lnTo>
                  <a:lnTo>
                    <a:pt x="1261110" y="2487931"/>
                  </a:lnTo>
                  <a:lnTo>
                    <a:pt x="1253808" y="2499043"/>
                  </a:lnTo>
                  <a:lnTo>
                    <a:pt x="1246505" y="2509838"/>
                  </a:lnTo>
                  <a:lnTo>
                    <a:pt x="1238885" y="2520951"/>
                  </a:lnTo>
                  <a:lnTo>
                    <a:pt x="1230948" y="2531428"/>
                  </a:lnTo>
                  <a:lnTo>
                    <a:pt x="1223010" y="2541906"/>
                  </a:lnTo>
                  <a:lnTo>
                    <a:pt x="1214438" y="2552383"/>
                  </a:lnTo>
                  <a:lnTo>
                    <a:pt x="1206183" y="2562543"/>
                  </a:lnTo>
                  <a:lnTo>
                    <a:pt x="1197293" y="2573021"/>
                  </a:lnTo>
                  <a:lnTo>
                    <a:pt x="1188403" y="2582863"/>
                  </a:lnTo>
                  <a:lnTo>
                    <a:pt x="1179195" y="2592388"/>
                  </a:lnTo>
                  <a:lnTo>
                    <a:pt x="1169670" y="2602231"/>
                  </a:lnTo>
                  <a:lnTo>
                    <a:pt x="1160145" y="2611439"/>
                  </a:lnTo>
                  <a:lnTo>
                    <a:pt x="1150303" y="2620964"/>
                  </a:lnTo>
                  <a:lnTo>
                    <a:pt x="1140460" y="2630171"/>
                  </a:lnTo>
                  <a:lnTo>
                    <a:pt x="1455420" y="3124201"/>
                  </a:lnTo>
                  <a:lnTo>
                    <a:pt x="1458595" y="3128964"/>
                  </a:lnTo>
                  <a:lnTo>
                    <a:pt x="1461135" y="3134044"/>
                  </a:lnTo>
                  <a:lnTo>
                    <a:pt x="1463675" y="3139441"/>
                  </a:lnTo>
                  <a:lnTo>
                    <a:pt x="1465898" y="3144839"/>
                  </a:lnTo>
                  <a:lnTo>
                    <a:pt x="1467803" y="3150236"/>
                  </a:lnTo>
                  <a:lnTo>
                    <a:pt x="1469390" y="3155316"/>
                  </a:lnTo>
                  <a:lnTo>
                    <a:pt x="1470343" y="3160714"/>
                  </a:lnTo>
                  <a:lnTo>
                    <a:pt x="1471613" y="3166111"/>
                  </a:lnTo>
                  <a:lnTo>
                    <a:pt x="1472248" y="3171826"/>
                  </a:lnTo>
                  <a:lnTo>
                    <a:pt x="1472883" y="3177224"/>
                  </a:lnTo>
                  <a:lnTo>
                    <a:pt x="1473200" y="3182621"/>
                  </a:lnTo>
                  <a:lnTo>
                    <a:pt x="1473200" y="3188336"/>
                  </a:lnTo>
                  <a:lnTo>
                    <a:pt x="1472883" y="3193734"/>
                  </a:lnTo>
                  <a:lnTo>
                    <a:pt x="1471930" y="3199131"/>
                  </a:lnTo>
                  <a:lnTo>
                    <a:pt x="1471295" y="3204529"/>
                  </a:lnTo>
                  <a:lnTo>
                    <a:pt x="1470025" y="3209609"/>
                  </a:lnTo>
                  <a:lnTo>
                    <a:pt x="1469073" y="3215006"/>
                  </a:lnTo>
                  <a:lnTo>
                    <a:pt x="1467485" y="3220404"/>
                  </a:lnTo>
                  <a:lnTo>
                    <a:pt x="1465580" y="3225484"/>
                  </a:lnTo>
                  <a:lnTo>
                    <a:pt x="1463675" y="3230881"/>
                  </a:lnTo>
                  <a:lnTo>
                    <a:pt x="1461135" y="3235644"/>
                  </a:lnTo>
                  <a:lnTo>
                    <a:pt x="1458595" y="3240406"/>
                  </a:lnTo>
                  <a:lnTo>
                    <a:pt x="1455420" y="3245486"/>
                  </a:lnTo>
                  <a:lnTo>
                    <a:pt x="1452563" y="3249931"/>
                  </a:lnTo>
                  <a:lnTo>
                    <a:pt x="1449388" y="3254376"/>
                  </a:lnTo>
                  <a:lnTo>
                    <a:pt x="1445895" y="3258821"/>
                  </a:lnTo>
                  <a:lnTo>
                    <a:pt x="1442085" y="3262949"/>
                  </a:lnTo>
                  <a:lnTo>
                    <a:pt x="1437958" y="3266759"/>
                  </a:lnTo>
                  <a:lnTo>
                    <a:pt x="1433830" y="3270886"/>
                  </a:lnTo>
                  <a:lnTo>
                    <a:pt x="1429385" y="3274379"/>
                  </a:lnTo>
                  <a:lnTo>
                    <a:pt x="1424940" y="3277871"/>
                  </a:lnTo>
                  <a:lnTo>
                    <a:pt x="1419860" y="3281364"/>
                  </a:lnTo>
                  <a:lnTo>
                    <a:pt x="1415098" y="3283904"/>
                  </a:lnTo>
                  <a:lnTo>
                    <a:pt x="1409700" y="3287079"/>
                  </a:lnTo>
                  <a:lnTo>
                    <a:pt x="1404620" y="3289301"/>
                  </a:lnTo>
                  <a:lnTo>
                    <a:pt x="1399223" y="3291524"/>
                  </a:lnTo>
                  <a:lnTo>
                    <a:pt x="1393825" y="3293429"/>
                  </a:lnTo>
                  <a:lnTo>
                    <a:pt x="1388428" y="3295016"/>
                  </a:lnTo>
                  <a:lnTo>
                    <a:pt x="1382713" y="3296286"/>
                  </a:lnTo>
                  <a:lnTo>
                    <a:pt x="1377633" y="3297239"/>
                  </a:lnTo>
                  <a:lnTo>
                    <a:pt x="1372235" y="3298191"/>
                  </a:lnTo>
                  <a:lnTo>
                    <a:pt x="1366520" y="3298509"/>
                  </a:lnTo>
                  <a:lnTo>
                    <a:pt x="1361123" y="3298826"/>
                  </a:lnTo>
                  <a:lnTo>
                    <a:pt x="1355725" y="3298826"/>
                  </a:lnTo>
                  <a:lnTo>
                    <a:pt x="1350010" y="3298509"/>
                  </a:lnTo>
                  <a:lnTo>
                    <a:pt x="1344613" y="3297874"/>
                  </a:lnTo>
                  <a:lnTo>
                    <a:pt x="1339215" y="3296921"/>
                  </a:lnTo>
                  <a:lnTo>
                    <a:pt x="1333818" y="3295969"/>
                  </a:lnTo>
                  <a:lnTo>
                    <a:pt x="1328420" y="3294699"/>
                  </a:lnTo>
                  <a:lnTo>
                    <a:pt x="1323658" y="3293111"/>
                  </a:lnTo>
                  <a:lnTo>
                    <a:pt x="1318260" y="3291206"/>
                  </a:lnTo>
                  <a:lnTo>
                    <a:pt x="1313180" y="3289301"/>
                  </a:lnTo>
                  <a:lnTo>
                    <a:pt x="1308100" y="3287079"/>
                  </a:lnTo>
                  <a:lnTo>
                    <a:pt x="1303338" y="3284221"/>
                  </a:lnTo>
                  <a:lnTo>
                    <a:pt x="1298575" y="3281364"/>
                  </a:lnTo>
                  <a:lnTo>
                    <a:pt x="1293813" y="3278189"/>
                  </a:lnTo>
                  <a:lnTo>
                    <a:pt x="1289368" y="3275014"/>
                  </a:lnTo>
                  <a:lnTo>
                    <a:pt x="1284923" y="3271839"/>
                  </a:lnTo>
                  <a:lnTo>
                    <a:pt x="1280795" y="3268029"/>
                  </a:lnTo>
                  <a:lnTo>
                    <a:pt x="1276985" y="3263584"/>
                  </a:lnTo>
                  <a:lnTo>
                    <a:pt x="1273175" y="3259456"/>
                  </a:lnTo>
                  <a:lnTo>
                    <a:pt x="1269365" y="3255329"/>
                  </a:lnTo>
                  <a:lnTo>
                    <a:pt x="1265873" y="3250249"/>
                  </a:lnTo>
                  <a:lnTo>
                    <a:pt x="1262698" y="3245804"/>
                  </a:lnTo>
                  <a:lnTo>
                    <a:pt x="947420" y="2751774"/>
                  </a:lnTo>
                  <a:lnTo>
                    <a:pt x="935038" y="2756854"/>
                  </a:lnTo>
                  <a:lnTo>
                    <a:pt x="922338" y="2761934"/>
                  </a:lnTo>
                  <a:lnTo>
                    <a:pt x="909638" y="2766379"/>
                  </a:lnTo>
                  <a:lnTo>
                    <a:pt x="896938" y="2770506"/>
                  </a:lnTo>
                  <a:lnTo>
                    <a:pt x="883920" y="2774951"/>
                  </a:lnTo>
                  <a:lnTo>
                    <a:pt x="871538" y="2778761"/>
                  </a:lnTo>
                  <a:lnTo>
                    <a:pt x="858520" y="2782254"/>
                  </a:lnTo>
                  <a:lnTo>
                    <a:pt x="845503" y="2785429"/>
                  </a:lnTo>
                  <a:lnTo>
                    <a:pt x="832485" y="2788604"/>
                  </a:lnTo>
                  <a:lnTo>
                    <a:pt x="819468" y="2791144"/>
                  </a:lnTo>
                  <a:lnTo>
                    <a:pt x="806450" y="2794001"/>
                  </a:lnTo>
                  <a:lnTo>
                    <a:pt x="793433" y="2796224"/>
                  </a:lnTo>
                  <a:lnTo>
                    <a:pt x="780415" y="2798129"/>
                  </a:lnTo>
                  <a:lnTo>
                    <a:pt x="767398" y="2799716"/>
                  </a:lnTo>
                  <a:lnTo>
                    <a:pt x="754063" y="2801304"/>
                  </a:lnTo>
                  <a:lnTo>
                    <a:pt x="741045" y="2802891"/>
                  </a:lnTo>
                  <a:lnTo>
                    <a:pt x="728028" y="2803526"/>
                  </a:lnTo>
                  <a:lnTo>
                    <a:pt x="715010" y="2804161"/>
                  </a:lnTo>
                  <a:lnTo>
                    <a:pt x="701675" y="2804796"/>
                  </a:lnTo>
                  <a:lnTo>
                    <a:pt x="688658" y="2805114"/>
                  </a:lnTo>
                  <a:lnTo>
                    <a:pt x="675640" y="2805114"/>
                  </a:lnTo>
                  <a:lnTo>
                    <a:pt x="662623" y="2804796"/>
                  </a:lnTo>
                  <a:lnTo>
                    <a:pt x="649605" y="2804161"/>
                  </a:lnTo>
                  <a:lnTo>
                    <a:pt x="636588" y="2803526"/>
                  </a:lnTo>
                  <a:lnTo>
                    <a:pt x="623570" y="2802256"/>
                  </a:lnTo>
                  <a:lnTo>
                    <a:pt x="610553" y="2801304"/>
                  </a:lnTo>
                  <a:lnTo>
                    <a:pt x="597535" y="2799716"/>
                  </a:lnTo>
                  <a:lnTo>
                    <a:pt x="584518" y="2797811"/>
                  </a:lnTo>
                  <a:lnTo>
                    <a:pt x="571818" y="2795906"/>
                  </a:lnTo>
                  <a:lnTo>
                    <a:pt x="558800" y="2793684"/>
                  </a:lnTo>
                  <a:lnTo>
                    <a:pt x="546100" y="2791144"/>
                  </a:lnTo>
                  <a:lnTo>
                    <a:pt x="533718" y="2788286"/>
                  </a:lnTo>
                  <a:lnTo>
                    <a:pt x="517525" y="2784794"/>
                  </a:lnTo>
                  <a:lnTo>
                    <a:pt x="501968" y="2780666"/>
                  </a:lnTo>
                  <a:lnTo>
                    <a:pt x="485775" y="2775904"/>
                  </a:lnTo>
                  <a:lnTo>
                    <a:pt x="470218" y="2771141"/>
                  </a:lnTo>
                  <a:lnTo>
                    <a:pt x="454660" y="2765744"/>
                  </a:lnTo>
                  <a:lnTo>
                    <a:pt x="439103" y="2760029"/>
                  </a:lnTo>
                  <a:lnTo>
                    <a:pt x="424180" y="2753679"/>
                  </a:lnTo>
                  <a:lnTo>
                    <a:pt x="408940" y="2747329"/>
                  </a:lnTo>
                  <a:lnTo>
                    <a:pt x="394018" y="2740661"/>
                  </a:lnTo>
                  <a:lnTo>
                    <a:pt x="379095" y="2733676"/>
                  </a:lnTo>
                  <a:lnTo>
                    <a:pt x="364173" y="2725739"/>
                  </a:lnTo>
                  <a:lnTo>
                    <a:pt x="349568" y="2717801"/>
                  </a:lnTo>
                  <a:lnTo>
                    <a:pt x="335598" y="2709864"/>
                  </a:lnTo>
                  <a:lnTo>
                    <a:pt x="321310" y="2700974"/>
                  </a:lnTo>
                  <a:lnTo>
                    <a:pt x="307023" y="2692084"/>
                  </a:lnTo>
                  <a:lnTo>
                    <a:pt x="293370" y="2682559"/>
                  </a:lnTo>
                  <a:lnTo>
                    <a:pt x="279718" y="2673034"/>
                  </a:lnTo>
                  <a:lnTo>
                    <a:pt x="266065" y="2663191"/>
                  </a:lnTo>
                  <a:lnTo>
                    <a:pt x="253047" y="2652396"/>
                  </a:lnTo>
                  <a:lnTo>
                    <a:pt x="240347" y="2641601"/>
                  </a:lnTo>
                  <a:lnTo>
                    <a:pt x="227647" y="2630489"/>
                  </a:lnTo>
                  <a:lnTo>
                    <a:pt x="214947" y="2619059"/>
                  </a:lnTo>
                  <a:lnTo>
                    <a:pt x="203200" y="2607629"/>
                  </a:lnTo>
                  <a:lnTo>
                    <a:pt x="190817" y="2595563"/>
                  </a:lnTo>
                  <a:lnTo>
                    <a:pt x="179387" y="2582863"/>
                  </a:lnTo>
                  <a:lnTo>
                    <a:pt x="167957" y="2570163"/>
                  </a:lnTo>
                  <a:lnTo>
                    <a:pt x="156845" y="2556828"/>
                  </a:lnTo>
                  <a:lnTo>
                    <a:pt x="146050" y="2543493"/>
                  </a:lnTo>
                  <a:lnTo>
                    <a:pt x="135255" y="2529523"/>
                  </a:lnTo>
                  <a:lnTo>
                    <a:pt x="125095" y="2515553"/>
                  </a:lnTo>
                  <a:lnTo>
                    <a:pt x="115252" y="2500948"/>
                  </a:lnTo>
                  <a:lnTo>
                    <a:pt x="105410" y="2486343"/>
                  </a:lnTo>
                  <a:lnTo>
                    <a:pt x="96202" y="2471103"/>
                  </a:lnTo>
                  <a:lnTo>
                    <a:pt x="87630" y="2456181"/>
                  </a:lnTo>
                  <a:lnTo>
                    <a:pt x="79057" y="2440941"/>
                  </a:lnTo>
                  <a:lnTo>
                    <a:pt x="71437" y="2425383"/>
                  </a:lnTo>
                  <a:lnTo>
                    <a:pt x="63817" y="2409826"/>
                  </a:lnTo>
                  <a:lnTo>
                    <a:pt x="56515" y="2394268"/>
                  </a:lnTo>
                  <a:lnTo>
                    <a:pt x="50165" y="2378076"/>
                  </a:lnTo>
                  <a:lnTo>
                    <a:pt x="43815" y="2362518"/>
                  </a:lnTo>
                  <a:lnTo>
                    <a:pt x="38100" y="2346326"/>
                  </a:lnTo>
                  <a:lnTo>
                    <a:pt x="32385" y="2330451"/>
                  </a:lnTo>
                  <a:lnTo>
                    <a:pt x="27622" y="2313941"/>
                  </a:lnTo>
                  <a:lnTo>
                    <a:pt x="23177" y="2297748"/>
                  </a:lnTo>
                  <a:lnTo>
                    <a:pt x="19050" y="2281556"/>
                  </a:lnTo>
                  <a:lnTo>
                    <a:pt x="15240" y="2265363"/>
                  </a:lnTo>
                  <a:lnTo>
                    <a:pt x="11747" y="2248853"/>
                  </a:lnTo>
                  <a:lnTo>
                    <a:pt x="9207" y="2232343"/>
                  </a:lnTo>
                  <a:lnTo>
                    <a:pt x="6350" y="2216151"/>
                  </a:lnTo>
                  <a:lnTo>
                    <a:pt x="4445" y="2199641"/>
                  </a:lnTo>
                  <a:lnTo>
                    <a:pt x="2540" y="2182813"/>
                  </a:lnTo>
                  <a:lnTo>
                    <a:pt x="1587" y="2166303"/>
                  </a:lnTo>
                  <a:lnTo>
                    <a:pt x="635" y="2149793"/>
                  </a:lnTo>
                  <a:lnTo>
                    <a:pt x="0" y="2133283"/>
                  </a:lnTo>
                  <a:lnTo>
                    <a:pt x="0" y="2117091"/>
                  </a:lnTo>
                  <a:lnTo>
                    <a:pt x="317" y="2100581"/>
                  </a:lnTo>
                  <a:lnTo>
                    <a:pt x="952" y="2084071"/>
                  </a:lnTo>
                  <a:lnTo>
                    <a:pt x="2222" y="2067561"/>
                  </a:lnTo>
                  <a:lnTo>
                    <a:pt x="3810" y="2051051"/>
                  </a:lnTo>
                  <a:lnTo>
                    <a:pt x="5715" y="2034541"/>
                  </a:lnTo>
                  <a:lnTo>
                    <a:pt x="7937" y="2018666"/>
                  </a:lnTo>
                  <a:lnTo>
                    <a:pt x="10795" y="2002473"/>
                  </a:lnTo>
                  <a:lnTo>
                    <a:pt x="13652" y="1986598"/>
                  </a:lnTo>
                  <a:lnTo>
                    <a:pt x="17145" y="1970406"/>
                  </a:lnTo>
                  <a:lnTo>
                    <a:pt x="20955" y="1954213"/>
                  </a:lnTo>
                  <a:lnTo>
                    <a:pt x="24765" y="1938656"/>
                  </a:lnTo>
                  <a:lnTo>
                    <a:pt x="29527" y="1922463"/>
                  </a:lnTo>
                  <a:lnTo>
                    <a:pt x="34290" y="1906906"/>
                  </a:lnTo>
                  <a:lnTo>
                    <a:pt x="39687" y="1891666"/>
                  </a:lnTo>
                  <a:lnTo>
                    <a:pt x="45402" y="1876426"/>
                  </a:lnTo>
                  <a:lnTo>
                    <a:pt x="51752" y="1861186"/>
                  </a:lnTo>
                  <a:lnTo>
                    <a:pt x="58102" y="1845628"/>
                  </a:lnTo>
                  <a:lnTo>
                    <a:pt x="64452" y="1830706"/>
                  </a:lnTo>
                  <a:lnTo>
                    <a:pt x="71755" y="1815783"/>
                  </a:lnTo>
                  <a:lnTo>
                    <a:pt x="79375" y="1800861"/>
                  </a:lnTo>
                  <a:lnTo>
                    <a:pt x="87630" y="1786573"/>
                  </a:lnTo>
                  <a:lnTo>
                    <a:pt x="95567" y="1772286"/>
                  </a:lnTo>
                  <a:lnTo>
                    <a:pt x="104457" y="1757998"/>
                  </a:lnTo>
                  <a:lnTo>
                    <a:pt x="113030" y="1744028"/>
                  </a:lnTo>
                  <a:lnTo>
                    <a:pt x="122872" y="1730376"/>
                  </a:lnTo>
                  <a:lnTo>
                    <a:pt x="132397" y="1716723"/>
                  </a:lnTo>
                  <a:lnTo>
                    <a:pt x="142240" y="1703388"/>
                  </a:lnTo>
                  <a:lnTo>
                    <a:pt x="152717" y="1690053"/>
                  </a:lnTo>
                  <a:lnTo>
                    <a:pt x="163195" y="1677353"/>
                  </a:lnTo>
                  <a:lnTo>
                    <a:pt x="174307" y="1664335"/>
                  </a:lnTo>
                  <a:lnTo>
                    <a:pt x="185737" y="1652270"/>
                  </a:lnTo>
                  <a:lnTo>
                    <a:pt x="197802" y="1639888"/>
                  </a:lnTo>
                  <a:lnTo>
                    <a:pt x="209867" y="1628140"/>
                  </a:lnTo>
                  <a:lnTo>
                    <a:pt x="222250" y="1616075"/>
                  </a:lnTo>
                  <a:lnTo>
                    <a:pt x="235267" y="1604646"/>
                  </a:lnTo>
                  <a:lnTo>
                    <a:pt x="248285" y="1593533"/>
                  </a:lnTo>
                  <a:lnTo>
                    <a:pt x="261937" y="1583056"/>
                  </a:lnTo>
                  <a:lnTo>
                    <a:pt x="275908" y="1572260"/>
                  </a:lnTo>
                  <a:lnTo>
                    <a:pt x="289878" y="1561783"/>
                  </a:lnTo>
                  <a:lnTo>
                    <a:pt x="304165" y="1552258"/>
                  </a:lnTo>
                  <a:lnTo>
                    <a:pt x="319088" y="1542416"/>
                  </a:lnTo>
                  <a:lnTo>
                    <a:pt x="334010" y="1533208"/>
                  </a:lnTo>
                  <a:lnTo>
                    <a:pt x="349250" y="1524318"/>
                  </a:lnTo>
                  <a:lnTo>
                    <a:pt x="364490" y="1516063"/>
                  </a:lnTo>
                  <a:lnTo>
                    <a:pt x="379730" y="1508443"/>
                  </a:lnTo>
                  <a:lnTo>
                    <a:pt x="395605" y="1500823"/>
                  </a:lnTo>
                  <a:lnTo>
                    <a:pt x="411163" y="1493838"/>
                  </a:lnTo>
                  <a:lnTo>
                    <a:pt x="426720" y="1486853"/>
                  </a:lnTo>
                  <a:lnTo>
                    <a:pt x="442913" y="1480821"/>
                  </a:lnTo>
                  <a:lnTo>
                    <a:pt x="459105" y="1475105"/>
                  </a:lnTo>
                  <a:lnTo>
                    <a:pt x="474980" y="1469708"/>
                  </a:lnTo>
                  <a:lnTo>
                    <a:pt x="491173" y="1464628"/>
                  </a:lnTo>
                  <a:lnTo>
                    <a:pt x="507365" y="1460183"/>
                  </a:lnTo>
                  <a:lnTo>
                    <a:pt x="523558" y="1456055"/>
                  </a:lnTo>
                  <a:lnTo>
                    <a:pt x="540068" y="1452245"/>
                  </a:lnTo>
                  <a:lnTo>
                    <a:pt x="556578" y="1449070"/>
                  </a:lnTo>
                  <a:lnTo>
                    <a:pt x="573088" y="1445895"/>
                  </a:lnTo>
                  <a:lnTo>
                    <a:pt x="589598" y="1443356"/>
                  </a:lnTo>
                  <a:lnTo>
                    <a:pt x="605790" y="1441451"/>
                  </a:lnTo>
                  <a:lnTo>
                    <a:pt x="622300" y="1439546"/>
                  </a:lnTo>
                  <a:lnTo>
                    <a:pt x="638810" y="1438275"/>
                  </a:lnTo>
                  <a:lnTo>
                    <a:pt x="655320" y="1437640"/>
                  </a:lnTo>
                  <a:lnTo>
                    <a:pt x="671830" y="1436688"/>
                  </a:lnTo>
                  <a:close/>
                  <a:moveTo>
                    <a:pt x="1808801" y="0"/>
                  </a:moveTo>
                  <a:lnTo>
                    <a:pt x="1822779" y="318"/>
                  </a:lnTo>
                  <a:lnTo>
                    <a:pt x="1836121" y="635"/>
                  </a:lnTo>
                  <a:lnTo>
                    <a:pt x="1849463" y="1588"/>
                  </a:lnTo>
                  <a:lnTo>
                    <a:pt x="1862806" y="3177"/>
                  </a:lnTo>
                  <a:lnTo>
                    <a:pt x="1875830" y="4447"/>
                  </a:lnTo>
                  <a:lnTo>
                    <a:pt x="1888855" y="6353"/>
                  </a:lnTo>
                  <a:lnTo>
                    <a:pt x="1901562" y="8894"/>
                  </a:lnTo>
                  <a:lnTo>
                    <a:pt x="1914269" y="11435"/>
                  </a:lnTo>
                  <a:lnTo>
                    <a:pt x="1926658" y="14612"/>
                  </a:lnTo>
                  <a:lnTo>
                    <a:pt x="1939047" y="17471"/>
                  </a:lnTo>
                  <a:lnTo>
                    <a:pt x="1951119" y="21282"/>
                  </a:lnTo>
                  <a:lnTo>
                    <a:pt x="1963190" y="25412"/>
                  </a:lnTo>
                  <a:lnTo>
                    <a:pt x="1974944" y="29859"/>
                  </a:lnTo>
                  <a:lnTo>
                    <a:pt x="1986698" y="34306"/>
                  </a:lnTo>
                  <a:lnTo>
                    <a:pt x="1998452" y="39071"/>
                  </a:lnTo>
                  <a:lnTo>
                    <a:pt x="2009571" y="44471"/>
                  </a:lnTo>
                  <a:lnTo>
                    <a:pt x="2020689" y="49870"/>
                  </a:lnTo>
                  <a:lnTo>
                    <a:pt x="2031490" y="55906"/>
                  </a:lnTo>
                  <a:lnTo>
                    <a:pt x="2042291" y="61941"/>
                  </a:lnTo>
                  <a:lnTo>
                    <a:pt x="2053092" y="67976"/>
                  </a:lnTo>
                  <a:lnTo>
                    <a:pt x="2063257" y="74964"/>
                  </a:lnTo>
                  <a:lnTo>
                    <a:pt x="2073741" y="81953"/>
                  </a:lnTo>
                  <a:lnTo>
                    <a:pt x="2083589" y="89259"/>
                  </a:lnTo>
                  <a:lnTo>
                    <a:pt x="2093754" y="96564"/>
                  </a:lnTo>
                  <a:lnTo>
                    <a:pt x="2103284" y="104506"/>
                  </a:lnTo>
                  <a:lnTo>
                    <a:pt x="2112814" y="112447"/>
                  </a:lnTo>
                  <a:lnTo>
                    <a:pt x="2122027" y="120388"/>
                  </a:lnTo>
                  <a:lnTo>
                    <a:pt x="2131239" y="129282"/>
                  </a:lnTo>
                  <a:lnTo>
                    <a:pt x="2139816" y="138176"/>
                  </a:lnTo>
                  <a:lnTo>
                    <a:pt x="2148711" y="147070"/>
                  </a:lnTo>
                  <a:lnTo>
                    <a:pt x="2157288" y="156282"/>
                  </a:lnTo>
                  <a:lnTo>
                    <a:pt x="2165548" y="165811"/>
                  </a:lnTo>
                  <a:lnTo>
                    <a:pt x="2173490" y="175658"/>
                  </a:lnTo>
                  <a:lnTo>
                    <a:pt x="2181749" y="185505"/>
                  </a:lnTo>
                  <a:lnTo>
                    <a:pt x="2189373" y="195987"/>
                  </a:lnTo>
                  <a:lnTo>
                    <a:pt x="2196680" y="206152"/>
                  </a:lnTo>
                  <a:lnTo>
                    <a:pt x="2203986" y="216952"/>
                  </a:lnTo>
                  <a:lnTo>
                    <a:pt x="2211293" y="227752"/>
                  </a:lnTo>
                  <a:lnTo>
                    <a:pt x="2217646" y="238870"/>
                  </a:lnTo>
                  <a:lnTo>
                    <a:pt x="2224635" y="249987"/>
                  </a:lnTo>
                  <a:lnTo>
                    <a:pt x="2230671" y="261423"/>
                  </a:lnTo>
                  <a:lnTo>
                    <a:pt x="2237024" y="273175"/>
                  </a:lnTo>
                  <a:lnTo>
                    <a:pt x="2243060" y="285246"/>
                  </a:lnTo>
                  <a:lnTo>
                    <a:pt x="2248778" y="296999"/>
                  </a:lnTo>
                  <a:lnTo>
                    <a:pt x="2253861" y="309069"/>
                  </a:lnTo>
                  <a:lnTo>
                    <a:pt x="2259261" y="321458"/>
                  </a:lnTo>
                  <a:lnTo>
                    <a:pt x="2264344" y="334163"/>
                  </a:lnTo>
                  <a:lnTo>
                    <a:pt x="2269427" y="347187"/>
                  </a:lnTo>
                  <a:lnTo>
                    <a:pt x="2273874" y="359575"/>
                  </a:lnTo>
                  <a:lnTo>
                    <a:pt x="2278004" y="372599"/>
                  </a:lnTo>
                  <a:lnTo>
                    <a:pt x="2282452" y="386257"/>
                  </a:lnTo>
                  <a:lnTo>
                    <a:pt x="2286264" y="399598"/>
                  </a:lnTo>
                  <a:lnTo>
                    <a:pt x="2290076" y="412939"/>
                  </a:lnTo>
                  <a:lnTo>
                    <a:pt x="2292935" y="426598"/>
                  </a:lnTo>
                  <a:lnTo>
                    <a:pt x="2296429" y="440575"/>
                  </a:lnTo>
                  <a:lnTo>
                    <a:pt x="2299288" y="454233"/>
                  </a:lnTo>
                  <a:lnTo>
                    <a:pt x="2301830" y="468527"/>
                  </a:lnTo>
                  <a:lnTo>
                    <a:pt x="2304053" y="482504"/>
                  </a:lnTo>
                  <a:lnTo>
                    <a:pt x="2306595" y="497116"/>
                  </a:lnTo>
                  <a:lnTo>
                    <a:pt x="2308501" y="511410"/>
                  </a:lnTo>
                  <a:lnTo>
                    <a:pt x="2309772" y="526339"/>
                  </a:lnTo>
                  <a:lnTo>
                    <a:pt x="2311360" y="540633"/>
                  </a:lnTo>
                  <a:lnTo>
                    <a:pt x="2312630" y="555245"/>
                  </a:lnTo>
                  <a:lnTo>
                    <a:pt x="2313266" y="570174"/>
                  </a:lnTo>
                  <a:lnTo>
                    <a:pt x="2320255" y="573033"/>
                  </a:lnTo>
                  <a:lnTo>
                    <a:pt x="2327244" y="576209"/>
                  </a:lnTo>
                  <a:lnTo>
                    <a:pt x="2333597" y="579704"/>
                  </a:lnTo>
                  <a:lnTo>
                    <a:pt x="2339633" y="583515"/>
                  </a:lnTo>
                  <a:lnTo>
                    <a:pt x="2345351" y="587645"/>
                  </a:lnTo>
                  <a:lnTo>
                    <a:pt x="2350751" y="592727"/>
                  </a:lnTo>
                  <a:lnTo>
                    <a:pt x="2356152" y="597809"/>
                  </a:lnTo>
                  <a:lnTo>
                    <a:pt x="2361234" y="603527"/>
                  </a:lnTo>
                  <a:lnTo>
                    <a:pt x="2365364" y="609562"/>
                  </a:lnTo>
                  <a:lnTo>
                    <a:pt x="2369494" y="616233"/>
                  </a:lnTo>
                  <a:lnTo>
                    <a:pt x="2372988" y="622903"/>
                  </a:lnTo>
                  <a:lnTo>
                    <a:pt x="2376483" y="630527"/>
                  </a:lnTo>
                  <a:lnTo>
                    <a:pt x="2379024" y="638786"/>
                  </a:lnTo>
                  <a:lnTo>
                    <a:pt x="2381566" y="647362"/>
                  </a:lnTo>
                  <a:lnTo>
                    <a:pt x="2383472" y="656574"/>
                  </a:lnTo>
                  <a:lnTo>
                    <a:pt x="2384425" y="666103"/>
                  </a:lnTo>
                  <a:lnTo>
                    <a:pt x="2385378" y="674362"/>
                  </a:lnTo>
                  <a:lnTo>
                    <a:pt x="2385695" y="681985"/>
                  </a:lnTo>
                  <a:lnTo>
                    <a:pt x="2386013" y="689927"/>
                  </a:lnTo>
                  <a:lnTo>
                    <a:pt x="2385695" y="698503"/>
                  </a:lnTo>
                  <a:lnTo>
                    <a:pt x="2385378" y="706444"/>
                  </a:lnTo>
                  <a:lnTo>
                    <a:pt x="2384425" y="714703"/>
                  </a:lnTo>
                  <a:lnTo>
                    <a:pt x="2383472" y="723279"/>
                  </a:lnTo>
                  <a:lnTo>
                    <a:pt x="2381883" y="731538"/>
                  </a:lnTo>
                  <a:lnTo>
                    <a:pt x="2380295" y="740115"/>
                  </a:lnTo>
                  <a:lnTo>
                    <a:pt x="2378389" y="748373"/>
                  </a:lnTo>
                  <a:lnTo>
                    <a:pt x="2376483" y="756950"/>
                  </a:lnTo>
                  <a:lnTo>
                    <a:pt x="2374259" y="765526"/>
                  </a:lnTo>
                  <a:lnTo>
                    <a:pt x="2371400" y="773467"/>
                  </a:lnTo>
                  <a:lnTo>
                    <a:pt x="2368541" y="781726"/>
                  </a:lnTo>
                  <a:lnTo>
                    <a:pt x="2365364" y="789985"/>
                  </a:lnTo>
                  <a:lnTo>
                    <a:pt x="2361870" y="797926"/>
                  </a:lnTo>
                  <a:lnTo>
                    <a:pt x="2358376" y="805550"/>
                  </a:lnTo>
                  <a:lnTo>
                    <a:pt x="2354563" y="813173"/>
                  </a:lnTo>
                  <a:lnTo>
                    <a:pt x="2350434" y="820479"/>
                  </a:lnTo>
                  <a:lnTo>
                    <a:pt x="2346304" y="827785"/>
                  </a:lnTo>
                  <a:lnTo>
                    <a:pt x="2341539" y="834773"/>
                  </a:lnTo>
                  <a:lnTo>
                    <a:pt x="2337091" y="841444"/>
                  </a:lnTo>
                  <a:lnTo>
                    <a:pt x="2332009" y="848114"/>
                  </a:lnTo>
                  <a:lnTo>
                    <a:pt x="2326608" y="854149"/>
                  </a:lnTo>
                  <a:lnTo>
                    <a:pt x="2321843" y="859867"/>
                  </a:lnTo>
                  <a:lnTo>
                    <a:pt x="2316125" y="865585"/>
                  </a:lnTo>
                  <a:lnTo>
                    <a:pt x="2310407" y="870667"/>
                  </a:lnTo>
                  <a:lnTo>
                    <a:pt x="2304689" y="875432"/>
                  </a:lnTo>
                  <a:lnTo>
                    <a:pt x="2298335" y="879879"/>
                  </a:lnTo>
                  <a:lnTo>
                    <a:pt x="2292300" y="884008"/>
                  </a:lnTo>
                  <a:lnTo>
                    <a:pt x="2285628" y="887502"/>
                  </a:lnTo>
                  <a:lnTo>
                    <a:pt x="2279275" y="890996"/>
                  </a:lnTo>
                  <a:lnTo>
                    <a:pt x="2273239" y="915137"/>
                  </a:lnTo>
                  <a:lnTo>
                    <a:pt x="2266250" y="938643"/>
                  </a:lnTo>
                  <a:lnTo>
                    <a:pt x="2258626" y="962467"/>
                  </a:lnTo>
                  <a:lnTo>
                    <a:pt x="2251002" y="986290"/>
                  </a:lnTo>
                  <a:lnTo>
                    <a:pt x="2242425" y="1009161"/>
                  </a:lnTo>
                  <a:lnTo>
                    <a:pt x="2233212" y="1032031"/>
                  </a:lnTo>
                  <a:lnTo>
                    <a:pt x="2223682" y="1054584"/>
                  </a:lnTo>
                  <a:lnTo>
                    <a:pt x="2213834" y="1076819"/>
                  </a:lnTo>
                  <a:lnTo>
                    <a:pt x="2203351" y="1098419"/>
                  </a:lnTo>
                  <a:lnTo>
                    <a:pt x="2192232" y="1119701"/>
                  </a:lnTo>
                  <a:lnTo>
                    <a:pt x="2180479" y="1140348"/>
                  </a:lnTo>
                  <a:lnTo>
                    <a:pt x="2168407" y="1160360"/>
                  </a:lnTo>
                  <a:lnTo>
                    <a:pt x="2155700" y="1179736"/>
                  </a:lnTo>
                  <a:lnTo>
                    <a:pt x="2142358" y="1198477"/>
                  </a:lnTo>
                  <a:lnTo>
                    <a:pt x="2128380" y="1216901"/>
                  </a:lnTo>
                  <a:lnTo>
                    <a:pt x="2114403" y="1234054"/>
                  </a:lnTo>
                  <a:lnTo>
                    <a:pt x="2106779" y="1242630"/>
                  </a:lnTo>
                  <a:lnTo>
                    <a:pt x="2099472" y="1250889"/>
                  </a:lnTo>
                  <a:lnTo>
                    <a:pt x="2091848" y="1259148"/>
                  </a:lnTo>
                  <a:lnTo>
                    <a:pt x="2083589" y="1266771"/>
                  </a:lnTo>
                  <a:lnTo>
                    <a:pt x="2075647" y="1274395"/>
                  </a:lnTo>
                  <a:lnTo>
                    <a:pt x="2067705" y="1282018"/>
                  </a:lnTo>
                  <a:lnTo>
                    <a:pt x="2059445" y="1289006"/>
                  </a:lnTo>
                  <a:lnTo>
                    <a:pt x="2051186" y="1295994"/>
                  </a:lnTo>
                  <a:lnTo>
                    <a:pt x="2042609" y="1302665"/>
                  </a:lnTo>
                  <a:lnTo>
                    <a:pt x="2034032" y="1309018"/>
                  </a:lnTo>
                  <a:lnTo>
                    <a:pt x="2025137" y="1315688"/>
                  </a:lnTo>
                  <a:lnTo>
                    <a:pt x="2016242" y="1321724"/>
                  </a:lnTo>
                  <a:lnTo>
                    <a:pt x="2007029" y="1327441"/>
                  </a:lnTo>
                  <a:lnTo>
                    <a:pt x="1997817" y="1332841"/>
                  </a:lnTo>
                  <a:lnTo>
                    <a:pt x="1988922" y="1338241"/>
                  </a:lnTo>
                  <a:lnTo>
                    <a:pt x="1979074" y="1343324"/>
                  </a:lnTo>
                  <a:lnTo>
                    <a:pt x="1969544" y="1348088"/>
                  </a:lnTo>
                  <a:lnTo>
                    <a:pt x="1960014" y="1352535"/>
                  </a:lnTo>
                  <a:lnTo>
                    <a:pt x="1950166" y="1356665"/>
                  </a:lnTo>
                  <a:lnTo>
                    <a:pt x="1940000" y="1360477"/>
                  </a:lnTo>
                  <a:lnTo>
                    <a:pt x="1929835" y="1364288"/>
                  </a:lnTo>
                  <a:lnTo>
                    <a:pt x="1919352" y="1367782"/>
                  </a:lnTo>
                  <a:lnTo>
                    <a:pt x="1909186" y="1370641"/>
                  </a:lnTo>
                  <a:lnTo>
                    <a:pt x="1898703" y="1373500"/>
                  </a:lnTo>
                  <a:lnTo>
                    <a:pt x="1888220" y="1375724"/>
                  </a:lnTo>
                  <a:lnTo>
                    <a:pt x="1877101" y="1377947"/>
                  </a:lnTo>
                  <a:lnTo>
                    <a:pt x="1865982" y="1379853"/>
                  </a:lnTo>
                  <a:lnTo>
                    <a:pt x="1854864" y="1381123"/>
                  </a:lnTo>
                  <a:lnTo>
                    <a:pt x="1843745" y="1382712"/>
                  </a:lnTo>
                  <a:lnTo>
                    <a:pt x="1832309" y="1383347"/>
                  </a:lnTo>
                  <a:lnTo>
                    <a:pt x="1820873" y="1383665"/>
                  </a:lnTo>
                  <a:lnTo>
                    <a:pt x="1808801" y="1384300"/>
                  </a:lnTo>
                  <a:lnTo>
                    <a:pt x="1797365" y="1383665"/>
                  </a:lnTo>
                  <a:lnTo>
                    <a:pt x="1785929" y="1383347"/>
                  </a:lnTo>
                  <a:lnTo>
                    <a:pt x="1774493" y="1382712"/>
                  </a:lnTo>
                  <a:lnTo>
                    <a:pt x="1763374" y="1381441"/>
                  </a:lnTo>
                  <a:lnTo>
                    <a:pt x="1752256" y="1379853"/>
                  </a:lnTo>
                  <a:lnTo>
                    <a:pt x="1741137" y="1377947"/>
                  </a:lnTo>
                  <a:lnTo>
                    <a:pt x="1730336" y="1375724"/>
                  </a:lnTo>
                  <a:lnTo>
                    <a:pt x="1719535" y="1373500"/>
                  </a:lnTo>
                  <a:lnTo>
                    <a:pt x="1709052" y="1370641"/>
                  </a:lnTo>
                  <a:lnTo>
                    <a:pt x="1698569" y="1367782"/>
                  </a:lnTo>
                  <a:lnTo>
                    <a:pt x="1688721" y="1364606"/>
                  </a:lnTo>
                  <a:lnTo>
                    <a:pt x="1678238" y="1360794"/>
                  </a:lnTo>
                  <a:lnTo>
                    <a:pt x="1668390" y="1356982"/>
                  </a:lnTo>
                  <a:lnTo>
                    <a:pt x="1658542" y="1352853"/>
                  </a:lnTo>
                  <a:lnTo>
                    <a:pt x="1649012" y="1348088"/>
                  </a:lnTo>
                  <a:lnTo>
                    <a:pt x="1639164" y="1343641"/>
                  </a:lnTo>
                  <a:lnTo>
                    <a:pt x="1630269" y="1338559"/>
                  </a:lnTo>
                  <a:lnTo>
                    <a:pt x="1620421" y="1333794"/>
                  </a:lnTo>
                  <a:lnTo>
                    <a:pt x="1611526" y="1327759"/>
                  </a:lnTo>
                  <a:lnTo>
                    <a:pt x="1602632" y="1322042"/>
                  </a:lnTo>
                  <a:lnTo>
                    <a:pt x="1593737" y="1316324"/>
                  </a:lnTo>
                  <a:lnTo>
                    <a:pt x="1584842" y="1309971"/>
                  </a:lnTo>
                  <a:lnTo>
                    <a:pt x="1576265" y="1303936"/>
                  </a:lnTo>
                  <a:lnTo>
                    <a:pt x="1567688" y="1296947"/>
                  </a:lnTo>
                  <a:lnTo>
                    <a:pt x="1559746" y="1289959"/>
                  </a:lnTo>
                  <a:lnTo>
                    <a:pt x="1551169" y="1282653"/>
                  </a:lnTo>
                  <a:lnTo>
                    <a:pt x="1543227" y="1275348"/>
                  </a:lnTo>
                  <a:lnTo>
                    <a:pt x="1535285" y="1267724"/>
                  </a:lnTo>
                  <a:lnTo>
                    <a:pt x="1527661" y="1260100"/>
                  </a:lnTo>
                  <a:lnTo>
                    <a:pt x="1520037" y="1252159"/>
                  </a:lnTo>
                  <a:lnTo>
                    <a:pt x="1512095" y="1244218"/>
                  </a:lnTo>
                  <a:lnTo>
                    <a:pt x="1505106" y="1235642"/>
                  </a:lnTo>
                  <a:lnTo>
                    <a:pt x="1490811" y="1218489"/>
                  </a:lnTo>
                  <a:lnTo>
                    <a:pt x="1477151" y="1200383"/>
                  </a:lnTo>
                  <a:lnTo>
                    <a:pt x="1463491" y="1181642"/>
                  </a:lnTo>
                  <a:lnTo>
                    <a:pt x="1451102" y="1162583"/>
                  </a:lnTo>
                  <a:lnTo>
                    <a:pt x="1438712" y="1142572"/>
                  </a:lnTo>
                  <a:lnTo>
                    <a:pt x="1426958" y="1121925"/>
                  </a:lnTo>
                  <a:lnTo>
                    <a:pt x="1415840" y="1101278"/>
                  </a:lnTo>
                  <a:lnTo>
                    <a:pt x="1405357" y="1079678"/>
                  </a:lnTo>
                  <a:lnTo>
                    <a:pt x="1395191" y="1057760"/>
                  </a:lnTo>
                  <a:lnTo>
                    <a:pt x="1385979" y="1035525"/>
                  </a:lnTo>
                  <a:lnTo>
                    <a:pt x="1376766" y="1012972"/>
                  </a:lnTo>
                  <a:lnTo>
                    <a:pt x="1368189" y="989467"/>
                  </a:lnTo>
                  <a:lnTo>
                    <a:pt x="1360247" y="966278"/>
                  </a:lnTo>
                  <a:lnTo>
                    <a:pt x="1352941" y="943090"/>
                  </a:lnTo>
                  <a:lnTo>
                    <a:pt x="1346269" y="919267"/>
                  </a:lnTo>
                  <a:lnTo>
                    <a:pt x="1339598" y="895126"/>
                  </a:lnTo>
                  <a:lnTo>
                    <a:pt x="1332292" y="892902"/>
                  </a:lnTo>
                  <a:lnTo>
                    <a:pt x="1324985" y="889726"/>
                  </a:lnTo>
                  <a:lnTo>
                    <a:pt x="1318314" y="886232"/>
                  </a:lnTo>
                  <a:lnTo>
                    <a:pt x="1311325" y="882420"/>
                  </a:lnTo>
                  <a:lnTo>
                    <a:pt x="1304654" y="878290"/>
                  </a:lnTo>
                  <a:lnTo>
                    <a:pt x="1298619" y="873208"/>
                  </a:lnTo>
                  <a:lnTo>
                    <a:pt x="1292265" y="867808"/>
                  </a:lnTo>
                  <a:lnTo>
                    <a:pt x="1286547" y="862726"/>
                  </a:lnTo>
                  <a:lnTo>
                    <a:pt x="1280829" y="856373"/>
                  </a:lnTo>
                  <a:lnTo>
                    <a:pt x="1274793" y="850020"/>
                  </a:lnTo>
                  <a:lnTo>
                    <a:pt x="1269710" y="843032"/>
                  </a:lnTo>
                  <a:lnTo>
                    <a:pt x="1264627" y="836044"/>
                  </a:lnTo>
                  <a:lnTo>
                    <a:pt x="1259545" y="828738"/>
                  </a:lnTo>
                  <a:lnTo>
                    <a:pt x="1255097" y="821114"/>
                  </a:lnTo>
                  <a:lnTo>
                    <a:pt x="1250968" y="813491"/>
                  </a:lnTo>
                  <a:lnTo>
                    <a:pt x="1246520" y="805550"/>
                  </a:lnTo>
                  <a:lnTo>
                    <a:pt x="1242708" y="796973"/>
                  </a:lnTo>
                  <a:lnTo>
                    <a:pt x="1239214" y="788714"/>
                  </a:lnTo>
                  <a:lnTo>
                    <a:pt x="1236037" y="780138"/>
                  </a:lnTo>
                  <a:lnTo>
                    <a:pt x="1232860" y="771562"/>
                  </a:lnTo>
                  <a:lnTo>
                    <a:pt x="1230001" y="762667"/>
                  </a:lnTo>
                  <a:lnTo>
                    <a:pt x="1227460" y="753773"/>
                  </a:lnTo>
                  <a:lnTo>
                    <a:pt x="1225554" y="745197"/>
                  </a:lnTo>
                  <a:lnTo>
                    <a:pt x="1223648" y="735985"/>
                  </a:lnTo>
                  <a:lnTo>
                    <a:pt x="1222059" y="727091"/>
                  </a:lnTo>
                  <a:lnTo>
                    <a:pt x="1220471" y="718197"/>
                  </a:lnTo>
                  <a:lnTo>
                    <a:pt x="1219836" y="708985"/>
                  </a:lnTo>
                  <a:lnTo>
                    <a:pt x="1219200" y="700409"/>
                  </a:lnTo>
                  <a:lnTo>
                    <a:pt x="1219200" y="691832"/>
                  </a:lnTo>
                  <a:lnTo>
                    <a:pt x="1219200" y="682938"/>
                  </a:lnTo>
                  <a:lnTo>
                    <a:pt x="1219518" y="674680"/>
                  </a:lnTo>
                  <a:lnTo>
                    <a:pt x="1220153" y="666103"/>
                  </a:lnTo>
                  <a:lnTo>
                    <a:pt x="1221742" y="655621"/>
                  </a:lnTo>
                  <a:lnTo>
                    <a:pt x="1223648" y="645456"/>
                  </a:lnTo>
                  <a:lnTo>
                    <a:pt x="1226824" y="635927"/>
                  </a:lnTo>
                  <a:lnTo>
                    <a:pt x="1229683" y="627350"/>
                  </a:lnTo>
                  <a:lnTo>
                    <a:pt x="1233496" y="618774"/>
                  </a:lnTo>
                  <a:lnTo>
                    <a:pt x="1237943" y="611468"/>
                  </a:lnTo>
                  <a:lnTo>
                    <a:pt x="1242708" y="604162"/>
                  </a:lnTo>
                  <a:lnTo>
                    <a:pt x="1248108" y="598127"/>
                  </a:lnTo>
                  <a:lnTo>
                    <a:pt x="1253827" y="592409"/>
                  </a:lnTo>
                  <a:lnTo>
                    <a:pt x="1259862" y="587009"/>
                  </a:lnTo>
                  <a:lnTo>
                    <a:pt x="1266534" y="581927"/>
                  </a:lnTo>
                  <a:lnTo>
                    <a:pt x="1273522" y="577798"/>
                  </a:lnTo>
                  <a:lnTo>
                    <a:pt x="1280829" y="574304"/>
                  </a:lnTo>
                  <a:lnTo>
                    <a:pt x="1288453" y="570809"/>
                  </a:lnTo>
                  <a:lnTo>
                    <a:pt x="1296395" y="568268"/>
                  </a:lnTo>
                  <a:lnTo>
                    <a:pt x="1304654" y="566045"/>
                  </a:lnTo>
                  <a:lnTo>
                    <a:pt x="1305607" y="551115"/>
                  </a:lnTo>
                  <a:lnTo>
                    <a:pt x="1306560" y="536504"/>
                  </a:lnTo>
                  <a:lnTo>
                    <a:pt x="1308149" y="521892"/>
                  </a:lnTo>
                  <a:lnTo>
                    <a:pt x="1310055" y="507598"/>
                  </a:lnTo>
                  <a:lnTo>
                    <a:pt x="1311961" y="493304"/>
                  </a:lnTo>
                  <a:lnTo>
                    <a:pt x="1314502" y="479010"/>
                  </a:lnTo>
                  <a:lnTo>
                    <a:pt x="1316726" y="465033"/>
                  </a:lnTo>
                  <a:lnTo>
                    <a:pt x="1319267" y="450739"/>
                  </a:lnTo>
                  <a:lnTo>
                    <a:pt x="1322444" y="437081"/>
                  </a:lnTo>
                  <a:lnTo>
                    <a:pt x="1325303" y="423104"/>
                  </a:lnTo>
                  <a:lnTo>
                    <a:pt x="1328797" y="409763"/>
                  </a:lnTo>
                  <a:lnTo>
                    <a:pt x="1332610" y="396422"/>
                  </a:lnTo>
                  <a:lnTo>
                    <a:pt x="1336422" y="383081"/>
                  </a:lnTo>
                  <a:lnTo>
                    <a:pt x="1340869" y="370057"/>
                  </a:lnTo>
                  <a:lnTo>
                    <a:pt x="1344999" y="357034"/>
                  </a:lnTo>
                  <a:lnTo>
                    <a:pt x="1349446" y="344010"/>
                  </a:lnTo>
                  <a:lnTo>
                    <a:pt x="1354529" y="331305"/>
                  </a:lnTo>
                  <a:lnTo>
                    <a:pt x="1359612" y="319234"/>
                  </a:lnTo>
                  <a:lnTo>
                    <a:pt x="1365012" y="306528"/>
                  </a:lnTo>
                  <a:lnTo>
                    <a:pt x="1370095" y="294775"/>
                  </a:lnTo>
                  <a:lnTo>
                    <a:pt x="1376131" y="282705"/>
                  </a:lnTo>
                  <a:lnTo>
                    <a:pt x="1382167" y="270952"/>
                  </a:lnTo>
                  <a:lnTo>
                    <a:pt x="1388202" y="259517"/>
                  </a:lnTo>
                  <a:lnTo>
                    <a:pt x="1394873" y="248081"/>
                  </a:lnTo>
                  <a:lnTo>
                    <a:pt x="1401227" y="236964"/>
                  </a:lnTo>
                  <a:lnTo>
                    <a:pt x="1408216" y="225846"/>
                  </a:lnTo>
                  <a:lnTo>
                    <a:pt x="1414887" y="215046"/>
                  </a:lnTo>
                  <a:lnTo>
                    <a:pt x="1422193" y="204246"/>
                  </a:lnTo>
                  <a:lnTo>
                    <a:pt x="1429817" y="194082"/>
                  </a:lnTo>
                  <a:lnTo>
                    <a:pt x="1437759" y="183917"/>
                  </a:lnTo>
                  <a:lnTo>
                    <a:pt x="1445701" y="174070"/>
                  </a:lnTo>
                  <a:lnTo>
                    <a:pt x="1453643" y="164541"/>
                  </a:lnTo>
                  <a:lnTo>
                    <a:pt x="1461585" y="155011"/>
                  </a:lnTo>
                  <a:lnTo>
                    <a:pt x="1470480" y="145799"/>
                  </a:lnTo>
                  <a:lnTo>
                    <a:pt x="1479057" y="136588"/>
                  </a:lnTo>
                  <a:lnTo>
                    <a:pt x="1488269" y="128329"/>
                  </a:lnTo>
                  <a:lnTo>
                    <a:pt x="1496846" y="119753"/>
                  </a:lnTo>
                  <a:lnTo>
                    <a:pt x="1506377" y="111494"/>
                  </a:lnTo>
                  <a:lnTo>
                    <a:pt x="1515589" y="103235"/>
                  </a:lnTo>
                  <a:lnTo>
                    <a:pt x="1525755" y="95611"/>
                  </a:lnTo>
                  <a:lnTo>
                    <a:pt x="1535285" y="88306"/>
                  </a:lnTo>
                  <a:lnTo>
                    <a:pt x="1545133" y="81000"/>
                  </a:lnTo>
                  <a:lnTo>
                    <a:pt x="1555616" y="74329"/>
                  </a:lnTo>
                  <a:lnTo>
                    <a:pt x="1565781" y="67659"/>
                  </a:lnTo>
                  <a:lnTo>
                    <a:pt x="1576582" y="61306"/>
                  </a:lnTo>
                  <a:lnTo>
                    <a:pt x="1587383" y="54953"/>
                  </a:lnTo>
                  <a:lnTo>
                    <a:pt x="1597866" y="49235"/>
                  </a:lnTo>
                  <a:lnTo>
                    <a:pt x="1608985" y="44153"/>
                  </a:lnTo>
                  <a:lnTo>
                    <a:pt x="1620421" y="38753"/>
                  </a:lnTo>
                  <a:lnTo>
                    <a:pt x="1632175" y="33988"/>
                  </a:lnTo>
                  <a:lnTo>
                    <a:pt x="1643611" y="29541"/>
                  </a:lnTo>
                  <a:lnTo>
                    <a:pt x="1655365" y="25412"/>
                  </a:lnTo>
                  <a:lnTo>
                    <a:pt x="1667119" y="20965"/>
                  </a:lnTo>
                  <a:lnTo>
                    <a:pt x="1679508" y="17471"/>
                  </a:lnTo>
                  <a:lnTo>
                    <a:pt x="1691898" y="14294"/>
                  </a:lnTo>
                  <a:lnTo>
                    <a:pt x="1703969" y="11435"/>
                  </a:lnTo>
                  <a:lnTo>
                    <a:pt x="1716676" y="8894"/>
                  </a:lnTo>
                  <a:lnTo>
                    <a:pt x="1729383" y="6353"/>
                  </a:lnTo>
                  <a:lnTo>
                    <a:pt x="1742408" y="4447"/>
                  </a:lnTo>
                  <a:lnTo>
                    <a:pt x="1755432" y="3177"/>
                  </a:lnTo>
                  <a:lnTo>
                    <a:pt x="1768457" y="1588"/>
                  </a:lnTo>
                  <a:lnTo>
                    <a:pt x="1781799" y="635"/>
                  </a:lnTo>
                  <a:lnTo>
                    <a:pt x="1795459" y="318"/>
                  </a:lnTo>
                  <a:lnTo>
                    <a:pt x="180880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248" name="矩形 25"/>
            <p:cNvSpPr>
              <a:spLocks noChangeArrowheads="1"/>
            </p:cNvSpPr>
            <p:nvPr/>
          </p:nvSpPr>
          <p:spPr bwMode="auto">
            <a:xfrm>
              <a:off x="380296" y="1293735"/>
              <a:ext cx="15393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0249" name="组合 5"/>
          <p:cNvGrpSpPr/>
          <p:nvPr/>
        </p:nvGrpSpPr>
        <p:grpSpPr bwMode="auto">
          <a:xfrm>
            <a:off x="4954588" y="1630363"/>
            <a:ext cx="2282825" cy="1970087"/>
            <a:chOff x="0" y="0"/>
            <a:chExt cx="2283968" cy="1969178"/>
          </a:xfrm>
        </p:grpSpPr>
        <p:sp>
          <p:nvSpPr>
            <p:cNvPr id="10250" name="六边形 138"/>
            <p:cNvSpPr>
              <a:spLocks noChangeArrowheads="1"/>
            </p:cNvSpPr>
            <p:nvPr/>
          </p:nvSpPr>
          <p:spPr bwMode="auto">
            <a:xfrm>
              <a:off x="0" y="0"/>
              <a:ext cx="2283968" cy="1969178"/>
            </a:xfrm>
            <a:prstGeom prst="hexagon">
              <a:avLst>
                <a:gd name="adj" fmla="val 24996"/>
                <a:gd name="vf" fmla="val 115470"/>
              </a:avLst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1" name="KSO_Shape"/>
            <p:cNvSpPr>
              <a:spLocks noChangeArrowheads="1"/>
            </p:cNvSpPr>
            <p:nvPr/>
          </p:nvSpPr>
          <p:spPr bwMode="auto">
            <a:xfrm>
              <a:off x="635318" y="206280"/>
              <a:ext cx="1010156" cy="944126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63750"/>
                <a:gd name="T184" fmla="*/ 0 h 1925638"/>
                <a:gd name="T185" fmla="*/ 2063750 w 2063750"/>
                <a:gd name="T186" fmla="*/ 1925638 h 19256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252" name="矩形 26"/>
            <p:cNvSpPr>
              <a:spLocks noChangeArrowheads="1"/>
            </p:cNvSpPr>
            <p:nvPr/>
          </p:nvSpPr>
          <p:spPr bwMode="auto">
            <a:xfrm>
              <a:off x="372333" y="1293735"/>
              <a:ext cx="15393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0253" name="组合 6"/>
          <p:cNvGrpSpPr/>
          <p:nvPr/>
        </p:nvGrpSpPr>
        <p:grpSpPr bwMode="auto">
          <a:xfrm>
            <a:off x="8880475" y="1630363"/>
            <a:ext cx="2282825" cy="1970087"/>
            <a:chOff x="0" y="0"/>
            <a:chExt cx="2283968" cy="1969178"/>
          </a:xfrm>
        </p:grpSpPr>
        <p:sp>
          <p:nvSpPr>
            <p:cNvPr id="10254" name="六边形 142"/>
            <p:cNvSpPr>
              <a:spLocks noChangeArrowheads="1"/>
            </p:cNvSpPr>
            <p:nvPr/>
          </p:nvSpPr>
          <p:spPr bwMode="auto">
            <a:xfrm>
              <a:off x="0" y="0"/>
              <a:ext cx="2283968" cy="1969178"/>
            </a:xfrm>
            <a:prstGeom prst="hexagon">
              <a:avLst>
                <a:gd name="adj" fmla="val 24996"/>
                <a:gd name="vf" fmla="val 115470"/>
              </a:avLst>
            </a:prstGeom>
            <a:solidFill>
              <a:srgbClr val="6F2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KSO_Shape"/>
            <p:cNvSpPr>
              <a:spLocks noChangeArrowheads="1"/>
            </p:cNvSpPr>
            <p:nvPr/>
          </p:nvSpPr>
          <p:spPr bwMode="auto">
            <a:xfrm>
              <a:off x="662319" y="325287"/>
              <a:ext cx="1010156" cy="706112"/>
            </a:xfrm>
            <a:custGeom>
              <a:avLst/>
              <a:gdLst>
                <a:gd name="T0" fmla="*/ 1733867 w 2074863"/>
                <a:gd name="T1" fmla="*/ 579834 h 1449388"/>
                <a:gd name="T2" fmla="*/ 1791884 w 2074863"/>
                <a:gd name="T3" fmla="*/ 600246 h 1449388"/>
                <a:gd name="T4" fmla="*/ 1794804 w 2074863"/>
                <a:gd name="T5" fmla="*/ 538648 h 1449388"/>
                <a:gd name="T6" fmla="*/ 510830 w 2074863"/>
                <a:gd name="T7" fmla="*/ 162256 h 1449388"/>
                <a:gd name="T8" fmla="*/ 492893 w 2074863"/>
                <a:gd name="T9" fmla="*/ 222976 h 1449388"/>
                <a:gd name="T10" fmla="*/ 438718 w 2074863"/>
                <a:gd name="T11" fmla="*/ 188484 h 1449388"/>
                <a:gd name="T12" fmla="*/ 1598128 w 2074863"/>
                <a:gd name="T13" fmla="*/ 142089 h 1449388"/>
                <a:gd name="T14" fmla="*/ 1885296 w 2074863"/>
                <a:gd name="T15" fmla="*/ 549583 h 1449388"/>
                <a:gd name="T16" fmla="*/ 1586087 w 2074863"/>
                <a:gd name="T17" fmla="*/ 450078 h 1449388"/>
                <a:gd name="T18" fmla="*/ 486453 w 2074863"/>
                <a:gd name="T19" fmla="*/ 72185 h 1449388"/>
                <a:gd name="T20" fmla="*/ 151219 w 2074863"/>
                <a:gd name="T21" fmla="*/ 357281 h 1449388"/>
                <a:gd name="T22" fmla="*/ 295879 w 2074863"/>
                <a:gd name="T23" fmla="*/ 407592 h 1449388"/>
                <a:gd name="T24" fmla="*/ 486453 w 2074863"/>
                <a:gd name="T25" fmla="*/ 72185 h 1449388"/>
                <a:gd name="T26" fmla="*/ 681762 w 2074863"/>
                <a:gd name="T27" fmla="*/ 209994 h 1449388"/>
                <a:gd name="T28" fmla="*/ 910960 w 2074863"/>
                <a:gd name="T29" fmla="*/ 275617 h 1449388"/>
                <a:gd name="T30" fmla="*/ 1184248 w 2074863"/>
                <a:gd name="T31" fmla="*/ 351448 h 1449388"/>
                <a:gd name="T32" fmla="*/ 1396319 w 2074863"/>
                <a:gd name="T33" fmla="*/ 332855 h 1449388"/>
                <a:gd name="T34" fmla="*/ 1606205 w 2074863"/>
                <a:gd name="T35" fmla="*/ 562536 h 1449388"/>
                <a:gd name="T36" fmla="*/ 1640821 w 2074863"/>
                <a:gd name="T37" fmla="*/ 739718 h 1449388"/>
                <a:gd name="T38" fmla="*/ 1379558 w 2074863"/>
                <a:gd name="T39" fmla="*/ 843985 h 1449388"/>
                <a:gd name="T40" fmla="*/ 1124853 w 2074863"/>
                <a:gd name="T41" fmla="*/ 641283 h 1449388"/>
                <a:gd name="T42" fmla="*/ 720387 w 2074863"/>
                <a:gd name="T43" fmla="*/ 519516 h 1449388"/>
                <a:gd name="T44" fmla="*/ 653705 w 2074863"/>
                <a:gd name="T45" fmla="*/ 311345 h 1449388"/>
                <a:gd name="T46" fmla="*/ 325395 w 2074863"/>
                <a:gd name="T47" fmla="*/ 480871 h 1449388"/>
                <a:gd name="T48" fmla="*/ 435438 w 2074863"/>
                <a:gd name="T49" fmla="*/ 683574 h 1449388"/>
                <a:gd name="T50" fmla="*/ 530543 w 2074863"/>
                <a:gd name="T51" fmla="*/ 794768 h 1449388"/>
                <a:gd name="T52" fmla="*/ 611436 w 2074863"/>
                <a:gd name="T53" fmla="*/ 890286 h 1449388"/>
                <a:gd name="T54" fmla="*/ 688686 w 2074863"/>
                <a:gd name="T55" fmla="*/ 1001480 h 1449388"/>
                <a:gd name="T56" fmla="*/ 800188 w 2074863"/>
                <a:gd name="T57" fmla="*/ 1230068 h 1449388"/>
                <a:gd name="T58" fmla="*/ 913511 w 2074863"/>
                <a:gd name="T59" fmla="*/ 1255588 h 1449388"/>
                <a:gd name="T60" fmla="*/ 768486 w 2074863"/>
                <a:gd name="T61" fmla="*/ 1063458 h 1449388"/>
                <a:gd name="T62" fmla="*/ 798730 w 2074863"/>
                <a:gd name="T63" fmla="*/ 1022261 h 1449388"/>
                <a:gd name="T64" fmla="*/ 1047604 w 2074863"/>
                <a:gd name="T65" fmla="*/ 1245015 h 1449388"/>
                <a:gd name="T66" fmla="*/ 1112465 w 2074863"/>
                <a:gd name="T67" fmla="*/ 1184496 h 1449388"/>
                <a:gd name="T68" fmla="*/ 841727 w 2074863"/>
                <a:gd name="T69" fmla="*/ 896119 h 1449388"/>
                <a:gd name="T70" fmla="*/ 886182 w 2074863"/>
                <a:gd name="T71" fmla="*/ 868047 h 1449388"/>
                <a:gd name="T72" fmla="*/ 1205383 w 2074863"/>
                <a:gd name="T73" fmla="*/ 1138195 h 1449388"/>
                <a:gd name="T74" fmla="*/ 1202468 w 2074863"/>
                <a:gd name="T75" fmla="*/ 1026636 h 1449388"/>
                <a:gd name="T76" fmla="*/ 955779 w 2074863"/>
                <a:gd name="T77" fmla="*/ 749197 h 1449388"/>
                <a:gd name="T78" fmla="*/ 1006793 w 2074863"/>
                <a:gd name="T79" fmla="*/ 736437 h 1449388"/>
                <a:gd name="T80" fmla="*/ 1311053 w 2074863"/>
                <a:gd name="T81" fmla="*/ 1001480 h 1449388"/>
                <a:gd name="T82" fmla="*/ 1303037 w 2074863"/>
                <a:gd name="T83" fmla="*/ 890286 h 1449388"/>
                <a:gd name="T84" fmla="*/ 1310325 w 2074863"/>
                <a:gd name="T85" fmla="*/ 838516 h 1449388"/>
                <a:gd name="T86" fmla="*/ 1409802 w 2074863"/>
                <a:gd name="T87" fmla="*/ 919087 h 1449388"/>
                <a:gd name="T88" fmla="*/ 1378829 w 2074863"/>
                <a:gd name="T89" fmla="*/ 1028094 h 1449388"/>
                <a:gd name="T90" fmla="*/ 1306317 w 2074863"/>
                <a:gd name="T91" fmla="*/ 1123248 h 1449388"/>
                <a:gd name="T92" fmla="*/ 1210119 w 2074863"/>
                <a:gd name="T93" fmla="*/ 1205641 h 1449388"/>
                <a:gd name="T94" fmla="*/ 1113922 w 2074863"/>
                <a:gd name="T95" fmla="*/ 1290222 h 1449388"/>
                <a:gd name="T96" fmla="*/ 1016631 w 2074863"/>
                <a:gd name="T97" fmla="*/ 1300795 h 1449388"/>
                <a:gd name="T98" fmla="*/ 897478 w 2074863"/>
                <a:gd name="T99" fmla="*/ 1327044 h 1449388"/>
                <a:gd name="T100" fmla="*/ 625648 w 2074863"/>
                <a:gd name="T101" fmla="*/ 1160798 h 1449388"/>
                <a:gd name="T102" fmla="*/ 491918 w 2074863"/>
                <a:gd name="T103" fmla="*/ 1202360 h 1449388"/>
                <a:gd name="T104" fmla="*/ 458760 w 2074863"/>
                <a:gd name="T105" fmla="*/ 1134550 h 1449388"/>
                <a:gd name="T106" fmla="*/ 365477 w 2074863"/>
                <a:gd name="T107" fmla="*/ 1057260 h 1449388"/>
                <a:gd name="T108" fmla="*/ 317378 w 2074863"/>
                <a:gd name="T109" fmla="*/ 969763 h 1449388"/>
                <a:gd name="T110" fmla="*/ 233206 w 2074863"/>
                <a:gd name="T111" fmla="*/ 865131 h 1449388"/>
                <a:gd name="T112" fmla="*/ 268916 w 2074863"/>
                <a:gd name="T113" fmla="*/ 733520 h 1449388"/>
                <a:gd name="T114" fmla="*/ 186565 w 2074863"/>
                <a:gd name="T115" fmla="*/ 647845 h 1449388"/>
                <a:gd name="T116" fmla="*/ 1822 w 2074863"/>
                <a:gd name="T117" fmla="*/ 438580 h 1449388"/>
                <a:gd name="T118" fmla="*/ 272923 w 2074863"/>
                <a:gd name="T119" fmla="*/ 139996 h 1449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74863"/>
                <a:gd name="T181" fmla="*/ 0 h 1449388"/>
                <a:gd name="T182" fmla="*/ 2074863 w 2074863"/>
                <a:gd name="T183" fmla="*/ 1449388 h 14493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74863" h="1449388">
                  <a:moveTo>
                    <a:pt x="1923841" y="577723"/>
                  </a:moveTo>
                  <a:lnTo>
                    <a:pt x="1919867" y="578517"/>
                  </a:lnTo>
                  <a:lnTo>
                    <a:pt x="1915893" y="579312"/>
                  </a:lnTo>
                  <a:lnTo>
                    <a:pt x="1911919" y="580503"/>
                  </a:lnTo>
                  <a:lnTo>
                    <a:pt x="1907944" y="582488"/>
                  </a:lnTo>
                  <a:lnTo>
                    <a:pt x="1904765" y="584871"/>
                  </a:lnTo>
                  <a:lnTo>
                    <a:pt x="1901983" y="586857"/>
                  </a:lnTo>
                  <a:lnTo>
                    <a:pt x="1898804" y="589636"/>
                  </a:lnTo>
                  <a:lnTo>
                    <a:pt x="1896022" y="592813"/>
                  </a:lnTo>
                  <a:lnTo>
                    <a:pt x="1893240" y="595593"/>
                  </a:lnTo>
                  <a:lnTo>
                    <a:pt x="1891253" y="599167"/>
                  </a:lnTo>
                  <a:lnTo>
                    <a:pt x="1889663" y="602741"/>
                  </a:lnTo>
                  <a:lnTo>
                    <a:pt x="1888471" y="606712"/>
                  </a:lnTo>
                  <a:lnTo>
                    <a:pt x="1887278" y="610683"/>
                  </a:lnTo>
                  <a:lnTo>
                    <a:pt x="1886483" y="615051"/>
                  </a:lnTo>
                  <a:lnTo>
                    <a:pt x="1886483" y="619419"/>
                  </a:lnTo>
                  <a:lnTo>
                    <a:pt x="1886483" y="623390"/>
                  </a:lnTo>
                  <a:lnTo>
                    <a:pt x="1887278" y="627758"/>
                  </a:lnTo>
                  <a:lnTo>
                    <a:pt x="1888471" y="631729"/>
                  </a:lnTo>
                  <a:lnTo>
                    <a:pt x="1889663" y="635303"/>
                  </a:lnTo>
                  <a:lnTo>
                    <a:pt x="1891253" y="639274"/>
                  </a:lnTo>
                  <a:lnTo>
                    <a:pt x="1893240" y="642451"/>
                  </a:lnTo>
                  <a:lnTo>
                    <a:pt x="1896022" y="646025"/>
                  </a:lnTo>
                  <a:lnTo>
                    <a:pt x="1898804" y="648805"/>
                  </a:lnTo>
                  <a:lnTo>
                    <a:pt x="1901983" y="651188"/>
                  </a:lnTo>
                  <a:lnTo>
                    <a:pt x="1904765" y="653967"/>
                  </a:lnTo>
                  <a:lnTo>
                    <a:pt x="1907944" y="655953"/>
                  </a:lnTo>
                  <a:lnTo>
                    <a:pt x="1911919" y="657541"/>
                  </a:lnTo>
                  <a:lnTo>
                    <a:pt x="1915893" y="659130"/>
                  </a:lnTo>
                  <a:lnTo>
                    <a:pt x="1919867" y="660321"/>
                  </a:lnTo>
                  <a:lnTo>
                    <a:pt x="1923841" y="660718"/>
                  </a:lnTo>
                  <a:lnTo>
                    <a:pt x="1928213" y="661115"/>
                  </a:lnTo>
                  <a:lnTo>
                    <a:pt x="1932585" y="660718"/>
                  </a:lnTo>
                  <a:lnTo>
                    <a:pt x="1936956" y="660321"/>
                  </a:lnTo>
                  <a:lnTo>
                    <a:pt x="1940533" y="659130"/>
                  </a:lnTo>
                  <a:lnTo>
                    <a:pt x="1944508" y="657541"/>
                  </a:lnTo>
                  <a:lnTo>
                    <a:pt x="1948084" y="655953"/>
                  </a:lnTo>
                  <a:lnTo>
                    <a:pt x="1951661" y="653967"/>
                  </a:lnTo>
                  <a:lnTo>
                    <a:pt x="1954841" y="651188"/>
                  </a:lnTo>
                  <a:lnTo>
                    <a:pt x="1958020" y="648805"/>
                  </a:lnTo>
                  <a:lnTo>
                    <a:pt x="1960405" y="646025"/>
                  </a:lnTo>
                  <a:lnTo>
                    <a:pt x="1963187" y="642451"/>
                  </a:lnTo>
                  <a:lnTo>
                    <a:pt x="1965174" y="639274"/>
                  </a:lnTo>
                  <a:lnTo>
                    <a:pt x="1966763" y="635303"/>
                  </a:lnTo>
                  <a:lnTo>
                    <a:pt x="1967956" y="631729"/>
                  </a:lnTo>
                  <a:lnTo>
                    <a:pt x="1969148" y="627758"/>
                  </a:lnTo>
                  <a:lnTo>
                    <a:pt x="1969943" y="623390"/>
                  </a:lnTo>
                  <a:lnTo>
                    <a:pt x="1970340" y="619419"/>
                  </a:lnTo>
                  <a:lnTo>
                    <a:pt x="1969943" y="615051"/>
                  </a:lnTo>
                  <a:lnTo>
                    <a:pt x="1969148" y="610683"/>
                  </a:lnTo>
                  <a:lnTo>
                    <a:pt x="1967956" y="606712"/>
                  </a:lnTo>
                  <a:lnTo>
                    <a:pt x="1966763" y="602741"/>
                  </a:lnTo>
                  <a:lnTo>
                    <a:pt x="1965174" y="599167"/>
                  </a:lnTo>
                  <a:lnTo>
                    <a:pt x="1963187" y="595593"/>
                  </a:lnTo>
                  <a:lnTo>
                    <a:pt x="1960405" y="592813"/>
                  </a:lnTo>
                  <a:lnTo>
                    <a:pt x="1958020" y="589636"/>
                  </a:lnTo>
                  <a:lnTo>
                    <a:pt x="1954841" y="586857"/>
                  </a:lnTo>
                  <a:lnTo>
                    <a:pt x="1951661" y="584871"/>
                  </a:lnTo>
                  <a:lnTo>
                    <a:pt x="1948084" y="582488"/>
                  </a:lnTo>
                  <a:lnTo>
                    <a:pt x="1944508" y="580503"/>
                  </a:lnTo>
                  <a:lnTo>
                    <a:pt x="1940533" y="579312"/>
                  </a:lnTo>
                  <a:lnTo>
                    <a:pt x="1936956" y="578517"/>
                  </a:lnTo>
                  <a:lnTo>
                    <a:pt x="1932585" y="577723"/>
                  </a:lnTo>
                  <a:lnTo>
                    <a:pt x="1928213" y="577723"/>
                  </a:lnTo>
                  <a:lnTo>
                    <a:pt x="1923841" y="577723"/>
                  </a:lnTo>
                  <a:close/>
                  <a:moveTo>
                    <a:pt x="519301" y="160338"/>
                  </a:moveTo>
                  <a:lnTo>
                    <a:pt x="523687" y="160338"/>
                  </a:lnTo>
                  <a:lnTo>
                    <a:pt x="528072" y="160729"/>
                  </a:lnTo>
                  <a:lnTo>
                    <a:pt x="532059" y="161512"/>
                  </a:lnTo>
                  <a:lnTo>
                    <a:pt x="536445" y="162687"/>
                  </a:lnTo>
                  <a:lnTo>
                    <a:pt x="540033" y="163861"/>
                  </a:lnTo>
                  <a:lnTo>
                    <a:pt x="544020" y="166210"/>
                  </a:lnTo>
                  <a:lnTo>
                    <a:pt x="547209" y="168558"/>
                  </a:lnTo>
                  <a:lnTo>
                    <a:pt x="550399" y="170907"/>
                  </a:lnTo>
                  <a:lnTo>
                    <a:pt x="553588" y="174038"/>
                  </a:lnTo>
                  <a:lnTo>
                    <a:pt x="556379" y="176778"/>
                  </a:lnTo>
                  <a:lnTo>
                    <a:pt x="558771" y="180693"/>
                  </a:lnTo>
                  <a:lnTo>
                    <a:pt x="560366" y="183824"/>
                  </a:lnTo>
                  <a:lnTo>
                    <a:pt x="562359" y="188130"/>
                  </a:lnTo>
                  <a:lnTo>
                    <a:pt x="563954" y="192436"/>
                  </a:lnTo>
                  <a:lnTo>
                    <a:pt x="564752" y="196350"/>
                  </a:lnTo>
                  <a:lnTo>
                    <a:pt x="565150" y="201048"/>
                  </a:lnTo>
                  <a:lnTo>
                    <a:pt x="565150" y="205353"/>
                  </a:lnTo>
                  <a:lnTo>
                    <a:pt x="564752" y="209268"/>
                  </a:lnTo>
                  <a:lnTo>
                    <a:pt x="563954" y="213574"/>
                  </a:lnTo>
                  <a:lnTo>
                    <a:pt x="562758" y="217488"/>
                  </a:lnTo>
                  <a:lnTo>
                    <a:pt x="560765" y="221402"/>
                  </a:lnTo>
                  <a:lnTo>
                    <a:pt x="558771" y="224925"/>
                  </a:lnTo>
                  <a:lnTo>
                    <a:pt x="556778" y="228448"/>
                  </a:lnTo>
                  <a:lnTo>
                    <a:pt x="553987" y="231188"/>
                  </a:lnTo>
                  <a:lnTo>
                    <a:pt x="551196" y="234711"/>
                  </a:lnTo>
                  <a:lnTo>
                    <a:pt x="547608" y="237060"/>
                  </a:lnTo>
                  <a:lnTo>
                    <a:pt x="544418" y="239800"/>
                  </a:lnTo>
                  <a:lnTo>
                    <a:pt x="540431" y="241366"/>
                  </a:lnTo>
                  <a:lnTo>
                    <a:pt x="536843" y="242932"/>
                  </a:lnTo>
                  <a:lnTo>
                    <a:pt x="532458" y="244497"/>
                  </a:lnTo>
                  <a:lnTo>
                    <a:pt x="528072" y="245672"/>
                  </a:lnTo>
                  <a:lnTo>
                    <a:pt x="523687" y="246063"/>
                  </a:lnTo>
                  <a:lnTo>
                    <a:pt x="518902" y="246063"/>
                  </a:lnTo>
                  <a:lnTo>
                    <a:pt x="514915" y="245672"/>
                  </a:lnTo>
                  <a:lnTo>
                    <a:pt x="510530" y="244497"/>
                  </a:lnTo>
                  <a:lnTo>
                    <a:pt x="506543" y="243323"/>
                  </a:lnTo>
                  <a:lnTo>
                    <a:pt x="502955" y="241757"/>
                  </a:lnTo>
                  <a:lnTo>
                    <a:pt x="498968" y="239800"/>
                  </a:lnTo>
                  <a:lnTo>
                    <a:pt x="495778" y="237451"/>
                  </a:lnTo>
                  <a:lnTo>
                    <a:pt x="492190" y="235103"/>
                  </a:lnTo>
                  <a:lnTo>
                    <a:pt x="489399" y="232363"/>
                  </a:lnTo>
                  <a:lnTo>
                    <a:pt x="486210" y="228840"/>
                  </a:lnTo>
                  <a:lnTo>
                    <a:pt x="484216" y="225708"/>
                  </a:lnTo>
                  <a:lnTo>
                    <a:pt x="482223" y="221794"/>
                  </a:lnTo>
                  <a:lnTo>
                    <a:pt x="480628" y="217879"/>
                  </a:lnTo>
                  <a:lnTo>
                    <a:pt x="479033" y="213965"/>
                  </a:lnTo>
                  <a:lnTo>
                    <a:pt x="478236" y="209268"/>
                  </a:lnTo>
                  <a:lnTo>
                    <a:pt x="477837" y="205353"/>
                  </a:lnTo>
                  <a:lnTo>
                    <a:pt x="477837" y="200656"/>
                  </a:lnTo>
                  <a:lnTo>
                    <a:pt x="478236" y="196350"/>
                  </a:lnTo>
                  <a:lnTo>
                    <a:pt x="479033" y="192436"/>
                  </a:lnTo>
                  <a:lnTo>
                    <a:pt x="480628" y="188522"/>
                  </a:lnTo>
                  <a:lnTo>
                    <a:pt x="481824" y="184607"/>
                  </a:lnTo>
                  <a:lnTo>
                    <a:pt x="483818" y="181084"/>
                  </a:lnTo>
                  <a:lnTo>
                    <a:pt x="486210" y="177561"/>
                  </a:lnTo>
                  <a:lnTo>
                    <a:pt x="489001" y="174430"/>
                  </a:lnTo>
                  <a:lnTo>
                    <a:pt x="491791" y="171298"/>
                  </a:lnTo>
                  <a:lnTo>
                    <a:pt x="494981" y="168558"/>
                  </a:lnTo>
                  <a:lnTo>
                    <a:pt x="498569" y="166601"/>
                  </a:lnTo>
                  <a:lnTo>
                    <a:pt x="502157" y="164252"/>
                  </a:lnTo>
                  <a:lnTo>
                    <a:pt x="506144" y="162687"/>
                  </a:lnTo>
                  <a:lnTo>
                    <a:pt x="510530" y="161512"/>
                  </a:lnTo>
                  <a:lnTo>
                    <a:pt x="514915" y="160729"/>
                  </a:lnTo>
                  <a:lnTo>
                    <a:pt x="519301" y="160338"/>
                  </a:lnTo>
                  <a:close/>
                  <a:moveTo>
                    <a:pt x="1699693" y="111125"/>
                  </a:moveTo>
                  <a:lnTo>
                    <a:pt x="1718770" y="131377"/>
                  </a:lnTo>
                  <a:lnTo>
                    <a:pt x="1740628" y="154806"/>
                  </a:lnTo>
                  <a:lnTo>
                    <a:pt x="1768448" y="186178"/>
                  </a:lnTo>
                  <a:lnTo>
                    <a:pt x="1784345" y="204842"/>
                  </a:lnTo>
                  <a:lnTo>
                    <a:pt x="1801832" y="224697"/>
                  </a:lnTo>
                  <a:lnTo>
                    <a:pt x="1819318" y="246538"/>
                  </a:lnTo>
                  <a:lnTo>
                    <a:pt x="1838395" y="269173"/>
                  </a:lnTo>
                  <a:lnTo>
                    <a:pt x="1857471" y="293793"/>
                  </a:lnTo>
                  <a:lnTo>
                    <a:pt x="1877343" y="318811"/>
                  </a:lnTo>
                  <a:lnTo>
                    <a:pt x="1897611" y="345417"/>
                  </a:lnTo>
                  <a:lnTo>
                    <a:pt x="1917483" y="372420"/>
                  </a:lnTo>
                  <a:lnTo>
                    <a:pt x="1936956" y="400217"/>
                  </a:lnTo>
                  <a:lnTo>
                    <a:pt x="1954841" y="426823"/>
                  </a:lnTo>
                  <a:lnTo>
                    <a:pt x="1971930" y="453032"/>
                  </a:lnTo>
                  <a:lnTo>
                    <a:pt x="1987032" y="478050"/>
                  </a:lnTo>
                  <a:lnTo>
                    <a:pt x="2001339" y="501479"/>
                  </a:lnTo>
                  <a:lnTo>
                    <a:pt x="2014057" y="524511"/>
                  </a:lnTo>
                  <a:lnTo>
                    <a:pt x="2025980" y="545558"/>
                  </a:lnTo>
                  <a:lnTo>
                    <a:pt x="2036313" y="565016"/>
                  </a:lnTo>
                  <a:lnTo>
                    <a:pt x="2045454" y="582488"/>
                  </a:lnTo>
                  <a:lnTo>
                    <a:pt x="2053402" y="598770"/>
                  </a:lnTo>
                  <a:lnTo>
                    <a:pt x="2065325" y="623787"/>
                  </a:lnTo>
                  <a:lnTo>
                    <a:pt x="2072479" y="640069"/>
                  </a:lnTo>
                  <a:lnTo>
                    <a:pt x="2074863" y="646025"/>
                  </a:lnTo>
                  <a:lnTo>
                    <a:pt x="1870189" y="796925"/>
                  </a:lnTo>
                  <a:lnTo>
                    <a:pt x="1867407" y="789380"/>
                  </a:lnTo>
                  <a:lnTo>
                    <a:pt x="1859856" y="767142"/>
                  </a:lnTo>
                  <a:lnTo>
                    <a:pt x="1854689" y="751258"/>
                  </a:lnTo>
                  <a:lnTo>
                    <a:pt x="1847933" y="733388"/>
                  </a:lnTo>
                  <a:lnTo>
                    <a:pt x="1839985" y="712342"/>
                  </a:lnTo>
                  <a:lnTo>
                    <a:pt x="1830844" y="690104"/>
                  </a:lnTo>
                  <a:lnTo>
                    <a:pt x="1820908" y="666278"/>
                  </a:lnTo>
                  <a:lnTo>
                    <a:pt x="1809383" y="640466"/>
                  </a:lnTo>
                  <a:lnTo>
                    <a:pt x="1797063" y="614257"/>
                  </a:lnTo>
                  <a:lnTo>
                    <a:pt x="1783550" y="586857"/>
                  </a:lnTo>
                  <a:lnTo>
                    <a:pt x="1768845" y="559059"/>
                  </a:lnTo>
                  <a:lnTo>
                    <a:pt x="1753346" y="531262"/>
                  </a:lnTo>
                  <a:lnTo>
                    <a:pt x="1744602" y="517363"/>
                  </a:lnTo>
                  <a:lnTo>
                    <a:pt x="1736256" y="503862"/>
                  </a:lnTo>
                  <a:lnTo>
                    <a:pt x="1727513" y="490360"/>
                  </a:lnTo>
                  <a:lnTo>
                    <a:pt x="1718770" y="476859"/>
                  </a:lnTo>
                  <a:lnTo>
                    <a:pt x="1709232" y="463357"/>
                  </a:lnTo>
                  <a:lnTo>
                    <a:pt x="1700091" y="450650"/>
                  </a:lnTo>
                  <a:lnTo>
                    <a:pt x="1690552" y="438339"/>
                  </a:lnTo>
                  <a:lnTo>
                    <a:pt x="1681014" y="426029"/>
                  </a:lnTo>
                  <a:lnTo>
                    <a:pt x="1661938" y="403394"/>
                  </a:lnTo>
                  <a:lnTo>
                    <a:pt x="1643259" y="381951"/>
                  </a:lnTo>
                  <a:lnTo>
                    <a:pt x="1624977" y="362095"/>
                  </a:lnTo>
                  <a:lnTo>
                    <a:pt x="1606696" y="343431"/>
                  </a:lnTo>
                  <a:lnTo>
                    <a:pt x="1590004" y="327150"/>
                  </a:lnTo>
                  <a:lnTo>
                    <a:pt x="1573312" y="311663"/>
                  </a:lnTo>
                  <a:lnTo>
                    <a:pt x="1558210" y="298559"/>
                  </a:lnTo>
                  <a:lnTo>
                    <a:pt x="1544697" y="287042"/>
                  </a:lnTo>
                  <a:lnTo>
                    <a:pt x="1532377" y="276718"/>
                  </a:lnTo>
                  <a:lnTo>
                    <a:pt x="1522044" y="268776"/>
                  </a:lnTo>
                  <a:lnTo>
                    <a:pt x="1506942" y="257657"/>
                  </a:lnTo>
                  <a:lnTo>
                    <a:pt x="1501775" y="254083"/>
                  </a:lnTo>
                  <a:lnTo>
                    <a:pt x="1699693" y="111125"/>
                  </a:lnTo>
                  <a:close/>
                  <a:moveTo>
                    <a:pt x="529828" y="78646"/>
                  </a:moveTo>
                  <a:lnTo>
                    <a:pt x="511572" y="88179"/>
                  </a:lnTo>
                  <a:lnTo>
                    <a:pt x="489347" y="100889"/>
                  </a:lnTo>
                  <a:lnTo>
                    <a:pt x="476647" y="108436"/>
                  </a:lnTo>
                  <a:lnTo>
                    <a:pt x="463153" y="116777"/>
                  </a:lnTo>
                  <a:lnTo>
                    <a:pt x="448865" y="126310"/>
                  </a:lnTo>
                  <a:lnTo>
                    <a:pt x="433784" y="136240"/>
                  </a:lnTo>
                  <a:lnTo>
                    <a:pt x="417512" y="147759"/>
                  </a:lnTo>
                  <a:lnTo>
                    <a:pt x="401637" y="159675"/>
                  </a:lnTo>
                  <a:lnTo>
                    <a:pt x="384175" y="172783"/>
                  </a:lnTo>
                  <a:lnTo>
                    <a:pt x="367109" y="186288"/>
                  </a:lnTo>
                  <a:lnTo>
                    <a:pt x="349250" y="200984"/>
                  </a:lnTo>
                  <a:lnTo>
                    <a:pt x="331787" y="216475"/>
                  </a:lnTo>
                  <a:lnTo>
                    <a:pt x="313531" y="233157"/>
                  </a:lnTo>
                  <a:lnTo>
                    <a:pt x="294878" y="250634"/>
                  </a:lnTo>
                  <a:lnTo>
                    <a:pt x="277019" y="268905"/>
                  </a:lnTo>
                  <a:lnTo>
                    <a:pt x="259159" y="287177"/>
                  </a:lnTo>
                  <a:lnTo>
                    <a:pt x="225028" y="322528"/>
                  </a:lnTo>
                  <a:lnTo>
                    <a:pt x="193278" y="356687"/>
                  </a:lnTo>
                  <a:lnTo>
                    <a:pt x="164703" y="389257"/>
                  </a:lnTo>
                  <a:lnTo>
                    <a:pt x="138906" y="419445"/>
                  </a:lnTo>
                  <a:lnTo>
                    <a:pt x="116284" y="446057"/>
                  </a:lnTo>
                  <a:lnTo>
                    <a:pt x="97234" y="469095"/>
                  </a:lnTo>
                  <a:lnTo>
                    <a:pt x="82550" y="488161"/>
                  </a:lnTo>
                  <a:lnTo>
                    <a:pt x="205184" y="612882"/>
                  </a:lnTo>
                  <a:lnTo>
                    <a:pt x="213915" y="597391"/>
                  </a:lnTo>
                  <a:lnTo>
                    <a:pt x="224631" y="581106"/>
                  </a:lnTo>
                  <a:lnTo>
                    <a:pt x="236934" y="562437"/>
                  </a:lnTo>
                  <a:lnTo>
                    <a:pt x="250428" y="542974"/>
                  </a:lnTo>
                  <a:lnTo>
                    <a:pt x="256381" y="531456"/>
                  </a:lnTo>
                  <a:lnTo>
                    <a:pt x="260350" y="524306"/>
                  </a:lnTo>
                  <a:lnTo>
                    <a:pt x="265112" y="515965"/>
                  </a:lnTo>
                  <a:lnTo>
                    <a:pt x="270669" y="507623"/>
                  </a:lnTo>
                  <a:lnTo>
                    <a:pt x="277019" y="498885"/>
                  </a:lnTo>
                  <a:lnTo>
                    <a:pt x="284162" y="488558"/>
                  </a:lnTo>
                  <a:lnTo>
                    <a:pt x="292100" y="478628"/>
                  </a:lnTo>
                  <a:lnTo>
                    <a:pt x="301228" y="467506"/>
                  </a:lnTo>
                  <a:lnTo>
                    <a:pt x="311547" y="456385"/>
                  </a:lnTo>
                  <a:lnTo>
                    <a:pt x="322262" y="444071"/>
                  </a:lnTo>
                  <a:lnTo>
                    <a:pt x="334565" y="431758"/>
                  </a:lnTo>
                  <a:lnTo>
                    <a:pt x="348059" y="418650"/>
                  </a:lnTo>
                  <a:lnTo>
                    <a:pt x="362347" y="405543"/>
                  </a:lnTo>
                  <a:lnTo>
                    <a:pt x="378619" y="391641"/>
                  </a:lnTo>
                  <a:lnTo>
                    <a:pt x="395684" y="377739"/>
                  </a:lnTo>
                  <a:lnTo>
                    <a:pt x="413147" y="362248"/>
                  </a:lnTo>
                  <a:lnTo>
                    <a:pt x="430609" y="347154"/>
                  </a:lnTo>
                  <a:lnTo>
                    <a:pt x="448469" y="332855"/>
                  </a:lnTo>
                  <a:lnTo>
                    <a:pt x="466328" y="318953"/>
                  </a:lnTo>
                  <a:lnTo>
                    <a:pt x="484188" y="305448"/>
                  </a:lnTo>
                  <a:lnTo>
                    <a:pt x="502047" y="292737"/>
                  </a:lnTo>
                  <a:lnTo>
                    <a:pt x="519510" y="280821"/>
                  </a:lnTo>
                  <a:lnTo>
                    <a:pt x="536972" y="268905"/>
                  </a:lnTo>
                  <a:lnTo>
                    <a:pt x="553641" y="257784"/>
                  </a:lnTo>
                  <a:lnTo>
                    <a:pt x="570310" y="247457"/>
                  </a:lnTo>
                  <a:lnTo>
                    <a:pt x="601663" y="228391"/>
                  </a:lnTo>
                  <a:lnTo>
                    <a:pt x="629841" y="212106"/>
                  </a:lnTo>
                  <a:lnTo>
                    <a:pt x="654050" y="198601"/>
                  </a:lnTo>
                  <a:lnTo>
                    <a:pt x="529828" y="78646"/>
                  </a:lnTo>
                  <a:close/>
                  <a:moveTo>
                    <a:pt x="537766" y="0"/>
                  </a:moveTo>
                  <a:lnTo>
                    <a:pt x="542925" y="794"/>
                  </a:lnTo>
                  <a:lnTo>
                    <a:pt x="548085" y="2383"/>
                  </a:lnTo>
                  <a:lnTo>
                    <a:pt x="552450" y="4369"/>
                  </a:lnTo>
                  <a:lnTo>
                    <a:pt x="557213" y="6752"/>
                  </a:lnTo>
                  <a:lnTo>
                    <a:pt x="561181" y="10327"/>
                  </a:lnTo>
                  <a:lnTo>
                    <a:pt x="738981" y="181521"/>
                  </a:lnTo>
                  <a:lnTo>
                    <a:pt x="741760" y="185096"/>
                  </a:lnTo>
                  <a:lnTo>
                    <a:pt x="744538" y="188274"/>
                  </a:lnTo>
                  <a:lnTo>
                    <a:pt x="746522" y="192246"/>
                  </a:lnTo>
                  <a:lnTo>
                    <a:pt x="748110" y="195820"/>
                  </a:lnTo>
                  <a:lnTo>
                    <a:pt x="748903" y="200190"/>
                  </a:lnTo>
                  <a:lnTo>
                    <a:pt x="749697" y="204162"/>
                  </a:lnTo>
                  <a:lnTo>
                    <a:pt x="749697" y="208531"/>
                  </a:lnTo>
                  <a:lnTo>
                    <a:pt x="749300" y="213297"/>
                  </a:lnTo>
                  <a:lnTo>
                    <a:pt x="748506" y="217269"/>
                  </a:lnTo>
                  <a:lnTo>
                    <a:pt x="746919" y="221241"/>
                  </a:lnTo>
                  <a:lnTo>
                    <a:pt x="745331" y="224816"/>
                  </a:lnTo>
                  <a:lnTo>
                    <a:pt x="742553" y="228788"/>
                  </a:lnTo>
                  <a:lnTo>
                    <a:pt x="740172" y="231568"/>
                  </a:lnTo>
                  <a:lnTo>
                    <a:pt x="736600" y="234746"/>
                  </a:lnTo>
                  <a:lnTo>
                    <a:pt x="733425" y="237129"/>
                  </a:lnTo>
                  <a:lnTo>
                    <a:pt x="729456" y="239512"/>
                  </a:lnTo>
                  <a:lnTo>
                    <a:pt x="722710" y="242690"/>
                  </a:lnTo>
                  <a:lnTo>
                    <a:pt x="705247" y="251429"/>
                  </a:lnTo>
                  <a:lnTo>
                    <a:pt x="776685" y="295915"/>
                  </a:lnTo>
                  <a:lnTo>
                    <a:pt x="813594" y="318953"/>
                  </a:lnTo>
                  <a:lnTo>
                    <a:pt x="843756" y="338416"/>
                  </a:lnTo>
                  <a:lnTo>
                    <a:pt x="855266" y="332458"/>
                  </a:lnTo>
                  <a:lnTo>
                    <a:pt x="867569" y="326500"/>
                  </a:lnTo>
                  <a:lnTo>
                    <a:pt x="879872" y="321733"/>
                  </a:lnTo>
                  <a:lnTo>
                    <a:pt x="892175" y="317364"/>
                  </a:lnTo>
                  <a:lnTo>
                    <a:pt x="905669" y="312995"/>
                  </a:lnTo>
                  <a:lnTo>
                    <a:pt x="919163" y="309817"/>
                  </a:lnTo>
                  <a:lnTo>
                    <a:pt x="933847" y="307037"/>
                  </a:lnTo>
                  <a:lnTo>
                    <a:pt x="948135" y="304256"/>
                  </a:lnTo>
                  <a:lnTo>
                    <a:pt x="970756" y="301873"/>
                  </a:lnTo>
                  <a:lnTo>
                    <a:pt x="992188" y="300284"/>
                  </a:lnTo>
                  <a:lnTo>
                    <a:pt x="1013222" y="299093"/>
                  </a:lnTo>
                  <a:lnTo>
                    <a:pt x="1033066" y="298696"/>
                  </a:lnTo>
                  <a:lnTo>
                    <a:pt x="1052513" y="299490"/>
                  </a:lnTo>
                  <a:lnTo>
                    <a:pt x="1070769" y="301079"/>
                  </a:lnTo>
                  <a:lnTo>
                    <a:pt x="1088231" y="302668"/>
                  </a:lnTo>
                  <a:lnTo>
                    <a:pt x="1105297" y="305051"/>
                  </a:lnTo>
                  <a:lnTo>
                    <a:pt x="1121172" y="308228"/>
                  </a:lnTo>
                  <a:lnTo>
                    <a:pt x="1137047" y="311803"/>
                  </a:lnTo>
                  <a:lnTo>
                    <a:pt x="1151731" y="315775"/>
                  </a:lnTo>
                  <a:lnTo>
                    <a:pt x="1165622" y="320542"/>
                  </a:lnTo>
                  <a:lnTo>
                    <a:pt x="1179116" y="324911"/>
                  </a:lnTo>
                  <a:lnTo>
                    <a:pt x="1191816" y="329677"/>
                  </a:lnTo>
                  <a:lnTo>
                    <a:pt x="1203722" y="335238"/>
                  </a:lnTo>
                  <a:lnTo>
                    <a:pt x="1215231" y="340004"/>
                  </a:lnTo>
                  <a:lnTo>
                    <a:pt x="1226741" y="345565"/>
                  </a:lnTo>
                  <a:lnTo>
                    <a:pt x="1237060" y="351126"/>
                  </a:lnTo>
                  <a:lnTo>
                    <a:pt x="1256506" y="362645"/>
                  </a:lnTo>
                  <a:lnTo>
                    <a:pt x="1274366" y="372972"/>
                  </a:lnTo>
                  <a:lnTo>
                    <a:pt x="1289844" y="382902"/>
                  </a:lnTo>
                  <a:lnTo>
                    <a:pt x="1304131" y="391641"/>
                  </a:lnTo>
                  <a:lnTo>
                    <a:pt x="1310878" y="395613"/>
                  </a:lnTo>
                  <a:lnTo>
                    <a:pt x="1317228" y="398790"/>
                  </a:lnTo>
                  <a:lnTo>
                    <a:pt x="1323578" y="401968"/>
                  </a:lnTo>
                  <a:lnTo>
                    <a:pt x="1329135" y="403954"/>
                  </a:lnTo>
                  <a:lnTo>
                    <a:pt x="1334691" y="405543"/>
                  </a:lnTo>
                  <a:lnTo>
                    <a:pt x="1340247" y="406337"/>
                  </a:lnTo>
                  <a:lnTo>
                    <a:pt x="1345406" y="407132"/>
                  </a:lnTo>
                  <a:lnTo>
                    <a:pt x="1351360" y="407132"/>
                  </a:lnTo>
                  <a:lnTo>
                    <a:pt x="1358106" y="406734"/>
                  </a:lnTo>
                  <a:lnTo>
                    <a:pt x="1364853" y="406337"/>
                  </a:lnTo>
                  <a:lnTo>
                    <a:pt x="1379538" y="404351"/>
                  </a:lnTo>
                  <a:lnTo>
                    <a:pt x="1395810" y="401173"/>
                  </a:lnTo>
                  <a:lnTo>
                    <a:pt x="1412081" y="397201"/>
                  </a:lnTo>
                  <a:lnTo>
                    <a:pt x="1429544" y="392832"/>
                  </a:lnTo>
                  <a:lnTo>
                    <a:pt x="1446610" y="387669"/>
                  </a:lnTo>
                  <a:lnTo>
                    <a:pt x="1463675" y="382505"/>
                  </a:lnTo>
                  <a:lnTo>
                    <a:pt x="1494631" y="371781"/>
                  </a:lnTo>
                  <a:lnTo>
                    <a:pt x="1520825" y="362645"/>
                  </a:lnTo>
                  <a:lnTo>
                    <a:pt x="1545035" y="353112"/>
                  </a:lnTo>
                  <a:lnTo>
                    <a:pt x="1550988" y="357481"/>
                  </a:lnTo>
                  <a:lnTo>
                    <a:pt x="1557338" y="363439"/>
                  </a:lnTo>
                  <a:lnTo>
                    <a:pt x="1566069" y="371383"/>
                  </a:lnTo>
                  <a:lnTo>
                    <a:pt x="1577578" y="382108"/>
                  </a:lnTo>
                  <a:lnTo>
                    <a:pt x="1589881" y="395215"/>
                  </a:lnTo>
                  <a:lnTo>
                    <a:pt x="1604963" y="410309"/>
                  </a:lnTo>
                  <a:lnTo>
                    <a:pt x="1620838" y="428183"/>
                  </a:lnTo>
                  <a:lnTo>
                    <a:pt x="1638697" y="449235"/>
                  </a:lnTo>
                  <a:lnTo>
                    <a:pt x="1656953" y="472670"/>
                  </a:lnTo>
                  <a:lnTo>
                    <a:pt x="1666875" y="485380"/>
                  </a:lnTo>
                  <a:lnTo>
                    <a:pt x="1676400" y="498885"/>
                  </a:lnTo>
                  <a:lnTo>
                    <a:pt x="1686719" y="512787"/>
                  </a:lnTo>
                  <a:lnTo>
                    <a:pt x="1696641" y="527881"/>
                  </a:lnTo>
                  <a:lnTo>
                    <a:pt x="1707356" y="542974"/>
                  </a:lnTo>
                  <a:lnTo>
                    <a:pt x="1717675" y="559657"/>
                  </a:lnTo>
                  <a:lnTo>
                    <a:pt x="1727994" y="576339"/>
                  </a:lnTo>
                  <a:lnTo>
                    <a:pt x="1738710" y="594213"/>
                  </a:lnTo>
                  <a:lnTo>
                    <a:pt x="1749425" y="612882"/>
                  </a:lnTo>
                  <a:lnTo>
                    <a:pt x="1760141" y="632345"/>
                  </a:lnTo>
                  <a:lnTo>
                    <a:pt x="1770460" y="651808"/>
                  </a:lnTo>
                  <a:lnTo>
                    <a:pt x="1781175" y="672859"/>
                  </a:lnTo>
                  <a:lnTo>
                    <a:pt x="1802606" y="715360"/>
                  </a:lnTo>
                  <a:lnTo>
                    <a:pt x="1810544" y="731645"/>
                  </a:lnTo>
                  <a:lnTo>
                    <a:pt x="1813322" y="739192"/>
                  </a:lnTo>
                  <a:lnTo>
                    <a:pt x="1816100" y="745944"/>
                  </a:lnTo>
                  <a:lnTo>
                    <a:pt x="1817688" y="752300"/>
                  </a:lnTo>
                  <a:lnTo>
                    <a:pt x="1818878" y="758258"/>
                  </a:lnTo>
                  <a:lnTo>
                    <a:pt x="1819275" y="764216"/>
                  </a:lnTo>
                  <a:lnTo>
                    <a:pt x="1819275" y="769379"/>
                  </a:lnTo>
                  <a:lnTo>
                    <a:pt x="1818481" y="774543"/>
                  </a:lnTo>
                  <a:lnTo>
                    <a:pt x="1816497" y="778912"/>
                  </a:lnTo>
                  <a:lnTo>
                    <a:pt x="1814116" y="783679"/>
                  </a:lnTo>
                  <a:lnTo>
                    <a:pt x="1810544" y="788445"/>
                  </a:lnTo>
                  <a:lnTo>
                    <a:pt x="1805781" y="792417"/>
                  </a:lnTo>
                  <a:lnTo>
                    <a:pt x="1801019" y="796786"/>
                  </a:lnTo>
                  <a:lnTo>
                    <a:pt x="1794272" y="801155"/>
                  </a:lnTo>
                  <a:lnTo>
                    <a:pt x="1787128" y="805922"/>
                  </a:lnTo>
                  <a:lnTo>
                    <a:pt x="1778397" y="810688"/>
                  </a:lnTo>
                  <a:lnTo>
                    <a:pt x="1769269" y="815852"/>
                  </a:lnTo>
                  <a:lnTo>
                    <a:pt x="1747044" y="826179"/>
                  </a:lnTo>
                  <a:lnTo>
                    <a:pt x="1720056" y="838492"/>
                  </a:lnTo>
                  <a:lnTo>
                    <a:pt x="1687910" y="852394"/>
                  </a:lnTo>
                  <a:lnTo>
                    <a:pt x="1650206" y="868680"/>
                  </a:lnTo>
                  <a:lnTo>
                    <a:pt x="1607741" y="888142"/>
                  </a:lnTo>
                  <a:lnTo>
                    <a:pt x="1568450" y="905619"/>
                  </a:lnTo>
                  <a:lnTo>
                    <a:pt x="1553766" y="911975"/>
                  </a:lnTo>
                  <a:lnTo>
                    <a:pt x="1541463" y="916344"/>
                  </a:lnTo>
                  <a:lnTo>
                    <a:pt x="1531144" y="919521"/>
                  </a:lnTo>
                  <a:lnTo>
                    <a:pt x="1526778" y="920713"/>
                  </a:lnTo>
                  <a:lnTo>
                    <a:pt x="1522810" y="921507"/>
                  </a:lnTo>
                  <a:lnTo>
                    <a:pt x="1518841" y="921905"/>
                  </a:lnTo>
                  <a:lnTo>
                    <a:pt x="1514872" y="921905"/>
                  </a:lnTo>
                  <a:lnTo>
                    <a:pt x="1511697" y="921507"/>
                  </a:lnTo>
                  <a:lnTo>
                    <a:pt x="1508522" y="921110"/>
                  </a:lnTo>
                  <a:lnTo>
                    <a:pt x="1505347" y="920316"/>
                  </a:lnTo>
                  <a:lnTo>
                    <a:pt x="1502569" y="919521"/>
                  </a:lnTo>
                  <a:lnTo>
                    <a:pt x="1496219" y="916344"/>
                  </a:lnTo>
                  <a:lnTo>
                    <a:pt x="1489869" y="912769"/>
                  </a:lnTo>
                  <a:lnTo>
                    <a:pt x="1482328" y="907605"/>
                  </a:lnTo>
                  <a:lnTo>
                    <a:pt x="1472803" y="902045"/>
                  </a:lnTo>
                  <a:lnTo>
                    <a:pt x="1462485" y="895689"/>
                  </a:lnTo>
                  <a:lnTo>
                    <a:pt x="1449785" y="888540"/>
                  </a:lnTo>
                  <a:lnTo>
                    <a:pt x="1433910" y="880993"/>
                  </a:lnTo>
                  <a:lnTo>
                    <a:pt x="1425178" y="876624"/>
                  </a:lnTo>
                  <a:lnTo>
                    <a:pt x="1415653" y="870666"/>
                  </a:lnTo>
                  <a:lnTo>
                    <a:pt x="1404541" y="863516"/>
                  </a:lnTo>
                  <a:lnTo>
                    <a:pt x="1393428" y="854778"/>
                  </a:lnTo>
                  <a:lnTo>
                    <a:pt x="1381522" y="845642"/>
                  </a:lnTo>
                  <a:lnTo>
                    <a:pt x="1368822" y="834917"/>
                  </a:lnTo>
                  <a:lnTo>
                    <a:pt x="1355725" y="823796"/>
                  </a:lnTo>
                  <a:lnTo>
                    <a:pt x="1342231" y="811483"/>
                  </a:lnTo>
                  <a:lnTo>
                    <a:pt x="1314053" y="785267"/>
                  </a:lnTo>
                  <a:lnTo>
                    <a:pt x="1284288" y="757463"/>
                  </a:lnTo>
                  <a:lnTo>
                    <a:pt x="1254522" y="728468"/>
                  </a:lnTo>
                  <a:lnTo>
                    <a:pt x="1225153" y="698677"/>
                  </a:lnTo>
                  <a:lnTo>
                    <a:pt x="1167606" y="642275"/>
                  </a:lnTo>
                  <a:lnTo>
                    <a:pt x="1141016" y="616457"/>
                  </a:lnTo>
                  <a:lnTo>
                    <a:pt x="1116806" y="593816"/>
                  </a:lnTo>
                  <a:lnTo>
                    <a:pt x="1105694" y="583886"/>
                  </a:lnTo>
                  <a:lnTo>
                    <a:pt x="1094978" y="574751"/>
                  </a:lnTo>
                  <a:lnTo>
                    <a:pt x="1085453" y="567204"/>
                  </a:lnTo>
                  <a:lnTo>
                    <a:pt x="1077119" y="560451"/>
                  </a:lnTo>
                  <a:lnTo>
                    <a:pt x="1069181" y="554890"/>
                  </a:lnTo>
                  <a:lnTo>
                    <a:pt x="1062435" y="551316"/>
                  </a:lnTo>
                  <a:lnTo>
                    <a:pt x="1056878" y="548535"/>
                  </a:lnTo>
                  <a:lnTo>
                    <a:pt x="1054100" y="547741"/>
                  </a:lnTo>
                  <a:lnTo>
                    <a:pt x="1052116" y="547741"/>
                  </a:lnTo>
                  <a:lnTo>
                    <a:pt x="1042591" y="547741"/>
                  </a:lnTo>
                  <a:lnTo>
                    <a:pt x="1028700" y="548535"/>
                  </a:lnTo>
                  <a:lnTo>
                    <a:pt x="992585" y="550918"/>
                  </a:lnTo>
                  <a:lnTo>
                    <a:pt x="949325" y="553302"/>
                  </a:lnTo>
                  <a:lnTo>
                    <a:pt x="902494" y="556479"/>
                  </a:lnTo>
                  <a:lnTo>
                    <a:pt x="820341" y="562835"/>
                  </a:lnTo>
                  <a:lnTo>
                    <a:pt x="784622" y="566012"/>
                  </a:lnTo>
                  <a:lnTo>
                    <a:pt x="760810" y="542180"/>
                  </a:lnTo>
                  <a:lnTo>
                    <a:pt x="755650" y="532250"/>
                  </a:lnTo>
                  <a:lnTo>
                    <a:pt x="752078" y="521526"/>
                  </a:lnTo>
                  <a:lnTo>
                    <a:pt x="748506" y="511596"/>
                  </a:lnTo>
                  <a:lnTo>
                    <a:pt x="746522" y="500871"/>
                  </a:lnTo>
                  <a:lnTo>
                    <a:pt x="745331" y="490544"/>
                  </a:lnTo>
                  <a:lnTo>
                    <a:pt x="744935" y="480217"/>
                  </a:lnTo>
                  <a:lnTo>
                    <a:pt x="745728" y="470287"/>
                  </a:lnTo>
                  <a:lnTo>
                    <a:pt x="746919" y="459959"/>
                  </a:lnTo>
                  <a:lnTo>
                    <a:pt x="748903" y="450029"/>
                  </a:lnTo>
                  <a:lnTo>
                    <a:pt x="752078" y="440099"/>
                  </a:lnTo>
                  <a:lnTo>
                    <a:pt x="755650" y="430566"/>
                  </a:lnTo>
                  <a:lnTo>
                    <a:pt x="760016" y="420636"/>
                  </a:lnTo>
                  <a:lnTo>
                    <a:pt x="765175" y="411501"/>
                  </a:lnTo>
                  <a:lnTo>
                    <a:pt x="771128" y="402365"/>
                  </a:lnTo>
                  <a:lnTo>
                    <a:pt x="777875" y="393229"/>
                  </a:lnTo>
                  <a:lnTo>
                    <a:pt x="785019" y="384888"/>
                  </a:lnTo>
                  <a:lnTo>
                    <a:pt x="749697" y="362645"/>
                  </a:lnTo>
                  <a:lnTo>
                    <a:pt x="711994" y="339210"/>
                  </a:lnTo>
                  <a:lnTo>
                    <a:pt x="648494" y="300682"/>
                  </a:lnTo>
                  <a:lnTo>
                    <a:pt x="635000" y="307037"/>
                  </a:lnTo>
                  <a:lnTo>
                    <a:pt x="617538" y="316172"/>
                  </a:lnTo>
                  <a:lnTo>
                    <a:pt x="596503" y="327691"/>
                  </a:lnTo>
                  <a:lnTo>
                    <a:pt x="572294" y="341593"/>
                  </a:lnTo>
                  <a:lnTo>
                    <a:pt x="545306" y="357879"/>
                  </a:lnTo>
                  <a:lnTo>
                    <a:pt x="531019" y="367014"/>
                  </a:lnTo>
                  <a:lnTo>
                    <a:pt x="516335" y="377341"/>
                  </a:lnTo>
                  <a:lnTo>
                    <a:pt x="500856" y="387669"/>
                  </a:lnTo>
                  <a:lnTo>
                    <a:pt x="484585" y="399187"/>
                  </a:lnTo>
                  <a:lnTo>
                    <a:pt x="467915" y="411501"/>
                  </a:lnTo>
                  <a:lnTo>
                    <a:pt x="450850" y="424211"/>
                  </a:lnTo>
                  <a:lnTo>
                    <a:pt x="438150" y="434141"/>
                  </a:lnTo>
                  <a:lnTo>
                    <a:pt x="432990" y="439702"/>
                  </a:lnTo>
                  <a:lnTo>
                    <a:pt x="415131" y="456782"/>
                  </a:lnTo>
                  <a:lnTo>
                    <a:pt x="398859" y="473464"/>
                  </a:lnTo>
                  <a:lnTo>
                    <a:pt x="382984" y="490544"/>
                  </a:lnTo>
                  <a:lnTo>
                    <a:pt x="368300" y="506829"/>
                  </a:lnTo>
                  <a:lnTo>
                    <a:pt x="354409" y="523909"/>
                  </a:lnTo>
                  <a:lnTo>
                    <a:pt x="341312" y="539797"/>
                  </a:lnTo>
                  <a:lnTo>
                    <a:pt x="329009" y="555685"/>
                  </a:lnTo>
                  <a:lnTo>
                    <a:pt x="317500" y="570779"/>
                  </a:lnTo>
                  <a:lnTo>
                    <a:pt x="387350" y="732042"/>
                  </a:lnTo>
                  <a:lnTo>
                    <a:pt x="401240" y="724098"/>
                  </a:lnTo>
                  <a:lnTo>
                    <a:pt x="406400" y="721318"/>
                  </a:lnTo>
                  <a:lnTo>
                    <a:pt x="413147" y="720523"/>
                  </a:lnTo>
                  <a:lnTo>
                    <a:pt x="419497" y="719729"/>
                  </a:lnTo>
                  <a:lnTo>
                    <a:pt x="425053" y="719729"/>
                  </a:lnTo>
                  <a:lnTo>
                    <a:pt x="430609" y="720523"/>
                  </a:lnTo>
                  <a:lnTo>
                    <a:pt x="436165" y="721715"/>
                  </a:lnTo>
                  <a:lnTo>
                    <a:pt x="441325" y="722907"/>
                  </a:lnTo>
                  <a:lnTo>
                    <a:pt x="446484" y="724495"/>
                  </a:lnTo>
                  <a:lnTo>
                    <a:pt x="450850" y="726482"/>
                  </a:lnTo>
                  <a:lnTo>
                    <a:pt x="455215" y="729262"/>
                  </a:lnTo>
                  <a:lnTo>
                    <a:pt x="459581" y="731645"/>
                  </a:lnTo>
                  <a:lnTo>
                    <a:pt x="463550" y="734823"/>
                  </a:lnTo>
                  <a:lnTo>
                    <a:pt x="467519" y="738000"/>
                  </a:lnTo>
                  <a:lnTo>
                    <a:pt x="474265" y="744753"/>
                  </a:lnTo>
                  <a:lnTo>
                    <a:pt x="481013" y="752300"/>
                  </a:lnTo>
                  <a:lnTo>
                    <a:pt x="486966" y="759846"/>
                  </a:lnTo>
                  <a:lnTo>
                    <a:pt x="492125" y="768188"/>
                  </a:lnTo>
                  <a:lnTo>
                    <a:pt x="502047" y="783281"/>
                  </a:lnTo>
                  <a:lnTo>
                    <a:pt x="506413" y="790034"/>
                  </a:lnTo>
                  <a:lnTo>
                    <a:pt x="510778" y="795992"/>
                  </a:lnTo>
                  <a:lnTo>
                    <a:pt x="515541" y="800361"/>
                  </a:lnTo>
                  <a:lnTo>
                    <a:pt x="517525" y="802744"/>
                  </a:lnTo>
                  <a:lnTo>
                    <a:pt x="519510" y="803936"/>
                  </a:lnTo>
                  <a:lnTo>
                    <a:pt x="525860" y="807511"/>
                  </a:lnTo>
                  <a:lnTo>
                    <a:pt x="531416" y="811483"/>
                  </a:lnTo>
                  <a:lnTo>
                    <a:pt x="536972" y="815852"/>
                  </a:lnTo>
                  <a:lnTo>
                    <a:pt x="541735" y="819427"/>
                  </a:lnTo>
                  <a:lnTo>
                    <a:pt x="550466" y="827371"/>
                  </a:lnTo>
                  <a:lnTo>
                    <a:pt x="558006" y="834917"/>
                  </a:lnTo>
                  <a:lnTo>
                    <a:pt x="564356" y="843259"/>
                  </a:lnTo>
                  <a:lnTo>
                    <a:pt x="569516" y="850806"/>
                  </a:lnTo>
                  <a:lnTo>
                    <a:pt x="573881" y="858352"/>
                  </a:lnTo>
                  <a:lnTo>
                    <a:pt x="577850" y="865899"/>
                  </a:lnTo>
                  <a:lnTo>
                    <a:pt x="584597" y="879404"/>
                  </a:lnTo>
                  <a:lnTo>
                    <a:pt x="587375" y="885759"/>
                  </a:lnTo>
                  <a:lnTo>
                    <a:pt x="590550" y="891717"/>
                  </a:lnTo>
                  <a:lnTo>
                    <a:pt x="594122" y="896881"/>
                  </a:lnTo>
                  <a:lnTo>
                    <a:pt x="598091" y="901250"/>
                  </a:lnTo>
                  <a:lnTo>
                    <a:pt x="602456" y="905619"/>
                  </a:lnTo>
                  <a:lnTo>
                    <a:pt x="604838" y="907208"/>
                  </a:lnTo>
                  <a:lnTo>
                    <a:pt x="607616" y="908797"/>
                  </a:lnTo>
                  <a:lnTo>
                    <a:pt x="613569" y="912372"/>
                  </a:lnTo>
                  <a:lnTo>
                    <a:pt x="618728" y="915549"/>
                  </a:lnTo>
                  <a:lnTo>
                    <a:pt x="624285" y="919124"/>
                  </a:lnTo>
                  <a:lnTo>
                    <a:pt x="629047" y="922699"/>
                  </a:lnTo>
                  <a:lnTo>
                    <a:pt x="633413" y="926274"/>
                  </a:lnTo>
                  <a:lnTo>
                    <a:pt x="637778" y="929849"/>
                  </a:lnTo>
                  <a:lnTo>
                    <a:pt x="645319" y="938190"/>
                  </a:lnTo>
                  <a:lnTo>
                    <a:pt x="651669" y="946134"/>
                  </a:lnTo>
                  <a:lnTo>
                    <a:pt x="657622" y="954078"/>
                  </a:lnTo>
                  <a:lnTo>
                    <a:pt x="661988" y="962022"/>
                  </a:lnTo>
                  <a:lnTo>
                    <a:pt x="665956" y="969966"/>
                  </a:lnTo>
                  <a:lnTo>
                    <a:pt x="669528" y="977116"/>
                  </a:lnTo>
                  <a:lnTo>
                    <a:pt x="671910" y="983868"/>
                  </a:lnTo>
                  <a:lnTo>
                    <a:pt x="673894" y="990223"/>
                  </a:lnTo>
                  <a:lnTo>
                    <a:pt x="675085" y="995784"/>
                  </a:lnTo>
                  <a:lnTo>
                    <a:pt x="677069" y="1003331"/>
                  </a:lnTo>
                  <a:lnTo>
                    <a:pt x="677466" y="1006509"/>
                  </a:lnTo>
                  <a:lnTo>
                    <a:pt x="681038" y="1008892"/>
                  </a:lnTo>
                  <a:lnTo>
                    <a:pt x="691356" y="1016439"/>
                  </a:lnTo>
                  <a:lnTo>
                    <a:pt x="698103" y="1021999"/>
                  </a:lnTo>
                  <a:lnTo>
                    <a:pt x="705644" y="1028752"/>
                  </a:lnTo>
                  <a:lnTo>
                    <a:pt x="713185" y="1036299"/>
                  </a:lnTo>
                  <a:lnTo>
                    <a:pt x="721519" y="1045037"/>
                  </a:lnTo>
                  <a:lnTo>
                    <a:pt x="729456" y="1055364"/>
                  </a:lnTo>
                  <a:lnTo>
                    <a:pt x="733425" y="1060925"/>
                  </a:lnTo>
                  <a:lnTo>
                    <a:pt x="737394" y="1066486"/>
                  </a:lnTo>
                  <a:lnTo>
                    <a:pt x="740966" y="1072047"/>
                  </a:lnTo>
                  <a:lnTo>
                    <a:pt x="744538" y="1078005"/>
                  </a:lnTo>
                  <a:lnTo>
                    <a:pt x="747316" y="1084757"/>
                  </a:lnTo>
                  <a:lnTo>
                    <a:pt x="750094" y="1091112"/>
                  </a:lnTo>
                  <a:lnTo>
                    <a:pt x="753269" y="1097865"/>
                  </a:lnTo>
                  <a:lnTo>
                    <a:pt x="755253" y="1105014"/>
                  </a:lnTo>
                  <a:lnTo>
                    <a:pt x="757635" y="1112164"/>
                  </a:lnTo>
                  <a:lnTo>
                    <a:pt x="759222" y="1120108"/>
                  </a:lnTo>
                  <a:lnTo>
                    <a:pt x="760016" y="1128052"/>
                  </a:lnTo>
                  <a:lnTo>
                    <a:pt x="760810" y="1135599"/>
                  </a:lnTo>
                  <a:lnTo>
                    <a:pt x="760810" y="1143940"/>
                  </a:lnTo>
                  <a:lnTo>
                    <a:pt x="760413" y="1152281"/>
                  </a:lnTo>
                  <a:lnTo>
                    <a:pt x="760016" y="1157048"/>
                  </a:lnTo>
                  <a:lnTo>
                    <a:pt x="759222" y="1162211"/>
                  </a:lnTo>
                  <a:lnTo>
                    <a:pt x="756841" y="1171347"/>
                  </a:lnTo>
                  <a:lnTo>
                    <a:pt x="753666" y="1181277"/>
                  </a:lnTo>
                  <a:lnTo>
                    <a:pt x="749697" y="1190016"/>
                  </a:lnTo>
                  <a:lnTo>
                    <a:pt x="744935" y="1199151"/>
                  </a:lnTo>
                  <a:lnTo>
                    <a:pt x="739378" y="1207492"/>
                  </a:lnTo>
                  <a:lnTo>
                    <a:pt x="733028" y="1216628"/>
                  </a:lnTo>
                  <a:lnTo>
                    <a:pt x="726281" y="1224572"/>
                  </a:lnTo>
                  <a:lnTo>
                    <a:pt x="864394" y="1334200"/>
                  </a:lnTo>
                  <a:lnTo>
                    <a:pt x="871538" y="1340158"/>
                  </a:lnTo>
                  <a:lnTo>
                    <a:pt x="871935" y="1340555"/>
                  </a:lnTo>
                  <a:lnTo>
                    <a:pt x="872728" y="1340555"/>
                  </a:lnTo>
                  <a:lnTo>
                    <a:pt x="891381" y="1356046"/>
                  </a:lnTo>
                  <a:lnTo>
                    <a:pt x="908050" y="1369153"/>
                  </a:lnTo>
                  <a:lnTo>
                    <a:pt x="915194" y="1374317"/>
                  </a:lnTo>
                  <a:lnTo>
                    <a:pt x="921941" y="1379083"/>
                  </a:lnTo>
                  <a:lnTo>
                    <a:pt x="927894" y="1382658"/>
                  </a:lnTo>
                  <a:lnTo>
                    <a:pt x="933847" y="1386233"/>
                  </a:lnTo>
                  <a:lnTo>
                    <a:pt x="939006" y="1388219"/>
                  </a:lnTo>
                  <a:lnTo>
                    <a:pt x="944563" y="1389808"/>
                  </a:lnTo>
                  <a:lnTo>
                    <a:pt x="949722" y="1390205"/>
                  </a:lnTo>
                  <a:lnTo>
                    <a:pt x="954881" y="1390205"/>
                  </a:lnTo>
                  <a:lnTo>
                    <a:pt x="960041" y="1389411"/>
                  </a:lnTo>
                  <a:lnTo>
                    <a:pt x="965200" y="1387822"/>
                  </a:lnTo>
                  <a:lnTo>
                    <a:pt x="971153" y="1385041"/>
                  </a:lnTo>
                  <a:lnTo>
                    <a:pt x="977106" y="1381467"/>
                  </a:lnTo>
                  <a:lnTo>
                    <a:pt x="983456" y="1376700"/>
                  </a:lnTo>
                  <a:lnTo>
                    <a:pt x="990203" y="1371934"/>
                  </a:lnTo>
                  <a:lnTo>
                    <a:pt x="994966" y="1367962"/>
                  </a:lnTo>
                  <a:lnTo>
                    <a:pt x="998538" y="1364387"/>
                  </a:lnTo>
                  <a:lnTo>
                    <a:pt x="1002506" y="1360415"/>
                  </a:lnTo>
                  <a:lnTo>
                    <a:pt x="1005285" y="1356443"/>
                  </a:lnTo>
                  <a:lnTo>
                    <a:pt x="1008063" y="1353265"/>
                  </a:lnTo>
                  <a:lnTo>
                    <a:pt x="1009650" y="1349691"/>
                  </a:lnTo>
                  <a:lnTo>
                    <a:pt x="1010841" y="1346513"/>
                  </a:lnTo>
                  <a:lnTo>
                    <a:pt x="1011238" y="1343732"/>
                  </a:lnTo>
                  <a:lnTo>
                    <a:pt x="1011238" y="1341746"/>
                  </a:lnTo>
                  <a:lnTo>
                    <a:pt x="1010841" y="1339760"/>
                  </a:lnTo>
                  <a:lnTo>
                    <a:pt x="1009650" y="1336980"/>
                  </a:lnTo>
                  <a:lnTo>
                    <a:pt x="1008460" y="1334994"/>
                  </a:lnTo>
                  <a:lnTo>
                    <a:pt x="1007269" y="1334200"/>
                  </a:lnTo>
                  <a:lnTo>
                    <a:pt x="972344" y="1296466"/>
                  </a:lnTo>
                  <a:lnTo>
                    <a:pt x="846138" y="1173333"/>
                  </a:lnTo>
                  <a:lnTo>
                    <a:pt x="843756" y="1170950"/>
                  </a:lnTo>
                  <a:lnTo>
                    <a:pt x="841772" y="1168169"/>
                  </a:lnTo>
                  <a:lnTo>
                    <a:pt x="839788" y="1164992"/>
                  </a:lnTo>
                  <a:lnTo>
                    <a:pt x="838200" y="1162211"/>
                  </a:lnTo>
                  <a:lnTo>
                    <a:pt x="837010" y="1158637"/>
                  </a:lnTo>
                  <a:lnTo>
                    <a:pt x="836216" y="1155856"/>
                  </a:lnTo>
                  <a:lnTo>
                    <a:pt x="835819" y="1152281"/>
                  </a:lnTo>
                  <a:lnTo>
                    <a:pt x="835422" y="1149104"/>
                  </a:lnTo>
                  <a:lnTo>
                    <a:pt x="835819" y="1145529"/>
                  </a:lnTo>
                  <a:lnTo>
                    <a:pt x="836216" y="1142351"/>
                  </a:lnTo>
                  <a:lnTo>
                    <a:pt x="836613" y="1138777"/>
                  </a:lnTo>
                  <a:lnTo>
                    <a:pt x="837803" y="1135996"/>
                  </a:lnTo>
                  <a:lnTo>
                    <a:pt x="839391" y="1132421"/>
                  </a:lnTo>
                  <a:lnTo>
                    <a:pt x="840978" y="1129641"/>
                  </a:lnTo>
                  <a:lnTo>
                    <a:pt x="842963" y="1126861"/>
                  </a:lnTo>
                  <a:lnTo>
                    <a:pt x="845741" y="1124080"/>
                  </a:lnTo>
                  <a:lnTo>
                    <a:pt x="848122" y="1121697"/>
                  </a:lnTo>
                  <a:lnTo>
                    <a:pt x="850900" y="1119314"/>
                  </a:lnTo>
                  <a:lnTo>
                    <a:pt x="854075" y="1117725"/>
                  </a:lnTo>
                  <a:lnTo>
                    <a:pt x="856853" y="1116136"/>
                  </a:lnTo>
                  <a:lnTo>
                    <a:pt x="860028" y="1115342"/>
                  </a:lnTo>
                  <a:lnTo>
                    <a:pt x="863203" y="1114547"/>
                  </a:lnTo>
                  <a:lnTo>
                    <a:pt x="866775" y="1113753"/>
                  </a:lnTo>
                  <a:lnTo>
                    <a:pt x="869950" y="1113753"/>
                  </a:lnTo>
                  <a:lnTo>
                    <a:pt x="873522" y="1113753"/>
                  </a:lnTo>
                  <a:lnTo>
                    <a:pt x="876697" y="1114150"/>
                  </a:lnTo>
                  <a:lnTo>
                    <a:pt x="879872" y="1114944"/>
                  </a:lnTo>
                  <a:lnTo>
                    <a:pt x="883047" y="1116136"/>
                  </a:lnTo>
                  <a:lnTo>
                    <a:pt x="886222" y="1117328"/>
                  </a:lnTo>
                  <a:lnTo>
                    <a:pt x="889000" y="1118916"/>
                  </a:lnTo>
                  <a:lnTo>
                    <a:pt x="891778" y="1121300"/>
                  </a:lnTo>
                  <a:lnTo>
                    <a:pt x="894953" y="1123286"/>
                  </a:lnTo>
                  <a:lnTo>
                    <a:pt x="1063625" y="1287330"/>
                  </a:lnTo>
                  <a:lnTo>
                    <a:pt x="1063625" y="1286933"/>
                  </a:lnTo>
                  <a:lnTo>
                    <a:pt x="1071563" y="1294877"/>
                  </a:lnTo>
                  <a:lnTo>
                    <a:pt x="1073944" y="1298054"/>
                  </a:lnTo>
                  <a:lnTo>
                    <a:pt x="1092200" y="1315531"/>
                  </a:lnTo>
                  <a:lnTo>
                    <a:pt x="1110060" y="1332611"/>
                  </a:lnTo>
                  <a:lnTo>
                    <a:pt x="1117203" y="1339760"/>
                  </a:lnTo>
                  <a:lnTo>
                    <a:pt x="1123950" y="1345718"/>
                  </a:lnTo>
                  <a:lnTo>
                    <a:pt x="1130300" y="1350485"/>
                  </a:lnTo>
                  <a:lnTo>
                    <a:pt x="1135460" y="1354060"/>
                  </a:lnTo>
                  <a:lnTo>
                    <a:pt x="1141016" y="1356443"/>
                  </a:lnTo>
                  <a:lnTo>
                    <a:pt x="1145778" y="1358429"/>
                  </a:lnTo>
                  <a:lnTo>
                    <a:pt x="1150938" y="1359223"/>
                  </a:lnTo>
                  <a:lnTo>
                    <a:pt x="1155303" y="1358826"/>
                  </a:lnTo>
                  <a:lnTo>
                    <a:pt x="1160066" y="1357635"/>
                  </a:lnTo>
                  <a:lnTo>
                    <a:pt x="1164828" y="1354854"/>
                  </a:lnTo>
                  <a:lnTo>
                    <a:pt x="1169591" y="1351677"/>
                  </a:lnTo>
                  <a:lnTo>
                    <a:pt x="1175147" y="1347307"/>
                  </a:lnTo>
                  <a:lnTo>
                    <a:pt x="1181100" y="1341746"/>
                  </a:lnTo>
                  <a:lnTo>
                    <a:pt x="1187847" y="1335788"/>
                  </a:lnTo>
                  <a:lnTo>
                    <a:pt x="1193403" y="1330228"/>
                  </a:lnTo>
                  <a:lnTo>
                    <a:pt x="1198166" y="1324667"/>
                  </a:lnTo>
                  <a:lnTo>
                    <a:pt x="1201738" y="1319106"/>
                  </a:lnTo>
                  <a:lnTo>
                    <a:pt x="1205310" y="1313942"/>
                  </a:lnTo>
                  <a:lnTo>
                    <a:pt x="1207294" y="1309176"/>
                  </a:lnTo>
                  <a:lnTo>
                    <a:pt x="1209278" y="1304807"/>
                  </a:lnTo>
                  <a:lnTo>
                    <a:pt x="1210469" y="1300835"/>
                  </a:lnTo>
                  <a:lnTo>
                    <a:pt x="1211263" y="1297260"/>
                  </a:lnTo>
                  <a:lnTo>
                    <a:pt x="1211660" y="1293288"/>
                  </a:lnTo>
                  <a:lnTo>
                    <a:pt x="1211660" y="1290507"/>
                  </a:lnTo>
                  <a:lnTo>
                    <a:pt x="1211263" y="1287330"/>
                  </a:lnTo>
                  <a:lnTo>
                    <a:pt x="1210072" y="1284947"/>
                  </a:lnTo>
                  <a:lnTo>
                    <a:pt x="1208485" y="1280180"/>
                  </a:lnTo>
                  <a:lnTo>
                    <a:pt x="1206897" y="1277400"/>
                  </a:lnTo>
                  <a:lnTo>
                    <a:pt x="1161653" y="1233310"/>
                  </a:lnTo>
                  <a:lnTo>
                    <a:pt x="1159272" y="1230530"/>
                  </a:lnTo>
                  <a:lnTo>
                    <a:pt x="1156494" y="1227352"/>
                  </a:lnTo>
                  <a:lnTo>
                    <a:pt x="1154906" y="1224175"/>
                  </a:lnTo>
                  <a:lnTo>
                    <a:pt x="1153319" y="1220600"/>
                  </a:lnTo>
                  <a:lnTo>
                    <a:pt x="927894" y="1004920"/>
                  </a:lnTo>
                  <a:lnTo>
                    <a:pt x="925116" y="1002139"/>
                  </a:lnTo>
                  <a:lnTo>
                    <a:pt x="923131" y="999359"/>
                  </a:lnTo>
                  <a:lnTo>
                    <a:pt x="921544" y="996181"/>
                  </a:lnTo>
                  <a:lnTo>
                    <a:pt x="919560" y="993401"/>
                  </a:lnTo>
                  <a:lnTo>
                    <a:pt x="918369" y="989826"/>
                  </a:lnTo>
                  <a:lnTo>
                    <a:pt x="917575" y="986648"/>
                  </a:lnTo>
                  <a:lnTo>
                    <a:pt x="917178" y="983074"/>
                  </a:lnTo>
                  <a:lnTo>
                    <a:pt x="916781" y="979896"/>
                  </a:lnTo>
                  <a:lnTo>
                    <a:pt x="916781" y="976321"/>
                  </a:lnTo>
                  <a:lnTo>
                    <a:pt x="917178" y="973144"/>
                  </a:lnTo>
                  <a:lnTo>
                    <a:pt x="917972" y="969569"/>
                  </a:lnTo>
                  <a:lnTo>
                    <a:pt x="919163" y="966391"/>
                  </a:lnTo>
                  <a:lnTo>
                    <a:pt x="920750" y="962816"/>
                  </a:lnTo>
                  <a:lnTo>
                    <a:pt x="922338" y="960036"/>
                  </a:lnTo>
                  <a:lnTo>
                    <a:pt x="924322" y="956858"/>
                  </a:lnTo>
                  <a:lnTo>
                    <a:pt x="927100" y="954078"/>
                  </a:lnTo>
                  <a:lnTo>
                    <a:pt x="929481" y="952092"/>
                  </a:lnTo>
                  <a:lnTo>
                    <a:pt x="932260" y="949311"/>
                  </a:lnTo>
                  <a:lnTo>
                    <a:pt x="935435" y="947723"/>
                  </a:lnTo>
                  <a:lnTo>
                    <a:pt x="938213" y="946134"/>
                  </a:lnTo>
                  <a:lnTo>
                    <a:pt x="941785" y="944942"/>
                  </a:lnTo>
                  <a:lnTo>
                    <a:pt x="944960" y="944148"/>
                  </a:lnTo>
                  <a:lnTo>
                    <a:pt x="948531" y="943353"/>
                  </a:lnTo>
                  <a:lnTo>
                    <a:pt x="951706" y="942956"/>
                  </a:lnTo>
                  <a:lnTo>
                    <a:pt x="955278" y="942956"/>
                  </a:lnTo>
                  <a:lnTo>
                    <a:pt x="958453" y="943353"/>
                  </a:lnTo>
                  <a:lnTo>
                    <a:pt x="962025" y="944545"/>
                  </a:lnTo>
                  <a:lnTo>
                    <a:pt x="965200" y="945737"/>
                  </a:lnTo>
                  <a:lnTo>
                    <a:pt x="968772" y="946928"/>
                  </a:lnTo>
                  <a:lnTo>
                    <a:pt x="971550" y="948517"/>
                  </a:lnTo>
                  <a:lnTo>
                    <a:pt x="974725" y="950900"/>
                  </a:lnTo>
                  <a:lnTo>
                    <a:pt x="977503" y="953284"/>
                  </a:lnTo>
                  <a:lnTo>
                    <a:pt x="1214041" y="1179291"/>
                  </a:lnTo>
                  <a:lnTo>
                    <a:pt x="1216819" y="1182469"/>
                  </a:lnTo>
                  <a:lnTo>
                    <a:pt x="1235472" y="1199946"/>
                  </a:lnTo>
                  <a:lnTo>
                    <a:pt x="1254125" y="1217422"/>
                  </a:lnTo>
                  <a:lnTo>
                    <a:pt x="1262063" y="1224572"/>
                  </a:lnTo>
                  <a:lnTo>
                    <a:pt x="1268810" y="1230530"/>
                  </a:lnTo>
                  <a:lnTo>
                    <a:pt x="1275556" y="1235694"/>
                  </a:lnTo>
                  <a:lnTo>
                    <a:pt x="1281510" y="1239269"/>
                  </a:lnTo>
                  <a:lnTo>
                    <a:pt x="1287066" y="1242049"/>
                  </a:lnTo>
                  <a:lnTo>
                    <a:pt x="1292622" y="1244035"/>
                  </a:lnTo>
                  <a:lnTo>
                    <a:pt x="1297385" y="1244432"/>
                  </a:lnTo>
                  <a:lnTo>
                    <a:pt x="1299766" y="1244432"/>
                  </a:lnTo>
                  <a:lnTo>
                    <a:pt x="1302147" y="1244035"/>
                  </a:lnTo>
                  <a:lnTo>
                    <a:pt x="1307306" y="1242843"/>
                  </a:lnTo>
                  <a:lnTo>
                    <a:pt x="1312863" y="1240063"/>
                  </a:lnTo>
                  <a:lnTo>
                    <a:pt x="1317625" y="1236885"/>
                  </a:lnTo>
                  <a:lnTo>
                    <a:pt x="1323578" y="1232516"/>
                  </a:lnTo>
                  <a:lnTo>
                    <a:pt x="1329928" y="1226955"/>
                  </a:lnTo>
                  <a:lnTo>
                    <a:pt x="1336675" y="1220600"/>
                  </a:lnTo>
                  <a:lnTo>
                    <a:pt x="1343422" y="1213848"/>
                  </a:lnTo>
                  <a:lnTo>
                    <a:pt x="1348978" y="1207492"/>
                  </a:lnTo>
                  <a:lnTo>
                    <a:pt x="1352947" y="1201932"/>
                  </a:lnTo>
                  <a:lnTo>
                    <a:pt x="1356122" y="1196371"/>
                  </a:lnTo>
                  <a:lnTo>
                    <a:pt x="1358503" y="1191207"/>
                  </a:lnTo>
                  <a:lnTo>
                    <a:pt x="1360488" y="1186044"/>
                  </a:lnTo>
                  <a:lnTo>
                    <a:pt x="1361281" y="1182072"/>
                  </a:lnTo>
                  <a:lnTo>
                    <a:pt x="1361678" y="1178099"/>
                  </a:lnTo>
                  <a:lnTo>
                    <a:pt x="1361281" y="1174922"/>
                  </a:lnTo>
                  <a:lnTo>
                    <a:pt x="1360885" y="1171744"/>
                  </a:lnTo>
                  <a:lnTo>
                    <a:pt x="1359694" y="1168964"/>
                  </a:lnTo>
                  <a:lnTo>
                    <a:pt x="1359297" y="1166581"/>
                  </a:lnTo>
                  <a:lnTo>
                    <a:pt x="1357710" y="1164197"/>
                  </a:lnTo>
                  <a:lnTo>
                    <a:pt x="1356916" y="1163006"/>
                  </a:lnTo>
                  <a:lnTo>
                    <a:pt x="1309688" y="1118519"/>
                  </a:lnTo>
                  <a:lnTo>
                    <a:pt x="1307703" y="1116533"/>
                  </a:lnTo>
                  <a:lnTo>
                    <a:pt x="1306116" y="1114150"/>
                  </a:lnTo>
                  <a:lnTo>
                    <a:pt x="1302544" y="1108986"/>
                  </a:lnTo>
                  <a:lnTo>
                    <a:pt x="1299369" y="1105412"/>
                  </a:lnTo>
                  <a:lnTo>
                    <a:pt x="1279128" y="1084757"/>
                  </a:lnTo>
                  <a:lnTo>
                    <a:pt x="1278335" y="1084360"/>
                  </a:lnTo>
                  <a:lnTo>
                    <a:pt x="1048941" y="854778"/>
                  </a:lnTo>
                  <a:lnTo>
                    <a:pt x="1046163" y="851997"/>
                  </a:lnTo>
                  <a:lnTo>
                    <a:pt x="1044178" y="849217"/>
                  </a:lnTo>
                  <a:lnTo>
                    <a:pt x="1042591" y="846039"/>
                  </a:lnTo>
                  <a:lnTo>
                    <a:pt x="1041003" y="843259"/>
                  </a:lnTo>
                  <a:lnTo>
                    <a:pt x="1039813" y="839684"/>
                  </a:lnTo>
                  <a:lnTo>
                    <a:pt x="1039019" y="836506"/>
                  </a:lnTo>
                  <a:lnTo>
                    <a:pt x="1038622" y="832931"/>
                  </a:lnTo>
                  <a:lnTo>
                    <a:pt x="1038622" y="829754"/>
                  </a:lnTo>
                  <a:lnTo>
                    <a:pt x="1038622" y="826179"/>
                  </a:lnTo>
                  <a:lnTo>
                    <a:pt x="1039019" y="823001"/>
                  </a:lnTo>
                  <a:lnTo>
                    <a:pt x="1039813" y="819427"/>
                  </a:lnTo>
                  <a:lnTo>
                    <a:pt x="1041003" y="816249"/>
                  </a:lnTo>
                  <a:lnTo>
                    <a:pt x="1042591" y="813071"/>
                  </a:lnTo>
                  <a:lnTo>
                    <a:pt x="1044178" y="810291"/>
                  </a:lnTo>
                  <a:lnTo>
                    <a:pt x="1046163" y="807113"/>
                  </a:lnTo>
                  <a:lnTo>
                    <a:pt x="1048941" y="804730"/>
                  </a:lnTo>
                  <a:lnTo>
                    <a:pt x="1051719" y="802347"/>
                  </a:lnTo>
                  <a:lnTo>
                    <a:pt x="1054100" y="799964"/>
                  </a:lnTo>
                  <a:lnTo>
                    <a:pt x="1057672" y="798375"/>
                  </a:lnTo>
                  <a:lnTo>
                    <a:pt x="1060450" y="796786"/>
                  </a:lnTo>
                  <a:lnTo>
                    <a:pt x="1064022" y="795595"/>
                  </a:lnTo>
                  <a:lnTo>
                    <a:pt x="1067197" y="794800"/>
                  </a:lnTo>
                  <a:lnTo>
                    <a:pt x="1070769" y="794006"/>
                  </a:lnTo>
                  <a:lnTo>
                    <a:pt x="1073944" y="794006"/>
                  </a:lnTo>
                  <a:lnTo>
                    <a:pt x="1077516" y="794006"/>
                  </a:lnTo>
                  <a:lnTo>
                    <a:pt x="1080691" y="794800"/>
                  </a:lnTo>
                  <a:lnTo>
                    <a:pt x="1084263" y="795595"/>
                  </a:lnTo>
                  <a:lnTo>
                    <a:pt x="1087041" y="796786"/>
                  </a:lnTo>
                  <a:lnTo>
                    <a:pt x="1090613" y="798375"/>
                  </a:lnTo>
                  <a:lnTo>
                    <a:pt x="1093391" y="799964"/>
                  </a:lnTo>
                  <a:lnTo>
                    <a:pt x="1096566" y="802347"/>
                  </a:lnTo>
                  <a:lnTo>
                    <a:pt x="1098947" y="804730"/>
                  </a:lnTo>
                  <a:lnTo>
                    <a:pt x="1328738" y="1034313"/>
                  </a:lnTo>
                  <a:lnTo>
                    <a:pt x="1331119" y="1037093"/>
                  </a:lnTo>
                  <a:lnTo>
                    <a:pt x="1349375" y="1055364"/>
                  </a:lnTo>
                  <a:lnTo>
                    <a:pt x="1364456" y="1070061"/>
                  </a:lnTo>
                  <a:lnTo>
                    <a:pt x="1371600" y="1076813"/>
                  </a:lnTo>
                  <a:lnTo>
                    <a:pt x="1378347" y="1083168"/>
                  </a:lnTo>
                  <a:lnTo>
                    <a:pt x="1385094" y="1088729"/>
                  </a:lnTo>
                  <a:lnTo>
                    <a:pt x="1391444" y="1093496"/>
                  </a:lnTo>
                  <a:lnTo>
                    <a:pt x="1397397" y="1096673"/>
                  </a:lnTo>
                  <a:lnTo>
                    <a:pt x="1400175" y="1097865"/>
                  </a:lnTo>
                  <a:lnTo>
                    <a:pt x="1402953" y="1098659"/>
                  </a:lnTo>
                  <a:lnTo>
                    <a:pt x="1404541" y="1099056"/>
                  </a:lnTo>
                  <a:lnTo>
                    <a:pt x="1407716" y="1099851"/>
                  </a:lnTo>
                  <a:lnTo>
                    <a:pt x="1410891" y="1099056"/>
                  </a:lnTo>
                  <a:lnTo>
                    <a:pt x="1415653" y="1098262"/>
                  </a:lnTo>
                  <a:lnTo>
                    <a:pt x="1421210" y="1095879"/>
                  </a:lnTo>
                  <a:lnTo>
                    <a:pt x="1424385" y="1093893"/>
                  </a:lnTo>
                  <a:lnTo>
                    <a:pt x="1427956" y="1091112"/>
                  </a:lnTo>
                  <a:lnTo>
                    <a:pt x="1431528" y="1088729"/>
                  </a:lnTo>
                  <a:lnTo>
                    <a:pt x="1435894" y="1084757"/>
                  </a:lnTo>
                  <a:lnTo>
                    <a:pt x="1440260" y="1081182"/>
                  </a:lnTo>
                  <a:lnTo>
                    <a:pt x="1445419" y="1076019"/>
                  </a:lnTo>
                  <a:lnTo>
                    <a:pt x="1452166" y="1068869"/>
                  </a:lnTo>
                  <a:lnTo>
                    <a:pt x="1457325" y="1062514"/>
                  </a:lnTo>
                  <a:lnTo>
                    <a:pt x="1461294" y="1056159"/>
                  </a:lnTo>
                  <a:lnTo>
                    <a:pt x="1464866" y="1050201"/>
                  </a:lnTo>
                  <a:lnTo>
                    <a:pt x="1466850" y="1044640"/>
                  </a:lnTo>
                  <a:lnTo>
                    <a:pt x="1468835" y="1039873"/>
                  </a:lnTo>
                  <a:lnTo>
                    <a:pt x="1469628" y="1035504"/>
                  </a:lnTo>
                  <a:lnTo>
                    <a:pt x="1470025" y="1031135"/>
                  </a:lnTo>
                  <a:lnTo>
                    <a:pt x="1469628" y="1027560"/>
                  </a:lnTo>
                  <a:lnTo>
                    <a:pt x="1469231" y="1024383"/>
                  </a:lnTo>
                  <a:lnTo>
                    <a:pt x="1468041" y="1021602"/>
                  </a:lnTo>
                  <a:lnTo>
                    <a:pt x="1467247" y="1019616"/>
                  </a:lnTo>
                  <a:lnTo>
                    <a:pt x="1465660" y="1016041"/>
                  </a:lnTo>
                  <a:lnTo>
                    <a:pt x="1464866" y="1015247"/>
                  </a:lnTo>
                  <a:lnTo>
                    <a:pt x="1419225" y="969966"/>
                  </a:lnTo>
                  <a:lnTo>
                    <a:pt x="1416844" y="967583"/>
                  </a:lnTo>
                  <a:lnTo>
                    <a:pt x="1414860" y="964802"/>
                  </a:lnTo>
                  <a:lnTo>
                    <a:pt x="1412478" y="961625"/>
                  </a:lnTo>
                  <a:lnTo>
                    <a:pt x="1411288" y="958447"/>
                  </a:lnTo>
                  <a:lnTo>
                    <a:pt x="1410097" y="955270"/>
                  </a:lnTo>
                  <a:lnTo>
                    <a:pt x="1409303" y="952092"/>
                  </a:lnTo>
                  <a:lnTo>
                    <a:pt x="1408906" y="948517"/>
                  </a:lnTo>
                  <a:lnTo>
                    <a:pt x="1408510" y="945339"/>
                  </a:lnTo>
                  <a:lnTo>
                    <a:pt x="1408906" y="941765"/>
                  </a:lnTo>
                  <a:lnTo>
                    <a:pt x="1409303" y="938587"/>
                  </a:lnTo>
                  <a:lnTo>
                    <a:pt x="1410097" y="935012"/>
                  </a:lnTo>
                  <a:lnTo>
                    <a:pt x="1410891" y="931835"/>
                  </a:lnTo>
                  <a:lnTo>
                    <a:pt x="1412478" y="928657"/>
                  </a:lnTo>
                  <a:lnTo>
                    <a:pt x="1414463" y="925479"/>
                  </a:lnTo>
                  <a:lnTo>
                    <a:pt x="1416447" y="922302"/>
                  </a:lnTo>
                  <a:lnTo>
                    <a:pt x="1418828" y="919919"/>
                  </a:lnTo>
                  <a:lnTo>
                    <a:pt x="1421606" y="917535"/>
                  </a:lnTo>
                  <a:lnTo>
                    <a:pt x="1424385" y="915152"/>
                  </a:lnTo>
                  <a:lnTo>
                    <a:pt x="1427163" y="913563"/>
                  </a:lnTo>
                  <a:lnTo>
                    <a:pt x="1430338" y="911975"/>
                  </a:lnTo>
                  <a:lnTo>
                    <a:pt x="1433513" y="910783"/>
                  </a:lnTo>
                  <a:lnTo>
                    <a:pt x="1437085" y="909989"/>
                  </a:lnTo>
                  <a:lnTo>
                    <a:pt x="1440260" y="909194"/>
                  </a:lnTo>
                  <a:lnTo>
                    <a:pt x="1443831" y="909194"/>
                  </a:lnTo>
                  <a:lnTo>
                    <a:pt x="1447006" y="909194"/>
                  </a:lnTo>
                  <a:lnTo>
                    <a:pt x="1450578" y="909989"/>
                  </a:lnTo>
                  <a:lnTo>
                    <a:pt x="1453753" y="910783"/>
                  </a:lnTo>
                  <a:lnTo>
                    <a:pt x="1457325" y="911975"/>
                  </a:lnTo>
                  <a:lnTo>
                    <a:pt x="1460103" y="913166"/>
                  </a:lnTo>
                  <a:lnTo>
                    <a:pt x="1463278" y="914755"/>
                  </a:lnTo>
                  <a:lnTo>
                    <a:pt x="1466056" y="917138"/>
                  </a:lnTo>
                  <a:lnTo>
                    <a:pt x="1469231" y="919521"/>
                  </a:lnTo>
                  <a:lnTo>
                    <a:pt x="1516460" y="966391"/>
                  </a:lnTo>
                  <a:lnTo>
                    <a:pt x="1520825" y="971952"/>
                  </a:lnTo>
                  <a:lnTo>
                    <a:pt x="1525191" y="978307"/>
                  </a:lnTo>
                  <a:lnTo>
                    <a:pt x="1528763" y="985060"/>
                  </a:lnTo>
                  <a:lnTo>
                    <a:pt x="1532731" y="993004"/>
                  </a:lnTo>
                  <a:lnTo>
                    <a:pt x="1535510" y="1001345"/>
                  </a:lnTo>
                  <a:lnTo>
                    <a:pt x="1538288" y="1010481"/>
                  </a:lnTo>
                  <a:lnTo>
                    <a:pt x="1539875" y="1020411"/>
                  </a:lnTo>
                  <a:lnTo>
                    <a:pt x="1540272" y="1025574"/>
                  </a:lnTo>
                  <a:lnTo>
                    <a:pt x="1540272" y="1030738"/>
                  </a:lnTo>
                  <a:lnTo>
                    <a:pt x="1540272" y="1035901"/>
                  </a:lnTo>
                  <a:lnTo>
                    <a:pt x="1539875" y="1041462"/>
                  </a:lnTo>
                  <a:lnTo>
                    <a:pt x="1539478" y="1047023"/>
                  </a:lnTo>
                  <a:lnTo>
                    <a:pt x="1538685" y="1052981"/>
                  </a:lnTo>
                  <a:lnTo>
                    <a:pt x="1537494" y="1058145"/>
                  </a:lnTo>
                  <a:lnTo>
                    <a:pt x="1535510" y="1064103"/>
                  </a:lnTo>
                  <a:lnTo>
                    <a:pt x="1533525" y="1070061"/>
                  </a:lnTo>
                  <a:lnTo>
                    <a:pt x="1531144" y="1076416"/>
                  </a:lnTo>
                  <a:lnTo>
                    <a:pt x="1527969" y="1082374"/>
                  </a:lnTo>
                  <a:lnTo>
                    <a:pt x="1525191" y="1088729"/>
                  </a:lnTo>
                  <a:lnTo>
                    <a:pt x="1521222" y="1094687"/>
                  </a:lnTo>
                  <a:lnTo>
                    <a:pt x="1517253" y="1101042"/>
                  </a:lnTo>
                  <a:lnTo>
                    <a:pt x="1512491" y="1107398"/>
                  </a:lnTo>
                  <a:lnTo>
                    <a:pt x="1507331" y="1113753"/>
                  </a:lnTo>
                  <a:lnTo>
                    <a:pt x="1501775" y="1120108"/>
                  </a:lnTo>
                  <a:lnTo>
                    <a:pt x="1495822" y="1126066"/>
                  </a:lnTo>
                  <a:lnTo>
                    <a:pt x="1485900" y="1135599"/>
                  </a:lnTo>
                  <a:lnTo>
                    <a:pt x="1479550" y="1141160"/>
                  </a:lnTo>
                  <a:lnTo>
                    <a:pt x="1472010" y="1147118"/>
                  </a:lnTo>
                  <a:lnTo>
                    <a:pt x="1463675" y="1152679"/>
                  </a:lnTo>
                  <a:lnTo>
                    <a:pt x="1453753" y="1158239"/>
                  </a:lnTo>
                  <a:lnTo>
                    <a:pt x="1448991" y="1161020"/>
                  </a:lnTo>
                  <a:lnTo>
                    <a:pt x="1443435" y="1163403"/>
                  </a:lnTo>
                  <a:lnTo>
                    <a:pt x="1437878" y="1165389"/>
                  </a:lnTo>
                  <a:lnTo>
                    <a:pt x="1432322" y="1166978"/>
                  </a:lnTo>
                  <a:lnTo>
                    <a:pt x="1432719" y="1172539"/>
                  </a:lnTo>
                  <a:lnTo>
                    <a:pt x="1432719" y="1178497"/>
                  </a:lnTo>
                  <a:lnTo>
                    <a:pt x="1432719" y="1184852"/>
                  </a:lnTo>
                  <a:lnTo>
                    <a:pt x="1432322" y="1190810"/>
                  </a:lnTo>
                  <a:lnTo>
                    <a:pt x="1431131" y="1197165"/>
                  </a:lnTo>
                  <a:lnTo>
                    <a:pt x="1429941" y="1203520"/>
                  </a:lnTo>
                  <a:lnTo>
                    <a:pt x="1427956" y="1210273"/>
                  </a:lnTo>
                  <a:lnTo>
                    <a:pt x="1425575" y="1217025"/>
                  </a:lnTo>
                  <a:lnTo>
                    <a:pt x="1422797" y="1223778"/>
                  </a:lnTo>
                  <a:lnTo>
                    <a:pt x="1419225" y="1230530"/>
                  </a:lnTo>
                  <a:lnTo>
                    <a:pt x="1415653" y="1237283"/>
                  </a:lnTo>
                  <a:lnTo>
                    <a:pt x="1410891" y="1244432"/>
                  </a:lnTo>
                  <a:lnTo>
                    <a:pt x="1405731" y="1251185"/>
                  </a:lnTo>
                  <a:lnTo>
                    <a:pt x="1399778" y="1258334"/>
                  </a:lnTo>
                  <a:lnTo>
                    <a:pt x="1393428" y="1265484"/>
                  </a:lnTo>
                  <a:lnTo>
                    <a:pt x="1386285" y="1272633"/>
                  </a:lnTo>
                  <a:lnTo>
                    <a:pt x="1379935" y="1278194"/>
                  </a:lnTo>
                  <a:lnTo>
                    <a:pt x="1374378" y="1283755"/>
                  </a:lnTo>
                  <a:lnTo>
                    <a:pt x="1368028" y="1288124"/>
                  </a:lnTo>
                  <a:lnTo>
                    <a:pt x="1362075" y="1292891"/>
                  </a:lnTo>
                  <a:lnTo>
                    <a:pt x="1356519" y="1296863"/>
                  </a:lnTo>
                  <a:lnTo>
                    <a:pt x="1350566" y="1300040"/>
                  </a:lnTo>
                  <a:lnTo>
                    <a:pt x="1345010" y="1303615"/>
                  </a:lnTo>
                  <a:lnTo>
                    <a:pt x="1339453" y="1305998"/>
                  </a:lnTo>
                  <a:lnTo>
                    <a:pt x="1334294" y="1308382"/>
                  </a:lnTo>
                  <a:lnTo>
                    <a:pt x="1328738" y="1310765"/>
                  </a:lnTo>
                  <a:lnTo>
                    <a:pt x="1323181" y="1312354"/>
                  </a:lnTo>
                  <a:lnTo>
                    <a:pt x="1318022" y="1313545"/>
                  </a:lnTo>
                  <a:lnTo>
                    <a:pt x="1312863" y="1314737"/>
                  </a:lnTo>
                  <a:lnTo>
                    <a:pt x="1307703" y="1315134"/>
                  </a:lnTo>
                  <a:lnTo>
                    <a:pt x="1302544" y="1315531"/>
                  </a:lnTo>
                  <a:lnTo>
                    <a:pt x="1297781" y="1315928"/>
                  </a:lnTo>
                  <a:lnTo>
                    <a:pt x="1293019" y="1315531"/>
                  </a:lnTo>
                  <a:lnTo>
                    <a:pt x="1288256" y="1315134"/>
                  </a:lnTo>
                  <a:lnTo>
                    <a:pt x="1279128" y="1313545"/>
                  </a:lnTo>
                  <a:lnTo>
                    <a:pt x="1276747" y="1322284"/>
                  </a:lnTo>
                  <a:lnTo>
                    <a:pt x="1273969" y="1331022"/>
                  </a:lnTo>
                  <a:lnTo>
                    <a:pt x="1270000" y="1339760"/>
                  </a:lnTo>
                  <a:lnTo>
                    <a:pt x="1265635" y="1348499"/>
                  </a:lnTo>
                  <a:lnTo>
                    <a:pt x="1260078" y="1358032"/>
                  </a:lnTo>
                  <a:lnTo>
                    <a:pt x="1253331" y="1366770"/>
                  </a:lnTo>
                  <a:lnTo>
                    <a:pt x="1245394" y="1375906"/>
                  </a:lnTo>
                  <a:lnTo>
                    <a:pt x="1236266" y="1385439"/>
                  </a:lnTo>
                  <a:lnTo>
                    <a:pt x="1230313" y="1391397"/>
                  </a:lnTo>
                  <a:lnTo>
                    <a:pt x="1224756" y="1396163"/>
                  </a:lnTo>
                  <a:lnTo>
                    <a:pt x="1219200" y="1401327"/>
                  </a:lnTo>
                  <a:lnTo>
                    <a:pt x="1213247" y="1405696"/>
                  </a:lnTo>
                  <a:lnTo>
                    <a:pt x="1207691" y="1409271"/>
                  </a:lnTo>
                  <a:lnTo>
                    <a:pt x="1202135" y="1413243"/>
                  </a:lnTo>
                  <a:lnTo>
                    <a:pt x="1196578" y="1416023"/>
                  </a:lnTo>
                  <a:lnTo>
                    <a:pt x="1191419" y="1419201"/>
                  </a:lnTo>
                  <a:lnTo>
                    <a:pt x="1185863" y="1421584"/>
                  </a:lnTo>
                  <a:lnTo>
                    <a:pt x="1180703" y="1423173"/>
                  </a:lnTo>
                  <a:lnTo>
                    <a:pt x="1175544" y="1425159"/>
                  </a:lnTo>
                  <a:lnTo>
                    <a:pt x="1170781" y="1426748"/>
                  </a:lnTo>
                  <a:lnTo>
                    <a:pt x="1165622" y="1427542"/>
                  </a:lnTo>
                  <a:lnTo>
                    <a:pt x="1160463" y="1428336"/>
                  </a:lnTo>
                  <a:lnTo>
                    <a:pt x="1155700" y="1428734"/>
                  </a:lnTo>
                  <a:lnTo>
                    <a:pt x="1150938" y="1428734"/>
                  </a:lnTo>
                  <a:lnTo>
                    <a:pt x="1144588" y="1428734"/>
                  </a:lnTo>
                  <a:lnTo>
                    <a:pt x="1137841" y="1427939"/>
                  </a:lnTo>
                  <a:lnTo>
                    <a:pt x="1131491" y="1426748"/>
                  </a:lnTo>
                  <a:lnTo>
                    <a:pt x="1125538" y="1425159"/>
                  </a:lnTo>
                  <a:lnTo>
                    <a:pt x="1119188" y="1422776"/>
                  </a:lnTo>
                  <a:lnTo>
                    <a:pt x="1113235" y="1420392"/>
                  </a:lnTo>
                  <a:lnTo>
                    <a:pt x="1107281" y="1417215"/>
                  </a:lnTo>
                  <a:lnTo>
                    <a:pt x="1101725" y="1414037"/>
                  </a:lnTo>
                  <a:lnTo>
                    <a:pt x="1096566" y="1410462"/>
                  </a:lnTo>
                  <a:lnTo>
                    <a:pt x="1090613" y="1406888"/>
                  </a:lnTo>
                  <a:lnTo>
                    <a:pt x="1079897" y="1398943"/>
                  </a:lnTo>
                  <a:lnTo>
                    <a:pt x="1069975" y="1390205"/>
                  </a:lnTo>
                  <a:lnTo>
                    <a:pt x="1059656" y="1381069"/>
                  </a:lnTo>
                  <a:lnTo>
                    <a:pt x="1056878" y="1385836"/>
                  </a:lnTo>
                  <a:lnTo>
                    <a:pt x="1053703" y="1390205"/>
                  </a:lnTo>
                  <a:lnTo>
                    <a:pt x="1050131" y="1394971"/>
                  </a:lnTo>
                  <a:lnTo>
                    <a:pt x="1046163" y="1399738"/>
                  </a:lnTo>
                  <a:lnTo>
                    <a:pt x="1042194" y="1404107"/>
                  </a:lnTo>
                  <a:lnTo>
                    <a:pt x="1037431" y="1408874"/>
                  </a:lnTo>
                  <a:lnTo>
                    <a:pt x="1032669" y="1413640"/>
                  </a:lnTo>
                  <a:lnTo>
                    <a:pt x="1027113" y="1417612"/>
                  </a:lnTo>
                  <a:lnTo>
                    <a:pt x="1016794" y="1425953"/>
                  </a:lnTo>
                  <a:lnTo>
                    <a:pt x="1006475" y="1432706"/>
                  </a:lnTo>
                  <a:lnTo>
                    <a:pt x="996553" y="1437869"/>
                  </a:lnTo>
                  <a:lnTo>
                    <a:pt x="986631" y="1442238"/>
                  </a:lnTo>
                  <a:lnTo>
                    <a:pt x="977503" y="1445813"/>
                  </a:lnTo>
                  <a:lnTo>
                    <a:pt x="968772" y="1447799"/>
                  </a:lnTo>
                  <a:lnTo>
                    <a:pt x="959644" y="1448991"/>
                  </a:lnTo>
                  <a:lnTo>
                    <a:pt x="950913" y="1449388"/>
                  </a:lnTo>
                  <a:lnTo>
                    <a:pt x="944166" y="1449388"/>
                  </a:lnTo>
                  <a:lnTo>
                    <a:pt x="937419" y="1448594"/>
                  </a:lnTo>
                  <a:lnTo>
                    <a:pt x="930672" y="1447402"/>
                  </a:lnTo>
                  <a:lnTo>
                    <a:pt x="923925" y="1445416"/>
                  </a:lnTo>
                  <a:lnTo>
                    <a:pt x="917575" y="1443033"/>
                  </a:lnTo>
                  <a:lnTo>
                    <a:pt x="911225" y="1440650"/>
                  </a:lnTo>
                  <a:lnTo>
                    <a:pt x="905272" y="1437472"/>
                  </a:lnTo>
                  <a:lnTo>
                    <a:pt x="898922" y="1434294"/>
                  </a:lnTo>
                  <a:lnTo>
                    <a:pt x="893366" y="1430720"/>
                  </a:lnTo>
                  <a:lnTo>
                    <a:pt x="887810" y="1427145"/>
                  </a:lnTo>
                  <a:lnTo>
                    <a:pt x="876300" y="1419201"/>
                  </a:lnTo>
                  <a:lnTo>
                    <a:pt x="865188" y="1410462"/>
                  </a:lnTo>
                  <a:lnTo>
                    <a:pt x="854472" y="1402121"/>
                  </a:lnTo>
                  <a:lnTo>
                    <a:pt x="837803" y="1388616"/>
                  </a:lnTo>
                  <a:lnTo>
                    <a:pt x="835422" y="1386630"/>
                  </a:lnTo>
                  <a:lnTo>
                    <a:pt x="681435" y="1264689"/>
                  </a:lnTo>
                  <a:lnTo>
                    <a:pt x="673497" y="1270647"/>
                  </a:lnTo>
                  <a:lnTo>
                    <a:pt x="665560" y="1275414"/>
                  </a:lnTo>
                  <a:lnTo>
                    <a:pt x="649685" y="1285741"/>
                  </a:lnTo>
                  <a:lnTo>
                    <a:pt x="633016" y="1294480"/>
                  </a:lnTo>
                  <a:lnTo>
                    <a:pt x="617538" y="1302026"/>
                  </a:lnTo>
                  <a:lnTo>
                    <a:pt x="602456" y="1308382"/>
                  </a:lnTo>
                  <a:lnTo>
                    <a:pt x="588963" y="1313148"/>
                  </a:lnTo>
                  <a:lnTo>
                    <a:pt x="576660" y="1317120"/>
                  </a:lnTo>
                  <a:lnTo>
                    <a:pt x="571103" y="1318312"/>
                  </a:lnTo>
                  <a:lnTo>
                    <a:pt x="565944" y="1319106"/>
                  </a:lnTo>
                  <a:lnTo>
                    <a:pt x="561975" y="1319503"/>
                  </a:lnTo>
                  <a:lnTo>
                    <a:pt x="557610" y="1319503"/>
                  </a:lnTo>
                  <a:lnTo>
                    <a:pt x="553641" y="1319106"/>
                  </a:lnTo>
                  <a:lnTo>
                    <a:pt x="550069" y="1318312"/>
                  </a:lnTo>
                  <a:lnTo>
                    <a:pt x="546497" y="1317517"/>
                  </a:lnTo>
                  <a:lnTo>
                    <a:pt x="543719" y="1315531"/>
                  </a:lnTo>
                  <a:lnTo>
                    <a:pt x="540941" y="1313942"/>
                  </a:lnTo>
                  <a:lnTo>
                    <a:pt x="538163" y="1312354"/>
                  </a:lnTo>
                  <a:lnTo>
                    <a:pt x="535781" y="1309970"/>
                  </a:lnTo>
                  <a:lnTo>
                    <a:pt x="533003" y="1307587"/>
                  </a:lnTo>
                  <a:lnTo>
                    <a:pt x="529431" y="1302026"/>
                  </a:lnTo>
                  <a:lnTo>
                    <a:pt x="525860" y="1296466"/>
                  </a:lnTo>
                  <a:lnTo>
                    <a:pt x="523478" y="1290507"/>
                  </a:lnTo>
                  <a:lnTo>
                    <a:pt x="521891" y="1284152"/>
                  </a:lnTo>
                  <a:lnTo>
                    <a:pt x="519906" y="1278194"/>
                  </a:lnTo>
                  <a:lnTo>
                    <a:pt x="518716" y="1272236"/>
                  </a:lnTo>
                  <a:lnTo>
                    <a:pt x="518319" y="1267073"/>
                  </a:lnTo>
                  <a:lnTo>
                    <a:pt x="517525" y="1259526"/>
                  </a:lnTo>
                  <a:lnTo>
                    <a:pt x="517525" y="1256745"/>
                  </a:lnTo>
                  <a:lnTo>
                    <a:pt x="517525" y="1255554"/>
                  </a:lnTo>
                  <a:lnTo>
                    <a:pt x="516731" y="1252376"/>
                  </a:lnTo>
                  <a:lnTo>
                    <a:pt x="515541" y="1248007"/>
                  </a:lnTo>
                  <a:lnTo>
                    <a:pt x="514350" y="1245624"/>
                  </a:lnTo>
                  <a:lnTo>
                    <a:pt x="512366" y="1243638"/>
                  </a:lnTo>
                  <a:lnTo>
                    <a:pt x="509985" y="1240857"/>
                  </a:lnTo>
                  <a:lnTo>
                    <a:pt x="507603" y="1239269"/>
                  </a:lnTo>
                  <a:lnTo>
                    <a:pt x="504031" y="1237283"/>
                  </a:lnTo>
                  <a:lnTo>
                    <a:pt x="499666" y="1236091"/>
                  </a:lnTo>
                  <a:lnTo>
                    <a:pt x="495300" y="1235296"/>
                  </a:lnTo>
                  <a:lnTo>
                    <a:pt x="489744" y="1234502"/>
                  </a:lnTo>
                  <a:lnTo>
                    <a:pt x="483394" y="1234502"/>
                  </a:lnTo>
                  <a:lnTo>
                    <a:pt x="475853" y="1235694"/>
                  </a:lnTo>
                  <a:lnTo>
                    <a:pt x="471884" y="1236091"/>
                  </a:lnTo>
                  <a:lnTo>
                    <a:pt x="467915" y="1235694"/>
                  </a:lnTo>
                  <a:lnTo>
                    <a:pt x="463947" y="1234105"/>
                  </a:lnTo>
                  <a:lnTo>
                    <a:pt x="459978" y="1232119"/>
                  </a:lnTo>
                  <a:lnTo>
                    <a:pt x="455612" y="1229736"/>
                  </a:lnTo>
                  <a:lnTo>
                    <a:pt x="451247" y="1226558"/>
                  </a:lnTo>
                  <a:lnTo>
                    <a:pt x="447278" y="1222983"/>
                  </a:lnTo>
                  <a:lnTo>
                    <a:pt x="442912" y="1219011"/>
                  </a:lnTo>
                  <a:lnTo>
                    <a:pt x="439340" y="1214245"/>
                  </a:lnTo>
                  <a:lnTo>
                    <a:pt x="434975" y="1209876"/>
                  </a:lnTo>
                  <a:lnTo>
                    <a:pt x="427037" y="1199151"/>
                  </a:lnTo>
                  <a:lnTo>
                    <a:pt x="419100" y="1187235"/>
                  </a:lnTo>
                  <a:lnTo>
                    <a:pt x="411559" y="1175716"/>
                  </a:lnTo>
                  <a:lnTo>
                    <a:pt x="404415" y="1163800"/>
                  </a:lnTo>
                  <a:lnTo>
                    <a:pt x="398065" y="1151884"/>
                  </a:lnTo>
                  <a:lnTo>
                    <a:pt x="388144" y="1130833"/>
                  </a:lnTo>
                  <a:lnTo>
                    <a:pt x="381000" y="1116136"/>
                  </a:lnTo>
                  <a:lnTo>
                    <a:pt x="379015" y="1110575"/>
                  </a:lnTo>
                  <a:lnTo>
                    <a:pt x="379015" y="1108589"/>
                  </a:lnTo>
                  <a:lnTo>
                    <a:pt x="379015" y="1102631"/>
                  </a:lnTo>
                  <a:lnTo>
                    <a:pt x="379015" y="1099056"/>
                  </a:lnTo>
                  <a:lnTo>
                    <a:pt x="378619" y="1094687"/>
                  </a:lnTo>
                  <a:lnTo>
                    <a:pt x="377428" y="1089921"/>
                  </a:lnTo>
                  <a:lnTo>
                    <a:pt x="375840" y="1085154"/>
                  </a:lnTo>
                  <a:lnTo>
                    <a:pt x="374253" y="1080388"/>
                  </a:lnTo>
                  <a:lnTo>
                    <a:pt x="371872" y="1075622"/>
                  </a:lnTo>
                  <a:lnTo>
                    <a:pt x="368300" y="1070855"/>
                  </a:lnTo>
                  <a:lnTo>
                    <a:pt x="363934" y="1066883"/>
                  </a:lnTo>
                  <a:lnTo>
                    <a:pt x="361553" y="1064500"/>
                  </a:lnTo>
                  <a:lnTo>
                    <a:pt x="359172" y="1062514"/>
                  </a:lnTo>
                  <a:lnTo>
                    <a:pt x="355997" y="1060925"/>
                  </a:lnTo>
                  <a:lnTo>
                    <a:pt x="352822" y="1059336"/>
                  </a:lnTo>
                  <a:lnTo>
                    <a:pt x="349250" y="1057747"/>
                  </a:lnTo>
                  <a:lnTo>
                    <a:pt x="345678" y="1056556"/>
                  </a:lnTo>
                  <a:lnTo>
                    <a:pt x="341312" y="1055761"/>
                  </a:lnTo>
                  <a:lnTo>
                    <a:pt x="336947" y="1054967"/>
                  </a:lnTo>
                  <a:lnTo>
                    <a:pt x="332581" y="1054173"/>
                  </a:lnTo>
                  <a:lnTo>
                    <a:pt x="328215" y="1052981"/>
                  </a:lnTo>
                  <a:lnTo>
                    <a:pt x="323453" y="1050598"/>
                  </a:lnTo>
                  <a:lnTo>
                    <a:pt x="319484" y="1048612"/>
                  </a:lnTo>
                  <a:lnTo>
                    <a:pt x="315119" y="1046229"/>
                  </a:lnTo>
                  <a:lnTo>
                    <a:pt x="311150" y="1043051"/>
                  </a:lnTo>
                  <a:lnTo>
                    <a:pt x="307181" y="1039476"/>
                  </a:lnTo>
                  <a:lnTo>
                    <a:pt x="303212" y="1035504"/>
                  </a:lnTo>
                  <a:lnTo>
                    <a:pt x="299640" y="1031532"/>
                  </a:lnTo>
                  <a:lnTo>
                    <a:pt x="295672" y="1027163"/>
                  </a:lnTo>
                  <a:lnTo>
                    <a:pt x="288528" y="1017233"/>
                  </a:lnTo>
                  <a:lnTo>
                    <a:pt x="281781" y="1006906"/>
                  </a:lnTo>
                  <a:lnTo>
                    <a:pt x="275431" y="994990"/>
                  </a:lnTo>
                  <a:lnTo>
                    <a:pt x="269081" y="982676"/>
                  </a:lnTo>
                  <a:lnTo>
                    <a:pt x="263922" y="969569"/>
                  </a:lnTo>
                  <a:lnTo>
                    <a:pt x="258762" y="956064"/>
                  </a:lnTo>
                  <a:lnTo>
                    <a:pt x="254000" y="942559"/>
                  </a:lnTo>
                  <a:lnTo>
                    <a:pt x="250031" y="928657"/>
                  </a:lnTo>
                  <a:lnTo>
                    <a:pt x="246062" y="914755"/>
                  </a:lnTo>
                  <a:lnTo>
                    <a:pt x="242887" y="901250"/>
                  </a:lnTo>
                  <a:lnTo>
                    <a:pt x="239712" y="888142"/>
                  </a:lnTo>
                  <a:lnTo>
                    <a:pt x="239315" y="884568"/>
                  </a:lnTo>
                  <a:lnTo>
                    <a:pt x="238919" y="880993"/>
                  </a:lnTo>
                  <a:lnTo>
                    <a:pt x="239315" y="877418"/>
                  </a:lnTo>
                  <a:lnTo>
                    <a:pt x="239712" y="873843"/>
                  </a:lnTo>
                  <a:lnTo>
                    <a:pt x="240109" y="870268"/>
                  </a:lnTo>
                  <a:lnTo>
                    <a:pt x="240903" y="866296"/>
                  </a:lnTo>
                  <a:lnTo>
                    <a:pt x="244078" y="859147"/>
                  </a:lnTo>
                  <a:lnTo>
                    <a:pt x="247253" y="851600"/>
                  </a:lnTo>
                  <a:lnTo>
                    <a:pt x="252015" y="844053"/>
                  </a:lnTo>
                  <a:lnTo>
                    <a:pt x="257572" y="836506"/>
                  </a:lnTo>
                  <a:lnTo>
                    <a:pt x="263525" y="828959"/>
                  </a:lnTo>
                  <a:lnTo>
                    <a:pt x="270272" y="821015"/>
                  </a:lnTo>
                  <a:lnTo>
                    <a:pt x="277415" y="813469"/>
                  </a:lnTo>
                  <a:lnTo>
                    <a:pt x="284956" y="806319"/>
                  </a:lnTo>
                  <a:lnTo>
                    <a:pt x="292894" y="799169"/>
                  </a:lnTo>
                  <a:lnTo>
                    <a:pt x="301228" y="792020"/>
                  </a:lnTo>
                  <a:lnTo>
                    <a:pt x="309562" y="784870"/>
                  </a:lnTo>
                  <a:lnTo>
                    <a:pt x="327422" y="771762"/>
                  </a:lnTo>
                  <a:lnTo>
                    <a:pt x="271065" y="641480"/>
                  </a:lnTo>
                  <a:lnTo>
                    <a:pt x="259953" y="660546"/>
                  </a:lnTo>
                  <a:lnTo>
                    <a:pt x="252015" y="674448"/>
                  </a:lnTo>
                  <a:lnTo>
                    <a:pt x="245665" y="687159"/>
                  </a:lnTo>
                  <a:lnTo>
                    <a:pt x="243681" y="690733"/>
                  </a:lnTo>
                  <a:lnTo>
                    <a:pt x="240903" y="694308"/>
                  </a:lnTo>
                  <a:lnTo>
                    <a:pt x="238125" y="697486"/>
                  </a:lnTo>
                  <a:lnTo>
                    <a:pt x="234950" y="700266"/>
                  </a:lnTo>
                  <a:lnTo>
                    <a:pt x="231378" y="702649"/>
                  </a:lnTo>
                  <a:lnTo>
                    <a:pt x="227409" y="704635"/>
                  </a:lnTo>
                  <a:lnTo>
                    <a:pt x="223837" y="705827"/>
                  </a:lnTo>
                  <a:lnTo>
                    <a:pt x="219472" y="707019"/>
                  </a:lnTo>
                  <a:lnTo>
                    <a:pt x="213519" y="707416"/>
                  </a:lnTo>
                  <a:lnTo>
                    <a:pt x="209947" y="707416"/>
                  </a:lnTo>
                  <a:lnTo>
                    <a:pt x="206375" y="707019"/>
                  </a:lnTo>
                  <a:lnTo>
                    <a:pt x="203200" y="705827"/>
                  </a:lnTo>
                  <a:lnTo>
                    <a:pt x="199628" y="704635"/>
                  </a:lnTo>
                  <a:lnTo>
                    <a:pt x="196850" y="703047"/>
                  </a:lnTo>
                  <a:lnTo>
                    <a:pt x="193675" y="701458"/>
                  </a:lnTo>
                  <a:lnTo>
                    <a:pt x="190897" y="699075"/>
                  </a:lnTo>
                  <a:lnTo>
                    <a:pt x="188119" y="696691"/>
                  </a:lnTo>
                  <a:lnTo>
                    <a:pt x="9922" y="515568"/>
                  </a:lnTo>
                  <a:lnTo>
                    <a:pt x="7937" y="513184"/>
                  </a:lnTo>
                  <a:lnTo>
                    <a:pt x="5953" y="510801"/>
                  </a:lnTo>
                  <a:lnTo>
                    <a:pt x="3969" y="508021"/>
                  </a:lnTo>
                  <a:lnTo>
                    <a:pt x="2778" y="505240"/>
                  </a:lnTo>
                  <a:lnTo>
                    <a:pt x="1587" y="502063"/>
                  </a:lnTo>
                  <a:lnTo>
                    <a:pt x="794" y="499282"/>
                  </a:lnTo>
                  <a:lnTo>
                    <a:pt x="397" y="496105"/>
                  </a:lnTo>
                  <a:lnTo>
                    <a:pt x="0" y="493324"/>
                  </a:lnTo>
                  <a:lnTo>
                    <a:pt x="0" y="490147"/>
                  </a:lnTo>
                  <a:lnTo>
                    <a:pt x="0" y="486969"/>
                  </a:lnTo>
                  <a:lnTo>
                    <a:pt x="397" y="484189"/>
                  </a:lnTo>
                  <a:lnTo>
                    <a:pt x="1190" y="481011"/>
                  </a:lnTo>
                  <a:lnTo>
                    <a:pt x="1984" y="477833"/>
                  </a:lnTo>
                  <a:lnTo>
                    <a:pt x="3175" y="475053"/>
                  </a:lnTo>
                  <a:lnTo>
                    <a:pt x="4762" y="472273"/>
                  </a:lnTo>
                  <a:lnTo>
                    <a:pt x="7144" y="469889"/>
                  </a:lnTo>
                  <a:lnTo>
                    <a:pt x="12700" y="461548"/>
                  </a:lnTo>
                  <a:lnTo>
                    <a:pt x="26987" y="444071"/>
                  </a:lnTo>
                  <a:lnTo>
                    <a:pt x="48419" y="417062"/>
                  </a:lnTo>
                  <a:lnTo>
                    <a:pt x="76597" y="382902"/>
                  </a:lnTo>
                  <a:lnTo>
                    <a:pt x="92869" y="363439"/>
                  </a:lnTo>
                  <a:lnTo>
                    <a:pt x="111125" y="342785"/>
                  </a:lnTo>
                  <a:lnTo>
                    <a:pt x="130572" y="320939"/>
                  </a:lnTo>
                  <a:lnTo>
                    <a:pt x="151209" y="297901"/>
                  </a:lnTo>
                  <a:lnTo>
                    <a:pt x="173037" y="274069"/>
                  </a:lnTo>
                  <a:lnTo>
                    <a:pt x="196453" y="249840"/>
                  </a:lnTo>
                  <a:lnTo>
                    <a:pt x="220265" y="224816"/>
                  </a:lnTo>
                  <a:lnTo>
                    <a:pt x="245269" y="200190"/>
                  </a:lnTo>
                  <a:lnTo>
                    <a:pt x="258365" y="187479"/>
                  </a:lnTo>
                  <a:lnTo>
                    <a:pt x="271462" y="175166"/>
                  </a:lnTo>
                  <a:lnTo>
                    <a:pt x="284162" y="163647"/>
                  </a:lnTo>
                  <a:lnTo>
                    <a:pt x="297259" y="152525"/>
                  </a:lnTo>
                  <a:lnTo>
                    <a:pt x="321865" y="131474"/>
                  </a:lnTo>
                  <a:lnTo>
                    <a:pt x="346472" y="112011"/>
                  </a:lnTo>
                  <a:lnTo>
                    <a:pt x="369887" y="94137"/>
                  </a:lnTo>
                  <a:lnTo>
                    <a:pt x="392906" y="78646"/>
                  </a:lnTo>
                  <a:lnTo>
                    <a:pt x="413940" y="64347"/>
                  </a:lnTo>
                  <a:lnTo>
                    <a:pt x="434181" y="51239"/>
                  </a:lnTo>
                  <a:lnTo>
                    <a:pt x="452040" y="40117"/>
                  </a:lnTo>
                  <a:lnTo>
                    <a:pt x="469106" y="30584"/>
                  </a:lnTo>
                  <a:lnTo>
                    <a:pt x="483791" y="22640"/>
                  </a:lnTo>
                  <a:lnTo>
                    <a:pt x="496491" y="15888"/>
                  </a:lnTo>
                  <a:lnTo>
                    <a:pt x="514747" y="6752"/>
                  </a:lnTo>
                  <a:lnTo>
                    <a:pt x="522685" y="3178"/>
                  </a:lnTo>
                  <a:lnTo>
                    <a:pt x="527447" y="1192"/>
                  </a:lnTo>
                  <a:lnTo>
                    <a:pt x="532606" y="397"/>
                  </a:lnTo>
                  <a:lnTo>
                    <a:pt x="5377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256" name="矩形 27"/>
            <p:cNvSpPr>
              <a:spLocks noChangeArrowheads="1"/>
            </p:cNvSpPr>
            <p:nvPr/>
          </p:nvSpPr>
          <p:spPr bwMode="auto">
            <a:xfrm>
              <a:off x="405224" y="1293735"/>
              <a:ext cx="1539302" cy="36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0257" name="矩形 117"/>
          <p:cNvSpPr>
            <a:spLocks noChangeArrowheads="1"/>
          </p:cNvSpPr>
          <p:nvPr/>
        </p:nvSpPr>
        <p:spPr bwMode="auto">
          <a:xfrm>
            <a:off x="1825625" y="43783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10258" name="矩形 124"/>
          <p:cNvSpPr>
            <a:spLocks noChangeArrowheads="1"/>
          </p:cNvSpPr>
          <p:nvPr/>
        </p:nvSpPr>
        <p:spPr bwMode="auto">
          <a:xfrm>
            <a:off x="1825625" y="4891088"/>
            <a:ext cx="8543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10259" name="直接连接符 153"/>
          <p:cNvSpPr>
            <a:spLocks noChangeShapeType="1"/>
          </p:cNvSpPr>
          <p:nvPr/>
        </p:nvSpPr>
        <p:spPr bwMode="auto">
          <a:xfrm>
            <a:off x="1920875" y="4840288"/>
            <a:ext cx="1851025" cy="0"/>
          </a:xfrm>
          <a:prstGeom prst="line">
            <a:avLst/>
          </a:prstGeom>
          <a:noFill/>
          <a:ln w="6350" cap="flat" cmpd="sng">
            <a:solidFill>
              <a:srgbClr val="39495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0" name="矩形 27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61" name="矩形 28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10262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263" name="文本框 30"/>
          <p:cNvSpPr>
            <a:spLocks noChangeArrowheads="1"/>
          </p:cNvSpPr>
          <p:nvPr/>
        </p:nvSpPr>
        <p:spPr bwMode="auto">
          <a:xfrm>
            <a:off x="355600" y="793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右箭头 74"/>
          <p:cNvSpPr>
            <a:spLocks noChangeArrowheads="1"/>
          </p:cNvSpPr>
          <p:nvPr/>
        </p:nvSpPr>
        <p:spPr bwMode="auto">
          <a:xfrm>
            <a:off x="1384300" y="3570288"/>
            <a:ext cx="9566275" cy="493712"/>
          </a:xfrm>
          <a:prstGeom prst="rightArrow">
            <a:avLst>
              <a:gd name="adj1" fmla="val 50000"/>
              <a:gd name="adj2" fmla="val 49966"/>
            </a:avLst>
          </a:prstGeom>
          <a:solidFill>
            <a:srgbClr val="7890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268" name="组合 1"/>
          <p:cNvGrpSpPr/>
          <p:nvPr/>
        </p:nvGrpSpPr>
        <p:grpSpPr bwMode="auto">
          <a:xfrm>
            <a:off x="1866900" y="3375025"/>
            <a:ext cx="863600" cy="865188"/>
            <a:chOff x="0" y="0"/>
            <a:chExt cx="863600" cy="865187"/>
          </a:xfrm>
        </p:grpSpPr>
        <p:sp>
          <p:nvSpPr>
            <p:cNvPr id="11269" name="椭圆 75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0" name="椭圆 76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2011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71" name="组合 2"/>
          <p:cNvGrpSpPr/>
          <p:nvPr/>
        </p:nvGrpSpPr>
        <p:grpSpPr bwMode="auto">
          <a:xfrm>
            <a:off x="3775075" y="3375025"/>
            <a:ext cx="863600" cy="865188"/>
            <a:chOff x="0" y="0"/>
            <a:chExt cx="863600" cy="865187"/>
          </a:xfrm>
        </p:grpSpPr>
        <p:sp>
          <p:nvSpPr>
            <p:cNvPr id="11272" name="椭圆 77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3" name="椭圆 78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74" name="组合 3"/>
          <p:cNvGrpSpPr/>
          <p:nvPr/>
        </p:nvGrpSpPr>
        <p:grpSpPr bwMode="auto">
          <a:xfrm>
            <a:off x="5681663" y="3375025"/>
            <a:ext cx="863600" cy="865188"/>
            <a:chOff x="0" y="0"/>
            <a:chExt cx="863600" cy="865187"/>
          </a:xfrm>
        </p:grpSpPr>
        <p:sp>
          <p:nvSpPr>
            <p:cNvPr id="11275" name="椭圆 79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6" name="椭圆 80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77" name="组合 4"/>
          <p:cNvGrpSpPr/>
          <p:nvPr/>
        </p:nvGrpSpPr>
        <p:grpSpPr bwMode="auto">
          <a:xfrm>
            <a:off x="7589838" y="3375025"/>
            <a:ext cx="863600" cy="865188"/>
            <a:chOff x="0" y="0"/>
            <a:chExt cx="863600" cy="865187"/>
          </a:xfrm>
        </p:grpSpPr>
        <p:sp>
          <p:nvSpPr>
            <p:cNvPr id="11278" name="椭圆 81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9" name="椭圆 82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80" name="组合 5"/>
          <p:cNvGrpSpPr/>
          <p:nvPr/>
        </p:nvGrpSpPr>
        <p:grpSpPr bwMode="auto">
          <a:xfrm>
            <a:off x="9496425" y="3394075"/>
            <a:ext cx="863600" cy="865188"/>
            <a:chOff x="0" y="0"/>
            <a:chExt cx="863600" cy="865187"/>
          </a:xfrm>
        </p:grpSpPr>
        <p:sp>
          <p:nvSpPr>
            <p:cNvPr id="11281" name="椭圆 83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A3B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82" name="椭圆 84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6F2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83" name="文本框 71"/>
          <p:cNvSpPr>
            <a:spLocks noChangeArrowheads="1"/>
          </p:cNvSpPr>
          <p:nvPr/>
        </p:nvSpPr>
        <p:spPr bwMode="auto">
          <a:xfrm>
            <a:off x="1646238" y="1204913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/>
          </a:p>
        </p:txBody>
      </p:sp>
      <p:sp>
        <p:nvSpPr>
          <p:cNvPr id="11284" name="矩形 78"/>
          <p:cNvSpPr>
            <a:spLocks noChangeArrowheads="1"/>
          </p:cNvSpPr>
          <p:nvPr/>
        </p:nvSpPr>
        <p:spPr bwMode="auto">
          <a:xfrm>
            <a:off x="1004888" y="1728788"/>
            <a:ext cx="29035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11285" name="文本框 71"/>
          <p:cNvSpPr>
            <a:spLocks noChangeArrowheads="1"/>
          </p:cNvSpPr>
          <p:nvPr/>
        </p:nvSpPr>
        <p:spPr bwMode="auto">
          <a:xfrm>
            <a:off x="5292725" y="12049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/>
          </a:p>
        </p:txBody>
      </p:sp>
      <p:sp>
        <p:nvSpPr>
          <p:cNvPr id="11286" name="矩形 78"/>
          <p:cNvSpPr>
            <a:spLocks noChangeArrowheads="1"/>
          </p:cNvSpPr>
          <p:nvPr/>
        </p:nvSpPr>
        <p:spPr bwMode="auto">
          <a:xfrm>
            <a:off x="4699000" y="1743075"/>
            <a:ext cx="2803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11287" name="文本框 71"/>
          <p:cNvSpPr>
            <a:spLocks noChangeArrowheads="1"/>
          </p:cNvSpPr>
          <p:nvPr/>
        </p:nvSpPr>
        <p:spPr bwMode="auto">
          <a:xfrm>
            <a:off x="8896350" y="12049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/>
          </a:p>
        </p:txBody>
      </p:sp>
      <p:sp>
        <p:nvSpPr>
          <p:cNvPr id="11288" name="矩形 78"/>
          <p:cNvSpPr>
            <a:spLocks noChangeArrowheads="1"/>
          </p:cNvSpPr>
          <p:nvPr/>
        </p:nvSpPr>
        <p:spPr bwMode="auto">
          <a:xfrm>
            <a:off x="8518525" y="1743075"/>
            <a:ext cx="2717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11289" name="文本框 71"/>
          <p:cNvSpPr>
            <a:spLocks noChangeArrowheads="1"/>
          </p:cNvSpPr>
          <p:nvPr/>
        </p:nvSpPr>
        <p:spPr bwMode="auto">
          <a:xfrm>
            <a:off x="3390900" y="4346575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/>
          </a:p>
        </p:txBody>
      </p:sp>
      <p:sp>
        <p:nvSpPr>
          <p:cNvPr id="11290" name="矩形 78"/>
          <p:cNvSpPr>
            <a:spLocks noChangeArrowheads="1"/>
          </p:cNvSpPr>
          <p:nvPr/>
        </p:nvSpPr>
        <p:spPr bwMode="auto">
          <a:xfrm>
            <a:off x="2851150" y="4857750"/>
            <a:ext cx="2709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11291" name="文本框 71"/>
          <p:cNvSpPr>
            <a:spLocks noChangeArrowheads="1"/>
          </p:cNvSpPr>
          <p:nvPr/>
        </p:nvSpPr>
        <p:spPr bwMode="auto">
          <a:xfrm>
            <a:off x="7229475" y="43465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/>
          </a:p>
        </p:txBody>
      </p:sp>
      <p:sp>
        <p:nvSpPr>
          <p:cNvPr id="11292" name="矩形 78"/>
          <p:cNvSpPr>
            <a:spLocks noChangeArrowheads="1"/>
          </p:cNvSpPr>
          <p:nvPr/>
        </p:nvSpPr>
        <p:spPr bwMode="auto">
          <a:xfrm>
            <a:off x="6654800" y="4857750"/>
            <a:ext cx="28321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263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zh-CN" altLang="en-US"/>
          </a:p>
        </p:txBody>
      </p:sp>
      <p:sp>
        <p:nvSpPr>
          <p:cNvPr id="11293" name="矩形 36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94" name="矩形 37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11295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296" name="文本框 39"/>
          <p:cNvSpPr>
            <a:spLocks noChangeArrowheads="1"/>
          </p:cNvSpPr>
          <p:nvPr/>
        </p:nvSpPr>
        <p:spPr bwMode="auto">
          <a:xfrm>
            <a:off x="355600" y="793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25" y="-11113"/>
            <a:ext cx="122142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71600"/>
            <a:ext cx="5807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5"/>
          <p:cNvPicPr>
            <a:picLocks noChangeAspect="1" noChangeArrowheads="1"/>
          </p:cNvPicPr>
          <p:nvPr/>
        </p:nvPicPr>
        <p:blipFill>
          <a:blip r:embed="rId4" cstate="screen"/>
          <a:srcRect l="32367" t="29898" b="42909"/>
          <a:stretch>
            <a:fillRect/>
          </a:stretch>
        </p:blipFill>
        <p:spPr bwMode="auto">
          <a:xfrm>
            <a:off x="4722813" y="3495675"/>
            <a:ext cx="82454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76938" y="1536700"/>
            <a:ext cx="22034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文本框 7"/>
          <p:cNvSpPr>
            <a:spLocks noChangeArrowheads="1"/>
          </p:cNvSpPr>
          <p:nvPr/>
        </p:nvSpPr>
        <p:spPr bwMode="auto">
          <a:xfrm>
            <a:off x="5686425" y="922338"/>
            <a:ext cx="1955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3800">
                <a:solidFill>
                  <a:srgbClr val="6F2F35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贰</a:t>
            </a:r>
          </a:p>
        </p:txBody>
      </p:sp>
      <p:sp>
        <p:nvSpPr>
          <p:cNvPr id="12295" name="矩形 8"/>
          <p:cNvSpPr>
            <a:spLocks noChangeArrowheads="1"/>
          </p:cNvSpPr>
          <p:nvPr/>
        </p:nvSpPr>
        <p:spPr bwMode="auto">
          <a:xfrm>
            <a:off x="7542213" y="2262188"/>
            <a:ext cx="4475162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6" name="矩形 9"/>
          <p:cNvSpPr>
            <a:spLocks noChangeArrowheads="1"/>
          </p:cNvSpPr>
          <p:nvPr/>
        </p:nvSpPr>
        <p:spPr bwMode="auto">
          <a:xfrm>
            <a:off x="7891463" y="230028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pic>
        <p:nvPicPr>
          <p:cNvPr id="12297" name="图片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32463" y="2959100"/>
            <a:ext cx="13906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矩形 11"/>
          <p:cNvSpPr>
            <a:spLocks noChangeArrowheads="1"/>
          </p:cNvSpPr>
          <p:nvPr/>
        </p:nvSpPr>
        <p:spPr bwMode="auto">
          <a:xfrm>
            <a:off x="7477125" y="2857500"/>
            <a:ext cx="4540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en-US" sz="1600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600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2158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149"/>
          <p:cNvSpPr>
            <a:spLocks noChangeArrowheads="1"/>
          </p:cNvSpPr>
          <p:nvPr/>
        </p:nvSpPr>
        <p:spPr bwMode="auto">
          <a:xfrm>
            <a:off x="3413125" y="1598613"/>
            <a:ext cx="2613025" cy="4094162"/>
          </a:xfrm>
          <a:prstGeom prst="rect">
            <a:avLst/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文本框 35"/>
          <p:cNvSpPr>
            <a:spLocks noChangeArrowheads="1"/>
          </p:cNvSpPr>
          <p:nvPr/>
        </p:nvSpPr>
        <p:spPr bwMode="auto">
          <a:xfrm>
            <a:off x="3565525" y="3698875"/>
            <a:ext cx="23415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13317" name="矩形 37"/>
          <p:cNvSpPr>
            <a:spLocks noChangeArrowheads="1"/>
          </p:cNvSpPr>
          <p:nvPr/>
        </p:nvSpPr>
        <p:spPr bwMode="auto">
          <a:xfrm>
            <a:off x="3949700" y="2987675"/>
            <a:ext cx="153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/>
          </a:p>
        </p:txBody>
      </p:sp>
      <p:sp>
        <p:nvSpPr>
          <p:cNvPr id="13318" name="直接连接符 154"/>
          <p:cNvSpPr>
            <a:spLocks noChangeShapeType="1"/>
          </p:cNvSpPr>
          <p:nvPr/>
        </p:nvSpPr>
        <p:spPr bwMode="auto">
          <a:xfrm>
            <a:off x="3413125" y="3508375"/>
            <a:ext cx="2613025" cy="0"/>
          </a:xfrm>
          <a:prstGeom prst="line">
            <a:avLst/>
          </a:prstGeom>
          <a:noFill/>
          <a:ln w="28575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矩形 155"/>
          <p:cNvSpPr>
            <a:spLocks noChangeArrowheads="1"/>
          </p:cNvSpPr>
          <p:nvPr/>
        </p:nvSpPr>
        <p:spPr bwMode="auto">
          <a:xfrm>
            <a:off x="642938" y="1598613"/>
            <a:ext cx="2613025" cy="4094162"/>
          </a:xfrm>
          <a:prstGeom prst="rect">
            <a:avLst/>
          </a:prstGeom>
          <a:solidFill>
            <a:srgbClr val="6F2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0" name="矩形 156"/>
          <p:cNvSpPr>
            <a:spLocks noChangeArrowheads="1"/>
          </p:cNvSpPr>
          <p:nvPr/>
        </p:nvSpPr>
        <p:spPr bwMode="auto">
          <a:xfrm>
            <a:off x="6189663" y="1598613"/>
            <a:ext cx="2611437" cy="4094162"/>
          </a:xfrm>
          <a:prstGeom prst="rect">
            <a:avLst/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1" name="矩形 157"/>
          <p:cNvSpPr>
            <a:spLocks noChangeArrowheads="1"/>
          </p:cNvSpPr>
          <p:nvPr/>
        </p:nvSpPr>
        <p:spPr bwMode="auto">
          <a:xfrm>
            <a:off x="8937625" y="1598613"/>
            <a:ext cx="2609850" cy="4094162"/>
          </a:xfrm>
          <a:prstGeom prst="rect">
            <a:avLst/>
          </a:pr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2" name="任意多边形 42"/>
          <p:cNvSpPr>
            <a:spLocks noChangeArrowheads="1"/>
          </p:cNvSpPr>
          <p:nvPr/>
        </p:nvSpPr>
        <p:spPr bwMode="auto">
          <a:xfrm>
            <a:off x="1512888" y="1793875"/>
            <a:ext cx="874712" cy="874713"/>
          </a:xfrm>
          <a:custGeom>
            <a:avLst/>
            <a:gdLst>
              <a:gd name="T0" fmla="*/ 429337 w 875300"/>
              <a:gd name="T1" fmla="*/ 166392 h 874712"/>
              <a:gd name="T2" fmla="*/ 762041 w 875300"/>
              <a:gd name="T3" fmla="*/ 560207 h 874712"/>
              <a:gd name="T4" fmla="*/ 762041 w 875300"/>
              <a:gd name="T5" fmla="*/ 839159 h 874712"/>
              <a:gd name="T6" fmla="*/ 721135 w 875300"/>
              <a:gd name="T7" fmla="*/ 874712 h 874712"/>
              <a:gd name="T8" fmla="*/ 505695 w 875300"/>
              <a:gd name="T9" fmla="*/ 874712 h 874712"/>
              <a:gd name="T10" fmla="*/ 505695 w 875300"/>
              <a:gd name="T11" fmla="*/ 623108 h 874712"/>
              <a:gd name="T12" fmla="*/ 355705 w 875300"/>
              <a:gd name="T13" fmla="*/ 623108 h 874712"/>
              <a:gd name="T14" fmla="*/ 355705 w 875300"/>
              <a:gd name="T15" fmla="*/ 874712 h 874712"/>
              <a:gd name="T16" fmla="*/ 137539 w 875300"/>
              <a:gd name="T17" fmla="*/ 874712 h 874712"/>
              <a:gd name="T18" fmla="*/ 93905 w 875300"/>
              <a:gd name="T19" fmla="*/ 839159 h 874712"/>
              <a:gd name="T20" fmla="*/ 93905 w 875300"/>
              <a:gd name="T21" fmla="*/ 590290 h 874712"/>
              <a:gd name="T22" fmla="*/ 429337 w 875300"/>
              <a:gd name="T23" fmla="*/ 166392 h 874712"/>
              <a:gd name="T24" fmla="*/ 427074 w 875300"/>
              <a:gd name="T25" fmla="*/ 0 h 874712"/>
              <a:gd name="T26" fmla="*/ 457099 w 875300"/>
              <a:gd name="T27" fmla="*/ 13668 h 874712"/>
              <a:gd name="T28" fmla="*/ 866518 w 875300"/>
              <a:gd name="T29" fmla="*/ 502985 h 874712"/>
              <a:gd name="T30" fmla="*/ 861059 w 875300"/>
              <a:gd name="T31" fmla="*/ 560390 h 874712"/>
              <a:gd name="T32" fmla="*/ 811929 w 875300"/>
              <a:gd name="T33" fmla="*/ 565858 h 874712"/>
              <a:gd name="T34" fmla="*/ 429804 w 875300"/>
              <a:gd name="T35" fmla="*/ 114812 h 874712"/>
              <a:gd name="T36" fmla="*/ 61327 w 875300"/>
              <a:gd name="T37" fmla="*/ 576792 h 874712"/>
              <a:gd name="T38" fmla="*/ 12197 w 875300"/>
              <a:gd name="T39" fmla="*/ 571325 h 874712"/>
              <a:gd name="T40" fmla="*/ 6737 w 875300"/>
              <a:gd name="T41" fmla="*/ 513919 h 874712"/>
              <a:gd name="T42" fmla="*/ 397051 w 875300"/>
              <a:gd name="T43" fmla="*/ 13668 h 874712"/>
              <a:gd name="T44" fmla="*/ 427074 w 875300"/>
              <a:gd name="T45" fmla="*/ 0 h 8747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75300"/>
              <a:gd name="T70" fmla="*/ 0 h 874712"/>
              <a:gd name="T71" fmla="*/ 875300 w 875300"/>
              <a:gd name="T72" fmla="*/ 874712 h 87471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75300" h="874712">
                <a:moveTo>
                  <a:pt x="429913" y="166392"/>
                </a:moveTo>
                <a:cubicBezTo>
                  <a:pt x="429913" y="166392"/>
                  <a:pt x="763064" y="541063"/>
                  <a:pt x="763064" y="560207"/>
                </a:cubicBezTo>
                <a:cubicBezTo>
                  <a:pt x="763064" y="560207"/>
                  <a:pt x="763064" y="560207"/>
                  <a:pt x="763064" y="839159"/>
                </a:cubicBezTo>
                <a:cubicBezTo>
                  <a:pt x="763064" y="858303"/>
                  <a:pt x="743949" y="874712"/>
                  <a:pt x="722103" y="874712"/>
                </a:cubicBezTo>
                <a:cubicBezTo>
                  <a:pt x="722103" y="874712"/>
                  <a:pt x="722103" y="874712"/>
                  <a:pt x="506374" y="874712"/>
                </a:cubicBezTo>
                <a:cubicBezTo>
                  <a:pt x="506374" y="874712"/>
                  <a:pt x="506374" y="874712"/>
                  <a:pt x="506374" y="623108"/>
                </a:cubicBezTo>
                <a:cubicBezTo>
                  <a:pt x="506374" y="623108"/>
                  <a:pt x="506374" y="623108"/>
                  <a:pt x="356183" y="623108"/>
                </a:cubicBezTo>
                <a:cubicBezTo>
                  <a:pt x="356183" y="623108"/>
                  <a:pt x="356183" y="623108"/>
                  <a:pt x="356183" y="874712"/>
                </a:cubicBezTo>
                <a:cubicBezTo>
                  <a:pt x="356183" y="874712"/>
                  <a:pt x="356183" y="874712"/>
                  <a:pt x="137723" y="874712"/>
                </a:cubicBezTo>
                <a:cubicBezTo>
                  <a:pt x="113146" y="874712"/>
                  <a:pt x="94031" y="858303"/>
                  <a:pt x="94031" y="839159"/>
                </a:cubicBezTo>
                <a:cubicBezTo>
                  <a:pt x="94031" y="839159"/>
                  <a:pt x="94031" y="839159"/>
                  <a:pt x="94031" y="590290"/>
                </a:cubicBezTo>
                <a:cubicBezTo>
                  <a:pt x="94031" y="590290"/>
                  <a:pt x="94031" y="590290"/>
                  <a:pt x="429913" y="166392"/>
                </a:cubicBezTo>
                <a:close/>
                <a:moveTo>
                  <a:pt x="427648" y="0"/>
                </a:moveTo>
                <a:cubicBezTo>
                  <a:pt x="438581" y="0"/>
                  <a:pt x="449513" y="2734"/>
                  <a:pt x="457713" y="13668"/>
                </a:cubicBezTo>
                <a:cubicBezTo>
                  <a:pt x="463179" y="19135"/>
                  <a:pt x="867682" y="502985"/>
                  <a:pt x="867682" y="502985"/>
                </a:cubicBezTo>
                <a:cubicBezTo>
                  <a:pt x="878614" y="516653"/>
                  <a:pt x="878614" y="543989"/>
                  <a:pt x="862215" y="560390"/>
                </a:cubicBezTo>
                <a:cubicBezTo>
                  <a:pt x="848550" y="579526"/>
                  <a:pt x="826685" y="582259"/>
                  <a:pt x="813019" y="565858"/>
                </a:cubicBezTo>
                <a:cubicBezTo>
                  <a:pt x="813019" y="565858"/>
                  <a:pt x="813019" y="565858"/>
                  <a:pt x="430381" y="114812"/>
                </a:cubicBezTo>
                <a:cubicBezTo>
                  <a:pt x="430381" y="114812"/>
                  <a:pt x="430381" y="114812"/>
                  <a:pt x="61409" y="576792"/>
                </a:cubicBezTo>
                <a:cubicBezTo>
                  <a:pt x="50477" y="590460"/>
                  <a:pt x="28612" y="587727"/>
                  <a:pt x="12213" y="571325"/>
                </a:cubicBezTo>
                <a:cubicBezTo>
                  <a:pt x="-1453" y="554923"/>
                  <a:pt x="-4186" y="530321"/>
                  <a:pt x="6747" y="513919"/>
                </a:cubicBezTo>
                <a:cubicBezTo>
                  <a:pt x="6747" y="513919"/>
                  <a:pt x="392117" y="21869"/>
                  <a:pt x="397584" y="13668"/>
                </a:cubicBezTo>
                <a:cubicBezTo>
                  <a:pt x="405783" y="2734"/>
                  <a:pt x="416716" y="0"/>
                  <a:pt x="427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23" name="文本框 22"/>
          <p:cNvSpPr>
            <a:spLocks noChangeArrowheads="1"/>
          </p:cNvSpPr>
          <p:nvPr/>
        </p:nvSpPr>
        <p:spPr bwMode="auto">
          <a:xfrm>
            <a:off x="796925" y="3698875"/>
            <a:ext cx="23399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13324" name="矩形 6"/>
          <p:cNvSpPr>
            <a:spLocks noChangeArrowheads="1"/>
          </p:cNvSpPr>
          <p:nvPr/>
        </p:nvSpPr>
        <p:spPr bwMode="auto">
          <a:xfrm>
            <a:off x="1179513" y="2987675"/>
            <a:ext cx="153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3325" name="文本框 31"/>
          <p:cNvSpPr>
            <a:spLocks noChangeArrowheads="1"/>
          </p:cNvSpPr>
          <p:nvPr/>
        </p:nvSpPr>
        <p:spPr bwMode="auto">
          <a:xfrm>
            <a:off x="6411913" y="3698875"/>
            <a:ext cx="23399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13326" name="矩形 32"/>
          <p:cNvSpPr>
            <a:spLocks noChangeArrowheads="1"/>
          </p:cNvSpPr>
          <p:nvPr/>
        </p:nvSpPr>
        <p:spPr bwMode="auto">
          <a:xfrm>
            <a:off x="6719888" y="2987675"/>
            <a:ext cx="1550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/>
          </a:p>
        </p:txBody>
      </p:sp>
      <p:sp>
        <p:nvSpPr>
          <p:cNvPr id="13327" name="文本框 38"/>
          <p:cNvSpPr>
            <a:spLocks noChangeArrowheads="1"/>
          </p:cNvSpPr>
          <p:nvPr/>
        </p:nvSpPr>
        <p:spPr bwMode="auto">
          <a:xfrm>
            <a:off x="9128125" y="3698875"/>
            <a:ext cx="23399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13328" name="矩形 40"/>
          <p:cNvSpPr>
            <a:spLocks noChangeArrowheads="1"/>
          </p:cNvSpPr>
          <p:nvPr/>
        </p:nvSpPr>
        <p:spPr bwMode="auto">
          <a:xfrm>
            <a:off x="9480550" y="2987675"/>
            <a:ext cx="152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/>
          </a:p>
        </p:txBody>
      </p:sp>
      <p:grpSp>
        <p:nvGrpSpPr>
          <p:cNvPr id="13329" name="组合 45"/>
          <p:cNvGrpSpPr/>
          <p:nvPr/>
        </p:nvGrpSpPr>
        <p:grpSpPr bwMode="auto">
          <a:xfrm>
            <a:off x="6986588" y="1752600"/>
            <a:ext cx="1019175" cy="957263"/>
            <a:chOff x="0" y="0"/>
            <a:chExt cx="1020304" cy="957907"/>
          </a:xfrm>
        </p:grpSpPr>
        <p:sp>
          <p:nvSpPr>
            <p:cNvPr id="13330" name="Freeform 10"/>
            <p:cNvSpPr>
              <a:spLocks noEditPoints="1" noChangeArrowheads="1"/>
            </p:cNvSpPr>
            <p:nvPr/>
          </p:nvSpPr>
          <p:spPr bwMode="auto">
            <a:xfrm>
              <a:off x="0" y="377847"/>
              <a:ext cx="580059" cy="580060"/>
            </a:xfrm>
            <a:custGeom>
              <a:avLst/>
              <a:gdLst>
                <a:gd name="T0" fmla="*/ 2147483646 w 212"/>
                <a:gd name="T1" fmla="*/ 2147483646 h 212"/>
                <a:gd name="T2" fmla="*/ 2147483646 w 212"/>
                <a:gd name="T3" fmla="*/ 2147483646 h 212"/>
                <a:gd name="T4" fmla="*/ 2147483646 w 212"/>
                <a:gd name="T5" fmla="*/ 2147483646 h 212"/>
                <a:gd name="T6" fmla="*/ 2147483646 w 212"/>
                <a:gd name="T7" fmla="*/ 2147483646 h 212"/>
                <a:gd name="T8" fmla="*/ 2147483646 w 212"/>
                <a:gd name="T9" fmla="*/ 2147483646 h 212"/>
                <a:gd name="T10" fmla="*/ 2147483646 w 212"/>
                <a:gd name="T11" fmla="*/ 2147483646 h 212"/>
                <a:gd name="T12" fmla="*/ 2147483646 w 212"/>
                <a:gd name="T13" fmla="*/ 2147483646 h 212"/>
                <a:gd name="T14" fmla="*/ 2147483646 w 212"/>
                <a:gd name="T15" fmla="*/ 2147483646 h 212"/>
                <a:gd name="T16" fmla="*/ 2147483646 w 212"/>
                <a:gd name="T17" fmla="*/ 2147483646 h 212"/>
                <a:gd name="T18" fmla="*/ 2147483646 w 212"/>
                <a:gd name="T19" fmla="*/ 2147483646 h 212"/>
                <a:gd name="T20" fmla="*/ 2147483646 w 212"/>
                <a:gd name="T21" fmla="*/ 2147483646 h 212"/>
                <a:gd name="T22" fmla="*/ 2147483646 w 212"/>
                <a:gd name="T23" fmla="*/ 2147483646 h 212"/>
                <a:gd name="T24" fmla="*/ 2147483646 w 212"/>
                <a:gd name="T25" fmla="*/ 0 h 212"/>
                <a:gd name="T26" fmla="*/ 2147483646 w 212"/>
                <a:gd name="T27" fmla="*/ 2147483646 h 212"/>
                <a:gd name="T28" fmla="*/ 2147483646 w 212"/>
                <a:gd name="T29" fmla="*/ 2147483646 h 212"/>
                <a:gd name="T30" fmla="*/ 2147483646 w 212"/>
                <a:gd name="T31" fmla="*/ 2147483646 h 212"/>
                <a:gd name="T32" fmla="*/ 2147483646 w 212"/>
                <a:gd name="T33" fmla="*/ 2147483646 h 212"/>
                <a:gd name="T34" fmla="*/ 2147483646 w 212"/>
                <a:gd name="T35" fmla="*/ 2147483646 h 212"/>
                <a:gd name="T36" fmla="*/ 2147483646 w 212"/>
                <a:gd name="T37" fmla="*/ 2147483646 h 212"/>
                <a:gd name="T38" fmla="*/ 2147483646 w 212"/>
                <a:gd name="T39" fmla="*/ 2147483646 h 212"/>
                <a:gd name="T40" fmla="*/ 2147483646 w 212"/>
                <a:gd name="T41" fmla="*/ 2147483646 h 212"/>
                <a:gd name="T42" fmla="*/ 2147483646 w 212"/>
                <a:gd name="T43" fmla="*/ 2147483646 h 212"/>
                <a:gd name="T44" fmla="*/ 2147483646 w 212"/>
                <a:gd name="T45" fmla="*/ 2147483646 h 212"/>
                <a:gd name="T46" fmla="*/ 2147483646 w 212"/>
                <a:gd name="T47" fmla="*/ 2147483646 h 212"/>
                <a:gd name="T48" fmla="*/ 2147483646 w 212"/>
                <a:gd name="T49" fmla="*/ 2147483646 h 212"/>
                <a:gd name="T50" fmla="*/ 2147483646 w 212"/>
                <a:gd name="T51" fmla="*/ 2147483646 h 212"/>
                <a:gd name="T52" fmla="*/ 2147483646 w 212"/>
                <a:gd name="T53" fmla="*/ 2147483646 h 212"/>
                <a:gd name="T54" fmla="*/ 2147483646 w 212"/>
                <a:gd name="T55" fmla="*/ 2147483646 h 212"/>
                <a:gd name="T56" fmla="*/ 2147483646 w 212"/>
                <a:gd name="T57" fmla="*/ 2147483646 h 212"/>
                <a:gd name="T58" fmla="*/ 2147483646 w 212"/>
                <a:gd name="T59" fmla="*/ 2147483646 h 212"/>
                <a:gd name="T60" fmla="*/ 2147483646 w 212"/>
                <a:gd name="T61" fmla="*/ 2147483646 h 212"/>
                <a:gd name="T62" fmla="*/ 2147483646 w 212"/>
                <a:gd name="T63" fmla="*/ 2147483646 h 212"/>
                <a:gd name="T64" fmla="*/ 2147483646 w 212"/>
                <a:gd name="T65" fmla="*/ 2147483646 h 212"/>
                <a:gd name="T66" fmla="*/ 2147483646 w 212"/>
                <a:gd name="T67" fmla="*/ 2147483646 h 212"/>
                <a:gd name="T68" fmla="*/ 2147483646 w 212"/>
                <a:gd name="T69" fmla="*/ 2147483646 h 212"/>
                <a:gd name="T70" fmla="*/ 2147483646 w 212"/>
                <a:gd name="T71" fmla="*/ 2147483646 h 212"/>
                <a:gd name="T72" fmla="*/ 2147483646 w 212"/>
                <a:gd name="T73" fmla="*/ 2147483646 h 212"/>
                <a:gd name="T74" fmla="*/ 2147483646 w 212"/>
                <a:gd name="T75" fmla="*/ 2147483646 h 212"/>
                <a:gd name="T76" fmla="*/ 2147483646 w 212"/>
                <a:gd name="T77" fmla="*/ 2147483646 h 212"/>
                <a:gd name="T78" fmla="*/ 2147483646 w 212"/>
                <a:gd name="T79" fmla="*/ 2147483646 h 212"/>
                <a:gd name="T80" fmla="*/ 2147483646 w 212"/>
                <a:gd name="T81" fmla="*/ 2147483646 h 212"/>
                <a:gd name="T82" fmla="*/ 2147483646 w 212"/>
                <a:gd name="T83" fmla="*/ 2147483646 h 212"/>
                <a:gd name="T84" fmla="*/ 2147483646 w 212"/>
                <a:gd name="T85" fmla="*/ 2147483646 h 212"/>
                <a:gd name="T86" fmla="*/ 2147483646 w 212"/>
                <a:gd name="T87" fmla="*/ 2147483646 h 212"/>
                <a:gd name="T88" fmla="*/ 2147483646 w 212"/>
                <a:gd name="T89" fmla="*/ 2147483646 h 212"/>
                <a:gd name="T90" fmla="*/ 2147483646 w 212"/>
                <a:gd name="T91" fmla="*/ 2147483646 h 212"/>
                <a:gd name="T92" fmla="*/ 2147483646 w 212"/>
                <a:gd name="T93" fmla="*/ 2147483646 h 212"/>
                <a:gd name="T94" fmla="*/ 2147483646 w 212"/>
                <a:gd name="T95" fmla="*/ 2147483646 h 212"/>
                <a:gd name="T96" fmla="*/ 2147483646 w 212"/>
                <a:gd name="T97" fmla="*/ 2147483646 h 212"/>
                <a:gd name="T98" fmla="*/ 2147483646 w 212"/>
                <a:gd name="T99" fmla="*/ 2147483646 h 212"/>
                <a:gd name="T100" fmla="*/ 2147483646 w 212"/>
                <a:gd name="T101" fmla="*/ 2147483646 h 212"/>
                <a:gd name="T102" fmla="*/ 2147483646 w 212"/>
                <a:gd name="T103" fmla="*/ 2147483646 h 212"/>
                <a:gd name="T104" fmla="*/ 2147483646 w 212"/>
                <a:gd name="T105" fmla="*/ 2147483646 h 212"/>
                <a:gd name="T106" fmla="*/ 2147483646 w 212"/>
                <a:gd name="T107" fmla="*/ 2147483646 h 212"/>
                <a:gd name="T108" fmla="*/ 2147483646 w 212"/>
                <a:gd name="T109" fmla="*/ 2147483646 h 212"/>
                <a:gd name="T110" fmla="*/ 2147483646 w 212"/>
                <a:gd name="T111" fmla="*/ 2147483646 h 212"/>
                <a:gd name="T112" fmla="*/ 2147483646 w 212"/>
                <a:gd name="T113" fmla="*/ 2147483646 h 212"/>
                <a:gd name="T114" fmla="*/ 2147483646 w 212"/>
                <a:gd name="T115" fmla="*/ 2147483646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2"/>
                <a:gd name="T175" fmla="*/ 0 h 212"/>
                <a:gd name="T176" fmla="*/ 212 w 212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2" h="212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1" name="Freeform 11"/>
            <p:cNvSpPr>
              <a:spLocks noEditPoints="1" noChangeArrowheads="1"/>
            </p:cNvSpPr>
            <p:nvPr/>
          </p:nvSpPr>
          <p:spPr bwMode="auto">
            <a:xfrm>
              <a:off x="539617" y="323539"/>
              <a:ext cx="480687" cy="480687"/>
            </a:xfrm>
            <a:custGeom>
              <a:avLst/>
              <a:gdLst>
                <a:gd name="T0" fmla="*/ 2147483646 w 176"/>
                <a:gd name="T1" fmla="*/ 2147483646 h 176"/>
                <a:gd name="T2" fmla="*/ 2147483646 w 176"/>
                <a:gd name="T3" fmla="*/ 2147483646 h 176"/>
                <a:gd name="T4" fmla="*/ 2147483646 w 176"/>
                <a:gd name="T5" fmla="*/ 2147483646 h 176"/>
                <a:gd name="T6" fmla="*/ 2147483646 w 176"/>
                <a:gd name="T7" fmla="*/ 2147483646 h 176"/>
                <a:gd name="T8" fmla="*/ 2147483646 w 176"/>
                <a:gd name="T9" fmla="*/ 2147483646 h 176"/>
                <a:gd name="T10" fmla="*/ 2147483646 w 176"/>
                <a:gd name="T11" fmla="*/ 2147483646 h 176"/>
                <a:gd name="T12" fmla="*/ 2147483646 w 176"/>
                <a:gd name="T13" fmla="*/ 2147483646 h 176"/>
                <a:gd name="T14" fmla="*/ 2147483646 w 176"/>
                <a:gd name="T15" fmla="*/ 2147483646 h 176"/>
                <a:gd name="T16" fmla="*/ 2147483646 w 176"/>
                <a:gd name="T17" fmla="*/ 2147483646 h 176"/>
                <a:gd name="T18" fmla="*/ 2147483646 w 176"/>
                <a:gd name="T19" fmla="*/ 2147483646 h 176"/>
                <a:gd name="T20" fmla="*/ 2147483646 w 176"/>
                <a:gd name="T21" fmla="*/ 0 h 176"/>
                <a:gd name="T22" fmla="*/ 2147483646 w 176"/>
                <a:gd name="T23" fmla="*/ 2147483646 h 176"/>
                <a:gd name="T24" fmla="*/ 2147483646 w 176"/>
                <a:gd name="T25" fmla="*/ 2147483646 h 176"/>
                <a:gd name="T26" fmla="*/ 2147483646 w 176"/>
                <a:gd name="T27" fmla="*/ 2147483646 h 176"/>
                <a:gd name="T28" fmla="*/ 2147483646 w 176"/>
                <a:gd name="T29" fmla="*/ 2147483646 h 176"/>
                <a:gd name="T30" fmla="*/ 2147483646 w 176"/>
                <a:gd name="T31" fmla="*/ 2147483646 h 176"/>
                <a:gd name="T32" fmla="*/ 2147483646 w 176"/>
                <a:gd name="T33" fmla="*/ 2147483646 h 176"/>
                <a:gd name="T34" fmla="*/ 2147483646 w 176"/>
                <a:gd name="T35" fmla="*/ 2147483646 h 176"/>
                <a:gd name="T36" fmla="*/ 2147483646 w 176"/>
                <a:gd name="T37" fmla="*/ 2147483646 h 176"/>
                <a:gd name="T38" fmla="*/ 0 w 176"/>
                <a:gd name="T39" fmla="*/ 2147483646 h 176"/>
                <a:gd name="T40" fmla="*/ 2147483646 w 176"/>
                <a:gd name="T41" fmla="*/ 2147483646 h 176"/>
                <a:gd name="T42" fmla="*/ 2147483646 w 176"/>
                <a:gd name="T43" fmla="*/ 2147483646 h 176"/>
                <a:gd name="T44" fmla="*/ 2147483646 w 176"/>
                <a:gd name="T45" fmla="*/ 2147483646 h 176"/>
                <a:gd name="T46" fmla="*/ 2147483646 w 176"/>
                <a:gd name="T47" fmla="*/ 2147483646 h 176"/>
                <a:gd name="T48" fmla="*/ 2147483646 w 176"/>
                <a:gd name="T49" fmla="*/ 2147483646 h 176"/>
                <a:gd name="T50" fmla="*/ 2147483646 w 176"/>
                <a:gd name="T51" fmla="*/ 2147483646 h 176"/>
                <a:gd name="T52" fmla="*/ 2147483646 w 176"/>
                <a:gd name="T53" fmla="*/ 2147483646 h 176"/>
                <a:gd name="T54" fmla="*/ 2147483646 w 176"/>
                <a:gd name="T55" fmla="*/ 2147483646 h 176"/>
                <a:gd name="T56" fmla="*/ 2147483646 w 176"/>
                <a:gd name="T57" fmla="*/ 2147483646 h 176"/>
                <a:gd name="T58" fmla="*/ 2147483646 w 176"/>
                <a:gd name="T59" fmla="*/ 2147483646 h 176"/>
                <a:gd name="T60" fmla="*/ 2147483646 w 176"/>
                <a:gd name="T61" fmla="*/ 2147483646 h 176"/>
                <a:gd name="T62" fmla="*/ 2147483646 w 176"/>
                <a:gd name="T63" fmla="*/ 2147483646 h 176"/>
                <a:gd name="T64" fmla="*/ 2147483646 w 176"/>
                <a:gd name="T65" fmla="*/ 2147483646 h 176"/>
                <a:gd name="T66" fmla="*/ 2147483646 w 176"/>
                <a:gd name="T67" fmla="*/ 2147483646 h 176"/>
                <a:gd name="T68" fmla="*/ 2147483646 w 176"/>
                <a:gd name="T69" fmla="*/ 2147483646 h 176"/>
                <a:gd name="T70" fmla="*/ 2147483646 w 176"/>
                <a:gd name="T71" fmla="*/ 2147483646 h 176"/>
                <a:gd name="T72" fmla="*/ 2147483646 w 176"/>
                <a:gd name="T73" fmla="*/ 2147483646 h 176"/>
                <a:gd name="T74" fmla="*/ 2147483646 w 176"/>
                <a:gd name="T75" fmla="*/ 2147483646 h 176"/>
                <a:gd name="T76" fmla="*/ 2147483646 w 176"/>
                <a:gd name="T77" fmla="*/ 2147483646 h 176"/>
                <a:gd name="T78" fmla="*/ 2147483646 w 176"/>
                <a:gd name="T79" fmla="*/ 2147483646 h 176"/>
                <a:gd name="T80" fmla="*/ 2147483646 w 176"/>
                <a:gd name="T81" fmla="*/ 2147483646 h 176"/>
                <a:gd name="T82" fmla="*/ 2147483646 w 176"/>
                <a:gd name="T83" fmla="*/ 2147483646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6"/>
                <a:gd name="T127" fmla="*/ 0 h 176"/>
                <a:gd name="T128" fmla="*/ 176 w 176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6" h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2" name="Freeform 12"/>
            <p:cNvSpPr>
              <a:spLocks noEditPoints="1" noChangeArrowheads="1"/>
            </p:cNvSpPr>
            <p:nvPr/>
          </p:nvSpPr>
          <p:spPr bwMode="auto">
            <a:xfrm>
              <a:off x="517663" y="0"/>
              <a:ext cx="358204" cy="367448"/>
            </a:xfrm>
            <a:custGeom>
              <a:avLst/>
              <a:gdLst>
                <a:gd name="T0" fmla="*/ 2147483646 w 131"/>
                <a:gd name="T1" fmla="*/ 2147483646 h 134"/>
                <a:gd name="T2" fmla="*/ 2147483646 w 131"/>
                <a:gd name="T3" fmla="*/ 2147483646 h 134"/>
                <a:gd name="T4" fmla="*/ 2147483646 w 131"/>
                <a:gd name="T5" fmla="*/ 2147483646 h 134"/>
                <a:gd name="T6" fmla="*/ 2147483646 w 131"/>
                <a:gd name="T7" fmla="*/ 2147483646 h 134"/>
                <a:gd name="T8" fmla="*/ 2147483646 w 131"/>
                <a:gd name="T9" fmla="*/ 2147483646 h 134"/>
                <a:gd name="T10" fmla="*/ 2147483646 w 131"/>
                <a:gd name="T11" fmla="*/ 2147483646 h 134"/>
                <a:gd name="T12" fmla="*/ 2147483646 w 131"/>
                <a:gd name="T13" fmla="*/ 2147483646 h 134"/>
                <a:gd name="T14" fmla="*/ 2147483646 w 131"/>
                <a:gd name="T15" fmla="*/ 2147483646 h 134"/>
                <a:gd name="T16" fmla="*/ 2147483646 w 131"/>
                <a:gd name="T17" fmla="*/ 2147483646 h 134"/>
                <a:gd name="T18" fmla="*/ 2147483646 w 131"/>
                <a:gd name="T19" fmla="*/ 2147483646 h 134"/>
                <a:gd name="T20" fmla="*/ 2147483646 w 131"/>
                <a:gd name="T21" fmla="*/ 2147483646 h 134"/>
                <a:gd name="T22" fmla="*/ 2147483646 w 131"/>
                <a:gd name="T23" fmla="*/ 2147483646 h 134"/>
                <a:gd name="T24" fmla="*/ 2147483646 w 131"/>
                <a:gd name="T25" fmla="*/ 2147483646 h 134"/>
                <a:gd name="T26" fmla="*/ 2147483646 w 131"/>
                <a:gd name="T27" fmla="*/ 2147483646 h 134"/>
                <a:gd name="T28" fmla="*/ 2147483646 w 131"/>
                <a:gd name="T29" fmla="*/ 2147483646 h 134"/>
                <a:gd name="T30" fmla="*/ 2147483646 w 131"/>
                <a:gd name="T31" fmla="*/ 2147483646 h 134"/>
                <a:gd name="T32" fmla="*/ 2147483646 w 131"/>
                <a:gd name="T33" fmla="*/ 2147483646 h 134"/>
                <a:gd name="T34" fmla="*/ 2147483646 w 131"/>
                <a:gd name="T35" fmla="*/ 2147483646 h 134"/>
                <a:gd name="T36" fmla="*/ 2147483646 w 131"/>
                <a:gd name="T37" fmla="*/ 2147483646 h 134"/>
                <a:gd name="T38" fmla="*/ 2147483646 w 131"/>
                <a:gd name="T39" fmla="*/ 2147483646 h 134"/>
                <a:gd name="T40" fmla="*/ 2147483646 w 131"/>
                <a:gd name="T41" fmla="*/ 2147483646 h 134"/>
                <a:gd name="T42" fmla="*/ 2147483646 w 131"/>
                <a:gd name="T43" fmla="*/ 2147483646 h 134"/>
                <a:gd name="T44" fmla="*/ 2147483646 w 131"/>
                <a:gd name="T45" fmla="*/ 2147483646 h 134"/>
                <a:gd name="T46" fmla="*/ 2147483646 w 131"/>
                <a:gd name="T47" fmla="*/ 0 h 134"/>
                <a:gd name="T48" fmla="*/ 2147483646 w 131"/>
                <a:gd name="T49" fmla="*/ 2147483646 h 134"/>
                <a:gd name="T50" fmla="*/ 2147483646 w 131"/>
                <a:gd name="T51" fmla="*/ 2147483646 h 134"/>
                <a:gd name="T52" fmla="*/ 2147483646 w 131"/>
                <a:gd name="T53" fmla="*/ 2147483646 h 134"/>
                <a:gd name="T54" fmla="*/ 2147483646 w 131"/>
                <a:gd name="T55" fmla="*/ 2147483646 h 134"/>
                <a:gd name="T56" fmla="*/ 0 w 131"/>
                <a:gd name="T57" fmla="*/ 2147483646 h 134"/>
                <a:gd name="T58" fmla="*/ 2147483646 w 131"/>
                <a:gd name="T59" fmla="*/ 2147483646 h 134"/>
                <a:gd name="T60" fmla="*/ 2147483646 w 131"/>
                <a:gd name="T61" fmla="*/ 2147483646 h 134"/>
                <a:gd name="T62" fmla="*/ 2147483646 w 131"/>
                <a:gd name="T63" fmla="*/ 2147483646 h 134"/>
                <a:gd name="T64" fmla="*/ 2147483646 w 131"/>
                <a:gd name="T65" fmla="*/ 2147483646 h 134"/>
                <a:gd name="T66" fmla="*/ 2147483646 w 131"/>
                <a:gd name="T67" fmla="*/ 2147483646 h 134"/>
                <a:gd name="T68" fmla="*/ 2147483646 w 131"/>
                <a:gd name="T69" fmla="*/ 2147483646 h 134"/>
                <a:gd name="T70" fmla="*/ 2147483646 w 131"/>
                <a:gd name="T71" fmla="*/ 2147483646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1"/>
                <a:gd name="T109" fmla="*/ 0 h 134"/>
                <a:gd name="T110" fmla="*/ 131 w 131"/>
                <a:gd name="T111" fmla="*/ 134 h 1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1" h="134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3333" name="任意多边形 44"/>
          <p:cNvSpPr>
            <a:spLocks noChangeArrowheads="1"/>
          </p:cNvSpPr>
          <p:nvPr/>
        </p:nvSpPr>
        <p:spPr bwMode="auto">
          <a:xfrm>
            <a:off x="9763125" y="1736725"/>
            <a:ext cx="955675" cy="990600"/>
          </a:xfrm>
          <a:custGeom>
            <a:avLst/>
            <a:gdLst>
              <a:gd name="T0" fmla="*/ 516215 w 956752"/>
              <a:gd name="T1" fmla="*/ 952455 h 990261"/>
              <a:gd name="T2" fmla="*/ 516215 w 956752"/>
              <a:gd name="T3" fmla="*/ 990600 h 990261"/>
              <a:gd name="T4" fmla="*/ 433978 w 956752"/>
              <a:gd name="T5" fmla="*/ 971527 h 990261"/>
              <a:gd name="T6" fmla="*/ 409513 w 956752"/>
              <a:gd name="T7" fmla="*/ 896972 h 990261"/>
              <a:gd name="T8" fmla="*/ 562095 w 956752"/>
              <a:gd name="T9" fmla="*/ 916623 h 990261"/>
              <a:gd name="T10" fmla="*/ 409513 w 956752"/>
              <a:gd name="T11" fmla="*/ 936272 h 990261"/>
              <a:gd name="T12" fmla="*/ 409513 w 956752"/>
              <a:gd name="T13" fmla="*/ 896972 h 990261"/>
              <a:gd name="T14" fmla="*/ 570707 w 956752"/>
              <a:gd name="T15" fmla="*/ 844957 h 990261"/>
              <a:gd name="T16" fmla="*/ 570707 w 956752"/>
              <a:gd name="T17" fmla="*/ 884258 h 990261"/>
              <a:gd name="T18" fmla="*/ 371651 w 956752"/>
              <a:gd name="T19" fmla="*/ 864608 h 990261"/>
              <a:gd name="T20" fmla="*/ 390739 w 956752"/>
              <a:gd name="T21" fmla="*/ 794098 h 990261"/>
              <a:gd name="T22" fmla="*/ 589794 w 956752"/>
              <a:gd name="T23" fmla="*/ 813170 h 990261"/>
              <a:gd name="T24" fmla="*/ 390739 w 956752"/>
              <a:gd name="T25" fmla="*/ 832243 h 990261"/>
              <a:gd name="T26" fmla="*/ 390739 w 956752"/>
              <a:gd name="T27" fmla="*/ 794098 h 990261"/>
              <a:gd name="T28" fmla="*/ 289887 w 956752"/>
              <a:gd name="T29" fmla="*/ 678998 h 990261"/>
              <a:gd name="T30" fmla="*/ 191476 w 956752"/>
              <a:gd name="T31" fmla="*/ 820605 h 990261"/>
              <a:gd name="T32" fmla="*/ 155938 w 956752"/>
              <a:gd name="T33" fmla="*/ 785204 h 990261"/>
              <a:gd name="T34" fmla="*/ 273485 w 956752"/>
              <a:gd name="T35" fmla="*/ 670488 h 990261"/>
              <a:gd name="T36" fmla="*/ 695981 w 956752"/>
              <a:gd name="T37" fmla="*/ 676275 h 990261"/>
              <a:gd name="T38" fmla="*/ 794665 w 956752"/>
              <a:gd name="T39" fmla="*/ 820605 h 990261"/>
              <a:gd name="T40" fmla="*/ 660345 w 956752"/>
              <a:gd name="T41" fmla="*/ 708954 h 990261"/>
              <a:gd name="T42" fmla="*/ 680562 w 956752"/>
              <a:gd name="T43" fmla="*/ 670148 h 990261"/>
              <a:gd name="T44" fmla="*/ 933827 w 956752"/>
              <a:gd name="T45" fmla="*/ 478540 h 990261"/>
              <a:gd name="T46" fmla="*/ 933827 w 956752"/>
              <a:gd name="T47" fmla="*/ 528244 h 990261"/>
              <a:gd name="T48" fmla="*/ 761770 w 956752"/>
              <a:gd name="T49" fmla="*/ 503391 h 990261"/>
              <a:gd name="T50" fmla="*/ 21848 w 956752"/>
              <a:gd name="T51" fmla="*/ 478540 h 990261"/>
              <a:gd name="T52" fmla="*/ 193905 w 956752"/>
              <a:gd name="T53" fmla="*/ 503391 h 990261"/>
              <a:gd name="T54" fmla="*/ 21848 w 956752"/>
              <a:gd name="T55" fmla="*/ 528244 h 990261"/>
              <a:gd name="T56" fmla="*/ 21848 w 956752"/>
              <a:gd name="T57" fmla="*/ 478540 h 990261"/>
              <a:gd name="T58" fmla="*/ 717911 w 956752"/>
              <a:gd name="T59" fmla="*/ 476043 h 990261"/>
              <a:gd name="T60" fmla="*/ 589775 w 956752"/>
              <a:gd name="T61" fmla="*/ 768668 h 990261"/>
              <a:gd name="T62" fmla="*/ 371672 w 956752"/>
              <a:gd name="T63" fmla="*/ 689359 h 990261"/>
              <a:gd name="T64" fmla="*/ 480723 w 956752"/>
              <a:gd name="T65" fmla="*/ 238113 h 990261"/>
              <a:gd name="T66" fmla="*/ 832814 w 956752"/>
              <a:gd name="T67" fmla="*/ 150784 h 990261"/>
              <a:gd name="T68" fmla="*/ 729214 w 956752"/>
              <a:gd name="T69" fmla="*/ 290029 h 990261"/>
              <a:gd name="T70" fmla="*/ 693772 w 956752"/>
              <a:gd name="T71" fmla="*/ 254535 h 990261"/>
              <a:gd name="T72" fmla="*/ 815434 w 956752"/>
              <a:gd name="T73" fmla="*/ 142252 h 990261"/>
              <a:gd name="T74" fmla="*/ 163658 w 956752"/>
              <a:gd name="T75" fmla="*/ 148054 h 990261"/>
              <a:gd name="T76" fmla="*/ 267258 w 956752"/>
              <a:gd name="T77" fmla="*/ 287298 h 990261"/>
              <a:gd name="T78" fmla="*/ 128216 w 956752"/>
              <a:gd name="T79" fmla="*/ 183548 h 990261"/>
              <a:gd name="T80" fmla="*/ 147300 w 956752"/>
              <a:gd name="T81" fmla="*/ 142252 h 990261"/>
              <a:gd name="T82" fmla="*/ 505539 w 956752"/>
              <a:gd name="T83" fmla="*/ 21880 h 990261"/>
              <a:gd name="T84" fmla="*/ 478203 w 956752"/>
              <a:gd name="T85" fmla="*/ 194189 h 990261"/>
              <a:gd name="T86" fmla="*/ 453600 w 956752"/>
              <a:gd name="T87" fmla="*/ 21880 h 990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56752"/>
              <a:gd name="T133" fmla="*/ 0 h 990261"/>
              <a:gd name="T134" fmla="*/ 956752 w 956752"/>
              <a:gd name="T135" fmla="*/ 990261 h 990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56752" h="990261">
                <a:moveTo>
                  <a:pt x="442700" y="952129"/>
                </a:moveTo>
                <a:cubicBezTo>
                  <a:pt x="516797" y="952129"/>
                  <a:pt x="516797" y="952129"/>
                  <a:pt x="516797" y="952129"/>
                </a:cubicBezTo>
                <a:cubicBezTo>
                  <a:pt x="519541" y="952129"/>
                  <a:pt x="522285" y="960300"/>
                  <a:pt x="522285" y="971195"/>
                </a:cubicBezTo>
                <a:cubicBezTo>
                  <a:pt x="522285" y="979366"/>
                  <a:pt x="519541" y="990261"/>
                  <a:pt x="516797" y="990261"/>
                </a:cubicBezTo>
                <a:cubicBezTo>
                  <a:pt x="442700" y="990261"/>
                  <a:pt x="442700" y="990261"/>
                  <a:pt x="442700" y="990261"/>
                </a:cubicBezTo>
                <a:cubicBezTo>
                  <a:pt x="439956" y="990261"/>
                  <a:pt x="434467" y="979366"/>
                  <a:pt x="434467" y="971195"/>
                </a:cubicBezTo>
                <a:cubicBezTo>
                  <a:pt x="434467" y="960300"/>
                  <a:pt x="439956" y="952129"/>
                  <a:pt x="442700" y="952129"/>
                </a:cubicBezTo>
                <a:close/>
                <a:moveTo>
                  <a:pt x="409975" y="896665"/>
                </a:moveTo>
                <a:cubicBezTo>
                  <a:pt x="549090" y="896665"/>
                  <a:pt x="549090" y="896665"/>
                  <a:pt x="549090" y="896665"/>
                </a:cubicBezTo>
                <a:cubicBezTo>
                  <a:pt x="557273" y="896665"/>
                  <a:pt x="562728" y="905084"/>
                  <a:pt x="562728" y="916309"/>
                </a:cubicBezTo>
                <a:cubicBezTo>
                  <a:pt x="562728" y="927533"/>
                  <a:pt x="557273" y="935952"/>
                  <a:pt x="549090" y="935952"/>
                </a:cubicBezTo>
                <a:cubicBezTo>
                  <a:pt x="409975" y="935952"/>
                  <a:pt x="409975" y="935952"/>
                  <a:pt x="409975" y="935952"/>
                </a:cubicBezTo>
                <a:cubicBezTo>
                  <a:pt x="401792" y="935952"/>
                  <a:pt x="396336" y="927533"/>
                  <a:pt x="396336" y="916309"/>
                </a:cubicBezTo>
                <a:cubicBezTo>
                  <a:pt x="396336" y="905084"/>
                  <a:pt x="401792" y="896665"/>
                  <a:pt x="409975" y="896665"/>
                </a:cubicBezTo>
                <a:close/>
                <a:moveTo>
                  <a:pt x="391179" y="844668"/>
                </a:moveTo>
                <a:cubicBezTo>
                  <a:pt x="571350" y="844668"/>
                  <a:pt x="571350" y="844668"/>
                  <a:pt x="571350" y="844668"/>
                </a:cubicBezTo>
                <a:cubicBezTo>
                  <a:pt x="582270" y="844668"/>
                  <a:pt x="590459" y="853087"/>
                  <a:pt x="590459" y="864312"/>
                </a:cubicBezTo>
                <a:cubicBezTo>
                  <a:pt x="590459" y="875536"/>
                  <a:pt x="582270" y="883955"/>
                  <a:pt x="571350" y="883955"/>
                </a:cubicBezTo>
                <a:cubicBezTo>
                  <a:pt x="391179" y="883955"/>
                  <a:pt x="391179" y="883955"/>
                  <a:pt x="391179" y="883955"/>
                </a:cubicBezTo>
                <a:cubicBezTo>
                  <a:pt x="380260" y="883955"/>
                  <a:pt x="372070" y="875536"/>
                  <a:pt x="372070" y="864312"/>
                </a:cubicBezTo>
                <a:cubicBezTo>
                  <a:pt x="372070" y="853087"/>
                  <a:pt x="380260" y="844668"/>
                  <a:pt x="391179" y="844668"/>
                </a:cubicBezTo>
                <a:close/>
                <a:moveTo>
                  <a:pt x="391179" y="793826"/>
                </a:moveTo>
                <a:cubicBezTo>
                  <a:pt x="571350" y="793826"/>
                  <a:pt x="571350" y="793826"/>
                  <a:pt x="571350" y="793826"/>
                </a:cubicBezTo>
                <a:cubicBezTo>
                  <a:pt x="582270" y="793826"/>
                  <a:pt x="590459" y="801997"/>
                  <a:pt x="590459" y="812892"/>
                </a:cubicBezTo>
                <a:cubicBezTo>
                  <a:pt x="590459" y="823787"/>
                  <a:pt x="582270" y="831958"/>
                  <a:pt x="571350" y="831958"/>
                </a:cubicBezTo>
                <a:cubicBezTo>
                  <a:pt x="391179" y="831958"/>
                  <a:pt x="391179" y="831958"/>
                  <a:pt x="391179" y="831958"/>
                </a:cubicBezTo>
                <a:cubicBezTo>
                  <a:pt x="380260" y="831958"/>
                  <a:pt x="372070" y="823787"/>
                  <a:pt x="372070" y="812892"/>
                </a:cubicBezTo>
                <a:cubicBezTo>
                  <a:pt x="372070" y="801997"/>
                  <a:pt x="380260" y="793826"/>
                  <a:pt x="391179" y="793826"/>
                </a:cubicBezTo>
                <a:close/>
                <a:moveTo>
                  <a:pt x="273793" y="670259"/>
                </a:moveTo>
                <a:cubicBezTo>
                  <a:pt x="279951" y="670599"/>
                  <a:pt x="286109" y="673322"/>
                  <a:pt x="290214" y="678766"/>
                </a:cubicBezTo>
                <a:cubicBezTo>
                  <a:pt x="301161" y="686933"/>
                  <a:pt x="303897" y="700544"/>
                  <a:pt x="295687" y="711433"/>
                </a:cubicBezTo>
                <a:lnTo>
                  <a:pt x="191692" y="820324"/>
                </a:lnTo>
                <a:cubicBezTo>
                  <a:pt x="183482" y="828491"/>
                  <a:pt x="167061" y="828491"/>
                  <a:pt x="158851" y="817602"/>
                </a:cubicBezTo>
                <a:cubicBezTo>
                  <a:pt x="147904" y="809435"/>
                  <a:pt x="147904" y="793102"/>
                  <a:pt x="156114" y="784935"/>
                </a:cubicBezTo>
                <a:cubicBezTo>
                  <a:pt x="257373" y="676044"/>
                  <a:pt x="257373" y="676044"/>
                  <a:pt x="257373" y="676044"/>
                </a:cubicBezTo>
                <a:cubicBezTo>
                  <a:pt x="261478" y="671960"/>
                  <a:pt x="267636" y="669919"/>
                  <a:pt x="273793" y="670259"/>
                </a:cubicBezTo>
                <a:close/>
                <a:moveTo>
                  <a:pt x="681329" y="669919"/>
                </a:moveTo>
                <a:cubicBezTo>
                  <a:pt x="687160" y="669919"/>
                  <a:pt x="692649" y="671961"/>
                  <a:pt x="696765" y="676044"/>
                </a:cubicBezTo>
                <a:lnTo>
                  <a:pt x="798305" y="784935"/>
                </a:lnTo>
                <a:cubicBezTo>
                  <a:pt x="806538" y="795824"/>
                  <a:pt x="806538" y="809435"/>
                  <a:pt x="795561" y="820324"/>
                </a:cubicBezTo>
                <a:cubicBezTo>
                  <a:pt x="784584" y="828491"/>
                  <a:pt x="770862" y="828491"/>
                  <a:pt x="762629" y="820324"/>
                </a:cubicBezTo>
                <a:cubicBezTo>
                  <a:pt x="661089" y="708711"/>
                  <a:pt x="661089" y="708711"/>
                  <a:pt x="661089" y="708711"/>
                </a:cubicBezTo>
                <a:cubicBezTo>
                  <a:pt x="652856" y="700544"/>
                  <a:pt x="652856" y="686933"/>
                  <a:pt x="663834" y="676044"/>
                </a:cubicBezTo>
                <a:cubicBezTo>
                  <a:pt x="669322" y="671961"/>
                  <a:pt x="675497" y="669919"/>
                  <a:pt x="681329" y="669919"/>
                </a:cubicBezTo>
                <a:close/>
                <a:moveTo>
                  <a:pt x="784501" y="478376"/>
                </a:moveTo>
                <a:cubicBezTo>
                  <a:pt x="934879" y="478376"/>
                  <a:pt x="934879" y="478376"/>
                  <a:pt x="934879" y="478376"/>
                </a:cubicBezTo>
                <a:cubicBezTo>
                  <a:pt x="948550" y="478376"/>
                  <a:pt x="956752" y="489417"/>
                  <a:pt x="956752" y="503219"/>
                </a:cubicBezTo>
                <a:cubicBezTo>
                  <a:pt x="956752" y="517021"/>
                  <a:pt x="948550" y="528063"/>
                  <a:pt x="934879" y="528063"/>
                </a:cubicBezTo>
                <a:lnTo>
                  <a:pt x="784501" y="528063"/>
                </a:lnTo>
                <a:cubicBezTo>
                  <a:pt x="773565" y="528063"/>
                  <a:pt x="762628" y="517021"/>
                  <a:pt x="762628" y="503219"/>
                </a:cubicBezTo>
                <a:cubicBezTo>
                  <a:pt x="762628" y="489417"/>
                  <a:pt x="773565" y="478376"/>
                  <a:pt x="784501" y="478376"/>
                </a:cubicBezTo>
                <a:close/>
                <a:moveTo>
                  <a:pt x="21873" y="478376"/>
                </a:moveTo>
                <a:lnTo>
                  <a:pt x="172251" y="478376"/>
                </a:lnTo>
                <a:cubicBezTo>
                  <a:pt x="185922" y="478376"/>
                  <a:pt x="194124" y="489417"/>
                  <a:pt x="194124" y="503219"/>
                </a:cubicBezTo>
                <a:cubicBezTo>
                  <a:pt x="194124" y="517021"/>
                  <a:pt x="185922" y="528063"/>
                  <a:pt x="172251" y="528063"/>
                </a:cubicBezTo>
                <a:cubicBezTo>
                  <a:pt x="21873" y="528063"/>
                  <a:pt x="21873" y="528063"/>
                  <a:pt x="21873" y="528063"/>
                </a:cubicBezTo>
                <a:cubicBezTo>
                  <a:pt x="10936" y="528063"/>
                  <a:pt x="0" y="517021"/>
                  <a:pt x="0" y="503219"/>
                </a:cubicBezTo>
                <a:cubicBezTo>
                  <a:pt x="0" y="489417"/>
                  <a:pt x="10936" y="478376"/>
                  <a:pt x="21873" y="478376"/>
                </a:cubicBezTo>
                <a:close/>
                <a:moveTo>
                  <a:pt x="481265" y="238032"/>
                </a:moveTo>
                <a:cubicBezTo>
                  <a:pt x="612275" y="238032"/>
                  <a:pt x="718720" y="344653"/>
                  <a:pt x="718720" y="475880"/>
                </a:cubicBezTo>
                <a:cubicBezTo>
                  <a:pt x="718720" y="568832"/>
                  <a:pt x="666862" y="648114"/>
                  <a:pt x="590440" y="689123"/>
                </a:cubicBezTo>
                <a:cubicBezTo>
                  <a:pt x="590440" y="689123"/>
                  <a:pt x="590440" y="689123"/>
                  <a:pt x="590440" y="768405"/>
                </a:cubicBezTo>
                <a:cubicBezTo>
                  <a:pt x="590440" y="768405"/>
                  <a:pt x="590440" y="768405"/>
                  <a:pt x="372091" y="768405"/>
                </a:cubicBezTo>
                <a:cubicBezTo>
                  <a:pt x="372091" y="768405"/>
                  <a:pt x="372091" y="768405"/>
                  <a:pt x="372091" y="689123"/>
                </a:cubicBezTo>
                <a:cubicBezTo>
                  <a:pt x="295668" y="648114"/>
                  <a:pt x="243810" y="568832"/>
                  <a:pt x="243810" y="475880"/>
                </a:cubicBezTo>
                <a:cubicBezTo>
                  <a:pt x="243810" y="344653"/>
                  <a:pt x="350256" y="238032"/>
                  <a:pt x="481265" y="238032"/>
                </a:cubicBezTo>
                <a:close/>
                <a:moveTo>
                  <a:pt x="816353" y="142203"/>
                </a:moveTo>
                <a:cubicBezTo>
                  <a:pt x="822153" y="142544"/>
                  <a:pt x="828294" y="145274"/>
                  <a:pt x="833753" y="150732"/>
                </a:cubicBezTo>
                <a:cubicBezTo>
                  <a:pt x="841941" y="158920"/>
                  <a:pt x="844670" y="175297"/>
                  <a:pt x="836482" y="183485"/>
                </a:cubicBezTo>
                <a:lnTo>
                  <a:pt x="730036" y="289930"/>
                </a:lnTo>
                <a:cubicBezTo>
                  <a:pt x="721848" y="298118"/>
                  <a:pt x="705472" y="295389"/>
                  <a:pt x="697284" y="287200"/>
                </a:cubicBezTo>
                <a:cubicBezTo>
                  <a:pt x="686366" y="276283"/>
                  <a:pt x="686366" y="262636"/>
                  <a:pt x="694554" y="254448"/>
                </a:cubicBezTo>
                <a:cubicBezTo>
                  <a:pt x="801000" y="148003"/>
                  <a:pt x="801000" y="148003"/>
                  <a:pt x="801000" y="148003"/>
                </a:cubicBezTo>
                <a:cubicBezTo>
                  <a:pt x="805094" y="143909"/>
                  <a:pt x="810553" y="141862"/>
                  <a:pt x="816353" y="142203"/>
                </a:cubicBezTo>
                <a:close/>
                <a:moveTo>
                  <a:pt x="147466" y="142203"/>
                </a:moveTo>
                <a:cubicBezTo>
                  <a:pt x="153607" y="141862"/>
                  <a:pt x="159748" y="143909"/>
                  <a:pt x="163842" y="148003"/>
                </a:cubicBezTo>
                <a:lnTo>
                  <a:pt x="270288" y="254448"/>
                </a:lnTo>
                <a:cubicBezTo>
                  <a:pt x="278476" y="262636"/>
                  <a:pt x="278476" y="276283"/>
                  <a:pt x="267559" y="287200"/>
                </a:cubicBezTo>
                <a:cubicBezTo>
                  <a:pt x="256641" y="295389"/>
                  <a:pt x="242994" y="298118"/>
                  <a:pt x="234806" y="289930"/>
                </a:cubicBezTo>
                <a:cubicBezTo>
                  <a:pt x="128360" y="183485"/>
                  <a:pt x="128360" y="183485"/>
                  <a:pt x="128360" y="183485"/>
                </a:cubicBezTo>
                <a:cubicBezTo>
                  <a:pt x="120172" y="175297"/>
                  <a:pt x="120172" y="158920"/>
                  <a:pt x="131089" y="150732"/>
                </a:cubicBezTo>
                <a:cubicBezTo>
                  <a:pt x="135183" y="145274"/>
                  <a:pt x="141324" y="142544"/>
                  <a:pt x="147466" y="142203"/>
                </a:cubicBezTo>
                <a:close/>
                <a:moveTo>
                  <a:pt x="478742" y="0"/>
                </a:moveTo>
                <a:cubicBezTo>
                  <a:pt x="495162" y="0"/>
                  <a:pt x="506109" y="10936"/>
                  <a:pt x="506109" y="21873"/>
                </a:cubicBezTo>
                <a:lnTo>
                  <a:pt x="506109" y="172250"/>
                </a:lnTo>
                <a:cubicBezTo>
                  <a:pt x="506109" y="183186"/>
                  <a:pt x="495162" y="194123"/>
                  <a:pt x="478742" y="194123"/>
                </a:cubicBezTo>
                <a:cubicBezTo>
                  <a:pt x="465058" y="194123"/>
                  <a:pt x="454111" y="183186"/>
                  <a:pt x="454111" y="172250"/>
                </a:cubicBezTo>
                <a:cubicBezTo>
                  <a:pt x="454111" y="21873"/>
                  <a:pt x="454111" y="21873"/>
                  <a:pt x="454111" y="21873"/>
                </a:cubicBezTo>
                <a:cubicBezTo>
                  <a:pt x="454111" y="10936"/>
                  <a:pt x="465058" y="0"/>
                  <a:pt x="478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34" name="直接连接符 172"/>
          <p:cNvSpPr>
            <a:spLocks noChangeShapeType="1"/>
          </p:cNvSpPr>
          <p:nvPr/>
        </p:nvSpPr>
        <p:spPr bwMode="auto">
          <a:xfrm>
            <a:off x="642938" y="3508375"/>
            <a:ext cx="2613025" cy="0"/>
          </a:xfrm>
          <a:prstGeom prst="line">
            <a:avLst/>
          </a:prstGeom>
          <a:noFill/>
          <a:ln w="28575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5" name="直接连接符 177"/>
          <p:cNvSpPr>
            <a:spLocks noChangeShapeType="1"/>
          </p:cNvSpPr>
          <p:nvPr/>
        </p:nvSpPr>
        <p:spPr bwMode="auto">
          <a:xfrm>
            <a:off x="6189663" y="3508375"/>
            <a:ext cx="2611437" cy="0"/>
          </a:xfrm>
          <a:prstGeom prst="line">
            <a:avLst/>
          </a:prstGeom>
          <a:noFill/>
          <a:ln w="28575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6" name="直接连接符 178"/>
          <p:cNvSpPr>
            <a:spLocks noChangeShapeType="1"/>
          </p:cNvSpPr>
          <p:nvPr/>
        </p:nvSpPr>
        <p:spPr bwMode="auto">
          <a:xfrm>
            <a:off x="8953500" y="3508375"/>
            <a:ext cx="2609850" cy="0"/>
          </a:xfrm>
          <a:prstGeom prst="line">
            <a:avLst/>
          </a:prstGeom>
          <a:noFill/>
          <a:ln w="28575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7" name="任意多边形 43"/>
          <p:cNvSpPr>
            <a:spLocks noChangeArrowheads="1"/>
          </p:cNvSpPr>
          <p:nvPr/>
        </p:nvSpPr>
        <p:spPr bwMode="auto">
          <a:xfrm>
            <a:off x="4168775" y="1784350"/>
            <a:ext cx="1069975" cy="893763"/>
          </a:xfrm>
          <a:custGeom>
            <a:avLst/>
            <a:gdLst>
              <a:gd name="T0" fmla="*/ 210534 w 1068881"/>
              <a:gd name="T1" fmla="*/ 598908 h 894355"/>
              <a:gd name="T2" fmla="*/ 344907 w 1068881"/>
              <a:gd name="T3" fmla="*/ 598908 h 894355"/>
              <a:gd name="T4" fmla="*/ 383300 w 1068881"/>
              <a:gd name="T5" fmla="*/ 612531 h 894355"/>
              <a:gd name="T6" fmla="*/ 383300 w 1068881"/>
              <a:gd name="T7" fmla="*/ 879546 h 894355"/>
              <a:gd name="T8" fmla="*/ 344907 w 1068881"/>
              <a:gd name="T9" fmla="*/ 893169 h 894355"/>
              <a:gd name="T10" fmla="*/ 210534 w 1068881"/>
              <a:gd name="T11" fmla="*/ 893169 h 894355"/>
              <a:gd name="T12" fmla="*/ 174885 w 1068881"/>
              <a:gd name="T13" fmla="*/ 879546 h 894355"/>
              <a:gd name="T14" fmla="*/ 174885 w 1068881"/>
              <a:gd name="T15" fmla="*/ 612531 h 894355"/>
              <a:gd name="T16" fmla="*/ 210534 w 1068881"/>
              <a:gd name="T17" fmla="*/ 598908 h 894355"/>
              <a:gd name="T18" fmla="*/ 440751 w 1068881"/>
              <a:gd name="T19" fmla="*/ 445430 h 894355"/>
              <a:gd name="T20" fmla="*/ 574378 w 1068881"/>
              <a:gd name="T21" fmla="*/ 445430 h 894355"/>
              <a:gd name="T22" fmla="*/ 612557 w 1068881"/>
              <a:gd name="T23" fmla="*/ 464542 h 894355"/>
              <a:gd name="T24" fmla="*/ 612557 w 1068881"/>
              <a:gd name="T25" fmla="*/ 871329 h 894355"/>
              <a:gd name="T26" fmla="*/ 574378 w 1068881"/>
              <a:gd name="T27" fmla="*/ 893169 h 894355"/>
              <a:gd name="T28" fmla="*/ 440751 w 1068881"/>
              <a:gd name="T29" fmla="*/ 893169 h 894355"/>
              <a:gd name="T30" fmla="*/ 405299 w 1068881"/>
              <a:gd name="T31" fmla="*/ 871329 h 894355"/>
              <a:gd name="T32" fmla="*/ 405299 w 1068881"/>
              <a:gd name="T33" fmla="*/ 464542 h 894355"/>
              <a:gd name="T34" fmla="*/ 440751 w 1068881"/>
              <a:gd name="T35" fmla="*/ 445430 h 894355"/>
              <a:gd name="T36" fmla="*/ 670280 w 1068881"/>
              <a:gd name="T37" fmla="*/ 265412 h 894355"/>
              <a:gd name="T38" fmla="*/ 804931 w 1068881"/>
              <a:gd name="T39" fmla="*/ 265412 h 894355"/>
              <a:gd name="T40" fmla="*/ 840656 w 1068881"/>
              <a:gd name="T41" fmla="*/ 292706 h 894355"/>
              <a:gd name="T42" fmla="*/ 840656 w 1068881"/>
              <a:gd name="T43" fmla="*/ 863145 h 894355"/>
              <a:gd name="T44" fmla="*/ 804931 w 1068881"/>
              <a:gd name="T45" fmla="*/ 893168 h 894355"/>
              <a:gd name="T46" fmla="*/ 670280 w 1068881"/>
              <a:gd name="T47" fmla="*/ 893168 h 894355"/>
              <a:gd name="T48" fmla="*/ 634556 w 1068881"/>
              <a:gd name="T49" fmla="*/ 863145 h 894355"/>
              <a:gd name="T50" fmla="*/ 634556 w 1068881"/>
              <a:gd name="T51" fmla="*/ 292706 h 894355"/>
              <a:gd name="T52" fmla="*/ 670280 w 1068881"/>
              <a:gd name="T53" fmla="*/ 265412 h 894355"/>
              <a:gd name="T54" fmla="*/ 900695 w 1068881"/>
              <a:gd name="T55" fmla="*/ 125782 h 894355"/>
              <a:gd name="T56" fmla="*/ 1035347 w 1068881"/>
              <a:gd name="T57" fmla="*/ 125782 h 894355"/>
              <a:gd name="T58" fmla="*/ 1071070 w 1068881"/>
              <a:gd name="T59" fmla="*/ 161284 h 894355"/>
              <a:gd name="T60" fmla="*/ 1071070 w 1068881"/>
              <a:gd name="T61" fmla="*/ 857668 h 894355"/>
              <a:gd name="T62" fmla="*/ 1035347 w 1068881"/>
              <a:gd name="T63" fmla="*/ 893169 h 894355"/>
              <a:gd name="T64" fmla="*/ 900695 w 1068881"/>
              <a:gd name="T65" fmla="*/ 893169 h 894355"/>
              <a:gd name="T66" fmla="*/ 864970 w 1068881"/>
              <a:gd name="T67" fmla="*/ 857668 h 894355"/>
              <a:gd name="T68" fmla="*/ 864970 w 1068881"/>
              <a:gd name="T69" fmla="*/ 161284 h 894355"/>
              <a:gd name="T70" fmla="*/ 900695 w 1068881"/>
              <a:gd name="T71" fmla="*/ 125782 h 894355"/>
              <a:gd name="T72" fmla="*/ 840656 w 1068881"/>
              <a:gd name="T73" fmla="*/ 0 h 894355"/>
              <a:gd name="T74" fmla="*/ 786236 w 1068881"/>
              <a:gd name="T75" fmla="*/ 177710 h 894355"/>
              <a:gd name="T76" fmla="*/ 735838 w 1068881"/>
              <a:gd name="T77" fmla="*/ 135150 h 894355"/>
              <a:gd name="T78" fmla="*/ 650058 w 1068881"/>
              <a:gd name="T79" fmla="*/ 208382 h 894355"/>
              <a:gd name="T80" fmla="*/ 429687 w 1068881"/>
              <a:gd name="T81" fmla="*/ 396508 h 894355"/>
              <a:gd name="T82" fmla="*/ 391310 w 1068881"/>
              <a:gd name="T83" fmla="*/ 401960 h 894355"/>
              <a:gd name="T84" fmla="*/ 369380 w 1068881"/>
              <a:gd name="T85" fmla="*/ 374696 h 894355"/>
              <a:gd name="T86" fmla="*/ 369380 w 1068881"/>
              <a:gd name="T87" fmla="*/ 284725 h 894355"/>
              <a:gd name="T88" fmla="*/ 59621 w 1068881"/>
              <a:gd name="T89" fmla="*/ 549186 h 894355"/>
              <a:gd name="T90" fmla="*/ 34951 w 1068881"/>
              <a:gd name="T91" fmla="*/ 557365 h 894355"/>
              <a:gd name="T92" fmla="*/ 10279 w 1068881"/>
              <a:gd name="T93" fmla="*/ 549186 h 894355"/>
              <a:gd name="T94" fmla="*/ 10279 w 1068881"/>
              <a:gd name="T95" fmla="*/ 505564 h 894355"/>
              <a:gd name="T96" fmla="*/ 380345 w 1068881"/>
              <a:gd name="T97" fmla="*/ 186575 h 894355"/>
              <a:gd name="T98" fmla="*/ 418723 w 1068881"/>
              <a:gd name="T99" fmla="*/ 181123 h 894355"/>
              <a:gd name="T100" fmla="*/ 440653 w 1068881"/>
              <a:gd name="T101" fmla="*/ 208387 h 894355"/>
              <a:gd name="T102" fmla="*/ 440653 w 1068881"/>
              <a:gd name="T103" fmla="*/ 301084 h 894355"/>
              <a:gd name="T104" fmla="*/ 673315 w 1068881"/>
              <a:gd name="T105" fmla="*/ 103080 h 894355"/>
              <a:gd name="T106" fmla="*/ 685540 w 1068881"/>
              <a:gd name="T107" fmla="*/ 92675 h 894355"/>
              <a:gd name="T108" fmla="*/ 634556 w 1068881"/>
              <a:gd name="T109" fmla="*/ 49620 h 8943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8881"/>
              <a:gd name="T166" fmla="*/ 0 h 894355"/>
              <a:gd name="T167" fmla="*/ 1068881 w 1068881"/>
              <a:gd name="T168" fmla="*/ 894355 h 89435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8881" h="894355">
                <a:moveTo>
                  <a:pt x="210104" y="599703"/>
                </a:moveTo>
                <a:cubicBezTo>
                  <a:pt x="344202" y="599703"/>
                  <a:pt x="344202" y="599703"/>
                  <a:pt x="344202" y="599703"/>
                </a:cubicBezTo>
                <a:cubicBezTo>
                  <a:pt x="366096" y="599703"/>
                  <a:pt x="382516" y="605160"/>
                  <a:pt x="382516" y="613344"/>
                </a:cubicBezTo>
                <a:lnTo>
                  <a:pt x="382516" y="880714"/>
                </a:lnTo>
                <a:cubicBezTo>
                  <a:pt x="382516" y="888899"/>
                  <a:pt x="366096" y="894355"/>
                  <a:pt x="344202" y="894355"/>
                </a:cubicBezTo>
                <a:cubicBezTo>
                  <a:pt x="210104" y="894355"/>
                  <a:pt x="210104" y="894355"/>
                  <a:pt x="210104" y="894355"/>
                </a:cubicBezTo>
                <a:cubicBezTo>
                  <a:pt x="190947" y="894355"/>
                  <a:pt x="174527" y="888899"/>
                  <a:pt x="174527" y="880714"/>
                </a:cubicBezTo>
                <a:cubicBezTo>
                  <a:pt x="174527" y="613344"/>
                  <a:pt x="174527" y="613344"/>
                  <a:pt x="174527" y="613344"/>
                </a:cubicBezTo>
                <a:cubicBezTo>
                  <a:pt x="174527" y="605160"/>
                  <a:pt x="190947" y="599703"/>
                  <a:pt x="210104" y="599703"/>
                </a:cubicBezTo>
                <a:close/>
                <a:moveTo>
                  <a:pt x="439850" y="446022"/>
                </a:moveTo>
                <a:cubicBezTo>
                  <a:pt x="573204" y="446022"/>
                  <a:pt x="573204" y="446022"/>
                  <a:pt x="573204" y="446022"/>
                </a:cubicBezTo>
                <a:cubicBezTo>
                  <a:pt x="594976" y="446022"/>
                  <a:pt x="611305" y="454223"/>
                  <a:pt x="611305" y="465158"/>
                </a:cubicBezTo>
                <a:lnTo>
                  <a:pt x="611305" y="872485"/>
                </a:lnTo>
                <a:cubicBezTo>
                  <a:pt x="611305" y="883420"/>
                  <a:pt x="594976" y="894355"/>
                  <a:pt x="573204" y="894355"/>
                </a:cubicBezTo>
                <a:cubicBezTo>
                  <a:pt x="439850" y="894355"/>
                  <a:pt x="439850" y="894355"/>
                  <a:pt x="439850" y="894355"/>
                </a:cubicBezTo>
                <a:cubicBezTo>
                  <a:pt x="420800" y="894355"/>
                  <a:pt x="404471" y="883420"/>
                  <a:pt x="404471" y="872485"/>
                </a:cubicBezTo>
                <a:cubicBezTo>
                  <a:pt x="404471" y="465158"/>
                  <a:pt x="404471" y="465158"/>
                  <a:pt x="404471" y="465158"/>
                </a:cubicBezTo>
                <a:cubicBezTo>
                  <a:pt x="404471" y="454223"/>
                  <a:pt x="420800" y="446022"/>
                  <a:pt x="439850" y="446022"/>
                </a:cubicBezTo>
                <a:close/>
                <a:moveTo>
                  <a:pt x="668910" y="265764"/>
                </a:moveTo>
                <a:cubicBezTo>
                  <a:pt x="803286" y="265764"/>
                  <a:pt x="803286" y="265764"/>
                  <a:pt x="803286" y="265764"/>
                </a:cubicBezTo>
                <a:cubicBezTo>
                  <a:pt x="825225" y="265764"/>
                  <a:pt x="838937" y="276696"/>
                  <a:pt x="838937" y="293094"/>
                </a:cubicBezTo>
                <a:lnTo>
                  <a:pt x="838937" y="864291"/>
                </a:lnTo>
                <a:cubicBezTo>
                  <a:pt x="838937" y="880689"/>
                  <a:pt x="825225" y="894354"/>
                  <a:pt x="803286" y="894354"/>
                </a:cubicBezTo>
                <a:cubicBezTo>
                  <a:pt x="668910" y="894354"/>
                  <a:pt x="668910" y="894354"/>
                  <a:pt x="668910" y="894354"/>
                </a:cubicBezTo>
                <a:cubicBezTo>
                  <a:pt x="649713" y="894354"/>
                  <a:pt x="633259" y="880689"/>
                  <a:pt x="633259" y="864291"/>
                </a:cubicBezTo>
                <a:cubicBezTo>
                  <a:pt x="633259" y="293094"/>
                  <a:pt x="633259" y="293094"/>
                  <a:pt x="633259" y="293094"/>
                </a:cubicBezTo>
                <a:cubicBezTo>
                  <a:pt x="633259" y="276696"/>
                  <a:pt x="649713" y="265764"/>
                  <a:pt x="668910" y="265764"/>
                </a:cubicBezTo>
                <a:close/>
                <a:moveTo>
                  <a:pt x="898854" y="125949"/>
                </a:moveTo>
                <a:cubicBezTo>
                  <a:pt x="1033230" y="125949"/>
                  <a:pt x="1033230" y="125949"/>
                  <a:pt x="1033230" y="125949"/>
                </a:cubicBezTo>
                <a:cubicBezTo>
                  <a:pt x="1052427" y="125949"/>
                  <a:pt x="1068881" y="142356"/>
                  <a:pt x="1068881" y="161498"/>
                </a:cubicBezTo>
                <a:lnTo>
                  <a:pt x="1068881" y="858806"/>
                </a:lnTo>
                <a:cubicBezTo>
                  <a:pt x="1068881" y="877948"/>
                  <a:pt x="1052427" y="894355"/>
                  <a:pt x="1033230" y="894355"/>
                </a:cubicBezTo>
                <a:cubicBezTo>
                  <a:pt x="898854" y="894355"/>
                  <a:pt x="898854" y="894355"/>
                  <a:pt x="898854" y="894355"/>
                </a:cubicBezTo>
                <a:cubicBezTo>
                  <a:pt x="879657" y="894355"/>
                  <a:pt x="863203" y="877948"/>
                  <a:pt x="863203" y="858806"/>
                </a:cubicBezTo>
                <a:cubicBezTo>
                  <a:pt x="863203" y="161498"/>
                  <a:pt x="863203" y="161498"/>
                  <a:pt x="863203" y="161498"/>
                </a:cubicBezTo>
                <a:cubicBezTo>
                  <a:pt x="863203" y="142356"/>
                  <a:pt x="879657" y="125949"/>
                  <a:pt x="898854" y="125949"/>
                </a:cubicBezTo>
                <a:close/>
                <a:moveTo>
                  <a:pt x="838937" y="0"/>
                </a:moveTo>
                <a:lnTo>
                  <a:pt x="784629" y="177946"/>
                </a:lnTo>
                <a:lnTo>
                  <a:pt x="734334" y="135330"/>
                </a:lnTo>
                <a:lnTo>
                  <a:pt x="648729" y="208658"/>
                </a:lnTo>
                <a:cubicBezTo>
                  <a:pt x="428809" y="397034"/>
                  <a:pt x="428809" y="397034"/>
                  <a:pt x="428809" y="397034"/>
                </a:cubicBezTo>
                <a:cubicBezTo>
                  <a:pt x="417867" y="405224"/>
                  <a:pt x="404189" y="407954"/>
                  <a:pt x="390510" y="402494"/>
                </a:cubicBezTo>
                <a:cubicBezTo>
                  <a:pt x="376832" y="399764"/>
                  <a:pt x="368625" y="388844"/>
                  <a:pt x="368625" y="375194"/>
                </a:cubicBezTo>
                <a:cubicBezTo>
                  <a:pt x="368625" y="285103"/>
                  <a:pt x="368625" y="285103"/>
                  <a:pt x="368625" y="285103"/>
                </a:cubicBezTo>
                <a:cubicBezTo>
                  <a:pt x="59499" y="549915"/>
                  <a:pt x="59499" y="549915"/>
                  <a:pt x="59499" y="549915"/>
                </a:cubicBezTo>
                <a:cubicBezTo>
                  <a:pt x="54028" y="555375"/>
                  <a:pt x="43086" y="558105"/>
                  <a:pt x="34879" y="558105"/>
                </a:cubicBezTo>
                <a:cubicBezTo>
                  <a:pt x="26672" y="558105"/>
                  <a:pt x="15729" y="555375"/>
                  <a:pt x="10258" y="549915"/>
                </a:cubicBezTo>
                <a:cubicBezTo>
                  <a:pt x="-3420" y="536265"/>
                  <a:pt x="-3420" y="517155"/>
                  <a:pt x="10258" y="506235"/>
                </a:cubicBezTo>
                <a:cubicBezTo>
                  <a:pt x="379568" y="186823"/>
                  <a:pt x="379568" y="186823"/>
                  <a:pt x="379568" y="186823"/>
                </a:cubicBezTo>
                <a:cubicBezTo>
                  <a:pt x="387775" y="178633"/>
                  <a:pt x="404189" y="175903"/>
                  <a:pt x="417867" y="181363"/>
                </a:cubicBezTo>
                <a:cubicBezTo>
                  <a:pt x="431545" y="186823"/>
                  <a:pt x="439752" y="197743"/>
                  <a:pt x="439752" y="208663"/>
                </a:cubicBezTo>
                <a:cubicBezTo>
                  <a:pt x="439752" y="301484"/>
                  <a:pt x="439752" y="301484"/>
                  <a:pt x="439752" y="301484"/>
                </a:cubicBezTo>
                <a:cubicBezTo>
                  <a:pt x="572430" y="188188"/>
                  <a:pt x="638769" y="131540"/>
                  <a:pt x="671939" y="103216"/>
                </a:cubicBezTo>
                <a:lnTo>
                  <a:pt x="684139" y="92798"/>
                </a:lnTo>
                <a:lnTo>
                  <a:pt x="633259" y="49686"/>
                </a:lnTo>
                <a:lnTo>
                  <a:pt x="838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38" name="矩形 33"/>
          <p:cNvSpPr>
            <a:spLocks noChangeArrowheads="1"/>
          </p:cNvSpPr>
          <p:nvPr/>
        </p:nvSpPr>
        <p:spPr bwMode="auto">
          <a:xfrm>
            <a:off x="1590675" y="211138"/>
            <a:ext cx="4476750" cy="595312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39" name="矩形 34"/>
          <p:cNvSpPr>
            <a:spLocks noChangeArrowheads="1"/>
          </p:cNvSpPr>
          <p:nvPr/>
        </p:nvSpPr>
        <p:spPr bwMode="auto">
          <a:xfrm>
            <a:off x="1941513" y="249238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13340" name="Freeform 7"/>
          <p:cNvSpPr>
            <a:spLocks noChangeArrowheads="1"/>
          </p:cNvSpPr>
          <p:nvPr/>
        </p:nvSpPr>
        <p:spPr bwMode="auto">
          <a:xfrm>
            <a:off x="93663" y="119063"/>
            <a:ext cx="1368425" cy="749300"/>
          </a:xfrm>
          <a:custGeom>
            <a:avLst/>
            <a:gdLst>
              <a:gd name="T0" fmla="*/ 262 w 396"/>
              <a:gd name="T1" fmla="*/ 4 h 217"/>
              <a:gd name="T2" fmla="*/ 279 w 396"/>
              <a:gd name="T3" fmla="*/ 4 h 217"/>
              <a:gd name="T4" fmla="*/ 281 w 396"/>
              <a:gd name="T5" fmla="*/ 12 h 217"/>
              <a:gd name="T6" fmla="*/ 288 w 396"/>
              <a:gd name="T7" fmla="*/ 14 h 217"/>
              <a:gd name="T8" fmla="*/ 291 w 396"/>
              <a:gd name="T9" fmla="*/ 17 h 217"/>
              <a:gd name="T10" fmla="*/ 315 w 396"/>
              <a:gd name="T11" fmla="*/ 7 h 217"/>
              <a:gd name="T12" fmla="*/ 312 w 396"/>
              <a:gd name="T13" fmla="*/ 19 h 217"/>
              <a:gd name="T14" fmla="*/ 320 w 396"/>
              <a:gd name="T15" fmla="*/ 17 h 217"/>
              <a:gd name="T16" fmla="*/ 329 w 396"/>
              <a:gd name="T17" fmla="*/ 22 h 217"/>
              <a:gd name="T18" fmla="*/ 341 w 396"/>
              <a:gd name="T19" fmla="*/ 22 h 217"/>
              <a:gd name="T20" fmla="*/ 339 w 396"/>
              <a:gd name="T21" fmla="*/ 31 h 217"/>
              <a:gd name="T22" fmla="*/ 344 w 396"/>
              <a:gd name="T23" fmla="*/ 36 h 217"/>
              <a:gd name="T24" fmla="*/ 351 w 396"/>
              <a:gd name="T25" fmla="*/ 44 h 217"/>
              <a:gd name="T26" fmla="*/ 358 w 396"/>
              <a:gd name="T27" fmla="*/ 48 h 217"/>
              <a:gd name="T28" fmla="*/ 363 w 396"/>
              <a:gd name="T29" fmla="*/ 48 h 217"/>
              <a:gd name="T30" fmla="*/ 370 w 396"/>
              <a:gd name="T31" fmla="*/ 51 h 217"/>
              <a:gd name="T32" fmla="*/ 372 w 396"/>
              <a:gd name="T33" fmla="*/ 61 h 217"/>
              <a:gd name="T34" fmla="*/ 387 w 396"/>
              <a:gd name="T35" fmla="*/ 58 h 217"/>
              <a:gd name="T36" fmla="*/ 387 w 396"/>
              <a:gd name="T37" fmla="*/ 70 h 217"/>
              <a:gd name="T38" fmla="*/ 394 w 396"/>
              <a:gd name="T39" fmla="*/ 75 h 217"/>
              <a:gd name="T40" fmla="*/ 387 w 396"/>
              <a:gd name="T41" fmla="*/ 97 h 217"/>
              <a:gd name="T42" fmla="*/ 372 w 396"/>
              <a:gd name="T43" fmla="*/ 117 h 217"/>
              <a:gd name="T44" fmla="*/ 365 w 396"/>
              <a:gd name="T45" fmla="*/ 131 h 217"/>
              <a:gd name="T46" fmla="*/ 351 w 396"/>
              <a:gd name="T47" fmla="*/ 146 h 217"/>
              <a:gd name="T48" fmla="*/ 332 w 396"/>
              <a:gd name="T49" fmla="*/ 158 h 217"/>
              <a:gd name="T50" fmla="*/ 312 w 396"/>
              <a:gd name="T51" fmla="*/ 171 h 217"/>
              <a:gd name="T52" fmla="*/ 288 w 396"/>
              <a:gd name="T53" fmla="*/ 180 h 217"/>
              <a:gd name="T54" fmla="*/ 274 w 396"/>
              <a:gd name="T55" fmla="*/ 185 h 217"/>
              <a:gd name="T56" fmla="*/ 255 w 396"/>
              <a:gd name="T57" fmla="*/ 193 h 217"/>
              <a:gd name="T58" fmla="*/ 226 w 396"/>
              <a:gd name="T59" fmla="*/ 200 h 217"/>
              <a:gd name="T60" fmla="*/ 192 w 396"/>
              <a:gd name="T61" fmla="*/ 205 h 217"/>
              <a:gd name="T62" fmla="*/ 171 w 396"/>
              <a:gd name="T63" fmla="*/ 202 h 217"/>
              <a:gd name="T64" fmla="*/ 147 w 396"/>
              <a:gd name="T65" fmla="*/ 207 h 217"/>
              <a:gd name="T66" fmla="*/ 120 w 396"/>
              <a:gd name="T67" fmla="*/ 207 h 217"/>
              <a:gd name="T68" fmla="*/ 108 w 396"/>
              <a:gd name="T69" fmla="*/ 205 h 217"/>
              <a:gd name="T70" fmla="*/ 94 w 396"/>
              <a:gd name="T71" fmla="*/ 215 h 217"/>
              <a:gd name="T72" fmla="*/ 65 w 396"/>
              <a:gd name="T73" fmla="*/ 207 h 217"/>
              <a:gd name="T74" fmla="*/ 56 w 396"/>
              <a:gd name="T75" fmla="*/ 190 h 217"/>
              <a:gd name="T76" fmla="*/ 48 w 396"/>
              <a:gd name="T77" fmla="*/ 180 h 217"/>
              <a:gd name="T78" fmla="*/ 36 w 396"/>
              <a:gd name="T79" fmla="*/ 168 h 217"/>
              <a:gd name="T80" fmla="*/ 22 w 396"/>
              <a:gd name="T81" fmla="*/ 151 h 217"/>
              <a:gd name="T82" fmla="*/ 10 w 396"/>
              <a:gd name="T83" fmla="*/ 141 h 217"/>
              <a:gd name="T84" fmla="*/ 3 w 396"/>
              <a:gd name="T85" fmla="*/ 119 h 217"/>
              <a:gd name="T86" fmla="*/ 12 w 396"/>
              <a:gd name="T87" fmla="*/ 109 h 217"/>
              <a:gd name="T88" fmla="*/ 22 w 396"/>
              <a:gd name="T89" fmla="*/ 105 h 217"/>
              <a:gd name="T90" fmla="*/ 34 w 396"/>
              <a:gd name="T91" fmla="*/ 95 h 217"/>
              <a:gd name="T92" fmla="*/ 46 w 396"/>
              <a:gd name="T93" fmla="*/ 90 h 217"/>
              <a:gd name="T94" fmla="*/ 53 w 396"/>
              <a:gd name="T95" fmla="*/ 70 h 217"/>
              <a:gd name="T96" fmla="*/ 60 w 396"/>
              <a:gd name="T97" fmla="*/ 58 h 217"/>
              <a:gd name="T98" fmla="*/ 72 w 396"/>
              <a:gd name="T99" fmla="*/ 53 h 217"/>
              <a:gd name="T100" fmla="*/ 87 w 396"/>
              <a:gd name="T101" fmla="*/ 48 h 217"/>
              <a:gd name="T102" fmla="*/ 101 w 396"/>
              <a:gd name="T103" fmla="*/ 44 h 217"/>
              <a:gd name="T104" fmla="*/ 120 w 396"/>
              <a:gd name="T105" fmla="*/ 39 h 217"/>
              <a:gd name="T106" fmla="*/ 132 w 396"/>
              <a:gd name="T107" fmla="*/ 39 h 217"/>
              <a:gd name="T108" fmla="*/ 142 w 396"/>
              <a:gd name="T109" fmla="*/ 31 h 217"/>
              <a:gd name="T110" fmla="*/ 156 w 396"/>
              <a:gd name="T111" fmla="*/ 26 h 217"/>
              <a:gd name="T112" fmla="*/ 173 w 396"/>
              <a:gd name="T113" fmla="*/ 22 h 217"/>
              <a:gd name="T114" fmla="*/ 178 w 396"/>
              <a:gd name="T115" fmla="*/ 17 h 217"/>
              <a:gd name="T116" fmla="*/ 188 w 396"/>
              <a:gd name="T117" fmla="*/ 17 h 217"/>
              <a:gd name="T118" fmla="*/ 202 w 396"/>
              <a:gd name="T119" fmla="*/ 12 h 217"/>
              <a:gd name="T120" fmla="*/ 221 w 396"/>
              <a:gd name="T121" fmla="*/ 7 h 217"/>
              <a:gd name="T122" fmla="*/ 231 w 396"/>
              <a:gd name="T123" fmla="*/ 4 h 2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6"/>
              <a:gd name="T187" fmla="*/ 0 h 217"/>
              <a:gd name="T188" fmla="*/ 396 w 396"/>
              <a:gd name="T189" fmla="*/ 217 h 2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6" h="217">
                <a:moveTo>
                  <a:pt x="248" y="0"/>
                </a:moveTo>
                <a:lnTo>
                  <a:pt x="248" y="2"/>
                </a:lnTo>
                <a:lnTo>
                  <a:pt x="248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0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5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57" y="4"/>
                </a:lnTo>
                <a:lnTo>
                  <a:pt x="260" y="4"/>
                </a:lnTo>
                <a:lnTo>
                  <a:pt x="260" y="4"/>
                </a:lnTo>
                <a:lnTo>
                  <a:pt x="260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2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4" y="4"/>
                </a:lnTo>
                <a:lnTo>
                  <a:pt x="267" y="2"/>
                </a:lnTo>
                <a:lnTo>
                  <a:pt x="267" y="2"/>
                </a:lnTo>
                <a:lnTo>
                  <a:pt x="267" y="2"/>
                </a:lnTo>
                <a:lnTo>
                  <a:pt x="269" y="2"/>
                </a:lnTo>
                <a:lnTo>
                  <a:pt x="269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2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4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6" y="2"/>
                </a:lnTo>
                <a:lnTo>
                  <a:pt x="276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9" y="4"/>
                </a:lnTo>
                <a:lnTo>
                  <a:pt x="276" y="4"/>
                </a:lnTo>
                <a:lnTo>
                  <a:pt x="276" y="4"/>
                </a:lnTo>
                <a:lnTo>
                  <a:pt x="276" y="4"/>
                </a:lnTo>
                <a:lnTo>
                  <a:pt x="276" y="7"/>
                </a:lnTo>
                <a:lnTo>
                  <a:pt x="276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7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9"/>
                </a:lnTo>
                <a:lnTo>
                  <a:pt x="276" y="12"/>
                </a:lnTo>
                <a:lnTo>
                  <a:pt x="276" y="12"/>
                </a:lnTo>
                <a:lnTo>
                  <a:pt x="276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12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9"/>
                </a:lnTo>
                <a:lnTo>
                  <a:pt x="279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12"/>
                </a:lnTo>
                <a:lnTo>
                  <a:pt x="281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9"/>
                </a:lnTo>
                <a:lnTo>
                  <a:pt x="284" y="12"/>
                </a:lnTo>
                <a:lnTo>
                  <a:pt x="284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4" y="12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79" y="14"/>
                </a:lnTo>
                <a:lnTo>
                  <a:pt x="281" y="17"/>
                </a:lnTo>
                <a:lnTo>
                  <a:pt x="281" y="17"/>
                </a:lnTo>
                <a:lnTo>
                  <a:pt x="281" y="14"/>
                </a:lnTo>
                <a:lnTo>
                  <a:pt x="281" y="14"/>
                </a:lnTo>
                <a:lnTo>
                  <a:pt x="281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4" y="14"/>
                </a:lnTo>
                <a:lnTo>
                  <a:pt x="286" y="14"/>
                </a:lnTo>
                <a:lnTo>
                  <a:pt x="286" y="12"/>
                </a:lnTo>
                <a:lnTo>
                  <a:pt x="286" y="12"/>
                </a:lnTo>
                <a:lnTo>
                  <a:pt x="286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88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2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6" y="14"/>
                </a:lnTo>
                <a:lnTo>
                  <a:pt x="296" y="14"/>
                </a:lnTo>
                <a:lnTo>
                  <a:pt x="296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88" y="17"/>
                </a:lnTo>
                <a:lnTo>
                  <a:pt x="288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1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3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6" y="17"/>
                </a:lnTo>
                <a:lnTo>
                  <a:pt x="298" y="14"/>
                </a:lnTo>
                <a:lnTo>
                  <a:pt x="298" y="14"/>
                </a:lnTo>
                <a:lnTo>
                  <a:pt x="298" y="14"/>
                </a:lnTo>
                <a:lnTo>
                  <a:pt x="298" y="17"/>
                </a:lnTo>
                <a:lnTo>
                  <a:pt x="298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7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0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5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7"/>
                </a:lnTo>
                <a:lnTo>
                  <a:pt x="312" y="7"/>
                </a:lnTo>
                <a:lnTo>
                  <a:pt x="315" y="7"/>
                </a:lnTo>
                <a:lnTo>
                  <a:pt x="315" y="7"/>
                </a:lnTo>
                <a:lnTo>
                  <a:pt x="315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2" y="9"/>
                </a:lnTo>
                <a:lnTo>
                  <a:pt x="310" y="9"/>
                </a:lnTo>
                <a:lnTo>
                  <a:pt x="310" y="9"/>
                </a:lnTo>
                <a:lnTo>
                  <a:pt x="310" y="9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10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2"/>
                </a:lnTo>
                <a:lnTo>
                  <a:pt x="308" y="14"/>
                </a:lnTo>
                <a:lnTo>
                  <a:pt x="305" y="14"/>
                </a:lnTo>
                <a:lnTo>
                  <a:pt x="305" y="14"/>
                </a:lnTo>
                <a:lnTo>
                  <a:pt x="305" y="14"/>
                </a:lnTo>
                <a:lnTo>
                  <a:pt x="303" y="14"/>
                </a:lnTo>
                <a:lnTo>
                  <a:pt x="303" y="14"/>
                </a:lnTo>
                <a:lnTo>
                  <a:pt x="303" y="14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7"/>
                </a:lnTo>
                <a:lnTo>
                  <a:pt x="305" y="19"/>
                </a:lnTo>
                <a:lnTo>
                  <a:pt x="305" y="19"/>
                </a:lnTo>
                <a:lnTo>
                  <a:pt x="308" y="17"/>
                </a:lnTo>
                <a:lnTo>
                  <a:pt x="308" y="17"/>
                </a:lnTo>
                <a:lnTo>
                  <a:pt x="308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7"/>
                </a:lnTo>
                <a:lnTo>
                  <a:pt x="310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2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5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17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9"/>
                </a:lnTo>
                <a:lnTo>
                  <a:pt x="320" y="17"/>
                </a:lnTo>
                <a:lnTo>
                  <a:pt x="320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7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2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4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7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19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9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2"/>
                </a:lnTo>
                <a:lnTo>
                  <a:pt x="327" y="24"/>
                </a:lnTo>
                <a:lnTo>
                  <a:pt x="327" y="24"/>
                </a:lnTo>
                <a:lnTo>
                  <a:pt x="329" y="24"/>
                </a:lnTo>
                <a:lnTo>
                  <a:pt x="329" y="22"/>
                </a:lnTo>
                <a:lnTo>
                  <a:pt x="329" y="22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4" y="24"/>
                </a:lnTo>
                <a:lnTo>
                  <a:pt x="336" y="24"/>
                </a:lnTo>
                <a:lnTo>
                  <a:pt x="336" y="24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6" y="22"/>
                </a:lnTo>
                <a:lnTo>
                  <a:pt x="339" y="22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9"/>
                </a:lnTo>
                <a:lnTo>
                  <a:pt x="339" y="17"/>
                </a:lnTo>
                <a:lnTo>
                  <a:pt x="339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19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4" y="22"/>
                </a:lnTo>
                <a:lnTo>
                  <a:pt x="344" y="22"/>
                </a:lnTo>
                <a:lnTo>
                  <a:pt x="344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2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4"/>
                </a:lnTo>
                <a:lnTo>
                  <a:pt x="341" y="26"/>
                </a:lnTo>
                <a:lnTo>
                  <a:pt x="341" y="26"/>
                </a:lnTo>
                <a:lnTo>
                  <a:pt x="341" y="26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4" y="24"/>
                </a:lnTo>
                <a:lnTo>
                  <a:pt x="346" y="24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2"/>
                </a:lnTo>
                <a:lnTo>
                  <a:pt x="348" y="22"/>
                </a:lnTo>
                <a:lnTo>
                  <a:pt x="348" y="22"/>
                </a:lnTo>
                <a:lnTo>
                  <a:pt x="346" y="22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6" y="24"/>
                </a:lnTo>
                <a:lnTo>
                  <a:pt x="344" y="24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4" y="26"/>
                </a:lnTo>
                <a:lnTo>
                  <a:pt x="341" y="26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4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6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39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4"/>
                </a:lnTo>
                <a:lnTo>
                  <a:pt x="341" y="34"/>
                </a:lnTo>
                <a:lnTo>
                  <a:pt x="341" y="36"/>
                </a:lnTo>
                <a:lnTo>
                  <a:pt x="344" y="36"/>
                </a:lnTo>
                <a:lnTo>
                  <a:pt x="344" y="36"/>
                </a:lnTo>
                <a:lnTo>
                  <a:pt x="346" y="34"/>
                </a:lnTo>
                <a:lnTo>
                  <a:pt x="346" y="34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8" y="31"/>
                </a:lnTo>
                <a:lnTo>
                  <a:pt x="346" y="34"/>
                </a:lnTo>
                <a:lnTo>
                  <a:pt x="346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6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4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6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48" y="39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1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1" y="41"/>
                </a:lnTo>
                <a:lnTo>
                  <a:pt x="353" y="41"/>
                </a:lnTo>
                <a:lnTo>
                  <a:pt x="353" y="41"/>
                </a:lnTo>
                <a:lnTo>
                  <a:pt x="351" y="41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51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4"/>
                </a:lnTo>
                <a:lnTo>
                  <a:pt x="348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1" y="46"/>
                </a:lnTo>
                <a:lnTo>
                  <a:pt x="353" y="46"/>
                </a:lnTo>
                <a:lnTo>
                  <a:pt x="353" y="44"/>
                </a:lnTo>
                <a:lnTo>
                  <a:pt x="353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4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6"/>
                </a:lnTo>
                <a:lnTo>
                  <a:pt x="356" y="48"/>
                </a:lnTo>
                <a:lnTo>
                  <a:pt x="356" y="48"/>
                </a:lnTo>
                <a:lnTo>
                  <a:pt x="356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3" y="46"/>
                </a:lnTo>
                <a:lnTo>
                  <a:pt x="363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6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48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58" y="51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0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3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5" y="46"/>
                </a:lnTo>
                <a:lnTo>
                  <a:pt x="363" y="46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48"/>
                </a:lnTo>
                <a:lnTo>
                  <a:pt x="363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5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48"/>
                </a:lnTo>
                <a:lnTo>
                  <a:pt x="368" y="48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68" y="51"/>
                </a:lnTo>
                <a:lnTo>
                  <a:pt x="370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1"/>
                </a:lnTo>
                <a:lnTo>
                  <a:pt x="370" y="51"/>
                </a:lnTo>
                <a:lnTo>
                  <a:pt x="372" y="51"/>
                </a:lnTo>
                <a:lnTo>
                  <a:pt x="372" y="51"/>
                </a:lnTo>
                <a:lnTo>
                  <a:pt x="370" y="51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68" y="56"/>
                </a:lnTo>
                <a:lnTo>
                  <a:pt x="368" y="56"/>
                </a:lnTo>
                <a:lnTo>
                  <a:pt x="368" y="56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1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68" y="66"/>
                </a:lnTo>
                <a:lnTo>
                  <a:pt x="368" y="66"/>
                </a:lnTo>
                <a:lnTo>
                  <a:pt x="368" y="66"/>
                </a:lnTo>
                <a:lnTo>
                  <a:pt x="368" y="63"/>
                </a:lnTo>
                <a:lnTo>
                  <a:pt x="368" y="63"/>
                </a:lnTo>
                <a:lnTo>
                  <a:pt x="368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0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1"/>
                </a:lnTo>
                <a:lnTo>
                  <a:pt x="372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77" y="63"/>
                </a:lnTo>
                <a:lnTo>
                  <a:pt x="380" y="61"/>
                </a:lnTo>
                <a:lnTo>
                  <a:pt x="380" y="61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58"/>
                </a:lnTo>
                <a:lnTo>
                  <a:pt x="382" y="61"/>
                </a:lnTo>
                <a:lnTo>
                  <a:pt x="382" y="61"/>
                </a:lnTo>
                <a:lnTo>
                  <a:pt x="382" y="61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2" y="63"/>
                </a:lnTo>
                <a:lnTo>
                  <a:pt x="384" y="63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58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4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3"/>
                </a:lnTo>
                <a:lnTo>
                  <a:pt x="387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92" y="61"/>
                </a:lnTo>
                <a:lnTo>
                  <a:pt x="392" y="61"/>
                </a:lnTo>
                <a:lnTo>
                  <a:pt x="389" y="61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3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9" y="66"/>
                </a:lnTo>
                <a:lnTo>
                  <a:pt x="387" y="66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68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7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92" y="68"/>
                </a:lnTo>
                <a:lnTo>
                  <a:pt x="392" y="66"/>
                </a:lnTo>
                <a:lnTo>
                  <a:pt x="392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3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6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0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3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5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4" y="78"/>
                </a:lnTo>
                <a:lnTo>
                  <a:pt x="396" y="78"/>
                </a:lnTo>
                <a:lnTo>
                  <a:pt x="396" y="80"/>
                </a:lnTo>
                <a:lnTo>
                  <a:pt x="396" y="80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83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5"/>
                </a:lnTo>
                <a:lnTo>
                  <a:pt x="394" y="87"/>
                </a:lnTo>
                <a:lnTo>
                  <a:pt x="394" y="87"/>
                </a:lnTo>
                <a:lnTo>
                  <a:pt x="394" y="87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0"/>
                </a:lnTo>
                <a:lnTo>
                  <a:pt x="392" y="92"/>
                </a:lnTo>
                <a:lnTo>
                  <a:pt x="392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2"/>
                </a:lnTo>
                <a:lnTo>
                  <a:pt x="389" y="95"/>
                </a:lnTo>
                <a:lnTo>
                  <a:pt x="389" y="95"/>
                </a:lnTo>
                <a:lnTo>
                  <a:pt x="387" y="95"/>
                </a:lnTo>
                <a:lnTo>
                  <a:pt x="387" y="95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7" y="97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0"/>
                </a:lnTo>
                <a:lnTo>
                  <a:pt x="384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2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2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5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80" y="107"/>
                </a:lnTo>
                <a:lnTo>
                  <a:pt x="377" y="107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09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2"/>
                </a:lnTo>
                <a:lnTo>
                  <a:pt x="377" y="114"/>
                </a:lnTo>
                <a:lnTo>
                  <a:pt x="377" y="114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5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19"/>
                </a:lnTo>
                <a:lnTo>
                  <a:pt x="375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2" y="122"/>
                </a:lnTo>
                <a:lnTo>
                  <a:pt x="370" y="122"/>
                </a:lnTo>
                <a:lnTo>
                  <a:pt x="370" y="122"/>
                </a:lnTo>
                <a:lnTo>
                  <a:pt x="370" y="124"/>
                </a:lnTo>
                <a:lnTo>
                  <a:pt x="370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4"/>
                </a:lnTo>
                <a:lnTo>
                  <a:pt x="368" y="127"/>
                </a:lnTo>
                <a:lnTo>
                  <a:pt x="368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5" y="127"/>
                </a:lnTo>
                <a:lnTo>
                  <a:pt x="368" y="127"/>
                </a:lnTo>
                <a:lnTo>
                  <a:pt x="368" y="127"/>
                </a:lnTo>
                <a:lnTo>
                  <a:pt x="365" y="129"/>
                </a:lnTo>
                <a:lnTo>
                  <a:pt x="365" y="129"/>
                </a:lnTo>
                <a:lnTo>
                  <a:pt x="365" y="131"/>
                </a:lnTo>
                <a:lnTo>
                  <a:pt x="365" y="131"/>
                </a:lnTo>
                <a:lnTo>
                  <a:pt x="368" y="131"/>
                </a:lnTo>
                <a:lnTo>
                  <a:pt x="368" y="131"/>
                </a:lnTo>
                <a:lnTo>
                  <a:pt x="365" y="131"/>
                </a:lnTo>
                <a:lnTo>
                  <a:pt x="365" y="131"/>
                </a:lnTo>
                <a:lnTo>
                  <a:pt x="365" y="131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4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3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60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6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8" y="139"/>
                </a:lnTo>
                <a:lnTo>
                  <a:pt x="356" y="139"/>
                </a:lnTo>
                <a:lnTo>
                  <a:pt x="358" y="139"/>
                </a:lnTo>
                <a:lnTo>
                  <a:pt x="358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39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3" y="141"/>
                </a:lnTo>
                <a:lnTo>
                  <a:pt x="351" y="141"/>
                </a:lnTo>
                <a:lnTo>
                  <a:pt x="351" y="141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4"/>
                </a:lnTo>
                <a:lnTo>
                  <a:pt x="351" y="146"/>
                </a:lnTo>
                <a:lnTo>
                  <a:pt x="351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8" y="146"/>
                </a:lnTo>
                <a:lnTo>
                  <a:pt x="346" y="149"/>
                </a:lnTo>
                <a:lnTo>
                  <a:pt x="346" y="149"/>
                </a:lnTo>
                <a:lnTo>
                  <a:pt x="346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4" y="149"/>
                </a:lnTo>
                <a:lnTo>
                  <a:pt x="341" y="149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1"/>
                </a:lnTo>
                <a:lnTo>
                  <a:pt x="341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9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6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3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6"/>
                </a:lnTo>
                <a:lnTo>
                  <a:pt x="334" y="158"/>
                </a:lnTo>
                <a:lnTo>
                  <a:pt x="334" y="158"/>
                </a:lnTo>
                <a:lnTo>
                  <a:pt x="334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58"/>
                </a:lnTo>
                <a:lnTo>
                  <a:pt x="332" y="161"/>
                </a:lnTo>
                <a:lnTo>
                  <a:pt x="332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9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1"/>
                </a:lnTo>
                <a:lnTo>
                  <a:pt x="327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4" y="163"/>
                </a:lnTo>
                <a:lnTo>
                  <a:pt x="322" y="163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2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20" y="166"/>
                </a:lnTo>
                <a:lnTo>
                  <a:pt x="317" y="166"/>
                </a:lnTo>
                <a:lnTo>
                  <a:pt x="317" y="166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7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68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5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10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1"/>
                </a:lnTo>
                <a:lnTo>
                  <a:pt x="308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3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5" y="175"/>
                </a:lnTo>
                <a:lnTo>
                  <a:pt x="303" y="175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5"/>
                </a:lnTo>
                <a:lnTo>
                  <a:pt x="300" y="178"/>
                </a:lnTo>
                <a:lnTo>
                  <a:pt x="300" y="178"/>
                </a:lnTo>
                <a:lnTo>
                  <a:pt x="300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8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3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91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8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6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3"/>
                </a:lnTo>
                <a:lnTo>
                  <a:pt x="284" y="183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4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0"/>
                </a:lnTo>
                <a:lnTo>
                  <a:pt x="281" y="183"/>
                </a:lnTo>
                <a:lnTo>
                  <a:pt x="281" y="183"/>
                </a:lnTo>
                <a:lnTo>
                  <a:pt x="281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3"/>
                </a:lnTo>
                <a:lnTo>
                  <a:pt x="279" y="185"/>
                </a:lnTo>
                <a:lnTo>
                  <a:pt x="279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6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5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4" y="188"/>
                </a:lnTo>
                <a:lnTo>
                  <a:pt x="272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9" y="188"/>
                </a:lnTo>
                <a:lnTo>
                  <a:pt x="267" y="190"/>
                </a:lnTo>
                <a:lnTo>
                  <a:pt x="264" y="190"/>
                </a:lnTo>
                <a:lnTo>
                  <a:pt x="264" y="190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4" y="188"/>
                </a:lnTo>
                <a:lnTo>
                  <a:pt x="262" y="188"/>
                </a:lnTo>
                <a:lnTo>
                  <a:pt x="262" y="188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2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60" y="190"/>
                </a:lnTo>
                <a:lnTo>
                  <a:pt x="257" y="190"/>
                </a:lnTo>
                <a:lnTo>
                  <a:pt x="257" y="190"/>
                </a:lnTo>
                <a:lnTo>
                  <a:pt x="257" y="190"/>
                </a:lnTo>
                <a:lnTo>
                  <a:pt x="255" y="190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5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2" y="193"/>
                </a:lnTo>
                <a:lnTo>
                  <a:pt x="250" y="193"/>
                </a:lnTo>
                <a:lnTo>
                  <a:pt x="250" y="195"/>
                </a:lnTo>
                <a:lnTo>
                  <a:pt x="250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8" y="195"/>
                </a:lnTo>
                <a:lnTo>
                  <a:pt x="245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3" y="195"/>
                </a:lnTo>
                <a:lnTo>
                  <a:pt x="240" y="197"/>
                </a:lnTo>
                <a:lnTo>
                  <a:pt x="240" y="197"/>
                </a:lnTo>
                <a:lnTo>
                  <a:pt x="240" y="195"/>
                </a:lnTo>
                <a:lnTo>
                  <a:pt x="240" y="195"/>
                </a:lnTo>
                <a:lnTo>
                  <a:pt x="240" y="197"/>
                </a:lnTo>
                <a:lnTo>
                  <a:pt x="240" y="197"/>
                </a:lnTo>
                <a:lnTo>
                  <a:pt x="238" y="197"/>
                </a:lnTo>
                <a:lnTo>
                  <a:pt x="238" y="197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5"/>
                </a:lnTo>
                <a:lnTo>
                  <a:pt x="238" y="197"/>
                </a:lnTo>
                <a:lnTo>
                  <a:pt x="238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1" y="197"/>
                </a:lnTo>
                <a:lnTo>
                  <a:pt x="231" y="200"/>
                </a:lnTo>
                <a:lnTo>
                  <a:pt x="231" y="200"/>
                </a:lnTo>
                <a:lnTo>
                  <a:pt x="231" y="200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8" y="197"/>
                </a:lnTo>
                <a:lnTo>
                  <a:pt x="226" y="197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6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4" y="200"/>
                </a:lnTo>
                <a:lnTo>
                  <a:pt x="221" y="200"/>
                </a:lnTo>
                <a:lnTo>
                  <a:pt x="221" y="202"/>
                </a:lnTo>
                <a:lnTo>
                  <a:pt x="219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6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2"/>
                </a:lnTo>
                <a:lnTo>
                  <a:pt x="212" y="202"/>
                </a:lnTo>
                <a:lnTo>
                  <a:pt x="209" y="202"/>
                </a:lnTo>
                <a:lnTo>
                  <a:pt x="209" y="202"/>
                </a:lnTo>
                <a:lnTo>
                  <a:pt x="207" y="202"/>
                </a:lnTo>
                <a:lnTo>
                  <a:pt x="207" y="202"/>
                </a:lnTo>
                <a:lnTo>
                  <a:pt x="204" y="205"/>
                </a:lnTo>
                <a:lnTo>
                  <a:pt x="202" y="205"/>
                </a:lnTo>
                <a:lnTo>
                  <a:pt x="202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2"/>
                </a:lnTo>
                <a:lnTo>
                  <a:pt x="200" y="202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200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7" y="205"/>
                </a:lnTo>
                <a:lnTo>
                  <a:pt x="195" y="205"/>
                </a:lnTo>
                <a:lnTo>
                  <a:pt x="195" y="205"/>
                </a:lnTo>
                <a:lnTo>
                  <a:pt x="195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2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90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5"/>
                </a:lnTo>
                <a:lnTo>
                  <a:pt x="188" y="202"/>
                </a:lnTo>
                <a:lnTo>
                  <a:pt x="188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2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5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5"/>
                </a:lnTo>
                <a:lnTo>
                  <a:pt x="183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8" y="202"/>
                </a:lnTo>
                <a:lnTo>
                  <a:pt x="176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3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4" y="202"/>
                </a:lnTo>
                <a:lnTo>
                  <a:pt x="161" y="205"/>
                </a:lnTo>
                <a:lnTo>
                  <a:pt x="161" y="205"/>
                </a:lnTo>
                <a:lnTo>
                  <a:pt x="161" y="205"/>
                </a:lnTo>
                <a:lnTo>
                  <a:pt x="159" y="205"/>
                </a:lnTo>
                <a:lnTo>
                  <a:pt x="159" y="205"/>
                </a:lnTo>
                <a:lnTo>
                  <a:pt x="159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5"/>
                </a:lnTo>
                <a:lnTo>
                  <a:pt x="156" y="202"/>
                </a:lnTo>
                <a:lnTo>
                  <a:pt x="156" y="202"/>
                </a:lnTo>
                <a:lnTo>
                  <a:pt x="156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5"/>
                </a:lnTo>
                <a:lnTo>
                  <a:pt x="154" y="205"/>
                </a:lnTo>
                <a:lnTo>
                  <a:pt x="154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52" y="207"/>
                </a:lnTo>
                <a:lnTo>
                  <a:pt x="149" y="207"/>
                </a:lnTo>
                <a:lnTo>
                  <a:pt x="149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7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4" y="207"/>
                </a:lnTo>
                <a:lnTo>
                  <a:pt x="142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40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7" y="205"/>
                </a:lnTo>
                <a:lnTo>
                  <a:pt x="135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5"/>
                </a:lnTo>
                <a:lnTo>
                  <a:pt x="132" y="207"/>
                </a:lnTo>
                <a:lnTo>
                  <a:pt x="132" y="207"/>
                </a:lnTo>
                <a:lnTo>
                  <a:pt x="132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30" y="207"/>
                </a:lnTo>
                <a:lnTo>
                  <a:pt x="128" y="207"/>
                </a:lnTo>
                <a:lnTo>
                  <a:pt x="128" y="207"/>
                </a:lnTo>
                <a:lnTo>
                  <a:pt x="125" y="207"/>
                </a:lnTo>
                <a:lnTo>
                  <a:pt x="125" y="207"/>
                </a:lnTo>
                <a:lnTo>
                  <a:pt x="125" y="207"/>
                </a:lnTo>
                <a:lnTo>
                  <a:pt x="123" y="207"/>
                </a:lnTo>
                <a:lnTo>
                  <a:pt x="123" y="210"/>
                </a:lnTo>
                <a:lnTo>
                  <a:pt x="123" y="210"/>
                </a:lnTo>
                <a:lnTo>
                  <a:pt x="123" y="210"/>
                </a:lnTo>
                <a:lnTo>
                  <a:pt x="123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20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10"/>
                </a:lnTo>
                <a:lnTo>
                  <a:pt x="113" y="207"/>
                </a:lnTo>
                <a:lnTo>
                  <a:pt x="113" y="207"/>
                </a:lnTo>
                <a:lnTo>
                  <a:pt x="111" y="207"/>
                </a:lnTo>
                <a:lnTo>
                  <a:pt x="111" y="207"/>
                </a:lnTo>
                <a:lnTo>
                  <a:pt x="111" y="210"/>
                </a:lnTo>
                <a:lnTo>
                  <a:pt x="111" y="210"/>
                </a:lnTo>
                <a:lnTo>
                  <a:pt x="111" y="207"/>
                </a:lnTo>
                <a:lnTo>
                  <a:pt x="111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7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3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11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8" y="205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07"/>
                </a:lnTo>
                <a:lnTo>
                  <a:pt x="106" y="210"/>
                </a:lnTo>
                <a:lnTo>
                  <a:pt x="106" y="210"/>
                </a:lnTo>
                <a:lnTo>
                  <a:pt x="104" y="210"/>
                </a:lnTo>
                <a:lnTo>
                  <a:pt x="104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0"/>
                </a:lnTo>
                <a:lnTo>
                  <a:pt x="108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4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4" y="215"/>
                </a:lnTo>
                <a:lnTo>
                  <a:pt x="94" y="215"/>
                </a:lnTo>
                <a:lnTo>
                  <a:pt x="92" y="215"/>
                </a:lnTo>
                <a:lnTo>
                  <a:pt x="92" y="215"/>
                </a:lnTo>
                <a:lnTo>
                  <a:pt x="92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9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7" y="215"/>
                </a:lnTo>
                <a:lnTo>
                  <a:pt x="84" y="215"/>
                </a:lnTo>
                <a:lnTo>
                  <a:pt x="84" y="215"/>
                </a:lnTo>
                <a:lnTo>
                  <a:pt x="84" y="215"/>
                </a:lnTo>
                <a:lnTo>
                  <a:pt x="82" y="215"/>
                </a:lnTo>
                <a:lnTo>
                  <a:pt x="82" y="217"/>
                </a:lnTo>
                <a:lnTo>
                  <a:pt x="82" y="217"/>
                </a:lnTo>
                <a:lnTo>
                  <a:pt x="82" y="217"/>
                </a:lnTo>
                <a:lnTo>
                  <a:pt x="80" y="217"/>
                </a:lnTo>
                <a:lnTo>
                  <a:pt x="80" y="217"/>
                </a:lnTo>
                <a:lnTo>
                  <a:pt x="80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2" y="215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68" y="210"/>
                </a:lnTo>
                <a:lnTo>
                  <a:pt x="65" y="207"/>
                </a:lnTo>
                <a:lnTo>
                  <a:pt x="65" y="207"/>
                </a:lnTo>
                <a:lnTo>
                  <a:pt x="63" y="207"/>
                </a:lnTo>
                <a:lnTo>
                  <a:pt x="63" y="207"/>
                </a:lnTo>
                <a:lnTo>
                  <a:pt x="63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7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0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5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0"/>
                </a:lnTo>
                <a:lnTo>
                  <a:pt x="65" y="200"/>
                </a:lnTo>
                <a:lnTo>
                  <a:pt x="65" y="200"/>
                </a:lnTo>
                <a:lnTo>
                  <a:pt x="65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7"/>
                </a:lnTo>
                <a:lnTo>
                  <a:pt x="63" y="195"/>
                </a:lnTo>
                <a:lnTo>
                  <a:pt x="63" y="195"/>
                </a:lnTo>
                <a:lnTo>
                  <a:pt x="63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5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58" y="193"/>
                </a:lnTo>
                <a:lnTo>
                  <a:pt x="56" y="193"/>
                </a:lnTo>
                <a:lnTo>
                  <a:pt x="56" y="193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48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1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5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53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51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6" y="180"/>
                </a:lnTo>
                <a:lnTo>
                  <a:pt x="48" y="180"/>
                </a:lnTo>
                <a:lnTo>
                  <a:pt x="48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6" y="178"/>
                </a:lnTo>
                <a:lnTo>
                  <a:pt x="46" y="178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5"/>
                </a:lnTo>
                <a:lnTo>
                  <a:pt x="46" y="173"/>
                </a:lnTo>
                <a:lnTo>
                  <a:pt x="46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4" y="173"/>
                </a:lnTo>
                <a:lnTo>
                  <a:pt x="41" y="173"/>
                </a:lnTo>
                <a:lnTo>
                  <a:pt x="41" y="173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9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71"/>
                </a:lnTo>
                <a:lnTo>
                  <a:pt x="36" y="168"/>
                </a:lnTo>
                <a:lnTo>
                  <a:pt x="36" y="168"/>
                </a:lnTo>
                <a:lnTo>
                  <a:pt x="36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8"/>
                </a:lnTo>
                <a:lnTo>
                  <a:pt x="39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6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6" y="163"/>
                </a:lnTo>
                <a:lnTo>
                  <a:pt x="34" y="163"/>
                </a:lnTo>
                <a:lnTo>
                  <a:pt x="34" y="163"/>
                </a:lnTo>
                <a:lnTo>
                  <a:pt x="34" y="161"/>
                </a:lnTo>
                <a:lnTo>
                  <a:pt x="34" y="161"/>
                </a:lnTo>
                <a:lnTo>
                  <a:pt x="34" y="161"/>
                </a:lnTo>
                <a:lnTo>
                  <a:pt x="32" y="161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4" y="156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0" y="153"/>
                </a:lnTo>
                <a:lnTo>
                  <a:pt x="20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3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2" y="151"/>
                </a:lnTo>
                <a:lnTo>
                  <a:pt x="20" y="151"/>
                </a:lnTo>
                <a:lnTo>
                  <a:pt x="20" y="151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20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7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2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39"/>
                </a:lnTo>
                <a:lnTo>
                  <a:pt x="10" y="139"/>
                </a:lnTo>
                <a:lnTo>
                  <a:pt x="10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41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9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8" y="136"/>
                </a:lnTo>
                <a:lnTo>
                  <a:pt x="5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5" y="131"/>
                </a:lnTo>
                <a:lnTo>
                  <a:pt x="5" y="131"/>
                </a:lnTo>
                <a:lnTo>
                  <a:pt x="5" y="131"/>
                </a:lnTo>
                <a:lnTo>
                  <a:pt x="5" y="129"/>
                </a:lnTo>
                <a:lnTo>
                  <a:pt x="5" y="129"/>
                </a:lnTo>
                <a:lnTo>
                  <a:pt x="5" y="129"/>
                </a:lnTo>
                <a:lnTo>
                  <a:pt x="5" y="127"/>
                </a:lnTo>
                <a:lnTo>
                  <a:pt x="5" y="124"/>
                </a:lnTo>
                <a:lnTo>
                  <a:pt x="3" y="124"/>
                </a:lnTo>
                <a:lnTo>
                  <a:pt x="3" y="124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2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4"/>
                </a:lnTo>
                <a:lnTo>
                  <a:pt x="3" y="112"/>
                </a:lnTo>
                <a:lnTo>
                  <a:pt x="0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12"/>
                </a:lnTo>
                <a:lnTo>
                  <a:pt x="3" y="109"/>
                </a:lnTo>
                <a:lnTo>
                  <a:pt x="3" y="109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3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5" y="107"/>
                </a:lnTo>
                <a:lnTo>
                  <a:pt x="8" y="107"/>
                </a:lnTo>
                <a:lnTo>
                  <a:pt x="8" y="107"/>
                </a:lnTo>
                <a:lnTo>
                  <a:pt x="8" y="107"/>
                </a:lnTo>
                <a:lnTo>
                  <a:pt x="5" y="107"/>
                </a:lnTo>
                <a:lnTo>
                  <a:pt x="5" y="105"/>
                </a:lnTo>
                <a:lnTo>
                  <a:pt x="5" y="105"/>
                </a:lnTo>
                <a:lnTo>
                  <a:pt x="8" y="107"/>
                </a:lnTo>
                <a:lnTo>
                  <a:pt x="10" y="107"/>
                </a:lnTo>
                <a:lnTo>
                  <a:pt x="10" y="107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9"/>
                </a:lnTo>
                <a:lnTo>
                  <a:pt x="12" y="107"/>
                </a:lnTo>
                <a:lnTo>
                  <a:pt x="15" y="107"/>
                </a:lnTo>
                <a:lnTo>
                  <a:pt x="15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2" y="107"/>
                </a:lnTo>
                <a:lnTo>
                  <a:pt x="15" y="107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5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17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5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5"/>
                </a:lnTo>
                <a:lnTo>
                  <a:pt x="24" y="105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7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29" y="105"/>
                </a:lnTo>
                <a:lnTo>
                  <a:pt x="32" y="105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2" y="102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7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4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6" y="95"/>
                </a:lnTo>
                <a:lnTo>
                  <a:pt x="39" y="95"/>
                </a:lnTo>
                <a:lnTo>
                  <a:pt x="39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lnTo>
                  <a:pt x="39" y="90"/>
                </a:lnTo>
                <a:lnTo>
                  <a:pt x="39" y="90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90"/>
                </a:lnTo>
                <a:lnTo>
                  <a:pt x="39" y="90"/>
                </a:lnTo>
                <a:lnTo>
                  <a:pt x="41" y="90"/>
                </a:lnTo>
                <a:lnTo>
                  <a:pt x="41" y="90"/>
                </a:lnTo>
                <a:lnTo>
                  <a:pt x="41" y="90"/>
                </a:lnTo>
                <a:lnTo>
                  <a:pt x="39" y="90"/>
                </a:lnTo>
                <a:lnTo>
                  <a:pt x="39" y="90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41" y="92"/>
                </a:lnTo>
                <a:lnTo>
                  <a:pt x="41" y="92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1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4" y="95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7"/>
                </a:lnTo>
                <a:lnTo>
                  <a:pt x="46" y="85"/>
                </a:lnTo>
                <a:lnTo>
                  <a:pt x="48" y="85"/>
                </a:lnTo>
                <a:lnTo>
                  <a:pt x="48" y="85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3" y="78"/>
                </a:lnTo>
                <a:lnTo>
                  <a:pt x="51" y="78"/>
                </a:lnTo>
                <a:lnTo>
                  <a:pt x="51" y="78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48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5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3" y="73"/>
                </a:lnTo>
                <a:lnTo>
                  <a:pt x="53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3" y="68"/>
                </a:lnTo>
                <a:lnTo>
                  <a:pt x="53" y="68"/>
                </a:lnTo>
                <a:lnTo>
                  <a:pt x="53" y="68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8" y="66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3" y="63"/>
                </a:lnTo>
                <a:lnTo>
                  <a:pt x="53" y="61"/>
                </a:lnTo>
                <a:lnTo>
                  <a:pt x="53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3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5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0" y="53"/>
                </a:lnTo>
                <a:lnTo>
                  <a:pt x="60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5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68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0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5" y="53"/>
                </a:lnTo>
                <a:lnTo>
                  <a:pt x="77" y="53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77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0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2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7" y="51"/>
                </a:lnTo>
                <a:lnTo>
                  <a:pt x="87" y="51"/>
                </a:lnTo>
                <a:lnTo>
                  <a:pt x="87" y="51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7" y="48"/>
                </a:ln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4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4"/>
                </a:lnTo>
                <a:lnTo>
                  <a:pt x="106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08" y="41"/>
                </a:lnTo>
                <a:lnTo>
                  <a:pt x="111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4"/>
                </a:lnTo>
                <a:lnTo>
                  <a:pt x="111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3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8" y="41"/>
                </a:lnTo>
                <a:lnTo>
                  <a:pt x="118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41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6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18" y="39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3" y="41"/>
                </a:lnTo>
                <a:lnTo>
                  <a:pt x="125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5" y="39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41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28" y="39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0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2" y="39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2" y="36"/>
                </a:lnTo>
                <a:lnTo>
                  <a:pt x="135" y="36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6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7" y="34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5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37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0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31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49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9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4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6" y="24"/>
                </a:lnTo>
                <a:lnTo>
                  <a:pt x="156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1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6" y="22"/>
                </a:lnTo>
                <a:lnTo>
                  <a:pt x="168" y="22"/>
                </a:lnTo>
                <a:lnTo>
                  <a:pt x="168" y="22"/>
                </a:lnTo>
                <a:lnTo>
                  <a:pt x="171" y="22"/>
                </a:lnTo>
                <a:lnTo>
                  <a:pt x="171" y="22"/>
                </a:lnTo>
                <a:lnTo>
                  <a:pt x="171" y="24"/>
                </a:lnTo>
                <a:lnTo>
                  <a:pt x="171" y="24"/>
                </a:lnTo>
                <a:lnTo>
                  <a:pt x="171" y="24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3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22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9"/>
                </a:lnTo>
                <a:lnTo>
                  <a:pt x="173" y="17"/>
                </a:lnTo>
                <a:lnTo>
                  <a:pt x="173" y="17"/>
                </a:lnTo>
                <a:lnTo>
                  <a:pt x="176" y="17"/>
                </a:lnTo>
                <a:lnTo>
                  <a:pt x="176" y="19"/>
                </a:lnTo>
                <a:lnTo>
                  <a:pt x="176" y="19"/>
                </a:lnTo>
                <a:lnTo>
                  <a:pt x="176" y="19"/>
                </a:lnTo>
                <a:lnTo>
                  <a:pt x="176" y="22"/>
                </a:lnTo>
                <a:lnTo>
                  <a:pt x="178" y="22"/>
                </a:lnTo>
                <a:lnTo>
                  <a:pt x="178" y="22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9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78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0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9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3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5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9"/>
                </a:lnTo>
                <a:lnTo>
                  <a:pt x="188" y="17"/>
                </a:lnTo>
                <a:lnTo>
                  <a:pt x="188" y="17"/>
                </a:lnTo>
                <a:lnTo>
                  <a:pt x="188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17"/>
                </a:lnTo>
                <a:lnTo>
                  <a:pt x="195" y="17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5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197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4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02" y="14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9"/>
                </a:lnTo>
                <a:lnTo>
                  <a:pt x="202" y="9"/>
                </a:lnTo>
                <a:lnTo>
                  <a:pt x="202" y="9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2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12"/>
                </a:lnTo>
                <a:lnTo>
                  <a:pt x="207" y="12"/>
                </a:lnTo>
                <a:lnTo>
                  <a:pt x="207" y="9"/>
                </a:lnTo>
                <a:lnTo>
                  <a:pt x="207" y="9"/>
                </a:lnTo>
                <a:lnTo>
                  <a:pt x="207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2" y="9"/>
                </a:lnTo>
                <a:lnTo>
                  <a:pt x="214" y="9"/>
                </a:lnTo>
                <a:lnTo>
                  <a:pt x="214" y="9"/>
                </a:lnTo>
                <a:lnTo>
                  <a:pt x="214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9"/>
                </a:lnTo>
                <a:lnTo>
                  <a:pt x="216" y="7"/>
                </a:lnTo>
                <a:lnTo>
                  <a:pt x="216" y="7"/>
                </a:lnTo>
                <a:lnTo>
                  <a:pt x="219" y="7"/>
                </a:lnTo>
                <a:lnTo>
                  <a:pt x="219" y="7"/>
                </a:lnTo>
                <a:lnTo>
                  <a:pt x="219" y="7"/>
                </a:lnTo>
                <a:lnTo>
                  <a:pt x="221" y="9"/>
                </a:lnTo>
                <a:lnTo>
                  <a:pt x="221" y="9"/>
                </a:lnTo>
                <a:lnTo>
                  <a:pt x="221" y="9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1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7"/>
                </a:lnTo>
                <a:lnTo>
                  <a:pt x="224" y="9"/>
                </a:lnTo>
                <a:lnTo>
                  <a:pt x="224" y="9"/>
                </a:lnTo>
                <a:lnTo>
                  <a:pt x="224" y="7"/>
                </a:lnTo>
                <a:lnTo>
                  <a:pt x="224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6" y="7"/>
                </a:lnTo>
                <a:lnTo>
                  <a:pt x="224" y="7"/>
                </a:lnTo>
                <a:lnTo>
                  <a:pt x="224" y="7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6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28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1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4"/>
                </a:lnTo>
                <a:lnTo>
                  <a:pt x="233" y="2"/>
                </a:lnTo>
                <a:lnTo>
                  <a:pt x="233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6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38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0" y="2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3" y="0"/>
                </a:lnTo>
                <a:lnTo>
                  <a:pt x="245" y="2"/>
                </a:lnTo>
                <a:lnTo>
                  <a:pt x="245" y="2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5" y="0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1" name="文本框 36"/>
          <p:cNvSpPr>
            <a:spLocks noChangeArrowheads="1"/>
          </p:cNvSpPr>
          <p:nvPr/>
        </p:nvSpPr>
        <p:spPr bwMode="auto">
          <a:xfrm>
            <a:off x="355600" y="793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  <a:sym typeface="叶根友毛笔行书2.0版" pitchFamily="2" charset="-122"/>
              </a:rPr>
              <a:t>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2258</Words>
  <Application>Microsoft Office PowerPoint</Application>
  <PresentationFormat>宽屏</PresentationFormat>
  <Paragraphs>179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华文细黑</vt:lpstr>
      <vt:lpstr>宋体</vt:lpstr>
      <vt:lpstr>微软雅黑</vt:lpstr>
      <vt:lpstr>叶根友毛笔行书2.0版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2020-03-27T04:09:02Z</dcterms:created>
  <dcterms:modified xsi:type="dcterms:W3CDTF">2021-01-04T14:26:17Z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