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A284"/>
    <a:srgbClr val="D2A868"/>
    <a:srgbClr val="E5D8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37A37-2FD1-4290-B237-0C02480EEF0B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92C4B-FC7C-41B0-A9D8-12439D8410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90AE8-72AC-401E-B6AF-42E9170D6CC2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A7C70-D9EB-4746-B19A-5C28D1C5BF9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3C68D-4C89-4DC4-90FC-FD57E7726C96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781B4-3826-4C3C-9027-5213889F7B5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F8C8E-94C3-4B26-B9F8-76D688D1DD3D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89156-0A69-4127-82D9-33B5AC621CE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085C4-D7B9-4698-A271-C4FB9F8A828A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5082E-7F5C-41FD-84B2-EF2622DB554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45B46-0BF4-4DED-A644-2570FFAA523D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3F23B-3A13-427A-BD9E-A826A1AC42C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2DD5E-CFFA-4FE1-AFEC-8C9519C5F49B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C38B5-63B4-41CF-B16B-ECF4915D79E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63748-98DB-4CDE-BB3D-3C4F2D1D4C5A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CDDD2-D8C7-4C3A-87ED-93B858C0215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B6BDE-6B7A-4E27-9E43-7FF08FA06807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31AAB-A6E7-43E8-8718-8F410237C9D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8D13D-6E10-46B1-BBAB-8472A0C3DFC0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8A600-36B4-40B4-BEB2-88AE5180A4D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3380F-4BE5-4CAA-82FD-9173B601A2F6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F899-8DDA-4191-87AE-EE9ACB3E375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6376A-EF00-4F56-ABF0-EEF306077F9D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A92EF-F6DB-4A22-AAA1-1892679D26C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9D7A87B-63FC-4156-962D-E9342814981E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2B369E2-8FAC-4AA7-B8CD-3B08B514703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图片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8" r="50146"/>
          <a:stretch>
            <a:fillRect/>
          </a:stretch>
        </p:blipFill>
        <p:spPr bwMode="auto">
          <a:xfrm>
            <a:off x="0" y="1277938"/>
            <a:ext cx="6078538" cy="542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图片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3" r="60625" b="81110"/>
          <a:stretch>
            <a:fillRect/>
          </a:stretch>
        </p:blipFill>
        <p:spPr bwMode="auto">
          <a:xfrm>
            <a:off x="3394075" y="1125538"/>
            <a:ext cx="19510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图片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9" t="40514" r="80919" b="48235"/>
          <a:stretch>
            <a:fillRect/>
          </a:stretch>
        </p:blipFill>
        <p:spPr bwMode="auto">
          <a:xfrm>
            <a:off x="6054725" y="3846513"/>
            <a:ext cx="577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图片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42" b="51324"/>
          <a:stretch>
            <a:fillRect/>
          </a:stretch>
        </p:blipFill>
        <p:spPr bwMode="auto">
          <a:xfrm>
            <a:off x="9721850" y="0"/>
            <a:ext cx="2470150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文本框 14"/>
          <p:cNvSpPr txBox="1">
            <a:spLocks noChangeArrowheads="1"/>
          </p:cNvSpPr>
          <p:nvPr/>
        </p:nvSpPr>
        <p:spPr bwMode="auto">
          <a:xfrm>
            <a:off x="8450263" y="962025"/>
            <a:ext cx="1092200" cy="4524375"/>
          </a:xfrm>
          <a:prstGeom prst="rect">
            <a:avLst/>
          </a:prstGeom>
          <a:noFill/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7200">
                <a:latin typeface="方正舒体" panose="02010601030101010101" pitchFamily="2" charset="-122"/>
                <a:ea typeface="方正舒体" panose="02010601030101010101" pitchFamily="2" charset="-122"/>
              </a:rPr>
              <a:t>添加标题</a:t>
            </a:r>
          </a:p>
        </p:txBody>
      </p:sp>
      <p:pic>
        <p:nvPicPr>
          <p:cNvPr id="2056" name="图片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2" t="70392" r="23949"/>
          <a:stretch>
            <a:fillRect/>
          </a:stretch>
        </p:blipFill>
        <p:spPr bwMode="auto">
          <a:xfrm>
            <a:off x="9586913" y="4827588"/>
            <a:ext cx="2541587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57" name="直接连接符 19"/>
          <p:cNvCxnSpPr>
            <a:cxnSpLocks noChangeShapeType="1"/>
          </p:cNvCxnSpPr>
          <p:nvPr/>
        </p:nvCxnSpPr>
        <p:spPr bwMode="auto">
          <a:xfrm>
            <a:off x="8245475" y="1123950"/>
            <a:ext cx="0" cy="4397375"/>
          </a:xfrm>
          <a:prstGeom prst="line">
            <a:avLst/>
          </a:prstGeom>
          <a:noFill/>
          <a:ln w="9525">
            <a:solidFill>
              <a:srgbClr val="D2A86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8" name="直接连接符 23"/>
          <p:cNvCxnSpPr>
            <a:cxnSpLocks noChangeShapeType="1"/>
          </p:cNvCxnSpPr>
          <p:nvPr/>
        </p:nvCxnSpPr>
        <p:spPr bwMode="auto">
          <a:xfrm>
            <a:off x="7461250" y="1095375"/>
            <a:ext cx="0" cy="2730500"/>
          </a:xfrm>
          <a:prstGeom prst="line">
            <a:avLst/>
          </a:prstGeom>
          <a:noFill/>
          <a:ln w="9525">
            <a:solidFill>
              <a:srgbClr val="D2A86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9" name="直接连接符 25"/>
          <p:cNvCxnSpPr>
            <a:cxnSpLocks noChangeShapeType="1"/>
          </p:cNvCxnSpPr>
          <p:nvPr/>
        </p:nvCxnSpPr>
        <p:spPr bwMode="auto">
          <a:xfrm>
            <a:off x="6602413" y="1095375"/>
            <a:ext cx="0" cy="2730500"/>
          </a:xfrm>
          <a:prstGeom prst="line">
            <a:avLst/>
          </a:prstGeom>
          <a:noFill/>
          <a:ln w="9525">
            <a:solidFill>
              <a:srgbClr val="D2A86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0" name="文本框 26"/>
          <p:cNvSpPr txBox="1">
            <a:spLocks noChangeArrowheads="1"/>
          </p:cNvSpPr>
          <p:nvPr/>
        </p:nvSpPr>
        <p:spPr bwMode="auto">
          <a:xfrm>
            <a:off x="7508875" y="906463"/>
            <a:ext cx="360363" cy="3108325"/>
          </a:xfrm>
          <a:prstGeom prst="rect">
            <a:avLst/>
          </a:prstGeom>
          <a:noFill/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>
                <a:latin typeface="方正舒体" panose="02010601030101010101" pitchFamily="2" charset="-122"/>
                <a:ea typeface="方正舒体" panose="02010601030101010101" pitchFamily="2" charset="-122"/>
              </a:rPr>
              <a:t>公</a:t>
            </a:r>
            <a:endParaRPr lang="en-US" altLang="zh-CN">
              <a:latin typeface="方正舒体" panose="02010601030101010101" pitchFamily="2" charset="-122"/>
              <a:ea typeface="方正舒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>
              <a:latin typeface="方正舒体" panose="02010601030101010101" pitchFamily="2" charset="-122"/>
              <a:ea typeface="方正舒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>
                <a:latin typeface="方正舒体" panose="02010601030101010101" pitchFamily="2" charset="-122"/>
                <a:ea typeface="方正舒体" panose="02010601030101010101" pitchFamily="2" charset="-122"/>
              </a:rPr>
              <a:t>司：</a:t>
            </a:r>
            <a:endParaRPr lang="en-US" altLang="zh-CN">
              <a:latin typeface="方正舒体" panose="02010601030101010101" pitchFamily="2" charset="-122"/>
              <a:ea typeface="方正舒体" panose="0201060103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>
                <a:latin typeface="方正舒体" panose="02010601030101010101" pitchFamily="2" charset="-122"/>
                <a:ea typeface="方正舒体" panose="02010601030101010101" pitchFamily="2" charset="-122"/>
              </a:rPr>
              <a:t>稻壳儿</a:t>
            </a:r>
          </a:p>
        </p:txBody>
      </p:sp>
      <p:sp>
        <p:nvSpPr>
          <p:cNvPr id="2061" name="文本框 27"/>
          <p:cNvSpPr txBox="1">
            <a:spLocks noChangeArrowheads="1"/>
          </p:cNvSpPr>
          <p:nvPr/>
        </p:nvSpPr>
        <p:spPr bwMode="auto">
          <a:xfrm>
            <a:off x="6645275" y="906463"/>
            <a:ext cx="360363" cy="3108325"/>
          </a:xfrm>
          <a:prstGeom prst="rect">
            <a:avLst/>
          </a:prstGeom>
          <a:noFill/>
          <a:ln>
            <a:noFill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>
                <a:latin typeface="方正舒体" panose="02010601030101010101" pitchFamily="2" charset="-122"/>
                <a:ea typeface="方正舒体" panose="02010601030101010101" pitchFamily="2" charset="-122"/>
              </a:rPr>
              <a:t>报告人：小精灵</a:t>
            </a:r>
          </a:p>
        </p:txBody>
      </p:sp>
      <p:sp>
        <p:nvSpPr>
          <p:cNvPr id="2062" name="文本框 28"/>
          <p:cNvSpPr txBox="1">
            <a:spLocks noChangeArrowheads="1"/>
          </p:cNvSpPr>
          <p:nvPr/>
        </p:nvSpPr>
        <p:spPr bwMode="auto">
          <a:xfrm rot="5400000">
            <a:off x="8651082" y="178594"/>
            <a:ext cx="6905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7200"/>
              <a:t>【</a:t>
            </a:r>
            <a:endParaRPr lang="zh-CN" altLang="en-US" sz="7200"/>
          </a:p>
        </p:txBody>
      </p:sp>
      <p:sp>
        <p:nvSpPr>
          <p:cNvPr id="2063" name="文本框 29"/>
          <p:cNvSpPr txBox="1">
            <a:spLocks noChangeArrowheads="1"/>
          </p:cNvSpPr>
          <p:nvPr/>
        </p:nvSpPr>
        <p:spPr bwMode="auto">
          <a:xfrm rot="-5400000">
            <a:off x="8664575" y="5267325"/>
            <a:ext cx="692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7200"/>
              <a:t>【</a:t>
            </a:r>
            <a:endParaRPr lang="zh-CN" altLang="en-US" sz="7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组合 2"/>
          <p:cNvGrpSpPr/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11285" name="矩形 3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1286" name="矩形 4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rgbClr val="7E7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1268" name="矩形 5"/>
          <p:cNvSpPr>
            <a:spLocks noChangeArrowheads="1"/>
          </p:cNvSpPr>
          <p:nvPr/>
        </p:nvSpPr>
        <p:spPr bwMode="auto">
          <a:xfrm>
            <a:off x="858838" y="425450"/>
            <a:ext cx="3000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极致无岸，向天而歌</a:t>
            </a:r>
            <a:endParaRPr lang="zh-CN" altLang="en-US" sz="2400" b="1">
              <a:solidFill>
                <a:srgbClr val="404040"/>
              </a:solidFill>
            </a:endParaRPr>
          </a:p>
        </p:txBody>
      </p:sp>
      <p:sp>
        <p:nvSpPr>
          <p:cNvPr id="11269" name="TextBox 31"/>
          <p:cNvSpPr txBox="1">
            <a:spLocks noChangeArrowheads="1"/>
          </p:cNvSpPr>
          <p:nvPr/>
        </p:nvSpPr>
        <p:spPr bwMode="auto">
          <a:xfrm>
            <a:off x="1947863" y="4040188"/>
            <a:ext cx="1873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rgbClr val="D2A8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400" b="1">
              <a:solidFill>
                <a:srgbClr val="D2A8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0" name="TextBox 33"/>
          <p:cNvSpPr txBox="1">
            <a:spLocks noChangeArrowheads="1"/>
          </p:cNvSpPr>
          <p:nvPr/>
        </p:nvSpPr>
        <p:spPr bwMode="auto">
          <a:xfrm>
            <a:off x="1936750" y="4375150"/>
            <a:ext cx="189547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极致无岸，向天而歌。小精灵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，集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模板开发、设计定制、培训于一体的专业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服务提供商。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1" name="TextBox 31"/>
          <p:cNvSpPr txBox="1">
            <a:spLocks noChangeArrowheads="1"/>
          </p:cNvSpPr>
          <p:nvPr/>
        </p:nvSpPr>
        <p:spPr bwMode="auto">
          <a:xfrm>
            <a:off x="4056063" y="4049713"/>
            <a:ext cx="1871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rgbClr val="D2A8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400" b="1">
              <a:solidFill>
                <a:srgbClr val="D2A8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2" name="TextBox 33"/>
          <p:cNvSpPr txBox="1">
            <a:spLocks noChangeArrowheads="1"/>
          </p:cNvSpPr>
          <p:nvPr/>
        </p:nvSpPr>
        <p:spPr bwMode="auto">
          <a:xfrm>
            <a:off x="4044950" y="4384675"/>
            <a:ext cx="189547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极致无岸，向天而歌。小精灵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，集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模板开发、设计定制、培训于一体的专业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服务提供商。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3" name="TextBox 31"/>
          <p:cNvSpPr txBox="1">
            <a:spLocks noChangeArrowheads="1"/>
          </p:cNvSpPr>
          <p:nvPr/>
        </p:nvSpPr>
        <p:spPr bwMode="auto">
          <a:xfrm>
            <a:off x="6254750" y="4049713"/>
            <a:ext cx="1873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rgbClr val="D2A8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400" b="1">
              <a:solidFill>
                <a:srgbClr val="D2A8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4" name="TextBox 33"/>
          <p:cNvSpPr txBox="1">
            <a:spLocks noChangeArrowheads="1"/>
          </p:cNvSpPr>
          <p:nvPr/>
        </p:nvSpPr>
        <p:spPr bwMode="auto">
          <a:xfrm>
            <a:off x="6243638" y="4384675"/>
            <a:ext cx="1897062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极致无岸，向天而歌。小精灵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，集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模板开发、设计定制、培训于一体的专业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服务提供商。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5" name="TextBox 31"/>
          <p:cNvSpPr txBox="1">
            <a:spLocks noChangeArrowheads="1"/>
          </p:cNvSpPr>
          <p:nvPr/>
        </p:nvSpPr>
        <p:spPr bwMode="auto">
          <a:xfrm>
            <a:off x="8356600" y="4068763"/>
            <a:ext cx="1871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rgbClr val="D2A8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400" b="1">
              <a:solidFill>
                <a:srgbClr val="D2A8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6" name="TextBox 33"/>
          <p:cNvSpPr txBox="1">
            <a:spLocks noChangeArrowheads="1"/>
          </p:cNvSpPr>
          <p:nvPr/>
        </p:nvSpPr>
        <p:spPr bwMode="auto">
          <a:xfrm>
            <a:off x="8345488" y="4403725"/>
            <a:ext cx="189547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极致无岸，向天而歌。小精灵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，集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模板开发、设计定制、培训于一体的专业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服务提供商。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7" name="Freeform 12"/>
          <p:cNvSpPr>
            <a:spLocks noEditPoints="1"/>
          </p:cNvSpPr>
          <p:nvPr/>
        </p:nvSpPr>
        <p:spPr bwMode="auto">
          <a:xfrm>
            <a:off x="2509838" y="2473325"/>
            <a:ext cx="660400" cy="530225"/>
          </a:xfrm>
          <a:custGeom>
            <a:avLst/>
            <a:gdLst>
              <a:gd name="T0" fmla="*/ 2147483646 w 174"/>
              <a:gd name="T1" fmla="*/ 2147483646 h 140"/>
              <a:gd name="T2" fmla="*/ 2147483646 w 174"/>
              <a:gd name="T3" fmla="*/ 2147483646 h 140"/>
              <a:gd name="T4" fmla="*/ 2147483646 w 174"/>
              <a:gd name="T5" fmla="*/ 2147483646 h 140"/>
              <a:gd name="T6" fmla="*/ 2147483646 w 174"/>
              <a:gd name="T7" fmla="*/ 2147483646 h 140"/>
              <a:gd name="T8" fmla="*/ 2147483646 w 174"/>
              <a:gd name="T9" fmla="*/ 2147483646 h 140"/>
              <a:gd name="T10" fmla="*/ 0 w 174"/>
              <a:gd name="T11" fmla="*/ 0 h 140"/>
              <a:gd name="T12" fmla="*/ 0 w 174"/>
              <a:gd name="T13" fmla="*/ 2147483646 h 140"/>
              <a:gd name="T14" fmla="*/ 2147483646 w 174"/>
              <a:gd name="T15" fmla="*/ 2147483646 h 140"/>
              <a:gd name="T16" fmla="*/ 2147483646 w 174"/>
              <a:gd name="T17" fmla="*/ 0 h 140"/>
              <a:gd name="T18" fmla="*/ 0 w 174"/>
              <a:gd name="T19" fmla="*/ 0 h 140"/>
              <a:gd name="T20" fmla="*/ 2147483646 w 174"/>
              <a:gd name="T21" fmla="*/ 2147483646 h 140"/>
              <a:gd name="T22" fmla="*/ 2147483646 w 174"/>
              <a:gd name="T23" fmla="*/ 2147483646 h 140"/>
              <a:gd name="T24" fmla="*/ 2147483646 w 174"/>
              <a:gd name="T25" fmla="*/ 2147483646 h 140"/>
              <a:gd name="T26" fmla="*/ 2147483646 w 174"/>
              <a:gd name="T27" fmla="*/ 2147483646 h 140"/>
              <a:gd name="T28" fmla="*/ 2147483646 w 174"/>
              <a:gd name="T29" fmla="*/ 2147483646 h 14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74" h="140">
                <a:moveTo>
                  <a:pt x="44" y="121"/>
                </a:moveTo>
                <a:lnTo>
                  <a:pt x="31" y="140"/>
                </a:lnTo>
                <a:lnTo>
                  <a:pt x="141" y="140"/>
                </a:lnTo>
                <a:lnTo>
                  <a:pt x="128" y="121"/>
                </a:lnTo>
                <a:lnTo>
                  <a:pt x="44" y="121"/>
                </a:lnTo>
                <a:close/>
                <a:moveTo>
                  <a:pt x="0" y="0"/>
                </a:moveTo>
                <a:lnTo>
                  <a:pt x="0" y="106"/>
                </a:lnTo>
                <a:lnTo>
                  <a:pt x="174" y="106"/>
                </a:lnTo>
                <a:lnTo>
                  <a:pt x="174" y="0"/>
                </a:lnTo>
                <a:lnTo>
                  <a:pt x="0" y="0"/>
                </a:lnTo>
                <a:close/>
                <a:moveTo>
                  <a:pt x="162" y="95"/>
                </a:moveTo>
                <a:lnTo>
                  <a:pt x="11" y="95"/>
                </a:lnTo>
                <a:lnTo>
                  <a:pt x="11" y="11"/>
                </a:lnTo>
                <a:lnTo>
                  <a:pt x="162" y="11"/>
                </a:lnTo>
                <a:lnTo>
                  <a:pt x="162" y="95"/>
                </a:lnTo>
                <a:close/>
              </a:path>
            </a:pathLst>
          </a:custGeom>
          <a:solidFill>
            <a:srgbClr val="D2A8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11278" name="Freeform 135"/>
          <p:cNvSpPr>
            <a:spLocks noEditPoints="1"/>
          </p:cNvSpPr>
          <p:nvPr/>
        </p:nvSpPr>
        <p:spPr bwMode="auto">
          <a:xfrm>
            <a:off x="4630738" y="2438400"/>
            <a:ext cx="722312" cy="630238"/>
          </a:xfrm>
          <a:custGeom>
            <a:avLst/>
            <a:gdLst>
              <a:gd name="T0" fmla="*/ 2147483646 w 342"/>
              <a:gd name="T1" fmla="*/ 2147483646 h 298"/>
              <a:gd name="T2" fmla="*/ 2147483646 w 342"/>
              <a:gd name="T3" fmla="*/ 2147483646 h 298"/>
              <a:gd name="T4" fmla="*/ 2147483646 w 342"/>
              <a:gd name="T5" fmla="*/ 2147483646 h 298"/>
              <a:gd name="T6" fmla="*/ 2147483646 w 342"/>
              <a:gd name="T7" fmla="*/ 2147483646 h 298"/>
              <a:gd name="T8" fmla="*/ 2147483646 w 342"/>
              <a:gd name="T9" fmla="*/ 2147483646 h 298"/>
              <a:gd name="T10" fmla="*/ 2147483646 w 342"/>
              <a:gd name="T11" fmla="*/ 2147483646 h 298"/>
              <a:gd name="T12" fmla="*/ 2147483646 w 342"/>
              <a:gd name="T13" fmla="*/ 2147483646 h 298"/>
              <a:gd name="T14" fmla="*/ 2147483646 w 342"/>
              <a:gd name="T15" fmla="*/ 2147483646 h 298"/>
              <a:gd name="T16" fmla="*/ 2147483646 w 342"/>
              <a:gd name="T17" fmla="*/ 2147483646 h 298"/>
              <a:gd name="T18" fmla="*/ 2147483646 w 342"/>
              <a:gd name="T19" fmla="*/ 2147483646 h 298"/>
              <a:gd name="T20" fmla="*/ 2147483646 w 342"/>
              <a:gd name="T21" fmla="*/ 2147483646 h 298"/>
              <a:gd name="T22" fmla="*/ 2147483646 w 342"/>
              <a:gd name="T23" fmla="*/ 2147483646 h 298"/>
              <a:gd name="T24" fmla="*/ 2147483646 w 342"/>
              <a:gd name="T25" fmla="*/ 2147483646 h 298"/>
              <a:gd name="T26" fmla="*/ 2147483646 w 342"/>
              <a:gd name="T27" fmla="*/ 2147483646 h 298"/>
              <a:gd name="T28" fmla="*/ 2147483646 w 342"/>
              <a:gd name="T29" fmla="*/ 2147483646 h 298"/>
              <a:gd name="T30" fmla="*/ 2147483646 w 342"/>
              <a:gd name="T31" fmla="*/ 2147483646 h 298"/>
              <a:gd name="T32" fmla="*/ 2147483646 w 342"/>
              <a:gd name="T33" fmla="*/ 2147483646 h 298"/>
              <a:gd name="T34" fmla="*/ 2147483646 w 342"/>
              <a:gd name="T35" fmla="*/ 2147483646 h 298"/>
              <a:gd name="T36" fmla="*/ 2147483646 w 342"/>
              <a:gd name="T37" fmla="*/ 2147483646 h 298"/>
              <a:gd name="T38" fmla="*/ 2147483646 w 342"/>
              <a:gd name="T39" fmla="*/ 2147483646 h 298"/>
              <a:gd name="T40" fmla="*/ 2147483646 w 342"/>
              <a:gd name="T41" fmla="*/ 2147483646 h 298"/>
              <a:gd name="T42" fmla="*/ 2147483646 w 342"/>
              <a:gd name="T43" fmla="*/ 2147483646 h 298"/>
              <a:gd name="T44" fmla="*/ 2147483646 w 342"/>
              <a:gd name="T45" fmla="*/ 2147483646 h 298"/>
              <a:gd name="T46" fmla="*/ 2147483646 w 342"/>
              <a:gd name="T47" fmla="*/ 2147483646 h 298"/>
              <a:gd name="T48" fmla="*/ 2147483646 w 342"/>
              <a:gd name="T49" fmla="*/ 2147483646 h 298"/>
              <a:gd name="T50" fmla="*/ 2147483646 w 342"/>
              <a:gd name="T51" fmla="*/ 2147483646 h 298"/>
              <a:gd name="T52" fmla="*/ 2147483646 w 342"/>
              <a:gd name="T53" fmla="*/ 2147483646 h 298"/>
              <a:gd name="T54" fmla="*/ 2147483646 w 342"/>
              <a:gd name="T55" fmla="*/ 2147483646 h 298"/>
              <a:gd name="T56" fmla="*/ 2147483646 w 342"/>
              <a:gd name="T57" fmla="*/ 2147483646 h 298"/>
              <a:gd name="T58" fmla="*/ 2147483646 w 342"/>
              <a:gd name="T59" fmla="*/ 2147483646 h 298"/>
              <a:gd name="T60" fmla="*/ 2147483646 w 342"/>
              <a:gd name="T61" fmla="*/ 0 h 298"/>
              <a:gd name="T62" fmla="*/ 0 w 342"/>
              <a:gd name="T63" fmla="*/ 2147483646 h 298"/>
              <a:gd name="T64" fmla="*/ 2147483646 w 342"/>
              <a:gd name="T65" fmla="*/ 0 h 298"/>
              <a:gd name="T66" fmla="*/ 2147483646 w 342"/>
              <a:gd name="T67" fmla="*/ 2147483646 h 298"/>
              <a:gd name="T68" fmla="*/ 2147483646 w 342"/>
              <a:gd name="T69" fmla="*/ 2147483646 h 2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42" h="298">
                <a:moveTo>
                  <a:pt x="57" y="246"/>
                </a:moveTo>
                <a:cubicBezTo>
                  <a:pt x="47" y="231"/>
                  <a:pt x="69" y="218"/>
                  <a:pt x="79" y="208"/>
                </a:cubicBezTo>
                <a:cubicBezTo>
                  <a:pt x="85" y="203"/>
                  <a:pt x="120" y="170"/>
                  <a:pt x="104" y="163"/>
                </a:cubicBezTo>
                <a:cubicBezTo>
                  <a:pt x="95" y="159"/>
                  <a:pt x="63" y="131"/>
                  <a:pt x="52" y="138"/>
                </a:cubicBezTo>
                <a:cubicBezTo>
                  <a:pt x="49" y="140"/>
                  <a:pt x="40" y="142"/>
                  <a:pt x="35" y="142"/>
                </a:cubicBezTo>
                <a:cubicBezTo>
                  <a:pt x="35" y="169"/>
                  <a:pt x="35" y="169"/>
                  <a:pt x="35" y="169"/>
                </a:cubicBezTo>
                <a:cubicBezTo>
                  <a:pt x="40" y="176"/>
                  <a:pt x="52" y="180"/>
                  <a:pt x="52" y="189"/>
                </a:cubicBezTo>
                <a:cubicBezTo>
                  <a:pt x="52" y="204"/>
                  <a:pt x="34" y="243"/>
                  <a:pt x="57" y="246"/>
                </a:cubicBezTo>
                <a:close/>
                <a:moveTo>
                  <a:pt x="62" y="84"/>
                </a:moveTo>
                <a:cubicBezTo>
                  <a:pt x="66" y="81"/>
                  <a:pt x="55" y="72"/>
                  <a:pt x="62" y="71"/>
                </a:cubicBezTo>
                <a:cubicBezTo>
                  <a:pt x="64" y="70"/>
                  <a:pt x="86" y="83"/>
                  <a:pt x="86" y="81"/>
                </a:cubicBezTo>
                <a:cubicBezTo>
                  <a:pt x="86" y="76"/>
                  <a:pt x="62" y="62"/>
                  <a:pt x="56" y="59"/>
                </a:cubicBezTo>
                <a:cubicBezTo>
                  <a:pt x="39" y="49"/>
                  <a:pt x="43" y="64"/>
                  <a:pt x="35" y="72"/>
                </a:cubicBezTo>
                <a:cubicBezTo>
                  <a:pt x="35" y="99"/>
                  <a:pt x="35" y="99"/>
                  <a:pt x="35" y="99"/>
                </a:cubicBezTo>
                <a:cubicBezTo>
                  <a:pt x="35" y="97"/>
                  <a:pt x="41" y="96"/>
                  <a:pt x="43" y="95"/>
                </a:cubicBezTo>
                <a:cubicBezTo>
                  <a:pt x="48" y="89"/>
                  <a:pt x="56" y="89"/>
                  <a:pt x="62" y="84"/>
                </a:cubicBezTo>
                <a:close/>
                <a:moveTo>
                  <a:pt x="240" y="199"/>
                </a:moveTo>
                <a:cubicBezTo>
                  <a:pt x="247" y="195"/>
                  <a:pt x="245" y="178"/>
                  <a:pt x="243" y="175"/>
                </a:cubicBezTo>
                <a:cubicBezTo>
                  <a:pt x="240" y="179"/>
                  <a:pt x="234" y="202"/>
                  <a:pt x="240" y="199"/>
                </a:cubicBezTo>
                <a:close/>
                <a:moveTo>
                  <a:pt x="173" y="146"/>
                </a:moveTo>
                <a:cubicBezTo>
                  <a:pt x="187" y="152"/>
                  <a:pt x="187" y="228"/>
                  <a:pt x="210" y="208"/>
                </a:cubicBezTo>
                <a:cubicBezTo>
                  <a:pt x="223" y="197"/>
                  <a:pt x="226" y="183"/>
                  <a:pt x="227" y="169"/>
                </a:cubicBezTo>
                <a:cubicBezTo>
                  <a:pt x="227" y="161"/>
                  <a:pt x="250" y="142"/>
                  <a:pt x="248" y="137"/>
                </a:cubicBezTo>
                <a:cubicBezTo>
                  <a:pt x="246" y="134"/>
                  <a:pt x="234" y="143"/>
                  <a:pt x="234" y="135"/>
                </a:cubicBezTo>
                <a:cubicBezTo>
                  <a:pt x="233" y="129"/>
                  <a:pt x="217" y="118"/>
                  <a:pt x="220" y="114"/>
                </a:cubicBezTo>
                <a:cubicBezTo>
                  <a:pt x="225" y="108"/>
                  <a:pt x="231" y="125"/>
                  <a:pt x="231" y="125"/>
                </a:cubicBezTo>
                <a:cubicBezTo>
                  <a:pt x="235" y="135"/>
                  <a:pt x="238" y="133"/>
                  <a:pt x="247" y="131"/>
                </a:cubicBezTo>
                <a:cubicBezTo>
                  <a:pt x="267" y="126"/>
                  <a:pt x="250" y="119"/>
                  <a:pt x="245" y="113"/>
                </a:cubicBezTo>
                <a:cubicBezTo>
                  <a:pt x="238" y="104"/>
                  <a:pt x="267" y="114"/>
                  <a:pt x="269" y="114"/>
                </a:cubicBezTo>
                <a:cubicBezTo>
                  <a:pt x="280" y="114"/>
                  <a:pt x="282" y="142"/>
                  <a:pt x="288" y="141"/>
                </a:cubicBezTo>
                <a:cubicBezTo>
                  <a:pt x="292" y="140"/>
                  <a:pt x="302" y="130"/>
                  <a:pt x="308" y="124"/>
                </a:cubicBezTo>
                <a:cubicBezTo>
                  <a:pt x="308" y="51"/>
                  <a:pt x="308" y="51"/>
                  <a:pt x="308" y="51"/>
                </a:cubicBezTo>
                <a:cubicBezTo>
                  <a:pt x="303" y="51"/>
                  <a:pt x="293" y="52"/>
                  <a:pt x="289" y="52"/>
                </a:cubicBezTo>
                <a:cubicBezTo>
                  <a:pt x="284" y="52"/>
                  <a:pt x="259" y="54"/>
                  <a:pt x="260" y="44"/>
                </a:cubicBezTo>
                <a:cubicBezTo>
                  <a:pt x="260" y="43"/>
                  <a:pt x="225" y="54"/>
                  <a:pt x="222" y="53"/>
                </a:cubicBezTo>
                <a:cubicBezTo>
                  <a:pt x="217" y="52"/>
                  <a:pt x="230" y="46"/>
                  <a:pt x="229" y="46"/>
                </a:cubicBezTo>
                <a:cubicBezTo>
                  <a:pt x="230" y="44"/>
                  <a:pt x="229" y="43"/>
                  <a:pt x="227" y="42"/>
                </a:cubicBezTo>
                <a:cubicBezTo>
                  <a:pt x="211" y="42"/>
                  <a:pt x="211" y="42"/>
                  <a:pt x="211" y="42"/>
                </a:cubicBezTo>
                <a:cubicBezTo>
                  <a:pt x="196" y="45"/>
                  <a:pt x="178" y="52"/>
                  <a:pt x="175" y="57"/>
                </a:cubicBezTo>
                <a:cubicBezTo>
                  <a:pt x="179" y="52"/>
                  <a:pt x="186" y="69"/>
                  <a:pt x="186" y="69"/>
                </a:cubicBezTo>
                <a:cubicBezTo>
                  <a:pt x="188" y="69"/>
                  <a:pt x="199" y="49"/>
                  <a:pt x="204" y="57"/>
                </a:cubicBezTo>
                <a:cubicBezTo>
                  <a:pt x="210" y="67"/>
                  <a:pt x="184" y="72"/>
                  <a:pt x="178" y="70"/>
                </a:cubicBezTo>
                <a:cubicBezTo>
                  <a:pt x="175" y="68"/>
                  <a:pt x="169" y="77"/>
                  <a:pt x="167" y="75"/>
                </a:cubicBezTo>
                <a:cubicBezTo>
                  <a:pt x="163" y="71"/>
                  <a:pt x="165" y="57"/>
                  <a:pt x="163" y="56"/>
                </a:cubicBezTo>
                <a:cubicBezTo>
                  <a:pt x="157" y="53"/>
                  <a:pt x="153" y="71"/>
                  <a:pt x="152" y="72"/>
                </a:cubicBezTo>
                <a:cubicBezTo>
                  <a:pt x="151" y="74"/>
                  <a:pt x="170" y="80"/>
                  <a:pt x="163" y="84"/>
                </a:cubicBezTo>
                <a:cubicBezTo>
                  <a:pt x="161" y="85"/>
                  <a:pt x="143" y="83"/>
                  <a:pt x="146" y="92"/>
                </a:cubicBezTo>
                <a:cubicBezTo>
                  <a:pt x="150" y="106"/>
                  <a:pt x="181" y="77"/>
                  <a:pt x="185" y="87"/>
                </a:cubicBezTo>
                <a:cubicBezTo>
                  <a:pt x="188" y="95"/>
                  <a:pt x="220" y="85"/>
                  <a:pt x="226" y="83"/>
                </a:cubicBezTo>
                <a:cubicBezTo>
                  <a:pt x="220" y="109"/>
                  <a:pt x="194" y="103"/>
                  <a:pt x="176" y="98"/>
                </a:cubicBezTo>
                <a:cubicBezTo>
                  <a:pt x="159" y="93"/>
                  <a:pt x="141" y="110"/>
                  <a:pt x="140" y="127"/>
                </a:cubicBezTo>
                <a:cubicBezTo>
                  <a:pt x="139" y="155"/>
                  <a:pt x="159" y="140"/>
                  <a:pt x="173" y="146"/>
                </a:cubicBezTo>
                <a:close/>
                <a:moveTo>
                  <a:pt x="269" y="243"/>
                </a:moveTo>
                <a:cubicBezTo>
                  <a:pt x="262" y="246"/>
                  <a:pt x="261" y="258"/>
                  <a:pt x="262" y="262"/>
                </a:cubicBezTo>
                <a:cubicBezTo>
                  <a:pt x="307" y="262"/>
                  <a:pt x="307" y="262"/>
                  <a:pt x="307" y="262"/>
                </a:cubicBezTo>
                <a:cubicBezTo>
                  <a:pt x="307" y="218"/>
                  <a:pt x="307" y="218"/>
                  <a:pt x="307" y="218"/>
                </a:cubicBezTo>
                <a:cubicBezTo>
                  <a:pt x="296" y="225"/>
                  <a:pt x="286" y="237"/>
                  <a:pt x="269" y="243"/>
                </a:cubicBezTo>
                <a:close/>
                <a:moveTo>
                  <a:pt x="46" y="124"/>
                </a:moveTo>
                <a:cubicBezTo>
                  <a:pt x="46" y="119"/>
                  <a:pt x="37" y="115"/>
                  <a:pt x="35" y="111"/>
                </a:cubicBezTo>
                <a:cubicBezTo>
                  <a:pt x="35" y="117"/>
                  <a:pt x="35" y="117"/>
                  <a:pt x="35" y="117"/>
                </a:cubicBezTo>
                <a:cubicBezTo>
                  <a:pt x="38" y="121"/>
                  <a:pt x="46" y="124"/>
                  <a:pt x="46" y="124"/>
                </a:cubicBezTo>
                <a:close/>
                <a:moveTo>
                  <a:pt x="34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98"/>
                  <a:pt x="0" y="298"/>
                  <a:pt x="0" y="298"/>
                </a:cubicBezTo>
                <a:cubicBezTo>
                  <a:pt x="342" y="298"/>
                  <a:pt x="342" y="298"/>
                  <a:pt x="342" y="298"/>
                </a:cubicBezTo>
                <a:lnTo>
                  <a:pt x="342" y="0"/>
                </a:lnTo>
                <a:close/>
                <a:moveTo>
                  <a:pt x="320" y="275"/>
                </a:moveTo>
                <a:cubicBezTo>
                  <a:pt x="22" y="275"/>
                  <a:pt x="22" y="275"/>
                  <a:pt x="22" y="275"/>
                </a:cubicBezTo>
                <a:cubicBezTo>
                  <a:pt x="22" y="24"/>
                  <a:pt x="22" y="24"/>
                  <a:pt x="22" y="24"/>
                </a:cubicBezTo>
                <a:cubicBezTo>
                  <a:pt x="320" y="24"/>
                  <a:pt x="320" y="24"/>
                  <a:pt x="320" y="24"/>
                </a:cubicBezTo>
                <a:lnTo>
                  <a:pt x="320" y="275"/>
                </a:lnTo>
                <a:close/>
              </a:path>
            </a:pathLst>
          </a:custGeom>
          <a:solidFill>
            <a:srgbClr val="D2A8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11279" name="Freeform 230"/>
          <p:cNvSpPr/>
          <p:nvPr/>
        </p:nvSpPr>
        <p:spPr bwMode="auto">
          <a:xfrm>
            <a:off x="6870700" y="2370138"/>
            <a:ext cx="641350" cy="633412"/>
          </a:xfrm>
          <a:custGeom>
            <a:avLst/>
            <a:gdLst>
              <a:gd name="T0" fmla="*/ 2147483646 w 215"/>
              <a:gd name="T1" fmla="*/ 2147483646 h 213"/>
              <a:gd name="T2" fmla="*/ 2147483646 w 215"/>
              <a:gd name="T3" fmla="*/ 2147483646 h 213"/>
              <a:gd name="T4" fmla="*/ 2147483646 w 215"/>
              <a:gd name="T5" fmla="*/ 2147483646 h 213"/>
              <a:gd name="T6" fmla="*/ 2147483646 w 215"/>
              <a:gd name="T7" fmla="*/ 2147483646 h 213"/>
              <a:gd name="T8" fmla="*/ 2147483646 w 215"/>
              <a:gd name="T9" fmla="*/ 2147483646 h 213"/>
              <a:gd name="T10" fmla="*/ 2147483646 w 215"/>
              <a:gd name="T11" fmla="*/ 2147483646 h 213"/>
              <a:gd name="T12" fmla="*/ 2147483646 w 215"/>
              <a:gd name="T13" fmla="*/ 2147483646 h 213"/>
              <a:gd name="T14" fmla="*/ 2147483646 w 215"/>
              <a:gd name="T15" fmla="*/ 2147483646 h 213"/>
              <a:gd name="T16" fmla="*/ 2147483646 w 215"/>
              <a:gd name="T17" fmla="*/ 2147483646 h 213"/>
              <a:gd name="T18" fmla="*/ 2147483646 w 215"/>
              <a:gd name="T19" fmla="*/ 2147483646 h 213"/>
              <a:gd name="T20" fmla="*/ 2147483646 w 215"/>
              <a:gd name="T21" fmla="*/ 2147483646 h 213"/>
              <a:gd name="T22" fmla="*/ 2147483646 w 215"/>
              <a:gd name="T23" fmla="*/ 2147483646 h 213"/>
              <a:gd name="T24" fmla="*/ 2147483646 w 215"/>
              <a:gd name="T25" fmla="*/ 2147483646 h 213"/>
              <a:gd name="T26" fmla="*/ 0 w 215"/>
              <a:gd name="T27" fmla="*/ 2147483646 h 213"/>
              <a:gd name="T28" fmla="*/ 2147483646 w 215"/>
              <a:gd name="T29" fmla="*/ 2147483646 h 213"/>
              <a:gd name="T30" fmla="*/ 2147483646 w 215"/>
              <a:gd name="T31" fmla="*/ 2147483646 h 213"/>
              <a:gd name="T32" fmla="*/ 2147483646 w 215"/>
              <a:gd name="T33" fmla="*/ 2147483646 h 213"/>
              <a:gd name="T34" fmla="*/ 2147483646 w 215"/>
              <a:gd name="T35" fmla="*/ 2147483646 h 213"/>
              <a:gd name="T36" fmla="*/ 2147483646 w 215"/>
              <a:gd name="T37" fmla="*/ 2147483646 h 213"/>
              <a:gd name="T38" fmla="*/ 2147483646 w 215"/>
              <a:gd name="T39" fmla="*/ 2147483646 h 213"/>
              <a:gd name="T40" fmla="*/ 2147483646 w 215"/>
              <a:gd name="T41" fmla="*/ 2147483646 h 213"/>
              <a:gd name="T42" fmla="*/ 2147483646 w 215"/>
              <a:gd name="T43" fmla="*/ 2147483646 h 213"/>
              <a:gd name="T44" fmla="*/ 2147483646 w 215"/>
              <a:gd name="T45" fmla="*/ 2147483646 h 213"/>
              <a:gd name="T46" fmla="*/ 2147483646 w 215"/>
              <a:gd name="T47" fmla="*/ 2147483646 h 213"/>
              <a:gd name="T48" fmla="*/ 2147483646 w 215"/>
              <a:gd name="T49" fmla="*/ 2147483646 h 213"/>
              <a:gd name="T50" fmla="*/ 2147483646 w 215"/>
              <a:gd name="T51" fmla="*/ 2147483646 h 21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15" h="213">
                <a:moveTo>
                  <a:pt x="200" y="119"/>
                </a:moveTo>
                <a:cubicBezTo>
                  <a:pt x="208" y="118"/>
                  <a:pt x="214" y="113"/>
                  <a:pt x="214" y="103"/>
                </a:cubicBezTo>
                <a:cubicBezTo>
                  <a:pt x="214" y="92"/>
                  <a:pt x="206" y="85"/>
                  <a:pt x="196" y="84"/>
                </a:cubicBezTo>
                <a:cubicBezTo>
                  <a:pt x="196" y="85"/>
                  <a:pt x="196" y="85"/>
                  <a:pt x="196" y="85"/>
                </a:cubicBezTo>
                <a:cubicBezTo>
                  <a:pt x="183" y="83"/>
                  <a:pt x="162" y="82"/>
                  <a:pt x="149" y="81"/>
                </a:cubicBezTo>
                <a:cubicBezTo>
                  <a:pt x="147" y="73"/>
                  <a:pt x="148" y="70"/>
                  <a:pt x="151" y="62"/>
                </a:cubicBezTo>
                <a:cubicBezTo>
                  <a:pt x="163" y="49"/>
                  <a:pt x="169" y="36"/>
                  <a:pt x="167" y="18"/>
                </a:cubicBezTo>
                <a:cubicBezTo>
                  <a:pt x="167" y="12"/>
                  <a:pt x="161" y="2"/>
                  <a:pt x="156" y="1"/>
                </a:cubicBezTo>
                <a:cubicBezTo>
                  <a:pt x="148" y="0"/>
                  <a:pt x="146" y="6"/>
                  <a:pt x="140" y="15"/>
                </a:cubicBezTo>
                <a:cubicBezTo>
                  <a:pt x="134" y="25"/>
                  <a:pt x="132" y="28"/>
                  <a:pt x="125" y="40"/>
                </a:cubicBezTo>
                <a:cubicBezTo>
                  <a:pt x="118" y="51"/>
                  <a:pt x="117" y="54"/>
                  <a:pt x="92" y="72"/>
                </a:cubicBezTo>
                <a:cubicBezTo>
                  <a:pt x="69" y="88"/>
                  <a:pt x="72" y="94"/>
                  <a:pt x="46" y="99"/>
                </a:cubicBezTo>
                <a:cubicBezTo>
                  <a:pt x="41" y="99"/>
                  <a:pt x="27" y="102"/>
                  <a:pt x="8" y="102"/>
                </a:cubicBezTo>
                <a:cubicBezTo>
                  <a:pt x="4" y="102"/>
                  <a:pt x="0" y="112"/>
                  <a:pt x="0" y="145"/>
                </a:cubicBezTo>
                <a:cubicBezTo>
                  <a:pt x="0" y="179"/>
                  <a:pt x="4" y="189"/>
                  <a:pt x="8" y="189"/>
                </a:cubicBezTo>
                <a:cubicBezTo>
                  <a:pt x="29" y="189"/>
                  <a:pt x="46" y="190"/>
                  <a:pt x="58" y="193"/>
                </a:cubicBezTo>
                <a:cubicBezTo>
                  <a:pt x="76" y="201"/>
                  <a:pt x="100" y="206"/>
                  <a:pt x="118" y="208"/>
                </a:cubicBezTo>
                <a:cubicBezTo>
                  <a:pt x="151" y="213"/>
                  <a:pt x="165" y="211"/>
                  <a:pt x="175" y="209"/>
                </a:cubicBezTo>
                <a:cubicBezTo>
                  <a:pt x="176" y="208"/>
                  <a:pt x="176" y="208"/>
                  <a:pt x="176" y="208"/>
                </a:cubicBezTo>
                <a:cubicBezTo>
                  <a:pt x="181" y="207"/>
                  <a:pt x="185" y="203"/>
                  <a:pt x="187" y="196"/>
                </a:cubicBezTo>
                <a:cubicBezTo>
                  <a:pt x="189" y="190"/>
                  <a:pt x="188" y="186"/>
                  <a:pt x="184" y="184"/>
                </a:cubicBezTo>
                <a:cubicBezTo>
                  <a:pt x="187" y="183"/>
                  <a:pt x="187" y="183"/>
                  <a:pt x="187" y="183"/>
                </a:cubicBezTo>
                <a:cubicBezTo>
                  <a:pt x="196" y="182"/>
                  <a:pt x="202" y="177"/>
                  <a:pt x="203" y="167"/>
                </a:cubicBezTo>
                <a:cubicBezTo>
                  <a:pt x="204" y="159"/>
                  <a:pt x="202" y="154"/>
                  <a:pt x="197" y="152"/>
                </a:cubicBezTo>
                <a:cubicBezTo>
                  <a:pt x="206" y="152"/>
                  <a:pt x="213" y="148"/>
                  <a:pt x="214" y="137"/>
                </a:cubicBezTo>
                <a:cubicBezTo>
                  <a:pt x="215" y="127"/>
                  <a:pt x="209" y="120"/>
                  <a:pt x="200" y="119"/>
                </a:cubicBezTo>
                <a:close/>
              </a:path>
            </a:pathLst>
          </a:custGeom>
          <a:solidFill>
            <a:srgbClr val="D2A8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11280" name="Freeform 245"/>
          <p:cNvSpPr>
            <a:spLocks noEditPoints="1"/>
          </p:cNvSpPr>
          <p:nvPr/>
        </p:nvSpPr>
        <p:spPr bwMode="auto">
          <a:xfrm>
            <a:off x="8958263" y="2438400"/>
            <a:ext cx="595312" cy="647700"/>
          </a:xfrm>
          <a:custGeom>
            <a:avLst/>
            <a:gdLst>
              <a:gd name="T0" fmla="*/ 2147483646 w 269"/>
              <a:gd name="T1" fmla="*/ 2147483646 h 292"/>
              <a:gd name="T2" fmla="*/ 2147483646 w 269"/>
              <a:gd name="T3" fmla="*/ 2147483646 h 292"/>
              <a:gd name="T4" fmla="*/ 2147483646 w 269"/>
              <a:gd name="T5" fmla="*/ 2147483646 h 292"/>
              <a:gd name="T6" fmla="*/ 2147483646 w 269"/>
              <a:gd name="T7" fmla="*/ 2147483646 h 292"/>
              <a:gd name="T8" fmla="*/ 2147483646 w 269"/>
              <a:gd name="T9" fmla="*/ 2147483646 h 292"/>
              <a:gd name="T10" fmla="*/ 2147483646 w 269"/>
              <a:gd name="T11" fmla="*/ 2147483646 h 292"/>
              <a:gd name="T12" fmla="*/ 2147483646 w 269"/>
              <a:gd name="T13" fmla="*/ 0 h 292"/>
              <a:gd name="T14" fmla="*/ 2147483646 w 269"/>
              <a:gd name="T15" fmla="*/ 2147483646 h 292"/>
              <a:gd name="T16" fmla="*/ 2147483646 w 269"/>
              <a:gd name="T17" fmla="*/ 2147483646 h 292"/>
              <a:gd name="T18" fmla="*/ 2147483646 w 269"/>
              <a:gd name="T19" fmla="*/ 2147483646 h 292"/>
              <a:gd name="T20" fmla="*/ 2147483646 w 269"/>
              <a:gd name="T21" fmla="*/ 2147483646 h 292"/>
              <a:gd name="T22" fmla="*/ 2147483646 w 269"/>
              <a:gd name="T23" fmla="*/ 2147483646 h 292"/>
              <a:gd name="T24" fmla="*/ 2147483646 w 269"/>
              <a:gd name="T25" fmla="*/ 2147483646 h 292"/>
              <a:gd name="T26" fmla="*/ 2147483646 w 269"/>
              <a:gd name="T27" fmla="*/ 2147483646 h 292"/>
              <a:gd name="T28" fmla="*/ 2147483646 w 269"/>
              <a:gd name="T29" fmla="*/ 2147483646 h 292"/>
              <a:gd name="T30" fmla="*/ 2147483646 w 269"/>
              <a:gd name="T31" fmla="*/ 2147483646 h 292"/>
              <a:gd name="T32" fmla="*/ 2147483646 w 269"/>
              <a:gd name="T33" fmla="*/ 2147483646 h 292"/>
              <a:gd name="T34" fmla="*/ 2147483646 w 269"/>
              <a:gd name="T35" fmla="*/ 2147483646 h 292"/>
              <a:gd name="T36" fmla="*/ 2147483646 w 269"/>
              <a:gd name="T37" fmla="*/ 2147483646 h 292"/>
              <a:gd name="T38" fmla="*/ 2147483646 w 269"/>
              <a:gd name="T39" fmla="*/ 2147483646 h 292"/>
              <a:gd name="T40" fmla="*/ 2147483646 w 269"/>
              <a:gd name="T41" fmla="*/ 2147483646 h 29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69" h="292">
                <a:moveTo>
                  <a:pt x="175" y="54"/>
                </a:moveTo>
                <a:cubicBezTo>
                  <a:pt x="153" y="44"/>
                  <a:pt x="128" y="43"/>
                  <a:pt x="104" y="50"/>
                </a:cubicBezTo>
                <a:cubicBezTo>
                  <a:pt x="60" y="64"/>
                  <a:pt x="31" y="106"/>
                  <a:pt x="34" y="153"/>
                </a:cubicBezTo>
                <a:cubicBezTo>
                  <a:pt x="4" y="155"/>
                  <a:pt x="4" y="155"/>
                  <a:pt x="4" y="155"/>
                </a:cubicBezTo>
                <a:cubicBezTo>
                  <a:pt x="0" y="94"/>
                  <a:pt x="38" y="40"/>
                  <a:pt x="95" y="21"/>
                </a:cubicBezTo>
                <a:cubicBezTo>
                  <a:pt x="129" y="11"/>
                  <a:pt x="166" y="14"/>
                  <a:pt x="197" y="31"/>
                </a:cubicBezTo>
                <a:cubicBezTo>
                  <a:pt x="226" y="0"/>
                  <a:pt x="226" y="0"/>
                  <a:pt x="226" y="0"/>
                </a:cubicBezTo>
                <a:cubicBezTo>
                  <a:pt x="233" y="86"/>
                  <a:pt x="233" y="86"/>
                  <a:pt x="233" y="86"/>
                </a:cubicBezTo>
                <a:cubicBezTo>
                  <a:pt x="142" y="89"/>
                  <a:pt x="142" y="89"/>
                  <a:pt x="142" y="89"/>
                </a:cubicBezTo>
                <a:lnTo>
                  <a:pt x="175" y="54"/>
                </a:lnTo>
                <a:close/>
                <a:moveTo>
                  <a:pt x="174" y="271"/>
                </a:moveTo>
                <a:cubicBezTo>
                  <a:pt x="161" y="275"/>
                  <a:pt x="148" y="277"/>
                  <a:pt x="135" y="277"/>
                </a:cubicBezTo>
                <a:cubicBezTo>
                  <a:pt x="113" y="277"/>
                  <a:pt x="92" y="271"/>
                  <a:pt x="73" y="261"/>
                </a:cubicBezTo>
                <a:cubicBezTo>
                  <a:pt x="44" y="292"/>
                  <a:pt x="44" y="292"/>
                  <a:pt x="44" y="292"/>
                </a:cubicBezTo>
                <a:cubicBezTo>
                  <a:pt x="36" y="206"/>
                  <a:pt x="36" y="206"/>
                  <a:pt x="36" y="206"/>
                </a:cubicBezTo>
                <a:cubicBezTo>
                  <a:pt x="127" y="203"/>
                  <a:pt x="127" y="203"/>
                  <a:pt x="127" y="203"/>
                </a:cubicBezTo>
                <a:cubicBezTo>
                  <a:pt x="94" y="238"/>
                  <a:pt x="94" y="238"/>
                  <a:pt x="94" y="238"/>
                </a:cubicBezTo>
                <a:cubicBezTo>
                  <a:pt x="116" y="248"/>
                  <a:pt x="142" y="249"/>
                  <a:pt x="165" y="242"/>
                </a:cubicBezTo>
                <a:cubicBezTo>
                  <a:pt x="209" y="228"/>
                  <a:pt x="238" y="186"/>
                  <a:pt x="235" y="140"/>
                </a:cubicBezTo>
                <a:cubicBezTo>
                  <a:pt x="265" y="138"/>
                  <a:pt x="265" y="138"/>
                  <a:pt x="265" y="138"/>
                </a:cubicBezTo>
                <a:cubicBezTo>
                  <a:pt x="269" y="198"/>
                  <a:pt x="232" y="253"/>
                  <a:pt x="174" y="271"/>
                </a:cubicBezTo>
                <a:close/>
              </a:path>
            </a:pathLst>
          </a:custGeom>
          <a:solidFill>
            <a:srgbClr val="D2A8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pic>
        <p:nvPicPr>
          <p:cNvPr id="11281" name="图片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25122">
            <a:off x="1685925" y="1546225"/>
            <a:ext cx="2357438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图片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25122">
            <a:off x="3838575" y="1608138"/>
            <a:ext cx="2359025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图片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25122">
            <a:off x="6011863" y="1593850"/>
            <a:ext cx="235902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图片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25122">
            <a:off x="8113713" y="1593850"/>
            <a:ext cx="2357437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1" name="组合 2"/>
          <p:cNvGrpSpPr/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12310" name="矩形 3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2311" name="矩形 4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rgbClr val="7E7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2292" name="矩形 5"/>
          <p:cNvSpPr>
            <a:spLocks noChangeArrowheads="1"/>
          </p:cNvSpPr>
          <p:nvPr/>
        </p:nvSpPr>
        <p:spPr bwMode="auto">
          <a:xfrm>
            <a:off x="858838" y="425450"/>
            <a:ext cx="3000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极致无岸，向天而歌</a:t>
            </a:r>
            <a:endParaRPr lang="zh-CN" altLang="en-US" sz="2400" b="1">
              <a:solidFill>
                <a:srgbClr val="404040"/>
              </a:solidFill>
            </a:endParaRPr>
          </a:p>
        </p:txBody>
      </p:sp>
      <p:sp>
        <p:nvSpPr>
          <p:cNvPr id="12293" name="TextBox 20"/>
          <p:cNvSpPr txBox="1">
            <a:spLocks noChangeArrowheads="1"/>
          </p:cNvSpPr>
          <p:nvPr/>
        </p:nvSpPr>
        <p:spPr bwMode="auto">
          <a:xfrm>
            <a:off x="2636838" y="1870075"/>
            <a:ext cx="2235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endParaRPr lang="en-US" altLang="zh-CN" sz="20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4" name="Oval 19"/>
          <p:cNvSpPr>
            <a:spLocks noChangeArrowheads="1"/>
          </p:cNvSpPr>
          <p:nvPr/>
        </p:nvSpPr>
        <p:spPr bwMode="auto">
          <a:xfrm>
            <a:off x="1824038" y="1914525"/>
            <a:ext cx="711200" cy="711200"/>
          </a:xfrm>
          <a:prstGeom prst="ellipse">
            <a:avLst/>
          </a:prstGeom>
          <a:solidFill>
            <a:srgbClr val="D2A8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</a:endParaRPr>
          </a:p>
        </p:txBody>
      </p:sp>
      <p:sp>
        <p:nvSpPr>
          <p:cNvPr id="12295" name="Oval 24"/>
          <p:cNvSpPr>
            <a:spLocks noChangeArrowheads="1"/>
          </p:cNvSpPr>
          <p:nvPr/>
        </p:nvSpPr>
        <p:spPr bwMode="auto">
          <a:xfrm>
            <a:off x="5083175" y="1966913"/>
            <a:ext cx="711200" cy="711200"/>
          </a:xfrm>
          <a:prstGeom prst="ellipse">
            <a:avLst/>
          </a:prstGeom>
          <a:solidFill>
            <a:srgbClr val="D2A8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</a:endParaRPr>
          </a:p>
        </p:txBody>
      </p:sp>
      <p:pic>
        <p:nvPicPr>
          <p:cNvPr id="12296" name="Group 4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1914525"/>
            <a:ext cx="70802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Group 4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3413125"/>
            <a:ext cx="712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Oval 33"/>
          <p:cNvSpPr>
            <a:spLocks noChangeArrowheads="1"/>
          </p:cNvSpPr>
          <p:nvPr/>
        </p:nvSpPr>
        <p:spPr bwMode="auto">
          <a:xfrm>
            <a:off x="5075238" y="3405188"/>
            <a:ext cx="711200" cy="711200"/>
          </a:xfrm>
          <a:prstGeom prst="ellipse">
            <a:avLst/>
          </a:prstGeom>
          <a:solidFill>
            <a:srgbClr val="D2A8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</a:endParaRPr>
          </a:p>
        </p:txBody>
      </p:sp>
      <p:sp>
        <p:nvSpPr>
          <p:cNvPr id="12299" name="Oval 36"/>
          <p:cNvSpPr>
            <a:spLocks noChangeArrowheads="1"/>
          </p:cNvSpPr>
          <p:nvPr/>
        </p:nvSpPr>
        <p:spPr bwMode="auto">
          <a:xfrm>
            <a:off x="8442325" y="3400425"/>
            <a:ext cx="711200" cy="711200"/>
          </a:xfrm>
          <a:prstGeom prst="ellipse">
            <a:avLst/>
          </a:prstGeom>
          <a:solidFill>
            <a:srgbClr val="D2A8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</a:endParaRPr>
          </a:p>
        </p:txBody>
      </p:sp>
      <p:sp>
        <p:nvSpPr>
          <p:cNvPr id="12300" name="TextBox 20"/>
          <p:cNvSpPr txBox="1">
            <a:spLocks noChangeArrowheads="1"/>
          </p:cNvSpPr>
          <p:nvPr/>
        </p:nvSpPr>
        <p:spPr bwMode="auto">
          <a:xfrm>
            <a:off x="6007100" y="1917700"/>
            <a:ext cx="2233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endParaRPr lang="en-US" altLang="zh-CN" sz="20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01" name="TextBox 20"/>
          <p:cNvSpPr txBox="1">
            <a:spLocks noChangeArrowheads="1"/>
          </p:cNvSpPr>
          <p:nvPr/>
        </p:nvSpPr>
        <p:spPr bwMode="auto">
          <a:xfrm>
            <a:off x="9153525" y="1908175"/>
            <a:ext cx="2235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endParaRPr lang="en-US" altLang="zh-CN" sz="20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02" name="TextBox 20"/>
          <p:cNvSpPr txBox="1">
            <a:spLocks noChangeArrowheads="1"/>
          </p:cNvSpPr>
          <p:nvPr/>
        </p:nvSpPr>
        <p:spPr bwMode="auto">
          <a:xfrm>
            <a:off x="2636838" y="3395663"/>
            <a:ext cx="2235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endParaRPr lang="en-US" altLang="zh-CN" sz="20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03" name="TextBox 20"/>
          <p:cNvSpPr txBox="1">
            <a:spLocks noChangeArrowheads="1"/>
          </p:cNvSpPr>
          <p:nvPr/>
        </p:nvSpPr>
        <p:spPr bwMode="auto">
          <a:xfrm>
            <a:off x="6007100" y="3394075"/>
            <a:ext cx="2233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endParaRPr lang="en-US" altLang="zh-CN" sz="20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04" name="TextBox 20"/>
          <p:cNvSpPr txBox="1">
            <a:spLocks noChangeArrowheads="1"/>
          </p:cNvSpPr>
          <p:nvPr/>
        </p:nvSpPr>
        <p:spPr bwMode="auto">
          <a:xfrm>
            <a:off x="9153525" y="3322638"/>
            <a:ext cx="2235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endParaRPr lang="en-US" altLang="zh-CN" sz="20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05" name="TextBox 12"/>
          <p:cNvSpPr txBox="1">
            <a:spLocks noChangeArrowheads="1"/>
          </p:cNvSpPr>
          <p:nvPr/>
        </p:nvSpPr>
        <p:spPr bwMode="auto">
          <a:xfrm>
            <a:off x="2403475" y="4883150"/>
            <a:ext cx="73120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极致无岸，向天而歌。小精灵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，是集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模板开发、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设计定制、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培训于一体的专业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服务提供商。小精灵由多位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领域的资深设计师创立，致力于为客户奉献最用心的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作品、最实用的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培训和最贴心的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服务。更多关于小精灵，请在百度搜索：小精灵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</a:p>
        </p:txBody>
      </p:sp>
      <p:sp>
        <p:nvSpPr>
          <p:cNvPr id="12306" name="Freeform 28"/>
          <p:cNvSpPr>
            <a:spLocks noEditPoints="1"/>
          </p:cNvSpPr>
          <p:nvPr/>
        </p:nvSpPr>
        <p:spPr bwMode="auto">
          <a:xfrm>
            <a:off x="2065338" y="2141538"/>
            <a:ext cx="257175" cy="257175"/>
          </a:xfrm>
          <a:custGeom>
            <a:avLst/>
            <a:gdLst>
              <a:gd name="T0" fmla="*/ 2147483646 w 207"/>
              <a:gd name="T1" fmla="*/ 2147483646 h 207"/>
              <a:gd name="T2" fmla="*/ 2147483646 w 207"/>
              <a:gd name="T3" fmla="*/ 2147483646 h 207"/>
              <a:gd name="T4" fmla="*/ 2147483646 w 207"/>
              <a:gd name="T5" fmla="*/ 2147483646 h 207"/>
              <a:gd name="T6" fmla="*/ 2147483646 w 207"/>
              <a:gd name="T7" fmla="*/ 2147483646 h 207"/>
              <a:gd name="T8" fmla="*/ 2147483646 w 207"/>
              <a:gd name="T9" fmla="*/ 2147483646 h 207"/>
              <a:gd name="T10" fmla="*/ 2147483646 w 207"/>
              <a:gd name="T11" fmla="*/ 2147483646 h 207"/>
              <a:gd name="T12" fmla="*/ 2147483646 w 207"/>
              <a:gd name="T13" fmla="*/ 2147483646 h 207"/>
              <a:gd name="T14" fmla="*/ 2147483646 w 207"/>
              <a:gd name="T15" fmla="*/ 2147483646 h 207"/>
              <a:gd name="T16" fmla="*/ 2147483646 w 207"/>
              <a:gd name="T17" fmla="*/ 2147483646 h 207"/>
              <a:gd name="T18" fmla="*/ 2147483646 w 207"/>
              <a:gd name="T19" fmla="*/ 2147483646 h 207"/>
              <a:gd name="T20" fmla="*/ 2147483646 w 207"/>
              <a:gd name="T21" fmla="*/ 2147483646 h 207"/>
              <a:gd name="T22" fmla="*/ 2147483646 w 207"/>
              <a:gd name="T23" fmla="*/ 2147483646 h 207"/>
              <a:gd name="T24" fmla="*/ 2147483646 w 207"/>
              <a:gd name="T25" fmla="*/ 2147483646 h 207"/>
              <a:gd name="T26" fmla="*/ 2147483646 w 207"/>
              <a:gd name="T27" fmla="*/ 2147483646 h 207"/>
              <a:gd name="T28" fmla="*/ 0 w 207"/>
              <a:gd name="T29" fmla="*/ 2147483646 h 207"/>
              <a:gd name="T30" fmla="*/ 2147483646 w 207"/>
              <a:gd name="T31" fmla="*/ 2147483646 h 207"/>
              <a:gd name="T32" fmla="*/ 2147483646 w 207"/>
              <a:gd name="T33" fmla="*/ 0 h 207"/>
              <a:gd name="T34" fmla="*/ 2147483646 w 207"/>
              <a:gd name="T35" fmla="*/ 2147483646 h 207"/>
              <a:gd name="T36" fmla="*/ 2147483646 w 207"/>
              <a:gd name="T37" fmla="*/ 2147483646 h 207"/>
              <a:gd name="T38" fmla="*/ 2147483646 w 207"/>
              <a:gd name="T39" fmla="*/ 2147483646 h 207"/>
              <a:gd name="T40" fmla="*/ 2147483646 w 207"/>
              <a:gd name="T41" fmla="*/ 2147483646 h 207"/>
              <a:gd name="T42" fmla="*/ 2147483646 w 207"/>
              <a:gd name="T43" fmla="*/ 2147483646 h 207"/>
              <a:gd name="T44" fmla="*/ 2147483646 w 207"/>
              <a:gd name="T45" fmla="*/ 2147483646 h 207"/>
              <a:gd name="T46" fmla="*/ 2147483646 w 207"/>
              <a:gd name="T47" fmla="*/ 2147483646 h 207"/>
              <a:gd name="T48" fmla="*/ 2147483646 w 207"/>
              <a:gd name="T49" fmla="*/ 2147483646 h 207"/>
              <a:gd name="T50" fmla="*/ 2147483646 w 207"/>
              <a:gd name="T51" fmla="*/ 2147483646 h 207"/>
              <a:gd name="T52" fmla="*/ 2147483646 w 207"/>
              <a:gd name="T53" fmla="*/ 2147483646 h 207"/>
              <a:gd name="T54" fmla="*/ 2147483646 w 207"/>
              <a:gd name="T55" fmla="*/ 2147483646 h 207"/>
              <a:gd name="T56" fmla="*/ 2147483646 w 207"/>
              <a:gd name="T57" fmla="*/ 2147483646 h 207"/>
              <a:gd name="T58" fmla="*/ 2147483646 w 207"/>
              <a:gd name="T59" fmla="*/ 2147483646 h 207"/>
              <a:gd name="T60" fmla="*/ 2147483646 w 207"/>
              <a:gd name="T61" fmla="*/ 2147483646 h 207"/>
              <a:gd name="T62" fmla="*/ 2147483646 w 207"/>
              <a:gd name="T63" fmla="*/ 2147483646 h 207"/>
              <a:gd name="T64" fmla="*/ 2147483646 w 207"/>
              <a:gd name="T65" fmla="*/ 2147483646 h 207"/>
              <a:gd name="T66" fmla="*/ 2147483646 w 207"/>
              <a:gd name="T67" fmla="*/ 2147483646 h 207"/>
              <a:gd name="T68" fmla="*/ 2147483646 w 207"/>
              <a:gd name="T69" fmla="*/ 2147483646 h 207"/>
              <a:gd name="T70" fmla="*/ 2147483646 w 207"/>
              <a:gd name="T71" fmla="*/ 2147483646 h 207"/>
              <a:gd name="T72" fmla="*/ 2147483646 w 207"/>
              <a:gd name="T73" fmla="*/ 2147483646 h 207"/>
              <a:gd name="T74" fmla="*/ 2147483646 w 207"/>
              <a:gd name="T75" fmla="*/ 2147483646 h 20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07" h="207">
                <a:moveTo>
                  <a:pt x="137" y="51"/>
                </a:moveTo>
                <a:cubicBezTo>
                  <a:pt x="153" y="51"/>
                  <a:pt x="153" y="51"/>
                  <a:pt x="153" y="51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41" y="120"/>
                  <a:pt x="141" y="125"/>
                  <a:pt x="142" y="128"/>
                </a:cubicBezTo>
                <a:cubicBezTo>
                  <a:pt x="143" y="132"/>
                  <a:pt x="146" y="133"/>
                  <a:pt x="150" y="133"/>
                </a:cubicBezTo>
                <a:cubicBezTo>
                  <a:pt x="154" y="133"/>
                  <a:pt x="158" y="132"/>
                  <a:pt x="161" y="130"/>
                </a:cubicBezTo>
                <a:cubicBezTo>
                  <a:pt x="165" y="129"/>
                  <a:pt x="169" y="126"/>
                  <a:pt x="172" y="122"/>
                </a:cubicBezTo>
                <a:cubicBezTo>
                  <a:pt x="175" y="118"/>
                  <a:pt x="177" y="114"/>
                  <a:pt x="179" y="108"/>
                </a:cubicBezTo>
                <a:cubicBezTo>
                  <a:pt x="181" y="102"/>
                  <a:pt x="182" y="95"/>
                  <a:pt x="182" y="87"/>
                </a:cubicBezTo>
                <a:cubicBezTo>
                  <a:pt x="182" y="76"/>
                  <a:pt x="180" y="66"/>
                  <a:pt x="176" y="58"/>
                </a:cubicBezTo>
                <a:cubicBezTo>
                  <a:pt x="172" y="50"/>
                  <a:pt x="167" y="44"/>
                  <a:pt x="161" y="38"/>
                </a:cubicBezTo>
                <a:cubicBezTo>
                  <a:pt x="154" y="33"/>
                  <a:pt x="146" y="29"/>
                  <a:pt x="137" y="27"/>
                </a:cubicBezTo>
                <a:cubicBezTo>
                  <a:pt x="128" y="24"/>
                  <a:pt x="119" y="23"/>
                  <a:pt x="109" y="23"/>
                </a:cubicBezTo>
                <a:cubicBezTo>
                  <a:pt x="97" y="23"/>
                  <a:pt x="86" y="25"/>
                  <a:pt x="76" y="30"/>
                </a:cubicBezTo>
                <a:cubicBezTo>
                  <a:pt x="65" y="34"/>
                  <a:pt x="57" y="40"/>
                  <a:pt x="49" y="47"/>
                </a:cubicBezTo>
                <a:cubicBezTo>
                  <a:pt x="42" y="55"/>
                  <a:pt x="36" y="63"/>
                  <a:pt x="31" y="74"/>
                </a:cubicBezTo>
                <a:cubicBezTo>
                  <a:pt x="27" y="84"/>
                  <a:pt x="25" y="95"/>
                  <a:pt x="25" y="107"/>
                </a:cubicBezTo>
                <a:cubicBezTo>
                  <a:pt x="25" y="119"/>
                  <a:pt x="27" y="129"/>
                  <a:pt x="30" y="139"/>
                </a:cubicBezTo>
                <a:cubicBezTo>
                  <a:pt x="34" y="148"/>
                  <a:pt x="39" y="156"/>
                  <a:pt x="46" y="163"/>
                </a:cubicBezTo>
                <a:cubicBezTo>
                  <a:pt x="53" y="169"/>
                  <a:pt x="61" y="174"/>
                  <a:pt x="71" y="178"/>
                </a:cubicBezTo>
                <a:cubicBezTo>
                  <a:pt x="81" y="181"/>
                  <a:pt x="93" y="183"/>
                  <a:pt x="106" y="183"/>
                </a:cubicBezTo>
                <a:cubicBezTo>
                  <a:pt x="110" y="183"/>
                  <a:pt x="115" y="183"/>
                  <a:pt x="121" y="182"/>
                </a:cubicBezTo>
                <a:cubicBezTo>
                  <a:pt x="127" y="181"/>
                  <a:pt x="132" y="179"/>
                  <a:pt x="136" y="177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37" y="202"/>
                  <a:pt x="131" y="204"/>
                  <a:pt x="124" y="205"/>
                </a:cubicBezTo>
                <a:cubicBezTo>
                  <a:pt x="118" y="206"/>
                  <a:pt x="110" y="207"/>
                  <a:pt x="102" y="207"/>
                </a:cubicBezTo>
                <a:cubicBezTo>
                  <a:pt x="87" y="207"/>
                  <a:pt x="74" y="205"/>
                  <a:pt x="61" y="200"/>
                </a:cubicBezTo>
                <a:cubicBezTo>
                  <a:pt x="49" y="196"/>
                  <a:pt x="38" y="190"/>
                  <a:pt x="29" y="182"/>
                </a:cubicBezTo>
                <a:cubicBezTo>
                  <a:pt x="20" y="173"/>
                  <a:pt x="13" y="163"/>
                  <a:pt x="7" y="151"/>
                </a:cubicBezTo>
                <a:cubicBezTo>
                  <a:pt x="2" y="138"/>
                  <a:pt x="0" y="124"/>
                  <a:pt x="0" y="108"/>
                </a:cubicBezTo>
                <a:cubicBezTo>
                  <a:pt x="0" y="91"/>
                  <a:pt x="3" y="76"/>
                  <a:pt x="9" y="63"/>
                </a:cubicBezTo>
                <a:cubicBezTo>
                  <a:pt x="14" y="50"/>
                  <a:pt x="22" y="38"/>
                  <a:pt x="32" y="29"/>
                </a:cubicBezTo>
                <a:cubicBezTo>
                  <a:pt x="42" y="20"/>
                  <a:pt x="54" y="12"/>
                  <a:pt x="67" y="7"/>
                </a:cubicBezTo>
                <a:cubicBezTo>
                  <a:pt x="80" y="2"/>
                  <a:pt x="94" y="0"/>
                  <a:pt x="109" y="0"/>
                </a:cubicBezTo>
                <a:cubicBezTo>
                  <a:pt x="123" y="0"/>
                  <a:pt x="136" y="2"/>
                  <a:pt x="148" y="6"/>
                </a:cubicBezTo>
                <a:cubicBezTo>
                  <a:pt x="160" y="10"/>
                  <a:pt x="170" y="15"/>
                  <a:pt x="179" y="23"/>
                </a:cubicBezTo>
                <a:cubicBezTo>
                  <a:pt x="188" y="30"/>
                  <a:pt x="195" y="40"/>
                  <a:pt x="200" y="50"/>
                </a:cubicBezTo>
                <a:cubicBezTo>
                  <a:pt x="205" y="61"/>
                  <a:pt x="207" y="74"/>
                  <a:pt x="207" y="87"/>
                </a:cubicBezTo>
                <a:cubicBezTo>
                  <a:pt x="207" y="97"/>
                  <a:pt x="205" y="106"/>
                  <a:pt x="202" y="115"/>
                </a:cubicBezTo>
                <a:cubicBezTo>
                  <a:pt x="199" y="123"/>
                  <a:pt x="194" y="130"/>
                  <a:pt x="188" y="137"/>
                </a:cubicBezTo>
                <a:cubicBezTo>
                  <a:pt x="182" y="143"/>
                  <a:pt x="175" y="148"/>
                  <a:pt x="167" y="151"/>
                </a:cubicBezTo>
                <a:cubicBezTo>
                  <a:pt x="159" y="155"/>
                  <a:pt x="151" y="157"/>
                  <a:pt x="141" y="157"/>
                </a:cubicBezTo>
                <a:cubicBezTo>
                  <a:pt x="138" y="157"/>
                  <a:pt x="134" y="156"/>
                  <a:pt x="131" y="156"/>
                </a:cubicBezTo>
                <a:cubicBezTo>
                  <a:pt x="128" y="155"/>
                  <a:pt x="125" y="153"/>
                  <a:pt x="123" y="151"/>
                </a:cubicBezTo>
                <a:cubicBezTo>
                  <a:pt x="121" y="149"/>
                  <a:pt x="119" y="147"/>
                  <a:pt x="118" y="144"/>
                </a:cubicBezTo>
                <a:cubicBezTo>
                  <a:pt x="117" y="140"/>
                  <a:pt x="116" y="137"/>
                  <a:pt x="117" y="132"/>
                </a:cubicBezTo>
                <a:cubicBezTo>
                  <a:pt x="116" y="132"/>
                  <a:pt x="116" y="132"/>
                  <a:pt x="116" y="132"/>
                </a:cubicBezTo>
                <a:cubicBezTo>
                  <a:pt x="114" y="135"/>
                  <a:pt x="111" y="138"/>
                  <a:pt x="109" y="141"/>
                </a:cubicBezTo>
                <a:cubicBezTo>
                  <a:pt x="106" y="144"/>
                  <a:pt x="103" y="147"/>
                  <a:pt x="100" y="149"/>
                </a:cubicBezTo>
                <a:cubicBezTo>
                  <a:pt x="97" y="152"/>
                  <a:pt x="93" y="153"/>
                  <a:pt x="89" y="155"/>
                </a:cubicBezTo>
                <a:cubicBezTo>
                  <a:pt x="86" y="156"/>
                  <a:pt x="81" y="157"/>
                  <a:pt x="77" y="157"/>
                </a:cubicBezTo>
                <a:cubicBezTo>
                  <a:pt x="73" y="157"/>
                  <a:pt x="70" y="156"/>
                  <a:pt x="66" y="154"/>
                </a:cubicBezTo>
                <a:cubicBezTo>
                  <a:pt x="63" y="153"/>
                  <a:pt x="60" y="151"/>
                  <a:pt x="58" y="148"/>
                </a:cubicBezTo>
                <a:cubicBezTo>
                  <a:pt x="55" y="145"/>
                  <a:pt x="53" y="141"/>
                  <a:pt x="52" y="137"/>
                </a:cubicBezTo>
                <a:cubicBezTo>
                  <a:pt x="51" y="133"/>
                  <a:pt x="50" y="129"/>
                  <a:pt x="50" y="124"/>
                </a:cubicBezTo>
                <a:cubicBezTo>
                  <a:pt x="50" y="114"/>
                  <a:pt x="51" y="105"/>
                  <a:pt x="54" y="96"/>
                </a:cubicBezTo>
                <a:cubicBezTo>
                  <a:pt x="57" y="87"/>
                  <a:pt x="62" y="80"/>
                  <a:pt x="67" y="73"/>
                </a:cubicBezTo>
                <a:cubicBezTo>
                  <a:pt x="72" y="66"/>
                  <a:pt x="78" y="60"/>
                  <a:pt x="85" y="56"/>
                </a:cubicBezTo>
                <a:cubicBezTo>
                  <a:pt x="92" y="52"/>
                  <a:pt x="99" y="50"/>
                  <a:pt x="107" y="50"/>
                </a:cubicBezTo>
                <a:cubicBezTo>
                  <a:pt x="112" y="50"/>
                  <a:pt x="117" y="51"/>
                  <a:pt x="120" y="52"/>
                </a:cubicBezTo>
                <a:cubicBezTo>
                  <a:pt x="124" y="54"/>
                  <a:pt x="127" y="56"/>
                  <a:pt x="130" y="59"/>
                </a:cubicBezTo>
                <a:lnTo>
                  <a:pt x="137" y="51"/>
                </a:lnTo>
                <a:close/>
                <a:moveTo>
                  <a:pt x="123" y="79"/>
                </a:moveTo>
                <a:cubicBezTo>
                  <a:pt x="121" y="77"/>
                  <a:pt x="119" y="76"/>
                  <a:pt x="117" y="75"/>
                </a:cubicBezTo>
                <a:cubicBezTo>
                  <a:pt x="115" y="74"/>
                  <a:pt x="112" y="74"/>
                  <a:pt x="109" y="74"/>
                </a:cubicBezTo>
                <a:cubicBezTo>
                  <a:pt x="104" y="74"/>
                  <a:pt x="100" y="75"/>
                  <a:pt x="96" y="78"/>
                </a:cubicBezTo>
                <a:cubicBezTo>
                  <a:pt x="92" y="80"/>
                  <a:pt x="89" y="83"/>
                  <a:pt x="86" y="88"/>
                </a:cubicBezTo>
                <a:cubicBezTo>
                  <a:pt x="84" y="92"/>
                  <a:pt x="81" y="96"/>
                  <a:pt x="80" y="101"/>
                </a:cubicBezTo>
                <a:cubicBezTo>
                  <a:pt x="78" y="106"/>
                  <a:pt x="78" y="111"/>
                  <a:pt x="78" y="116"/>
                </a:cubicBezTo>
                <a:cubicBezTo>
                  <a:pt x="78" y="121"/>
                  <a:pt x="79" y="125"/>
                  <a:pt x="81" y="128"/>
                </a:cubicBezTo>
                <a:cubicBezTo>
                  <a:pt x="83" y="132"/>
                  <a:pt x="86" y="133"/>
                  <a:pt x="91" y="133"/>
                </a:cubicBezTo>
                <a:cubicBezTo>
                  <a:pt x="93" y="133"/>
                  <a:pt x="96" y="133"/>
                  <a:pt x="98" y="131"/>
                </a:cubicBezTo>
                <a:cubicBezTo>
                  <a:pt x="100" y="130"/>
                  <a:pt x="103" y="128"/>
                  <a:pt x="105" y="126"/>
                </a:cubicBezTo>
                <a:cubicBezTo>
                  <a:pt x="107" y="124"/>
                  <a:pt x="110" y="122"/>
                  <a:pt x="112" y="119"/>
                </a:cubicBezTo>
                <a:cubicBezTo>
                  <a:pt x="114" y="116"/>
                  <a:pt x="116" y="113"/>
                  <a:pt x="117" y="110"/>
                </a:cubicBezTo>
                <a:lnTo>
                  <a:pt x="123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2307" name="组合 2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2133600"/>
            <a:ext cx="36671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8" name="Freeform 211"/>
          <p:cNvSpPr/>
          <p:nvPr/>
        </p:nvSpPr>
        <p:spPr bwMode="auto">
          <a:xfrm>
            <a:off x="5319713" y="3629025"/>
            <a:ext cx="190500" cy="282575"/>
          </a:xfrm>
          <a:custGeom>
            <a:avLst/>
            <a:gdLst>
              <a:gd name="T0" fmla="*/ 2147483646 w 192"/>
              <a:gd name="T1" fmla="*/ 2147483646 h 288"/>
              <a:gd name="T2" fmla="*/ 2147483646 w 192"/>
              <a:gd name="T3" fmla="*/ 2147483646 h 288"/>
              <a:gd name="T4" fmla="*/ 2147483646 w 192"/>
              <a:gd name="T5" fmla="*/ 2147483646 h 288"/>
              <a:gd name="T6" fmla="*/ 2147483646 w 192"/>
              <a:gd name="T7" fmla="*/ 2147483646 h 288"/>
              <a:gd name="T8" fmla="*/ 2147483646 w 192"/>
              <a:gd name="T9" fmla="*/ 2147483646 h 288"/>
              <a:gd name="T10" fmla="*/ 2147483646 w 192"/>
              <a:gd name="T11" fmla="*/ 2147483646 h 288"/>
              <a:gd name="T12" fmla="*/ 2147483646 w 192"/>
              <a:gd name="T13" fmla="*/ 2147483646 h 288"/>
              <a:gd name="T14" fmla="*/ 2147483646 w 192"/>
              <a:gd name="T15" fmla="*/ 2147483646 h 288"/>
              <a:gd name="T16" fmla="*/ 2147483646 w 192"/>
              <a:gd name="T17" fmla="*/ 2147483646 h 288"/>
              <a:gd name="T18" fmla="*/ 2147483646 w 192"/>
              <a:gd name="T19" fmla="*/ 2147483646 h 288"/>
              <a:gd name="T20" fmla="*/ 2147483646 w 192"/>
              <a:gd name="T21" fmla="*/ 2147483646 h 288"/>
              <a:gd name="T22" fmla="*/ 2147483646 w 192"/>
              <a:gd name="T23" fmla="*/ 2147483646 h 288"/>
              <a:gd name="T24" fmla="*/ 2147483646 w 192"/>
              <a:gd name="T25" fmla="*/ 0 h 288"/>
              <a:gd name="T26" fmla="*/ 2147483646 w 192"/>
              <a:gd name="T27" fmla="*/ 2147483646 h 288"/>
              <a:gd name="T28" fmla="*/ 2147483646 w 192"/>
              <a:gd name="T29" fmla="*/ 2147483646 h 288"/>
              <a:gd name="T30" fmla="*/ 2147483646 w 192"/>
              <a:gd name="T31" fmla="*/ 2147483646 h 288"/>
              <a:gd name="T32" fmla="*/ 2147483646 w 192"/>
              <a:gd name="T33" fmla="*/ 2147483646 h 288"/>
              <a:gd name="T34" fmla="*/ 2147483646 w 192"/>
              <a:gd name="T35" fmla="*/ 2147483646 h 288"/>
              <a:gd name="T36" fmla="*/ 2147483646 w 192"/>
              <a:gd name="T37" fmla="*/ 2147483646 h 288"/>
              <a:gd name="T38" fmla="*/ 0 w 192"/>
              <a:gd name="T39" fmla="*/ 2147483646 h 288"/>
              <a:gd name="T40" fmla="*/ 2147483646 w 192"/>
              <a:gd name="T41" fmla="*/ 2147483646 h 288"/>
              <a:gd name="T42" fmla="*/ 2147483646 w 192"/>
              <a:gd name="T43" fmla="*/ 2147483646 h 288"/>
              <a:gd name="T44" fmla="*/ 2147483646 w 192"/>
              <a:gd name="T45" fmla="*/ 2147483646 h 288"/>
              <a:gd name="T46" fmla="*/ 2147483646 w 192"/>
              <a:gd name="T47" fmla="*/ 2147483646 h 288"/>
              <a:gd name="T48" fmla="*/ 2147483646 w 192"/>
              <a:gd name="T49" fmla="*/ 2147483646 h 288"/>
              <a:gd name="T50" fmla="*/ 2147483646 w 192"/>
              <a:gd name="T51" fmla="*/ 2147483646 h 288"/>
              <a:gd name="T52" fmla="*/ 2147483646 w 192"/>
              <a:gd name="T53" fmla="*/ 2147483646 h 288"/>
              <a:gd name="T54" fmla="*/ 2147483646 w 192"/>
              <a:gd name="T55" fmla="*/ 2147483646 h 288"/>
              <a:gd name="T56" fmla="*/ 2147483646 w 192"/>
              <a:gd name="T57" fmla="*/ 2147483646 h 28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92" h="288">
                <a:moveTo>
                  <a:pt x="144" y="192"/>
                </a:moveTo>
                <a:cubicBezTo>
                  <a:pt x="137" y="192"/>
                  <a:pt x="130" y="194"/>
                  <a:pt x="130" y="194"/>
                </a:cubicBezTo>
                <a:cubicBezTo>
                  <a:pt x="127" y="195"/>
                  <a:pt x="123" y="194"/>
                  <a:pt x="120" y="192"/>
                </a:cubicBezTo>
                <a:cubicBezTo>
                  <a:pt x="96" y="167"/>
                  <a:pt x="96" y="167"/>
                  <a:pt x="96" y="167"/>
                </a:cubicBezTo>
                <a:cubicBezTo>
                  <a:pt x="94" y="165"/>
                  <a:pt x="93" y="161"/>
                  <a:pt x="94" y="158"/>
                </a:cubicBezTo>
                <a:cubicBezTo>
                  <a:pt x="94" y="158"/>
                  <a:pt x="96" y="151"/>
                  <a:pt x="96" y="144"/>
                </a:cubicBezTo>
                <a:cubicBezTo>
                  <a:pt x="96" y="137"/>
                  <a:pt x="94" y="131"/>
                  <a:pt x="94" y="131"/>
                </a:cubicBezTo>
                <a:cubicBezTo>
                  <a:pt x="93" y="128"/>
                  <a:pt x="94" y="124"/>
                  <a:pt x="96" y="121"/>
                </a:cubicBezTo>
                <a:cubicBezTo>
                  <a:pt x="121" y="96"/>
                  <a:pt x="121" y="96"/>
                  <a:pt x="121" y="96"/>
                </a:cubicBezTo>
                <a:cubicBezTo>
                  <a:pt x="123" y="94"/>
                  <a:pt x="128" y="93"/>
                  <a:pt x="131" y="94"/>
                </a:cubicBezTo>
                <a:cubicBezTo>
                  <a:pt x="131" y="94"/>
                  <a:pt x="137" y="96"/>
                  <a:pt x="144" y="96"/>
                </a:cubicBezTo>
                <a:cubicBezTo>
                  <a:pt x="170" y="96"/>
                  <a:pt x="192" y="75"/>
                  <a:pt x="192" y="48"/>
                </a:cubicBezTo>
                <a:cubicBezTo>
                  <a:pt x="192" y="22"/>
                  <a:pt x="170" y="0"/>
                  <a:pt x="144" y="0"/>
                </a:cubicBezTo>
                <a:cubicBezTo>
                  <a:pt x="117" y="0"/>
                  <a:pt x="96" y="22"/>
                  <a:pt x="96" y="48"/>
                </a:cubicBezTo>
                <a:cubicBezTo>
                  <a:pt x="96" y="55"/>
                  <a:pt x="98" y="62"/>
                  <a:pt x="98" y="62"/>
                </a:cubicBezTo>
                <a:cubicBezTo>
                  <a:pt x="99" y="65"/>
                  <a:pt x="98" y="69"/>
                  <a:pt x="96" y="71"/>
                </a:cubicBezTo>
                <a:cubicBezTo>
                  <a:pt x="71" y="96"/>
                  <a:pt x="71" y="96"/>
                  <a:pt x="71" y="96"/>
                </a:cubicBezTo>
                <a:cubicBezTo>
                  <a:pt x="69" y="98"/>
                  <a:pt x="65" y="99"/>
                  <a:pt x="62" y="98"/>
                </a:cubicBezTo>
                <a:cubicBezTo>
                  <a:pt x="62" y="98"/>
                  <a:pt x="55" y="96"/>
                  <a:pt x="48" y="96"/>
                </a:cubicBezTo>
                <a:cubicBezTo>
                  <a:pt x="21" y="96"/>
                  <a:pt x="0" y="117"/>
                  <a:pt x="0" y="144"/>
                </a:cubicBezTo>
                <a:cubicBezTo>
                  <a:pt x="0" y="170"/>
                  <a:pt x="21" y="192"/>
                  <a:pt x="48" y="192"/>
                </a:cubicBezTo>
                <a:cubicBezTo>
                  <a:pt x="54" y="192"/>
                  <a:pt x="60" y="190"/>
                  <a:pt x="60" y="190"/>
                </a:cubicBezTo>
                <a:cubicBezTo>
                  <a:pt x="63" y="189"/>
                  <a:pt x="68" y="190"/>
                  <a:pt x="70" y="192"/>
                </a:cubicBezTo>
                <a:cubicBezTo>
                  <a:pt x="95" y="218"/>
                  <a:pt x="95" y="218"/>
                  <a:pt x="95" y="218"/>
                </a:cubicBezTo>
                <a:cubicBezTo>
                  <a:pt x="97" y="220"/>
                  <a:pt x="98" y="224"/>
                  <a:pt x="98" y="227"/>
                </a:cubicBezTo>
                <a:cubicBezTo>
                  <a:pt x="98" y="227"/>
                  <a:pt x="96" y="234"/>
                  <a:pt x="96" y="240"/>
                </a:cubicBezTo>
                <a:cubicBezTo>
                  <a:pt x="96" y="266"/>
                  <a:pt x="117" y="288"/>
                  <a:pt x="144" y="288"/>
                </a:cubicBezTo>
                <a:cubicBezTo>
                  <a:pt x="170" y="288"/>
                  <a:pt x="192" y="266"/>
                  <a:pt x="192" y="240"/>
                </a:cubicBezTo>
                <a:cubicBezTo>
                  <a:pt x="192" y="213"/>
                  <a:pt x="170" y="192"/>
                  <a:pt x="144" y="1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2309" name="组合 2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8" y="3627438"/>
            <a:ext cx="3365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D2A8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5" name="组合 2"/>
          <p:cNvGrpSpPr/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13342" name="矩形 3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3343" name="矩形 4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rgbClr val="7E7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3316" name="矩形 5"/>
          <p:cNvSpPr>
            <a:spLocks noChangeArrowheads="1"/>
          </p:cNvSpPr>
          <p:nvPr/>
        </p:nvSpPr>
        <p:spPr bwMode="auto">
          <a:xfrm>
            <a:off x="858838" y="425450"/>
            <a:ext cx="3000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极致无岸，向天而歌</a:t>
            </a:r>
            <a:endParaRPr lang="zh-CN" altLang="en-US" sz="2400" b="1">
              <a:solidFill>
                <a:srgbClr val="404040"/>
              </a:solidFill>
            </a:endParaRPr>
          </a:p>
        </p:txBody>
      </p:sp>
      <p:cxnSp>
        <p:nvCxnSpPr>
          <p:cNvPr id="13317" name="Straight Connector 15"/>
          <p:cNvCxnSpPr>
            <a:cxnSpLocks noChangeShapeType="1"/>
          </p:cNvCxnSpPr>
          <p:nvPr/>
        </p:nvCxnSpPr>
        <p:spPr bwMode="auto">
          <a:xfrm>
            <a:off x="203200" y="6375400"/>
            <a:ext cx="11684000" cy="0"/>
          </a:xfrm>
          <a:prstGeom prst="line">
            <a:avLst/>
          </a:prstGeom>
          <a:noFill/>
          <a:ln w="6350">
            <a:solidFill>
              <a:srgbClr val="D9D9D9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8" name="Teardrop 25"/>
          <p:cNvSpPr/>
          <p:nvPr/>
        </p:nvSpPr>
        <p:spPr bwMode="auto">
          <a:xfrm rot="-2700000">
            <a:off x="1174750" y="1778000"/>
            <a:ext cx="706438" cy="706438"/>
          </a:xfrm>
          <a:custGeom>
            <a:avLst/>
            <a:gdLst>
              <a:gd name="T0" fmla="*/ 0 w 706445"/>
              <a:gd name="T1" fmla="*/ 353211 h 706446"/>
              <a:gd name="T2" fmla="*/ 353213 w 706445"/>
              <a:gd name="T3" fmla="*/ 0 h 706446"/>
              <a:gd name="T4" fmla="*/ 706424 w 706445"/>
              <a:gd name="T5" fmla="*/ 0 h 706446"/>
              <a:gd name="T6" fmla="*/ 706424 w 706445"/>
              <a:gd name="T7" fmla="*/ 353211 h 706446"/>
              <a:gd name="T8" fmla="*/ 353213 w 706445"/>
              <a:gd name="T9" fmla="*/ 706422 h 706446"/>
              <a:gd name="T10" fmla="*/ -1 w 706445"/>
              <a:gd name="T11" fmla="*/ 353211 h 706446"/>
              <a:gd name="T12" fmla="*/ 0 w 706445"/>
              <a:gd name="T13" fmla="*/ 353211 h 7064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06445" h="706446">
                <a:moveTo>
                  <a:pt x="0" y="353223"/>
                </a:moveTo>
                <a:cubicBezTo>
                  <a:pt x="0" y="158143"/>
                  <a:pt x="158143" y="0"/>
                  <a:pt x="353223" y="0"/>
                </a:cubicBezTo>
                <a:lnTo>
                  <a:pt x="706445" y="0"/>
                </a:lnTo>
                <a:lnTo>
                  <a:pt x="706445" y="353223"/>
                </a:lnTo>
                <a:cubicBezTo>
                  <a:pt x="706445" y="548303"/>
                  <a:pt x="548302" y="706446"/>
                  <a:pt x="353222" y="706446"/>
                </a:cubicBezTo>
                <a:cubicBezTo>
                  <a:pt x="158142" y="706446"/>
                  <a:pt x="-1" y="548303"/>
                  <a:pt x="-1" y="353223"/>
                </a:cubicBezTo>
                <a:lnTo>
                  <a:pt x="0" y="353223"/>
                </a:lnTo>
                <a:close/>
              </a:path>
            </a:pathLst>
          </a:custGeom>
          <a:solidFill>
            <a:srgbClr val="D2A8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3319" name="Teardrop 26"/>
          <p:cNvSpPr/>
          <p:nvPr/>
        </p:nvSpPr>
        <p:spPr bwMode="auto">
          <a:xfrm rot="-2700000">
            <a:off x="1174750" y="3294063"/>
            <a:ext cx="706438" cy="706437"/>
          </a:xfrm>
          <a:custGeom>
            <a:avLst/>
            <a:gdLst>
              <a:gd name="T0" fmla="*/ 0 w 706445"/>
              <a:gd name="T1" fmla="*/ 353211 h 706446"/>
              <a:gd name="T2" fmla="*/ 353213 w 706445"/>
              <a:gd name="T3" fmla="*/ 0 h 706446"/>
              <a:gd name="T4" fmla="*/ 706424 w 706445"/>
              <a:gd name="T5" fmla="*/ 0 h 706446"/>
              <a:gd name="T6" fmla="*/ 706424 w 706445"/>
              <a:gd name="T7" fmla="*/ 353211 h 706446"/>
              <a:gd name="T8" fmla="*/ 353213 w 706445"/>
              <a:gd name="T9" fmla="*/ 706419 h 706446"/>
              <a:gd name="T10" fmla="*/ -1 w 706445"/>
              <a:gd name="T11" fmla="*/ 353211 h 706446"/>
              <a:gd name="T12" fmla="*/ 0 w 706445"/>
              <a:gd name="T13" fmla="*/ 353211 h 7064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06445" h="706446">
                <a:moveTo>
                  <a:pt x="0" y="353223"/>
                </a:moveTo>
                <a:cubicBezTo>
                  <a:pt x="0" y="158143"/>
                  <a:pt x="158143" y="0"/>
                  <a:pt x="353223" y="0"/>
                </a:cubicBezTo>
                <a:lnTo>
                  <a:pt x="706445" y="0"/>
                </a:lnTo>
                <a:lnTo>
                  <a:pt x="706445" y="353223"/>
                </a:lnTo>
                <a:cubicBezTo>
                  <a:pt x="706445" y="548303"/>
                  <a:pt x="548302" y="706446"/>
                  <a:pt x="353222" y="706446"/>
                </a:cubicBezTo>
                <a:cubicBezTo>
                  <a:pt x="158142" y="706446"/>
                  <a:pt x="-1" y="548303"/>
                  <a:pt x="-1" y="353223"/>
                </a:cubicBezTo>
                <a:lnTo>
                  <a:pt x="0" y="353223"/>
                </a:lnTo>
                <a:close/>
              </a:path>
            </a:pathLst>
          </a:custGeom>
          <a:solidFill>
            <a:srgbClr val="D2A8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3320" name="Teardrop 27"/>
          <p:cNvSpPr/>
          <p:nvPr/>
        </p:nvSpPr>
        <p:spPr bwMode="auto">
          <a:xfrm rot="-2700000">
            <a:off x="1174750" y="4752975"/>
            <a:ext cx="706438" cy="706438"/>
          </a:xfrm>
          <a:custGeom>
            <a:avLst/>
            <a:gdLst>
              <a:gd name="T0" fmla="*/ 0 w 706445"/>
              <a:gd name="T1" fmla="*/ 353211 h 706446"/>
              <a:gd name="T2" fmla="*/ 353213 w 706445"/>
              <a:gd name="T3" fmla="*/ 0 h 706446"/>
              <a:gd name="T4" fmla="*/ 706424 w 706445"/>
              <a:gd name="T5" fmla="*/ 0 h 706446"/>
              <a:gd name="T6" fmla="*/ 706424 w 706445"/>
              <a:gd name="T7" fmla="*/ 353211 h 706446"/>
              <a:gd name="T8" fmla="*/ 353213 w 706445"/>
              <a:gd name="T9" fmla="*/ 706422 h 706446"/>
              <a:gd name="T10" fmla="*/ -1 w 706445"/>
              <a:gd name="T11" fmla="*/ 353211 h 706446"/>
              <a:gd name="T12" fmla="*/ 0 w 706445"/>
              <a:gd name="T13" fmla="*/ 353211 h 7064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06445" h="706446">
                <a:moveTo>
                  <a:pt x="0" y="353223"/>
                </a:moveTo>
                <a:cubicBezTo>
                  <a:pt x="0" y="158143"/>
                  <a:pt x="158143" y="0"/>
                  <a:pt x="353223" y="0"/>
                </a:cubicBezTo>
                <a:lnTo>
                  <a:pt x="706445" y="0"/>
                </a:lnTo>
                <a:lnTo>
                  <a:pt x="706445" y="353223"/>
                </a:lnTo>
                <a:cubicBezTo>
                  <a:pt x="706445" y="548303"/>
                  <a:pt x="548302" y="706446"/>
                  <a:pt x="353222" y="706446"/>
                </a:cubicBezTo>
                <a:cubicBezTo>
                  <a:pt x="158142" y="706446"/>
                  <a:pt x="-1" y="548303"/>
                  <a:pt x="-1" y="353223"/>
                </a:cubicBezTo>
                <a:lnTo>
                  <a:pt x="0" y="353223"/>
                </a:lnTo>
                <a:close/>
              </a:path>
            </a:pathLst>
          </a:custGeom>
          <a:solidFill>
            <a:srgbClr val="D2A8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3321" name="Teardrop 28"/>
          <p:cNvSpPr/>
          <p:nvPr/>
        </p:nvSpPr>
        <p:spPr bwMode="auto">
          <a:xfrm rot="-2700000">
            <a:off x="6491288" y="1778000"/>
            <a:ext cx="706437" cy="706438"/>
          </a:xfrm>
          <a:custGeom>
            <a:avLst/>
            <a:gdLst>
              <a:gd name="T0" fmla="*/ 0 w 706445"/>
              <a:gd name="T1" fmla="*/ 353211 h 706446"/>
              <a:gd name="T2" fmla="*/ 353211 w 706445"/>
              <a:gd name="T3" fmla="*/ 0 h 706446"/>
              <a:gd name="T4" fmla="*/ 706421 w 706445"/>
              <a:gd name="T5" fmla="*/ 0 h 706446"/>
              <a:gd name="T6" fmla="*/ 706421 w 706445"/>
              <a:gd name="T7" fmla="*/ 353211 h 706446"/>
              <a:gd name="T8" fmla="*/ 353210 w 706445"/>
              <a:gd name="T9" fmla="*/ 706422 h 706446"/>
              <a:gd name="T10" fmla="*/ -1 w 706445"/>
              <a:gd name="T11" fmla="*/ 353211 h 706446"/>
              <a:gd name="T12" fmla="*/ 0 w 706445"/>
              <a:gd name="T13" fmla="*/ 353211 h 7064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06445" h="706446">
                <a:moveTo>
                  <a:pt x="0" y="353223"/>
                </a:moveTo>
                <a:cubicBezTo>
                  <a:pt x="0" y="158143"/>
                  <a:pt x="158143" y="0"/>
                  <a:pt x="353223" y="0"/>
                </a:cubicBezTo>
                <a:lnTo>
                  <a:pt x="706445" y="0"/>
                </a:lnTo>
                <a:lnTo>
                  <a:pt x="706445" y="353223"/>
                </a:lnTo>
                <a:cubicBezTo>
                  <a:pt x="706445" y="548303"/>
                  <a:pt x="548302" y="706446"/>
                  <a:pt x="353222" y="706446"/>
                </a:cubicBezTo>
                <a:cubicBezTo>
                  <a:pt x="158142" y="706446"/>
                  <a:pt x="-1" y="548303"/>
                  <a:pt x="-1" y="353223"/>
                </a:cubicBezTo>
                <a:lnTo>
                  <a:pt x="0" y="353223"/>
                </a:lnTo>
                <a:close/>
              </a:path>
            </a:pathLst>
          </a:custGeom>
          <a:solidFill>
            <a:srgbClr val="D2A8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13322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4983163"/>
            <a:ext cx="2476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3497263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Teardrop 33"/>
          <p:cNvSpPr/>
          <p:nvPr/>
        </p:nvSpPr>
        <p:spPr bwMode="auto">
          <a:xfrm rot="-2700000">
            <a:off x="6491288" y="3268663"/>
            <a:ext cx="706437" cy="706437"/>
          </a:xfrm>
          <a:custGeom>
            <a:avLst/>
            <a:gdLst>
              <a:gd name="T0" fmla="*/ 0 w 706445"/>
              <a:gd name="T1" fmla="*/ 353211 h 706446"/>
              <a:gd name="T2" fmla="*/ 353211 w 706445"/>
              <a:gd name="T3" fmla="*/ 0 h 706446"/>
              <a:gd name="T4" fmla="*/ 706421 w 706445"/>
              <a:gd name="T5" fmla="*/ 0 h 706446"/>
              <a:gd name="T6" fmla="*/ 706421 w 706445"/>
              <a:gd name="T7" fmla="*/ 353211 h 706446"/>
              <a:gd name="T8" fmla="*/ 353210 w 706445"/>
              <a:gd name="T9" fmla="*/ 706419 h 706446"/>
              <a:gd name="T10" fmla="*/ -1 w 706445"/>
              <a:gd name="T11" fmla="*/ 353211 h 706446"/>
              <a:gd name="T12" fmla="*/ 0 w 706445"/>
              <a:gd name="T13" fmla="*/ 353211 h 7064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06445" h="706446">
                <a:moveTo>
                  <a:pt x="0" y="353223"/>
                </a:moveTo>
                <a:cubicBezTo>
                  <a:pt x="0" y="158143"/>
                  <a:pt x="158143" y="0"/>
                  <a:pt x="353223" y="0"/>
                </a:cubicBezTo>
                <a:lnTo>
                  <a:pt x="706445" y="0"/>
                </a:lnTo>
                <a:lnTo>
                  <a:pt x="706445" y="353223"/>
                </a:lnTo>
                <a:cubicBezTo>
                  <a:pt x="706445" y="548303"/>
                  <a:pt x="548302" y="706446"/>
                  <a:pt x="353222" y="706446"/>
                </a:cubicBezTo>
                <a:cubicBezTo>
                  <a:pt x="158142" y="706446"/>
                  <a:pt x="-1" y="548303"/>
                  <a:pt x="-1" y="353223"/>
                </a:cubicBezTo>
                <a:lnTo>
                  <a:pt x="0" y="353223"/>
                </a:lnTo>
                <a:close/>
              </a:path>
            </a:pathLst>
          </a:custGeom>
          <a:solidFill>
            <a:srgbClr val="D2A8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3325" name="Teardrop 34"/>
          <p:cNvSpPr/>
          <p:nvPr/>
        </p:nvSpPr>
        <p:spPr bwMode="auto">
          <a:xfrm rot="-2700000">
            <a:off x="6491288" y="4752975"/>
            <a:ext cx="706437" cy="706438"/>
          </a:xfrm>
          <a:custGeom>
            <a:avLst/>
            <a:gdLst>
              <a:gd name="T0" fmla="*/ 0 w 706445"/>
              <a:gd name="T1" fmla="*/ 353211 h 706446"/>
              <a:gd name="T2" fmla="*/ 353211 w 706445"/>
              <a:gd name="T3" fmla="*/ 0 h 706446"/>
              <a:gd name="T4" fmla="*/ 706421 w 706445"/>
              <a:gd name="T5" fmla="*/ 0 h 706446"/>
              <a:gd name="T6" fmla="*/ 706421 w 706445"/>
              <a:gd name="T7" fmla="*/ 353211 h 706446"/>
              <a:gd name="T8" fmla="*/ 353210 w 706445"/>
              <a:gd name="T9" fmla="*/ 706422 h 706446"/>
              <a:gd name="T10" fmla="*/ -1 w 706445"/>
              <a:gd name="T11" fmla="*/ 353211 h 706446"/>
              <a:gd name="T12" fmla="*/ 0 w 706445"/>
              <a:gd name="T13" fmla="*/ 353211 h 7064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06445" h="706446">
                <a:moveTo>
                  <a:pt x="0" y="353223"/>
                </a:moveTo>
                <a:cubicBezTo>
                  <a:pt x="0" y="158143"/>
                  <a:pt x="158143" y="0"/>
                  <a:pt x="353223" y="0"/>
                </a:cubicBezTo>
                <a:lnTo>
                  <a:pt x="706445" y="0"/>
                </a:lnTo>
                <a:lnTo>
                  <a:pt x="706445" y="353223"/>
                </a:lnTo>
                <a:cubicBezTo>
                  <a:pt x="706445" y="548303"/>
                  <a:pt x="548302" y="706446"/>
                  <a:pt x="353222" y="706446"/>
                </a:cubicBezTo>
                <a:cubicBezTo>
                  <a:pt x="158142" y="706446"/>
                  <a:pt x="-1" y="548303"/>
                  <a:pt x="-1" y="353223"/>
                </a:cubicBezTo>
                <a:lnTo>
                  <a:pt x="0" y="353223"/>
                </a:lnTo>
                <a:close/>
              </a:path>
            </a:pathLst>
          </a:custGeom>
          <a:solidFill>
            <a:srgbClr val="D2A8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1332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4933950"/>
            <a:ext cx="2952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0" y="2020888"/>
            <a:ext cx="207963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009775"/>
            <a:ext cx="2063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0" y="3514725"/>
            <a:ext cx="2079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0" name="TextBox 32"/>
          <p:cNvSpPr txBox="1">
            <a:spLocks noChangeArrowheads="1"/>
          </p:cNvSpPr>
          <p:nvPr/>
        </p:nvSpPr>
        <p:spPr bwMode="auto">
          <a:xfrm>
            <a:off x="2011363" y="1511300"/>
            <a:ext cx="3810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 noProof="1">
                <a:solidFill>
                  <a:srgbClr val="D2A8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13331" name="TextBox 33"/>
          <p:cNvSpPr txBox="1">
            <a:spLocks noChangeArrowheads="1"/>
          </p:cNvSpPr>
          <p:nvPr/>
        </p:nvSpPr>
        <p:spPr bwMode="auto">
          <a:xfrm>
            <a:off x="2011363" y="1836738"/>
            <a:ext cx="3330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7E7E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极致无岸，向天而歌。小精灵</a:t>
            </a:r>
            <a:r>
              <a:rPr lang="en-US" altLang="zh-CN" sz="1200">
                <a:solidFill>
                  <a:srgbClr val="7E7E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7E7E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是专业</a:t>
            </a:r>
            <a:r>
              <a:rPr lang="en-US" altLang="zh-CN" sz="1200">
                <a:solidFill>
                  <a:srgbClr val="7E7E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7E7E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服务提供商。更多关于小精灵，请在百度搜索：小精灵</a:t>
            </a:r>
            <a:r>
              <a:rPr lang="en-US" altLang="zh-CN" sz="1200">
                <a:solidFill>
                  <a:srgbClr val="7E7E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</a:p>
        </p:txBody>
      </p:sp>
      <p:sp>
        <p:nvSpPr>
          <p:cNvPr id="13332" name="TextBox 32"/>
          <p:cNvSpPr txBox="1">
            <a:spLocks noChangeArrowheads="1"/>
          </p:cNvSpPr>
          <p:nvPr/>
        </p:nvSpPr>
        <p:spPr bwMode="auto">
          <a:xfrm>
            <a:off x="2027238" y="3090863"/>
            <a:ext cx="38115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 noProof="1">
                <a:solidFill>
                  <a:srgbClr val="D2A8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13333" name="TextBox 33"/>
          <p:cNvSpPr txBox="1">
            <a:spLocks noChangeArrowheads="1"/>
          </p:cNvSpPr>
          <p:nvPr/>
        </p:nvSpPr>
        <p:spPr bwMode="auto">
          <a:xfrm>
            <a:off x="2027238" y="3416300"/>
            <a:ext cx="33321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7E7E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极致无岸，向天而歌。小精灵</a:t>
            </a:r>
            <a:r>
              <a:rPr lang="en-US" altLang="zh-CN" sz="1200">
                <a:solidFill>
                  <a:srgbClr val="7E7E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7E7E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是专业</a:t>
            </a:r>
            <a:r>
              <a:rPr lang="en-US" altLang="zh-CN" sz="1200">
                <a:solidFill>
                  <a:srgbClr val="7E7E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7E7E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服务提供商。更多关于小精灵，请在百度搜索：小精灵</a:t>
            </a:r>
            <a:r>
              <a:rPr lang="en-US" altLang="zh-CN" sz="1200">
                <a:solidFill>
                  <a:srgbClr val="7E7E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</a:p>
        </p:txBody>
      </p:sp>
      <p:sp>
        <p:nvSpPr>
          <p:cNvPr id="13334" name="TextBox 32"/>
          <p:cNvSpPr txBox="1">
            <a:spLocks noChangeArrowheads="1"/>
          </p:cNvSpPr>
          <p:nvPr/>
        </p:nvSpPr>
        <p:spPr bwMode="auto">
          <a:xfrm>
            <a:off x="2027238" y="4594225"/>
            <a:ext cx="38115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 noProof="1">
                <a:solidFill>
                  <a:srgbClr val="D2A8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13335" name="TextBox 33"/>
          <p:cNvSpPr txBox="1">
            <a:spLocks noChangeArrowheads="1"/>
          </p:cNvSpPr>
          <p:nvPr/>
        </p:nvSpPr>
        <p:spPr bwMode="auto">
          <a:xfrm>
            <a:off x="2027238" y="4919663"/>
            <a:ext cx="33321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7E7E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极致无岸，向天而歌。小精灵</a:t>
            </a:r>
            <a:r>
              <a:rPr lang="en-US" altLang="zh-CN" sz="1200">
                <a:solidFill>
                  <a:srgbClr val="7E7E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7E7E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是专业</a:t>
            </a:r>
            <a:r>
              <a:rPr lang="en-US" altLang="zh-CN" sz="1200">
                <a:solidFill>
                  <a:srgbClr val="7E7E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7E7E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服务提供商。更多关于小精灵，请在百度搜索：小精灵</a:t>
            </a:r>
            <a:r>
              <a:rPr lang="en-US" altLang="zh-CN" sz="1200">
                <a:solidFill>
                  <a:srgbClr val="7E7E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</a:p>
        </p:txBody>
      </p:sp>
      <p:sp>
        <p:nvSpPr>
          <p:cNvPr id="13336" name="TextBox 32"/>
          <p:cNvSpPr txBox="1">
            <a:spLocks noChangeArrowheads="1"/>
          </p:cNvSpPr>
          <p:nvPr/>
        </p:nvSpPr>
        <p:spPr bwMode="auto">
          <a:xfrm>
            <a:off x="7337425" y="1508125"/>
            <a:ext cx="38115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 noProof="1">
                <a:solidFill>
                  <a:srgbClr val="D2A8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13337" name="TextBox 33"/>
          <p:cNvSpPr txBox="1">
            <a:spLocks noChangeArrowheads="1"/>
          </p:cNvSpPr>
          <p:nvPr/>
        </p:nvSpPr>
        <p:spPr bwMode="auto">
          <a:xfrm>
            <a:off x="7337425" y="1833563"/>
            <a:ext cx="3332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7E7E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极致无岸，向天而歌。小精灵</a:t>
            </a:r>
            <a:r>
              <a:rPr lang="en-US" altLang="zh-CN" sz="1200">
                <a:solidFill>
                  <a:srgbClr val="7E7E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7E7E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是专业</a:t>
            </a:r>
            <a:r>
              <a:rPr lang="en-US" altLang="zh-CN" sz="1200">
                <a:solidFill>
                  <a:srgbClr val="7E7E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7E7E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服务提供商。更多关于小精灵，请在百度搜索：小精灵</a:t>
            </a:r>
            <a:r>
              <a:rPr lang="en-US" altLang="zh-CN" sz="1200">
                <a:solidFill>
                  <a:srgbClr val="7E7E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</a:p>
        </p:txBody>
      </p:sp>
      <p:sp>
        <p:nvSpPr>
          <p:cNvPr id="13338" name="TextBox 32"/>
          <p:cNvSpPr txBox="1">
            <a:spLocks noChangeArrowheads="1"/>
          </p:cNvSpPr>
          <p:nvPr/>
        </p:nvSpPr>
        <p:spPr bwMode="auto">
          <a:xfrm>
            <a:off x="7337425" y="3090863"/>
            <a:ext cx="38115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 noProof="1">
                <a:solidFill>
                  <a:srgbClr val="D2A8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13339" name="TextBox 33"/>
          <p:cNvSpPr txBox="1">
            <a:spLocks noChangeArrowheads="1"/>
          </p:cNvSpPr>
          <p:nvPr/>
        </p:nvSpPr>
        <p:spPr bwMode="auto">
          <a:xfrm>
            <a:off x="7337425" y="3416300"/>
            <a:ext cx="3332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7E7E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极致无岸，向天而歌。小精灵</a:t>
            </a:r>
            <a:r>
              <a:rPr lang="en-US" altLang="zh-CN" sz="1200">
                <a:solidFill>
                  <a:srgbClr val="7E7E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7E7E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是专业</a:t>
            </a:r>
            <a:r>
              <a:rPr lang="en-US" altLang="zh-CN" sz="1200">
                <a:solidFill>
                  <a:srgbClr val="7E7E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7E7E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服务提供商。更多关于小精灵，请在百度搜索：小精灵</a:t>
            </a:r>
            <a:r>
              <a:rPr lang="en-US" altLang="zh-CN" sz="1200">
                <a:solidFill>
                  <a:srgbClr val="7E7E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</a:p>
        </p:txBody>
      </p:sp>
      <p:sp>
        <p:nvSpPr>
          <p:cNvPr id="13340" name="TextBox 32"/>
          <p:cNvSpPr txBox="1">
            <a:spLocks noChangeArrowheads="1"/>
          </p:cNvSpPr>
          <p:nvPr/>
        </p:nvSpPr>
        <p:spPr bwMode="auto">
          <a:xfrm>
            <a:off x="7337425" y="4594225"/>
            <a:ext cx="38115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 noProof="1">
                <a:solidFill>
                  <a:srgbClr val="D2A8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13341" name="TextBox 33"/>
          <p:cNvSpPr txBox="1">
            <a:spLocks noChangeArrowheads="1"/>
          </p:cNvSpPr>
          <p:nvPr/>
        </p:nvSpPr>
        <p:spPr bwMode="auto">
          <a:xfrm>
            <a:off x="7337425" y="4919663"/>
            <a:ext cx="3332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7E7E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极致无岸，向天而歌。小精灵</a:t>
            </a:r>
            <a:r>
              <a:rPr lang="en-US" altLang="zh-CN" sz="1200">
                <a:solidFill>
                  <a:srgbClr val="7E7E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7E7E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是专业</a:t>
            </a:r>
            <a:r>
              <a:rPr lang="en-US" altLang="zh-CN" sz="1200">
                <a:solidFill>
                  <a:srgbClr val="7E7E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7E7E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服务提供商。更多关于小精灵，请在百度搜索：小精灵</a:t>
            </a:r>
            <a:r>
              <a:rPr lang="en-US" altLang="zh-CN" sz="1200">
                <a:solidFill>
                  <a:srgbClr val="7E7E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图片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8" r="50146"/>
          <a:stretch>
            <a:fillRect/>
          </a:stretch>
        </p:blipFill>
        <p:spPr bwMode="auto">
          <a:xfrm>
            <a:off x="0" y="1277938"/>
            <a:ext cx="6078538" cy="542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图片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3" r="60625" b="81110"/>
          <a:stretch>
            <a:fillRect/>
          </a:stretch>
        </p:blipFill>
        <p:spPr bwMode="auto">
          <a:xfrm>
            <a:off x="3394075" y="1125538"/>
            <a:ext cx="19510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图片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42" b="51324"/>
          <a:stretch>
            <a:fillRect/>
          </a:stretch>
        </p:blipFill>
        <p:spPr bwMode="auto">
          <a:xfrm>
            <a:off x="9721850" y="0"/>
            <a:ext cx="2470150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图片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2" t="70392" r="23949"/>
          <a:stretch>
            <a:fillRect/>
          </a:stretch>
        </p:blipFill>
        <p:spPr bwMode="auto">
          <a:xfrm>
            <a:off x="9586913" y="4827588"/>
            <a:ext cx="2541587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文本框 15"/>
          <p:cNvSpPr txBox="1">
            <a:spLocks noChangeArrowheads="1"/>
          </p:cNvSpPr>
          <p:nvPr/>
        </p:nvSpPr>
        <p:spPr bwMode="auto">
          <a:xfrm rot="5400000">
            <a:off x="8712993" y="526257"/>
            <a:ext cx="690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7200"/>
              <a:t>【</a:t>
            </a:r>
            <a:endParaRPr lang="zh-CN" altLang="en-US" sz="7200"/>
          </a:p>
        </p:txBody>
      </p:sp>
      <p:sp>
        <p:nvSpPr>
          <p:cNvPr id="3080" name="文本框 17"/>
          <p:cNvSpPr txBox="1">
            <a:spLocks noChangeArrowheads="1"/>
          </p:cNvSpPr>
          <p:nvPr/>
        </p:nvSpPr>
        <p:spPr bwMode="auto">
          <a:xfrm rot="-5400000">
            <a:off x="8712994" y="4715669"/>
            <a:ext cx="6905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7200"/>
              <a:t>【</a:t>
            </a:r>
            <a:endParaRPr lang="zh-CN" altLang="en-US" sz="7200"/>
          </a:p>
        </p:txBody>
      </p:sp>
      <p:sp>
        <p:nvSpPr>
          <p:cNvPr id="3081" name="文本框 1"/>
          <p:cNvSpPr txBox="1">
            <a:spLocks noChangeArrowheads="1"/>
          </p:cNvSpPr>
          <p:nvPr/>
        </p:nvSpPr>
        <p:spPr bwMode="auto">
          <a:xfrm>
            <a:off x="8304213" y="1612900"/>
            <a:ext cx="519112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600">
                <a:latin typeface="方正舒体" panose="02010601030101010101" pitchFamily="2" charset="-122"/>
                <a:ea typeface="方正舒体" panose="02010601030101010101" pitchFamily="2" charset="-122"/>
              </a:rPr>
              <a:t>目录</a:t>
            </a:r>
          </a:p>
        </p:txBody>
      </p:sp>
      <p:sp>
        <p:nvSpPr>
          <p:cNvPr id="3082" name="圆角矩形 2"/>
          <p:cNvSpPr>
            <a:spLocks noChangeArrowheads="1"/>
          </p:cNvSpPr>
          <p:nvPr/>
        </p:nvSpPr>
        <p:spPr bwMode="auto">
          <a:xfrm>
            <a:off x="6821488" y="646113"/>
            <a:ext cx="1020762" cy="5199062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3083" name="圆角矩形 20"/>
          <p:cNvSpPr>
            <a:spLocks noChangeArrowheads="1"/>
          </p:cNvSpPr>
          <p:nvPr/>
        </p:nvSpPr>
        <p:spPr bwMode="auto">
          <a:xfrm>
            <a:off x="5065713" y="646113"/>
            <a:ext cx="1020762" cy="5199062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3084" name="圆角矩形 21"/>
          <p:cNvSpPr>
            <a:spLocks noChangeArrowheads="1"/>
          </p:cNvSpPr>
          <p:nvPr/>
        </p:nvSpPr>
        <p:spPr bwMode="auto">
          <a:xfrm>
            <a:off x="3309938" y="646113"/>
            <a:ext cx="1020762" cy="5199062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3085" name="文本框 3"/>
          <p:cNvSpPr txBox="1">
            <a:spLocks noChangeArrowheads="1"/>
          </p:cNvSpPr>
          <p:nvPr/>
        </p:nvSpPr>
        <p:spPr bwMode="auto">
          <a:xfrm>
            <a:off x="7040563" y="736600"/>
            <a:ext cx="17145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>
                <a:latin typeface="方正舒体" panose="02010601030101010101" pitchFamily="2" charset="-122"/>
                <a:ea typeface="方正舒体" panose="02010601030101010101" pitchFamily="2" charset="-122"/>
              </a:rPr>
              <a:t>壹</a:t>
            </a:r>
            <a:r>
              <a:rPr lang="en-US" altLang="zh-CN" sz="3200">
                <a:latin typeface="方正舒体" panose="02010601030101010101" pitchFamily="2" charset="-122"/>
                <a:ea typeface="方正舒体" panose="02010601030101010101" pitchFamily="2" charset="-122"/>
              </a:rPr>
              <a:t>   </a:t>
            </a:r>
            <a:r>
              <a:rPr lang="zh-CN" altLang="en-US" sz="3200">
                <a:latin typeface="方正舒体" panose="02010601030101010101" pitchFamily="2" charset="-122"/>
                <a:ea typeface="方正舒体" panose="02010601030101010101" pitchFamily="2" charset="-122"/>
              </a:rPr>
              <a:t>单击此处添加标题</a:t>
            </a:r>
          </a:p>
        </p:txBody>
      </p:sp>
      <p:sp>
        <p:nvSpPr>
          <p:cNvPr id="3086" name="文本框 22"/>
          <p:cNvSpPr txBox="1">
            <a:spLocks noChangeArrowheads="1"/>
          </p:cNvSpPr>
          <p:nvPr/>
        </p:nvSpPr>
        <p:spPr bwMode="auto">
          <a:xfrm>
            <a:off x="5262563" y="736600"/>
            <a:ext cx="17145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>
                <a:latin typeface="方正舒体" panose="02010601030101010101" pitchFamily="2" charset="-122"/>
                <a:ea typeface="方正舒体" panose="02010601030101010101" pitchFamily="2" charset="-122"/>
              </a:rPr>
              <a:t>贰</a:t>
            </a:r>
            <a:r>
              <a:rPr lang="en-US" altLang="zh-CN" sz="3200">
                <a:latin typeface="方正舒体" panose="02010601030101010101" pitchFamily="2" charset="-122"/>
                <a:ea typeface="方正舒体" panose="02010601030101010101" pitchFamily="2" charset="-122"/>
              </a:rPr>
              <a:t>   </a:t>
            </a:r>
            <a:r>
              <a:rPr lang="zh-CN" altLang="en-US" sz="3200">
                <a:latin typeface="方正舒体" panose="02010601030101010101" pitchFamily="2" charset="-122"/>
                <a:ea typeface="方正舒体" panose="02010601030101010101" pitchFamily="2" charset="-122"/>
              </a:rPr>
              <a:t>单击此处添加标题</a:t>
            </a:r>
          </a:p>
        </p:txBody>
      </p:sp>
      <p:sp>
        <p:nvSpPr>
          <p:cNvPr id="3087" name="文本框 24"/>
          <p:cNvSpPr txBox="1">
            <a:spLocks noChangeArrowheads="1"/>
          </p:cNvSpPr>
          <p:nvPr/>
        </p:nvSpPr>
        <p:spPr bwMode="auto">
          <a:xfrm>
            <a:off x="3500438" y="781050"/>
            <a:ext cx="17145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>
                <a:latin typeface="方正舒体" panose="02010601030101010101" pitchFamily="2" charset="-122"/>
                <a:ea typeface="方正舒体" panose="02010601030101010101" pitchFamily="2" charset="-122"/>
              </a:rPr>
              <a:t>叁</a:t>
            </a:r>
            <a:r>
              <a:rPr lang="en-US" altLang="zh-CN" sz="3200">
                <a:latin typeface="方正舒体" panose="02010601030101010101" pitchFamily="2" charset="-122"/>
                <a:ea typeface="方正舒体" panose="02010601030101010101" pitchFamily="2" charset="-122"/>
              </a:rPr>
              <a:t>   </a:t>
            </a:r>
            <a:r>
              <a:rPr lang="zh-CN" altLang="en-US" sz="3200">
                <a:latin typeface="方正舒体" panose="02010601030101010101" pitchFamily="2" charset="-122"/>
                <a:ea typeface="方正舒体" panose="02010601030101010101" pitchFamily="2" charset="-122"/>
              </a:rPr>
              <a:t>单击此处添加标题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42" b="51324"/>
          <a:stretch>
            <a:fillRect/>
          </a:stretch>
        </p:blipFill>
        <p:spPr bwMode="auto">
          <a:xfrm>
            <a:off x="9721850" y="0"/>
            <a:ext cx="2470150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图片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2" t="70392" r="23949"/>
          <a:stretch>
            <a:fillRect/>
          </a:stretch>
        </p:blipFill>
        <p:spPr bwMode="auto">
          <a:xfrm>
            <a:off x="0" y="4827588"/>
            <a:ext cx="2541588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圆角矩形 7"/>
          <p:cNvSpPr>
            <a:spLocks noChangeArrowheads="1"/>
          </p:cNvSpPr>
          <p:nvPr/>
        </p:nvSpPr>
        <p:spPr bwMode="auto">
          <a:xfrm>
            <a:off x="1981200" y="2239963"/>
            <a:ext cx="8855075" cy="2195512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102" name="文本框 10"/>
          <p:cNvSpPr txBox="1">
            <a:spLocks noChangeArrowheads="1"/>
          </p:cNvSpPr>
          <p:nvPr/>
        </p:nvSpPr>
        <p:spPr bwMode="auto">
          <a:xfrm>
            <a:off x="3192463" y="2830513"/>
            <a:ext cx="6430962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6000">
                <a:latin typeface="方正舒体" panose="02010601030101010101" pitchFamily="2" charset="-122"/>
                <a:ea typeface="方正舒体" panose="02010601030101010101" pitchFamily="2" charset="-122"/>
              </a:rPr>
              <a:t>单击此处添加标题</a:t>
            </a:r>
          </a:p>
        </p:txBody>
      </p:sp>
      <p:pic>
        <p:nvPicPr>
          <p:cNvPr id="4103" name="图片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42856">
            <a:off x="3932238" y="30163"/>
            <a:ext cx="7693025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矩形 4"/>
          <p:cNvSpPr>
            <a:spLocks noChangeArrowheads="1"/>
          </p:cNvSpPr>
          <p:nvPr/>
        </p:nvSpPr>
        <p:spPr bwMode="auto">
          <a:xfrm>
            <a:off x="0" y="1901825"/>
            <a:ext cx="12192000" cy="3375025"/>
          </a:xfrm>
          <a:prstGeom prst="rect">
            <a:avLst/>
          </a:prstGeom>
          <a:solidFill>
            <a:schemeClr val="bg1">
              <a:alpha val="7803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5124" name="组合 5"/>
          <p:cNvGrpSpPr/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5146" name="矩形 6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147" name="矩形 7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rgbClr val="7E7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125" name="矩形 8"/>
          <p:cNvSpPr>
            <a:spLocks noChangeArrowheads="1"/>
          </p:cNvSpPr>
          <p:nvPr/>
        </p:nvSpPr>
        <p:spPr bwMode="auto">
          <a:xfrm>
            <a:off x="858838" y="425450"/>
            <a:ext cx="3000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极致无岸，向天而歌</a:t>
            </a:r>
            <a:endParaRPr lang="zh-CN" altLang="en-US" sz="2400" b="1">
              <a:solidFill>
                <a:srgbClr val="404040"/>
              </a:solidFill>
            </a:endParaRPr>
          </a:p>
        </p:txBody>
      </p:sp>
      <p:grpSp>
        <p:nvGrpSpPr>
          <p:cNvPr id="5126" name="组合 9"/>
          <p:cNvGrpSpPr/>
          <p:nvPr/>
        </p:nvGrpSpPr>
        <p:grpSpPr bwMode="auto">
          <a:xfrm>
            <a:off x="1409700" y="2716213"/>
            <a:ext cx="1168400" cy="1166812"/>
            <a:chOff x="0" y="0"/>
            <a:chExt cx="1167713" cy="1167713"/>
          </a:xfrm>
        </p:grpSpPr>
        <p:sp>
          <p:nvSpPr>
            <p:cNvPr id="5144" name="Oval 16"/>
            <p:cNvSpPr>
              <a:spLocks noChangeArrowheads="1"/>
            </p:cNvSpPr>
            <p:nvPr/>
          </p:nvSpPr>
          <p:spPr bwMode="auto">
            <a:xfrm>
              <a:off x="0" y="0"/>
              <a:ext cx="1167713" cy="1167713"/>
            </a:xfrm>
            <a:prstGeom prst="ellipse">
              <a:avLst/>
            </a:prstGeom>
            <a:noFill/>
            <a:ln w="6350">
              <a:solidFill>
                <a:srgbClr val="D2A86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800">
                <a:solidFill>
                  <a:srgbClr val="FFFFFF"/>
                </a:solidFill>
              </a:endParaRPr>
            </a:p>
          </p:txBody>
        </p:sp>
        <p:sp>
          <p:nvSpPr>
            <p:cNvPr id="5145" name="TextBox 24"/>
            <p:cNvSpPr txBox="1">
              <a:spLocks noChangeArrowheads="1"/>
            </p:cNvSpPr>
            <p:nvPr/>
          </p:nvSpPr>
          <p:spPr bwMode="auto">
            <a:xfrm>
              <a:off x="198158" y="353024"/>
              <a:ext cx="8499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rgbClr val="D2A8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85%</a:t>
              </a:r>
            </a:p>
          </p:txBody>
        </p:sp>
      </p:grpSp>
      <p:grpSp>
        <p:nvGrpSpPr>
          <p:cNvPr id="5127" name="组合 13"/>
          <p:cNvGrpSpPr/>
          <p:nvPr/>
        </p:nvGrpSpPr>
        <p:grpSpPr bwMode="auto">
          <a:xfrm>
            <a:off x="4132263" y="2716213"/>
            <a:ext cx="1168400" cy="1166812"/>
            <a:chOff x="0" y="0"/>
            <a:chExt cx="1167713" cy="1167713"/>
          </a:xfrm>
        </p:grpSpPr>
        <p:sp>
          <p:nvSpPr>
            <p:cNvPr id="5142" name="Oval 17"/>
            <p:cNvSpPr>
              <a:spLocks noChangeArrowheads="1"/>
            </p:cNvSpPr>
            <p:nvPr/>
          </p:nvSpPr>
          <p:spPr bwMode="auto">
            <a:xfrm>
              <a:off x="0" y="0"/>
              <a:ext cx="1167713" cy="1167713"/>
            </a:xfrm>
            <a:prstGeom prst="ellipse">
              <a:avLst/>
            </a:prstGeom>
            <a:noFill/>
            <a:ln w="6350">
              <a:solidFill>
                <a:srgbClr val="D2A86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800">
                <a:solidFill>
                  <a:srgbClr val="FFFFFF"/>
                </a:solidFill>
              </a:endParaRPr>
            </a:p>
          </p:txBody>
        </p:sp>
        <p:sp>
          <p:nvSpPr>
            <p:cNvPr id="5143" name="TextBox 27"/>
            <p:cNvSpPr txBox="1">
              <a:spLocks noChangeArrowheads="1"/>
            </p:cNvSpPr>
            <p:nvPr/>
          </p:nvSpPr>
          <p:spPr bwMode="auto">
            <a:xfrm>
              <a:off x="220959" y="353024"/>
              <a:ext cx="8499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rgbClr val="D2A8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73%</a:t>
              </a:r>
            </a:p>
          </p:txBody>
        </p:sp>
      </p:grpSp>
      <p:grpSp>
        <p:nvGrpSpPr>
          <p:cNvPr id="5128" name="组合 17"/>
          <p:cNvGrpSpPr/>
          <p:nvPr/>
        </p:nvGrpSpPr>
        <p:grpSpPr bwMode="auto">
          <a:xfrm>
            <a:off x="6854825" y="2716213"/>
            <a:ext cx="1168400" cy="1166812"/>
            <a:chOff x="0" y="0"/>
            <a:chExt cx="1167713" cy="1167713"/>
          </a:xfrm>
        </p:grpSpPr>
        <p:sp>
          <p:nvSpPr>
            <p:cNvPr id="5140" name="Oval 18"/>
            <p:cNvSpPr>
              <a:spLocks noChangeArrowheads="1"/>
            </p:cNvSpPr>
            <p:nvPr/>
          </p:nvSpPr>
          <p:spPr bwMode="auto">
            <a:xfrm>
              <a:off x="0" y="0"/>
              <a:ext cx="1167713" cy="1167713"/>
            </a:xfrm>
            <a:prstGeom prst="ellipse">
              <a:avLst/>
            </a:prstGeom>
            <a:noFill/>
            <a:ln w="6350">
              <a:solidFill>
                <a:srgbClr val="D2A86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800">
                <a:solidFill>
                  <a:srgbClr val="FFFFFF"/>
                </a:solidFill>
              </a:endParaRPr>
            </a:p>
          </p:txBody>
        </p:sp>
        <p:sp>
          <p:nvSpPr>
            <p:cNvPr id="5141" name="TextBox 28"/>
            <p:cNvSpPr txBox="1">
              <a:spLocks noChangeArrowheads="1"/>
            </p:cNvSpPr>
            <p:nvPr/>
          </p:nvSpPr>
          <p:spPr bwMode="auto">
            <a:xfrm>
              <a:off x="190150" y="354910"/>
              <a:ext cx="8499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rgbClr val="D2A8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78%</a:t>
              </a:r>
            </a:p>
          </p:txBody>
        </p:sp>
      </p:grpSp>
      <p:grpSp>
        <p:nvGrpSpPr>
          <p:cNvPr id="5129" name="组合 21"/>
          <p:cNvGrpSpPr/>
          <p:nvPr/>
        </p:nvGrpSpPr>
        <p:grpSpPr bwMode="auto">
          <a:xfrm>
            <a:off x="9577388" y="2716213"/>
            <a:ext cx="1168400" cy="1166812"/>
            <a:chOff x="0" y="0"/>
            <a:chExt cx="1167713" cy="1167713"/>
          </a:xfrm>
        </p:grpSpPr>
        <p:sp>
          <p:nvSpPr>
            <p:cNvPr id="5138" name="Oval 19"/>
            <p:cNvSpPr>
              <a:spLocks noChangeArrowheads="1"/>
            </p:cNvSpPr>
            <p:nvPr/>
          </p:nvSpPr>
          <p:spPr bwMode="auto">
            <a:xfrm>
              <a:off x="0" y="0"/>
              <a:ext cx="1167713" cy="1167713"/>
            </a:xfrm>
            <a:prstGeom prst="ellipse">
              <a:avLst/>
            </a:prstGeom>
            <a:noFill/>
            <a:ln w="6350">
              <a:solidFill>
                <a:srgbClr val="D2A86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800">
                <a:solidFill>
                  <a:srgbClr val="FFFFFF"/>
                </a:solidFill>
              </a:endParaRPr>
            </a:p>
          </p:txBody>
        </p:sp>
        <p:sp>
          <p:nvSpPr>
            <p:cNvPr id="5139" name="TextBox 29"/>
            <p:cNvSpPr txBox="1">
              <a:spLocks noChangeArrowheads="1"/>
            </p:cNvSpPr>
            <p:nvPr/>
          </p:nvSpPr>
          <p:spPr bwMode="auto">
            <a:xfrm>
              <a:off x="195214" y="353024"/>
              <a:ext cx="8499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rgbClr val="D2A8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90%</a:t>
              </a:r>
            </a:p>
          </p:txBody>
        </p:sp>
      </p:grpSp>
      <p:sp>
        <p:nvSpPr>
          <p:cNvPr id="5130" name="矩形 25"/>
          <p:cNvSpPr>
            <a:spLocks noChangeArrowheads="1"/>
          </p:cNvSpPr>
          <p:nvPr/>
        </p:nvSpPr>
        <p:spPr bwMode="auto">
          <a:xfrm>
            <a:off x="946150" y="4338638"/>
            <a:ext cx="2173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D2A8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此处添加您的文字</a:t>
            </a:r>
            <a:endParaRPr lang="en-US" altLang="zh-CN" sz="1400">
              <a:solidFill>
                <a:srgbClr val="D2A8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D2A8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此处添加您的文字</a:t>
            </a:r>
            <a:endParaRPr lang="en-US" altLang="zh-CN" sz="1400">
              <a:solidFill>
                <a:srgbClr val="D2A8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31" name="图片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1940">
            <a:off x="598488" y="1911350"/>
            <a:ext cx="2868612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图片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9659">
            <a:off x="3328988" y="1911350"/>
            <a:ext cx="2868612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75381">
            <a:off x="6035675" y="1911350"/>
            <a:ext cx="2868613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图片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15494">
            <a:off x="8763000" y="1911350"/>
            <a:ext cx="2868613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5" name="矩形 25"/>
          <p:cNvSpPr>
            <a:spLocks noChangeArrowheads="1"/>
          </p:cNvSpPr>
          <p:nvPr/>
        </p:nvSpPr>
        <p:spPr bwMode="auto">
          <a:xfrm>
            <a:off x="3679825" y="4306888"/>
            <a:ext cx="2173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D2A8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此处添加您的文字</a:t>
            </a:r>
            <a:endParaRPr lang="en-US" altLang="zh-CN" sz="1400">
              <a:solidFill>
                <a:srgbClr val="D2A8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D2A8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此处添加您的文字</a:t>
            </a:r>
            <a:endParaRPr lang="en-US" altLang="zh-CN" sz="1400">
              <a:solidFill>
                <a:srgbClr val="D2A8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36" name="矩形 25"/>
          <p:cNvSpPr>
            <a:spLocks noChangeArrowheads="1"/>
          </p:cNvSpPr>
          <p:nvPr/>
        </p:nvSpPr>
        <p:spPr bwMode="auto">
          <a:xfrm>
            <a:off x="6521450" y="4338638"/>
            <a:ext cx="2173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D2A8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此处添加您的文字</a:t>
            </a:r>
            <a:endParaRPr lang="en-US" altLang="zh-CN" sz="1400">
              <a:solidFill>
                <a:srgbClr val="D2A8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D2A8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此处添加您的文字</a:t>
            </a:r>
            <a:endParaRPr lang="en-US" altLang="zh-CN" sz="1400">
              <a:solidFill>
                <a:srgbClr val="D2A8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37" name="矩形 25"/>
          <p:cNvSpPr>
            <a:spLocks noChangeArrowheads="1"/>
          </p:cNvSpPr>
          <p:nvPr/>
        </p:nvSpPr>
        <p:spPr bwMode="auto">
          <a:xfrm>
            <a:off x="9147175" y="4306888"/>
            <a:ext cx="2173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D2A8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此处添加您的文字</a:t>
            </a:r>
            <a:endParaRPr lang="en-US" altLang="zh-CN" sz="1400">
              <a:solidFill>
                <a:srgbClr val="D2A8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D2A8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此处添加您的文字</a:t>
            </a:r>
            <a:endParaRPr lang="en-US" altLang="zh-CN" sz="1400">
              <a:solidFill>
                <a:srgbClr val="D2A8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" name="组合 3"/>
          <p:cNvGrpSpPr/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6166" name="矩形 4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6167" name="矩形 5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rgbClr val="7E7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6148" name="矩形 6"/>
          <p:cNvSpPr>
            <a:spLocks noChangeArrowheads="1"/>
          </p:cNvSpPr>
          <p:nvPr/>
        </p:nvSpPr>
        <p:spPr bwMode="auto">
          <a:xfrm>
            <a:off x="858838" y="425450"/>
            <a:ext cx="3000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极致无岸，向天而歌</a:t>
            </a:r>
            <a:endParaRPr lang="zh-CN" altLang="en-US" sz="2400" b="1">
              <a:solidFill>
                <a:srgbClr val="404040"/>
              </a:solidFill>
            </a:endParaRPr>
          </a:p>
        </p:txBody>
      </p:sp>
      <p:grpSp>
        <p:nvGrpSpPr>
          <p:cNvPr id="6149" name="Group 7"/>
          <p:cNvGrpSpPr/>
          <p:nvPr/>
        </p:nvGrpSpPr>
        <p:grpSpPr bwMode="auto">
          <a:xfrm>
            <a:off x="2044700" y="2279650"/>
            <a:ext cx="557213" cy="557213"/>
            <a:chOff x="0" y="0"/>
            <a:chExt cx="987777" cy="987777"/>
          </a:xfrm>
        </p:grpSpPr>
        <p:sp>
          <p:nvSpPr>
            <p:cNvPr id="6162" name="Folded Corner 3"/>
            <p:cNvSpPr>
              <a:spLocks noChangeArrowheads="1"/>
            </p:cNvSpPr>
            <p:nvPr/>
          </p:nvSpPr>
          <p:spPr bwMode="auto">
            <a:xfrm>
              <a:off x="637" y="665"/>
              <a:ext cx="979536" cy="979566"/>
            </a:xfrm>
            <a:prstGeom prst="foldedCorner">
              <a:avLst>
                <a:gd name="adj" fmla="val 32255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800">
                <a:solidFill>
                  <a:srgbClr val="FFFFFF"/>
                </a:solidFill>
                <a:latin typeface="Roboto Regular" pitchFamily="2" charset="0"/>
                <a:ea typeface="Roboto Regular" pitchFamily="2" charset="0"/>
                <a:cs typeface="Roboto Regular" pitchFamily="2" charset="0"/>
              </a:endParaRPr>
            </a:p>
          </p:txBody>
        </p:sp>
        <p:sp>
          <p:nvSpPr>
            <p:cNvPr id="6163" name="Rectangle 4"/>
            <p:cNvSpPr>
              <a:spLocks noChangeArrowheads="1"/>
            </p:cNvSpPr>
            <p:nvPr/>
          </p:nvSpPr>
          <p:spPr bwMode="auto">
            <a:xfrm>
              <a:off x="179509" y="230650"/>
              <a:ext cx="621791" cy="65305"/>
            </a:xfrm>
            <a:prstGeom prst="rect">
              <a:avLst/>
            </a:prstGeom>
            <a:solidFill>
              <a:srgbClr val="333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800">
                <a:solidFill>
                  <a:srgbClr val="FFFFFF"/>
                </a:solidFill>
                <a:latin typeface="Roboto Regular" pitchFamily="2" charset="0"/>
                <a:ea typeface="Roboto Regular" pitchFamily="2" charset="0"/>
                <a:cs typeface="Roboto Regular" pitchFamily="2" charset="0"/>
              </a:endParaRPr>
            </a:p>
          </p:txBody>
        </p:sp>
        <p:sp>
          <p:nvSpPr>
            <p:cNvPr id="6164" name="Rectangle 27"/>
            <p:cNvSpPr>
              <a:spLocks noChangeArrowheads="1"/>
            </p:cNvSpPr>
            <p:nvPr/>
          </p:nvSpPr>
          <p:spPr bwMode="auto">
            <a:xfrm>
              <a:off x="179509" y="383973"/>
              <a:ext cx="621791" cy="62465"/>
            </a:xfrm>
            <a:prstGeom prst="rect">
              <a:avLst/>
            </a:prstGeom>
            <a:solidFill>
              <a:srgbClr val="333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800">
                <a:solidFill>
                  <a:srgbClr val="FFFFFF"/>
                </a:solidFill>
                <a:latin typeface="Roboto Regular" pitchFamily="2" charset="0"/>
                <a:ea typeface="Roboto Regular" pitchFamily="2" charset="0"/>
                <a:cs typeface="Roboto Regular" pitchFamily="2" charset="0"/>
              </a:endParaRPr>
            </a:p>
          </p:txBody>
        </p:sp>
        <p:sp>
          <p:nvSpPr>
            <p:cNvPr id="6165" name="Rectangle 28"/>
            <p:cNvSpPr>
              <a:spLocks noChangeArrowheads="1"/>
            </p:cNvSpPr>
            <p:nvPr/>
          </p:nvSpPr>
          <p:spPr bwMode="auto">
            <a:xfrm>
              <a:off x="179509" y="534458"/>
              <a:ext cx="621791" cy="65304"/>
            </a:xfrm>
            <a:prstGeom prst="rect">
              <a:avLst/>
            </a:prstGeom>
            <a:solidFill>
              <a:srgbClr val="333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800">
                <a:solidFill>
                  <a:srgbClr val="FFFFFF"/>
                </a:solidFill>
                <a:latin typeface="Roboto Regular" pitchFamily="2" charset="0"/>
                <a:ea typeface="Roboto Regular" pitchFamily="2" charset="0"/>
                <a:cs typeface="Roboto Regular" pitchFamily="2" charset="0"/>
              </a:endParaRPr>
            </a:p>
          </p:txBody>
        </p:sp>
      </p:grpSp>
      <p:grpSp>
        <p:nvGrpSpPr>
          <p:cNvPr id="6150" name="Group 44"/>
          <p:cNvGrpSpPr/>
          <p:nvPr/>
        </p:nvGrpSpPr>
        <p:grpSpPr bwMode="auto">
          <a:xfrm>
            <a:off x="2052638" y="4700588"/>
            <a:ext cx="554037" cy="555625"/>
            <a:chOff x="0" y="0"/>
            <a:chExt cx="550938" cy="552543"/>
          </a:xfrm>
        </p:grpSpPr>
        <p:sp>
          <p:nvSpPr>
            <p:cNvPr id="6160" name="Folded Corner 32"/>
            <p:cNvSpPr>
              <a:spLocks noChangeArrowheads="1"/>
            </p:cNvSpPr>
            <p:nvPr/>
          </p:nvSpPr>
          <p:spPr bwMode="auto">
            <a:xfrm>
              <a:off x="0" y="0"/>
              <a:ext cx="550938" cy="552543"/>
            </a:xfrm>
            <a:prstGeom prst="foldedCorner">
              <a:avLst>
                <a:gd name="adj" fmla="val 32255"/>
              </a:avLst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800">
                <a:solidFill>
                  <a:srgbClr val="FFFFFF"/>
                </a:solidFill>
                <a:latin typeface="Roboto Regular" pitchFamily="2" charset="0"/>
                <a:ea typeface="Roboto Regular" pitchFamily="2" charset="0"/>
                <a:cs typeface="Roboto Regular" pitchFamily="2" charset="0"/>
              </a:endParaRPr>
            </a:p>
          </p:txBody>
        </p:sp>
        <p:sp>
          <p:nvSpPr>
            <p:cNvPr id="6161" name="Pie 42"/>
            <p:cNvSpPr/>
            <p:nvPr/>
          </p:nvSpPr>
          <p:spPr bwMode="auto">
            <a:xfrm>
              <a:off x="128606" y="109555"/>
              <a:ext cx="293727" cy="293738"/>
            </a:xfrm>
            <a:custGeom>
              <a:avLst/>
              <a:gdLst>
                <a:gd name="T0" fmla="*/ 293727 w 293727"/>
                <a:gd name="T1" fmla="*/ 146869 h 293738"/>
                <a:gd name="T2" fmla="*/ 146863 w 293727"/>
                <a:gd name="T3" fmla="*/ 293738 h 293738"/>
                <a:gd name="T4" fmla="*/ -1 w 293727"/>
                <a:gd name="T5" fmla="*/ 146869 h 293738"/>
                <a:gd name="T6" fmla="*/ 146863 w 293727"/>
                <a:gd name="T7" fmla="*/ 0 h 293738"/>
                <a:gd name="T8" fmla="*/ 146864 w 293727"/>
                <a:gd name="T9" fmla="*/ 146869 h 293738"/>
                <a:gd name="T10" fmla="*/ 293727 w 293727"/>
                <a:gd name="T11" fmla="*/ 146869 h 2937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3727" h="293738">
                  <a:moveTo>
                    <a:pt x="293727" y="146869"/>
                  </a:moveTo>
                  <a:cubicBezTo>
                    <a:pt x="293727" y="227983"/>
                    <a:pt x="227974" y="293738"/>
                    <a:pt x="146863" y="293738"/>
                  </a:cubicBezTo>
                  <a:cubicBezTo>
                    <a:pt x="65752" y="293738"/>
                    <a:pt x="-1" y="227983"/>
                    <a:pt x="-1" y="146869"/>
                  </a:cubicBezTo>
                  <a:cubicBezTo>
                    <a:pt x="-1" y="65755"/>
                    <a:pt x="65752" y="0"/>
                    <a:pt x="146863" y="0"/>
                  </a:cubicBezTo>
                  <a:cubicBezTo>
                    <a:pt x="146863" y="48956"/>
                    <a:pt x="146864" y="97913"/>
                    <a:pt x="146864" y="146869"/>
                  </a:cubicBezTo>
                  <a:lnTo>
                    <a:pt x="293727" y="1468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cxnSp>
        <p:nvCxnSpPr>
          <p:cNvPr id="6151" name="Straight Connector 38"/>
          <p:cNvCxnSpPr>
            <a:cxnSpLocks noChangeShapeType="1"/>
          </p:cNvCxnSpPr>
          <p:nvPr/>
        </p:nvCxnSpPr>
        <p:spPr bwMode="auto">
          <a:xfrm>
            <a:off x="1871663" y="3797300"/>
            <a:ext cx="8599487" cy="0"/>
          </a:xfrm>
          <a:prstGeom prst="line">
            <a:avLst/>
          </a:prstGeom>
          <a:noFill/>
          <a:ln w="12700">
            <a:solidFill>
              <a:srgbClr val="40404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152" name="组合 19"/>
          <p:cNvGrpSpPr/>
          <p:nvPr/>
        </p:nvGrpSpPr>
        <p:grpSpPr bwMode="auto">
          <a:xfrm>
            <a:off x="3135313" y="1770063"/>
            <a:ext cx="7234237" cy="1363662"/>
            <a:chOff x="0" y="0"/>
            <a:chExt cx="7234425" cy="1363688"/>
          </a:xfrm>
        </p:grpSpPr>
        <p:sp>
          <p:nvSpPr>
            <p:cNvPr id="6158" name="文本框 20"/>
            <p:cNvSpPr txBox="1">
              <a:spLocks noChangeArrowheads="1"/>
            </p:cNvSpPr>
            <p:nvPr/>
          </p:nvSpPr>
          <p:spPr bwMode="auto">
            <a:xfrm>
              <a:off x="202689" y="409581"/>
              <a:ext cx="7031736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极致无岸，向天而歌。小精灵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，是集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模板开发、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设计定制、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培训于一体的专业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服务提供商。小精灵由多位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领域的资深设计师创立，致力于为客户奉献最用心的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作品、最实用的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培训和最贴心的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服务。因为专业、愈逐极致，我们力求为客户提供兼顾商业价值体现与视觉艺术并重的作品。</a:t>
              </a:r>
              <a:endPara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59" name="TextBox 10"/>
            <p:cNvSpPr txBox="1">
              <a:spLocks noChangeArrowheads="1"/>
            </p:cNvSpPr>
            <p:nvPr/>
          </p:nvSpPr>
          <p:spPr bwMode="auto">
            <a:xfrm>
              <a:off x="0" y="0"/>
              <a:ext cx="263614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D2A8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altLang="zh-CN" sz="2000" b="1">
                <a:solidFill>
                  <a:srgbClr val="D2A86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53" name="组合 22"/>
          <p:cNvGrpSpPr/>
          <p:nvPr/>
        </p:nvGrpSpPr>
        <p:grpSpPr bwMode="auto">
          <a:xfrm>
            <a:off x="3144838" y="4291013"/>
            <a:ext cx="7234237" cy="1363662"/>
            <a:chOff x="0" y="0"/>
            <a:chExt cx="7234425" cy="1363688"/>
          </a:xfrm>
        </p:grpSpPr>
        <p:sp>
          <p:nvSpPr>
            <p:cNvPr id="6156" name="文本框 23"/>
            <p:cNvSpPr txBox="1">
              <a:spLocks noChangeArrowheads="1"/>
            </p:cNvSpPr>
            <p:nvPr/>
          </p:nvSpPr>
          <p:spPr bwMode="auto">
            <a:xfrm>
              <a:off x="202689" y="409581"/>
              <a:ext cx="7031736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极致无岸，向天而歌。小精灵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，是集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模板开发、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设计定制、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培训于一体的专业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服务提供商。小精灵由多位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领域的资深设计师创立，致力于为客户奉献最用心的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作品、最实用的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培训和最贴心的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服务。因为专业、愈逐极致，我们力求为客户提供兼顾商业价值体现与视觉艺术并重的作品。</a:t>
              </a:r>
              <a:endPara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57" name="TextBox 10"/>
            <p:cNvSpPr txBox="1">
              <a:spLocks noChangeArrowheads="1"/>
            </p:cNvSpPr>
            <p:nvPr/>
          </p:nvSpPr>
          <p:spPr bwMode="auto">
            <a:xfrm>
              <a:off x="0" y="0"/>
              <a:ext cx="263614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D2A8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altLang="zh-CN" sz="2000" b="1">
                <a:solidFill>
                  <a:srgbClr val="D2A86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154" name="图片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25122">
            <a:off x="1171575" y="1444625"/>
            <a:ext cx="22987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图片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25122">
            <a:off x="1155700" y="3867150"/>
            <a:ext cx="22987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组合 3"/>
          <p:cNvGrpSpPr/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7188" name="矩形 4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7189" name="矩形 5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rgbClr val="7E7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7172" name="矩形 6"/>
          <p:cNvSpPr>
            <a:spLocks noChangeArrowheads="1"/>
          </p:cNvSpPr>
          <p:nvPr/>
        </p:nvSpPr>
        <p:spPr bwMode="auto">
          <a:xfrm>
            <a:off x="858838" y="425450"/>
            <a:ext cx="3000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极致无岸，向天而歌</a:t>
            </a:r>
            <a:endParaRPr lang="zh-CN" altLang="en-US" sz="2400" b="1">
              <a:solidFill>
                <a:srgbClr val="404040"/>
              </a:solidFill>
            </a:endParaRPr>
          </a:p>
        </p:txBody>
      </p:sp>
      <p:pic>
        <p:nvPicPr>
          <p:cNvPr id="7173" name="组合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2371725"/>
            <a:ext cx="8302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Freeform 251"/>
          <p:cNvSpPr>
            <a:spLocks noEditPoints="1"/>
          </p:cNvSpPr>
          <p:nvPr/>
        </p:nvSpPr>
        <p:spPr bwMode="auto">
          <a:xfrm>
            <a:off x="5648325" y="2433638"/>
            <a:ext cx="779463" cy="728662"/>
          </a:xfrm>
          <a:custGeom>
            <a:avLst/>
            <a:gdLst>
              <a:gd name="T0" fmla="*/ 2147483646 w 301"/>
              <a:gd name="T1" fmla="*/ 2147483646 h 282"/>
              <a:gd name="T2" fmla="*/ 2147483646 w 301"/>
              <a:gd name="T3" fmla="*/ 2147483646 h 282"/>
              <a:gd name="T4" fmla="*/ 2147483646 w 301"/>
              <a:gd name="T5" fmla="*/ 2147483646 h 282"/>
              <a:gd name="T6" fmla="*/ 2147483646 w 301"/>
              <a:gd name="T7" fmla="*/ 2147483646 h 282"/>
              <a:gd name="T8" fmla="*/ 2147483646 w 301"/>
              <a:gd name="T9" fmla="*/ 2147483646 h 282"/>
              <a:gd name="T10" fmla="*/ 2147483646 w 301"/>
              <a:gd name="T11" fmla="*/ 2147483646 h 282"/>
              <a:gd name="T12" fmla="*/ 2147483646 w 301"/>
              <a:gd name="T13" fmla="*/ 2147483646 h 282"/>
              <a:gd name="T14" fmla="*/ 2147483646 w 301"/>
              <a:gd name="T15" fmla="*/ 2147483646 h 282"/>
              <a:gd name="T16" fmla="*/ 2147483646 w 301"/>
              <a:gd name="T17" fmla="*/ 2147483646 h 282"/>
              <a:gd name="T18" fmla="*/ 2147483646 w 301"/>
              <a:gd name="T19" fmla="*/ 2147483646 h 282"/>
              <a:gd name="T20" fmla="*/ 2147483646 w 301"/>
              <a:gd name="T21" fmla="*/ 2147483646 h 282"/>
              <a:gd name="T22" fmla="*/ 2147483646 w 301"/>
              <a:gd name="T23" fmla="*/ 2147483646 h 282"/>
              <a:gd name="T24" fmla="*/ 2147483646 w 301"/>
              <a:gd name="T25" fmla="*/ 2147483646 h 282"/>
              <a:gd name="T26" fmla="*/ 2147483646 w 301"/>
              <a:gd name="T27" fmla="*/ 2147483646 h 282"/>
              <a:gd name="T28" fmla="*/ 2147483646 w 301"/>
              <a:gd name="T29" fmla="*/ 2147483646 h 282"/>
              <a:gd name="T30" fmla="*/ 2147483646 w 301"/>
              <a:gd name="T31" fmla="*/ 2147483646 h 282"/>
              <a:gd name="T32" fmla="*/ 2147483646 w 301"/>
              <a:gd name="T33" fmla="*/ 2147483646 h 282"/>
              <a:gd name="T34" fmla="*/ 2147483646 w 301"/>
              <a:gd name="T35" fmla="*/ 2147483646 h 282"/>
              <a:gd name="T36" fmla="*/ 2147483646 w 301"/>
              <a:gd name="T37" fmla="*/ 2147483646 h 28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rgbClr val="D2A8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5" name="Freeform 93"/>
          <p:cNvSpPr>
            <a:spLocks noEditPoints="1"/>
          </p:cNvSpPr>
          <p:nvPr/>
        </p:nvSpPr>
        <p:spPr bwMode="auto">
          <a:xfrm>
            <a:off x="9280525" y="2339975"/>
            <a:ext cx="541338" cy="727075"/>
          </a:xfrm>
          <a:custGeom>
            <a:avLst/>
            <a:gdLst>
              <a:gd name="T0" fmla="*/ 2147483646 w 216"/>
              <a:gd name="T1" fmla="*/ 2147483646 h 288"/>
              <a:gd name="T2" fmla="*/ 2147483646 w 216"/>
              <a:gd name="T3" fmla="*/ 2147483646 h 288"/>
              <a:gd name="T4" fmla="*/ 2147483646 w 216"/>
              <a:gd name="T5" fmla="*/ 0 h 288"/>
              <a:gd name="T6" fmla="*/ 2147483646 w 216"/>
              <a:gd name="T7" fmla="*/ 0 h 288"/>
              <a:gd name="T8" fmla="*/ 2147483646 w 216"/>
              <a:gd name="T9" fmla="*/ 0 h 288"/>
              <a:gd name="T10" fmla="*/ 2147483646 w 216"/>
              <a:gd name="T11" fmla="*/ 2147483646 h 288"/>
              <a:gd name="T12" fmla="*/ 2147483646 w 216"/>
              <a:gd name="T13" fmla="*/ 2147483646 h 288"/>
              <a:gd name="T14" fmla="*/ 0 w 216"/>
              <a:gd name="T15" fmla="*/ 2147483646 h 288"/>
              <a:gd name="T16" fmla="*/ 0 w 216"/>
              <a:gd name="T17" fmla="*/ 2147483646 h 288"/>
              <a:gd name="T18" fmla="*/ 2147483646 w 216"/>
              <a:gd name="T19" fmla="*/ 2147483646 h 288"/>
              <a:gd name="T20" fmla="*/ 2147483646 w 216"/>
              <a:gd name="T21" fmla="*/ 2147483646 h 288"/>
              <a:gd name="T22" fmla="*/ 2147483646 w 216"/>
              <a:gd name="T23" fmla="*/ 2147483646 h 288"/>
              <a:gd name="T24" fmla="*/ 2147483646 w 216"/>
              <a:gd name="T25" fmla="*/ 2147483646 h 288"/>
              <a:gd name="T26" fmla="*/ 2147483646 w 216"/>
              <a:gd name="T27" fmla="*/ 2147483646 h 288"/>
              <a:gd name="T28" fmla="*/ 2147483646 w 216"/>
              <a:gd name="T29" fmla="*/ 2147483646 h 288"/>
              <a:gd name="T30" fmla="*/ 2147483646 w 216"/>
              <a:gd name="T31" fmla="*/ 2147483646 h 288"/>
              <a:gd name="T32" fmla="*/ 2147483646 w 216"/>
              <a:gd name="T33" fmla="*/ 2147483646 h 288"/>
              <a:gd name="T34" fmla="*/ 2147483646 w 216"/>
              <a:gd name="T35" fmla="*/ 2147483646 h 288"/>
              <a:gd name="T36" fmla="*/ 2147483646 w 216"/>
              <a:gd name="T37" fmla="*/ 2147483646 h 288"/>
              <a:gd name="T38" fmla="*/ 2147483646 w 216"/>
              <a:gd name="T39" fmla="*/ 2147483646 h 288"/>
              <a:gd name="T40" fmla="*/ 2147483646 w 216"/>
              <a:gd name="T41" fmla="*/ 2147483646 h 288"/>
              <a:gd name="T42" fmla="*/ 2147483646 w 216"/>
              <a:gd name="T43" fmla="*/ 2147483646 h 288"/>
              <a:gd name="T44" fmla="*/ 2147483646 w 216"/>
              <a:gd name="T45" fmla="*/ 2147483646 h 288"/>
              <a:gd name="T46" fmla="*/ 2147483646 w 216"/>
              <a:gd name="T47" fmla="*/ 2147483646 h 288"/>
              <a:gd name="T48" fmla="*/ 2147483646 w 216"/>
              <a:gd name="T49" fmla="*/ 2147483646 h 288"/>
              <a:gd name="T50" fmla="*/ 2147483646 w 216"/>
              <a:gd name="T51" fmla="*/ 2147483646 h 288"/>
              <a:gd name="T52" fmla="*/ 2147483646 w 216"/>
              <a:gd name="T53" fmla="*/ 2147483646 h 288"/>
              <a:gd name="T54" fmla="*/ 2147483646 w 216"/>
              <a:gd name="T55" fmla="*/ 2147483646 h 2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6" h="288">
                <a:moveTo>
                  <a:pt x="188" y="126"/>
                </a:moveTo>
                <a:cubicBezTo>
                  <a:pt x="188" y="79"/>
                  <a:pt x="188" y="79"/>
                  <a:pt x="188" y="79"/>
                </a:cubicBezTo>
                <a:cubicBezTo>
                  <a:pt x="188" y="36"/>
                  <a:pt x="152" y="0"/>
                  <a:pt x="109" y="0"/>
                </a:cubicBezTo>
                <a:cubicBezTo>
                  <a:pt x="109" y="0"/>
                  <a:pt x="108" y="0"/>
                  <a:pt x="108" y="0"/>
                </a:cubicBezTo>
                <a:cubicBezTo>
                  <a:pt x="107" y="0"/>
                  <a:pt x="107" y="0"/>
                  <a:pt x="106" y="0"/>
                </a:cubicBezTo>
                <a:cubicBezTo>
                  <a:pt x="63" y="0"/>
                  <a:pt x="28" y="36"/>
                  <a:pt x="28" y="7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6" y="288"/>
                  <a:pt x="216" y="288"/>
                  <a:pt x="216" y="288"/>
                </a:cubicBezTo>
                <a:cubicBezTo>
                  <a:pt x="216" y="126"/>
                  <a:pt x="216" y="126"/>
                  <a:pt x="216" y="126"/>
                </a:cubicBezTo>
                <a:lnTo>
                  <a:pt x="188" y="126"/>
                </a:lnTo>
                <a:close/>
                <a:moveTo>
                  <a:pt x="133" y="259"/>
                </a:moveTo>
                <a:cubicBezTo>
                  <a:pt x="84" y="259"/>
                  <a:pt x="84" y="259"/>
                  <a:pt x="84" y="259"/>
                </a:cubicBezTo>
                <a:cubicBezTo>
                  <a:pt x="96" y="206"/>
                  <a:pt x="96" y="206"/>
                  <a:pt x="96" y="206"/>
                </a:cubicBezTo>
                <a:cubicBezTo>
                  <a:pt x="88" y="202"/>
                  <a:pt x="84" y="194"/>
                  <a:pt x="84" y="185"/>
                </a:cubicBezTo>
                <a:cubicBezTo>
                  <a:pt x="84" y="172"/>
                  <a:pt x="95" y="161"/>
                  <a:pt x="108" y="161"/>
                </a:cubicBezTo>
                <a:cubicBezTo>
                  <a:pt x="122" y="161"/>
                  <a:pt x="133" y="172"/>
                  <a:pt x="133" y="185"/>
                </a:cubicBezTo>
                <a:cubicBezTo>
                  <a:pt x="133" y="194"/>
                  <a:pt x="128" y="202"/>
                  <a:pt x="120" y="206"/>
                </a:cubicBezTo>
                <a:lnTo>
                  <a:pt x="133" y="259"/>
                </a:lnTo>
                <a:close/>
                <a:moveTo>
                  <a:pt x="148" y="126"/>
                </a:moveTo>
                <a:cubicBezTo>
                  <a:pt x="67" y="126"/>
                  <a:pt x="67" y="126"/>
                  <a:pt x="67" y="126"/>
                </a:cubicBezTo>
                <a:cubicBezTo>
                  <a:pt x="67" y="79"/>
                  <a:pt x="67" y="79"/>
                  <a:pt x="67" y="79"/>
                </a:cubicBezTo>
                <a:cubicBezTo>
                  <a:pt x="67" y="57"/>
                  <a:pt x="85" y="40"/>
                  <a:pt x="106" y="40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08" y="40"/>
                  <a:pt x="109" y="40"/>
                  <a:pt x="109" y="40"/>
                </a:cubicBezTo>
                <a:cubicBezTo>
                  <a:pt x="131" y="40"/>
                  <a:pt x="148" y="57"/>
                  <a:pt x="148" y="79"/>
                </a:cubicBezTo>
                <a:lnTo>
                  <a:pt x="148" y="126"/>
                </a:lnTo>
                <a:close/>
              </a:path>
            </a:pathLst>
          </a:custGeom>
          <a:solidFill>
            <a:srgbClr val="D2A8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7176" name="组合 19"/>
          <p:cNvGrpSpPr/>
          <p:nvPr/>
        </p:nvGrpSpPr>
        <p:grpSpPr bwMode="auto">
          <a:xfrm>
            <a:off x="1624013" y="4114800"/>
            <a:ext cx="2047875" cy="1328738"/>
            <a:chOff x="0" y="0"/>
            <a:chExt cx="2048256" cy="1327724"/>
          </a:xfrm>
        </p:grpSpPr>
        <p:sp>
          <p:nvSpPr>
            <p:cNvPr id="7186" name="TextBox 11"/>
            <p:cNvSpPr txBox="1">
              <a:spLocks noChangeArrowheads="1"/>
            </p:cNvSpPr>
            <p:nvPr/>
          </p:nvSpPr>
          <p:spPr bwMode="auto">
            <a:xfrm>
              <a:off x="0" y="373617"/>
              <a:ext cx="2048256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小精灵</a:t>
              </a:r>
              <a:r>
                <a:rPr lang="en-US" altLang="zh-CN" sz="140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，是集</a:t>
              </a:r>
              <a:r>
                <a:rPr lang="en-US" altLang="zh-CN" sz="140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模板开发、</a:t>
              </a:r>
              <a:r>
                <a:rPr lang="en-US" altLang="zh-CN" sz="140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设计定制、</a:t>
              </a:r>
              <a:r>
                <a:rPr lang="en-US" altLang="zh-CN" sz="140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培训于一体的专业</a:t>
              </a:r>
              <a:r>
                <a:rPr lang="en-US" altLang="zh-CN" sz="140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服务提供商。</a:t>
              </a:r>
              <a:endParaRPr lang="en-US" altLang="zh-CN" sz="140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87" name="TextBox 10"/>
            <p:cNvSpPr txBox="1">
              <a:spLocks noChangeArrowheads="1"/>
            </p:cNvSpPr>
            <p:nvPr/>
          </p:nvSpPr>
          <p:spPr bwMode="auto">
            <a:xfrm>
              <a:off x="307935" y="0"/>
              <a:ext cx="143238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D2A8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en-US" altLang="zh-CN" sz="1600" b="1">
                <a:solidFill>
                  <a:srgbClr val="D2A86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177" name="组合 22"/>
          <p:cNvGrpSpPr/>
          <p:nvPr/>
        </p:nvGrpSpPr>
        <p:grpSpPr bwMode="auto">
          <a:xfrm>
            <a:off x="5067300" y="4106863"/>
            <a:ext cx="2047875" cy="1327150"/>
            <a:chOff x="0" y="0"/>
            <a:chExt cx="2048256" cy="1327724"/>
          </a:xfrm>
        </p:grpSpPr>
        <p:sp>
          <p:nvSpPr>
            <p:cNvPr id="7184" name="TextBox 11"/>
            <p:cNvSpPr txBox="1">
              <a:spLocks noChangeArrowheads="1"/>
            </p:cNvSpPr>
            <p:nvPr/>
          </p:nvSpPr>
          <p:spPr bwMode="auto">
            <a:xfrm>
              <a:off x="0" y="373617"/>
              <a:ext cx="2048256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小精灵</a:t>
              </a:r>
              <a:r>
                <a:rPr lang="en-US" altLang="zh-CN" sz="140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，是集</a:t>
              </a:r>
              <a:r>
                <a:rPr lang="en-US" altLang="zh-CN" sz="140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模板开发、</a:t>
              </a:r>
              <a:r>
                <a:rPr lang="en-US" altLang="zh-CN" sz="140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设计定制、</a:t>
              </a:r>
              <a:r>
                <a:rPr lang="en-US" altLang="zh-CN" sz="140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培训于一体的专业</a:t>
              </a:r>
              <a:r>
                <a:rPr lang="en-US" altLang="zh-CN" sz="140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服务提供商。</a:t>
              </a:r>
              <a:endParaRPr lang="en-US" altLang="zh-CN" sz="140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85" name="TextBox 10"/>
            <p:cNvSpPr txBox="1">
              <a:spLocks noChangeArrowheads="1"/>
            </p:cNvSpPr>
            <p:nvPr/>
          </p:nvSpPr>
          <p:spPr bwMode="auto">
            <a:xfrm>
              <a:off x="307935" y="0"/>
              <a:ext cx="143238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D2A8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en-US" altLang="zh-CN" sz="1600" b="1">
                <a:solidFill>
                  <a:srgbClr val="D2A86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178" name="组合 25"/>
          <p:cNvGrpSpPr/>
          <p:nvPr/>
        </p:nvGrpSpPr>
        <p:grpSpPr bwMode="auto">
          <a:xfrm>
            <a:off x="8485188" y="4106863"/>
            <a:ext cx="2047875" cy="1327150"/>
            <a:chOff x="0" y="0"/>
            <a:chExt cx="2048256" cy="1327724"/>
          </a:xfrm>
        </p:grpSpPr>
        <p:sp>
          <p:nvSpPr>
            <p:cNvPr id="7182" name="TextBox 11"/>
            <p:cNvSpPr txBox="1">
              <a:spLocks noChangeArrowheads="1"/>
            </p:cNvSpPr>
            <p:nvPr/>
          </p:nvSpPr>
          <p:spPr bwMode="auto">
            <a:xfrm>
              <a:off x="0" y="373617"/>
              <a:ext cx="2048256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小精灵</a:t>
              </a:r>
              <a:r>
                <a:rPr lang="en-US" altLang="zh-CN" sz="140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，是集</a:t>
              </a:r>
              <a:r>
                <a:rPr lang="en-US" altLang="zh-CN" sz="140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模板开发、</a:t>
              </a:r>
              <a:r>
                <a:rPr lang="en-US" altLang="zh-CN" sz="140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设计定制、</a:t>
              </a:r>
              <a:r>
                <a:rPr lang="en-US" altLang="zh-CN" sz="140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培训于一体的专业</a:t>
              </a:r>
              <a:r>
                <a:rPr lang="en-US" altLang="zh-CN" sz="140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D0D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服务提供商。</a:t>
              </a:r>
              <a:endParaRPr lang="en-US" altLang="zh-CN" sz="140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83" name="TextBox 10"/>
            <p:cNvSpPr txBox="1">
              <a:spLocks noChangeArrowheads="1"/>
            </p:cNvSpPr>
            <p:nvPr/>
          </p:nvSpPr>
          <p:spPr bwMode="auto">
            <a:xfrm>
              <a:off x="307935" y="0"/>
              <a:ext cx="143238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D2A8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en-US" altLang="zh-CN" sz="1600" b="1">
                <a:solidFill>
                  <a:srgbClr val="D2A86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7179" name="图片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25122">
            <a:off x="1127125" y="1336675"/>
            <a:ext cx="3021013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图片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25122">
            <a:off x="4568825" y="1322388"/>
            <a:ext cx="3021013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图片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25122">
            <a:off x="7997825" y="1322388"/>
            <a:ext cx="30226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组合 1"/>
          <p:cNvGrpSpPr/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8204" name="矩形 2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8205" name="矩形 3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rgbClr val="7E7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8196" name="矩形 4"/>
          <p:cNvSpPr>
            <a:spLocks noChangeArrowheads="1"/>
          </p:cNvSpPr>
          <p:nvPr/>
        </p:nvSpPr>
        <p:spPr bwMode="auto">
          <a:xfrm>
            <a:off x="858838" y="425450"/>
            <a:ext cx="3000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极致无岸，向天而歌</a:t>
            </a:r>
            <a:endParaRPr lang="zh-CN" altLang="en-US" sz="2400" b="1">
              <a:solidFill>
                <a:srgbClr val="404040"/>
              </a:solidFill>
            </a:endParaRPr>
          </a:p>
        </p:txBody>
      </p:sp>
      <p:pic>
        <p:nvPicPr>
          <p:cNvPr id="8197" name="Group 2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1858963"/>
            <a:ext cx="1176337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98" name="直接连接符 11"/>
          <p:cNvCxnSpPr>
            <a:cxnSpLocks noChangeShapeType="1"/>
          </p:cNvCxnSpPr>
          <p:nvPr/>
        </p:nvCxnSpPr>
        <p:spPr bwMode="auto">
          <a:xfrm>
            <a:off x="1735138" y="3536950"/>
            <a:ext cx="8416925" cy="0"/>
          </a:xfrm>
          <a:prstGeom prst="line">
            <a:avLst/>
          </a:prstGeom>
          <a:noFill/>
          <a:ln w="6350">
            <a:solidFill>
              <a:srgbClr val="D2A86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9" name="Freeform 98"/>
          <p:cNvSpPr>
            <a:spLocks noEditPoints="1"/>
          </p:cNvSpPr>
          <p:nvPr/>
        </p:nvSpPr>
        <p:spPr bwMode="auto">
          <a:xfrm>
            <a:off x="7956550" y="2066925"/>
            <a:ext cx="985838" cy="835025"/>
          </a:xfrm>
          <a:custGeom>
            <a:avLst/>
            <a:gdLst>
              <a:gd name="T0" fmla="*/ 2147483646 w 288"/>
              <a:gd name="T1" fmla="*/ 2147483646 h 244"/>
              <a:gd name="T2" fmla="*/ 2147483646 w 288"/>
              <a:gd name="T3" fmla="*/ 0 h 244"/>
              <a:gd name="T4" fmla="*/ 2147483646 w 288"/>
              <a:gd name="T5" fmla="*/ 2147483646 h 244"/>
              <a:gd name="T6" fmla="*/ 2147483646 w 288"/>
              <a:gd name="T7" fmla="*/ 0 h 244"/>
              <a:gd name="T8" fmla="*/ 2147483646 w 288"/>
              <a:gd name="T9" fmla="*/ 2147483646 h 244"/>
              <a:gd name="T10" fmla="*/ 0 w 288"/>
              <a:gd name="T11" fmla="*/ 2147483646 h 244"/>
              <a:gd name="T12" fmla="*/ 0 w 288"/>
              <a:gd name="T13" fmla="*/ 2147483646 h 244"/>
              <a:gd name="T14" fmla="*/ 2147483646 w 288"/>
              <a:gd name="T15" fmla="*/ 2147483646 h 244"/>
              <a:gd name="T16" fmla="*/ 2147483646 w 288"/>
              <a:gd name="T17" fmla="*/ 2147483646 h 244"/>
              <a:gd name="T18" fmla="*/ 2147483646 w 288"/>
              <a:gd name="T19" fmla="*/ 2147483646 h 244"/>
              <a:gd name="T20" fmla="*/ 2147483646 w 288"/>
              <a:gd name="T21" fmla="*/ 2147483646 h 244"/>
              <a:gd name="T22" fmla="*/ 2147483646 w 288"/>
              <a:gd name="T23" fmla="*/ 2147483646 h 244"/>
              <a:gd name="T24" fmla="*/ 2147483646 w 288"/>
              <a:gd name="T25" fmla="*/ 2147483646 h 244"/>
              <a:gd name="T26" fmla="*/ 2147483646 w 288"/>
              <a:gd name="T27" fmla="*/ 2147483646 h 244"/>
              <a:gd name="T28" fmla="*/ 2147483646 w 288"/>
              <a:gd name="T29" fmla="*/ 2147483646 h 244"/>
              <a:gd name="T30" fmla="*/ 2147483646 w 288"/>
              <a:gd name="T31" fmla="*/ 2147483646 h 244"/>
              <a:gd name="T32" fmla="*/ 2147483646 w 288"/>
              <a:gd name="T33" fmla="*/ 2147483646 h 244"/>
              <a:gd name="T34" fmla="*/ 2147483646 w 288"/>
              <a:gd name="T35" fmla="*/ 2147483646 h 244"/>
              <a:gd name="T36" fmla="*/ 2147483646 w 288"/>
              <a:gd name="T37" fmla="*/ 2147483646 h 244"/>
              <a:gd name="T38" fmla="*/ 2147483646 w 288"/>
              <a:gd name="T39" fmla="*/ 2147483646 h 244"/>
              <a:gd name="T40" fmla="*/ 2147483646 w 288"/>
              <a:gd name="T41" fmla="*/ 2147483646 h 244"/>
              <a:gd name="T42" fmla="*/ 2147483646 w 288"/>
              <a:gd name="T43" fmla="*/ 2147483646 h 244"/>
              <a:gd name="T44" fmla="*/ 2147483646 w 288"/>
              <a:gd name="T45" fmla="*/ 2147483646 h 244"/>
              <a:gd name="T46" fmla="*/ 2147483646 w 288"/>
              <a:gd name="T47" fmla="*/ 2147483646 h 244"/>
              <a:gd name="T48" fmla="*/ 2147483646 w 288"/>
              <a:gd name="T49" fmla="*/ 2147483646 h 244"/>
              <a:gd name="T50" fmla="*/ 2147483646 w 288"/>
              <a:gd name="T51" fmla="*/ 2147483646 h 244"/>
              <a:gd name="T52" fmla="*/ 2147483646 w 288"/>
              <a:gd name="T53" fmla="*/ 2147483646 h 24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88" h="244">
                <a:moveTo>
                  <a:pt x="262" y="36"/>
                </a:moveTo>
                <a:cubicBezTo>
                  <a:pt x="262" y="0"/>
                  <a:pt x="262" y="0"/>
                  <a:pt x="262" y="0"/>
                </a:cubicBezTo>
                <a:cubicBezTo>
                  <a:pt x="160" y="0"/>
                  <a:pt x="145" y="33"/>
                  <a:pt x="144" y="35"/>
                </a:cubicBezTo>
                <a:cubicBezTo>
                  <a:pt x="143" y="33"/>
                  <a:pt x="127" y="0"/>
                  <a:pt x="26" y="0"/>
                </a:cubicBezTo>
                <a:cubicBezTo>
                  <a:pt x="26" y="36"/>
                  <a:pt x="26" y="36"/>
                  <a:pt x="26" y="36"/>
                </a:cubicBezTo>
                <a:cubicBezTo>
                  <a:pt x="18" y="35"/>
                  <a:pt x="9" y="35"/>
                  <a:pt x="0" y="35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19"/>
                  <a:pt x="79" y="210"/>
                  <a:pt x="119" y="231"/>
                </a:cubicBezTo>
                <a:cubicBezTo>
                  <a:pt x="126" y="235"/>
                  <a:pt x="133" y="244"/>
                  <a:pt x="144" y="244"/>
                </a:cubicBezTo>
                <a:cubicBezTo>
                  <a:pt x="155" y="244"/>
                  <a:pt x="162" y="235"/>
                  <a:pt x="169" y="231"/>
                </a:cubicBezTo>
                <a:cubicBezTo>
                  <a:pt x="208" y="210"/>
                  <a:pt x="288" y="219"/>
                  <a:pt x="288" y="219"/>
                </a:cubicBezTo>
                <a:cubicBezTo>
                  <a:pt x="288" y="35"/>
                  <a:pt x="288" y="35"/>
                  <a:pt x="288" y="35"/>
                </a:cubicBezTo>
                <a:cubicBezTo>
                  <a:pt x="278" y="35"/>
                  <a:pt x="270" y="35"/>
                  <a:pt x="262" y="36"/>
                </a:cubicBezTo>
                <a:close/>
                <a:moveTo>
                  <a:pt x="39" y="13"/>
                </a:moveTo>
                <a:cubicBezTo>
                  <a:pt x="117" y="16"/>
                  <a:pt x="131" y="39"/>
                  <a:pt x="132" y="41"/>
                </a:cubicBezTo>
                <a:cubicBezTo>
                  <a:pt x="135" y="48"/>
                  <a:pt x="135" y="48"/>
                  <a:pt x="135" y="48"/>
                </a:cubicBezTo>
                <a:cubicBezTo>
                  <a:pt x="135" y="207"/>
                  <a:pt x="135" y="207"/>
                  <a:pt x="135" y="207"/>
                </a:cubicBezTo>
                <a:cubicBezTo>
                  <a:pt x="107" y="191"/>
                  <a:pt x="66" y="188"/>
                  <a:pt x="40" y="188"/>
                </a:cubicBezTo>
                <a:cubicBezTo>
                  <a:pt x="40" y="188"/>
                  <a:pt x="39" y="188"/>
                  <a:pt x="39" y="188"/>
                </a:cubicBezTo>
                <a:lnTo>
                  <a:pt x="39" y="13"/>
                </a:lnTo>
                <a:close/>
                <a:moveTo>
                  <a:pt x="248" y="13"/>
                </a:moveTo>
                <a:cubicBezTo>
                  <a:pt x="248" y="188"/>
                  <a:pt x="248" y="188"/>
                  <a:pt x="248" y="188"/>
                </a:cubicBezTo>
                <a:cubicBezTo>
                  <a:pt x="248" y="188"/>
                  <a:pt x="248" y="188"/>
                  <a:pt x="247" y="188"/>
                </a:cubicBezTo>
                <a:cubicBezTo>
                  <a:pt x="221" y="188"/>
                  <a:pt x="180" y="191"/>
                  <a:pt x="152" y="207"/>
                </a:cubicBezTo>
                <a:cubicBezTo>
                  <a:pt x="152" y="49"/>
                  <a:pt x="152" y="49"/>
                  <a:pt x="152" y="49"/>
                </a:cubicBezTo>
                <a:cubicBezTo>
                  <a:pt x="156" y="41"/>
                  <a:pt x="156" y="41"/>
                  <a:pt x="156" y="41"/>
                </a:cubicBezTo>
                <a:cubicBezTo>
                  <a:pt x="156" y="39"/>
                  <a:pt x="171" y="16"/>
                  <a:pt x="248" y="13"/>
                </a:cubicBezTo>
                <a:close/>
              </a:path>
            </a:pathLst>
          </a:custGeom>
          <a:solidFill>
            <a:srgbClr val="D2A8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0" name="矩形 13"/>
          <p:cNvSpPr>
            <a:spLocks noChangeArrowheads="1"/>
          </p:cNvSpPr>
          <p:nvPr/>
        </p:nvSpPr>
        <p:spPr bwMode="auto">
          <a:xfrm>
            <a:off x="1735138" y="3751263"/>
            <a:ext cx="36512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极致无岸，向天而歌。我们拥有全国领先的</a:t>
            </a:r>
            <a:r>
              <a:rPr lang="en-US" altLang="zh-CN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设计团队，并在商务展示领域为您提供领先行业的呈现方式与创意构成。因为专业、愈逐极致，我们力求为客户提供兼顾商业价值体现与视觉艺术并重的作品。更多关于小精灵，请在百度搜索：小精灵</a:t>
            </a:r>
            <a:r>
              <a:rPr lang="en-US" altLang="zh-CN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</a:p>
        </p:txBody>
      </p:sp>
      <p:sp>
        <p:nvSpPr>
          <p:cNvPr id="8201" name="矩形 14"/>
          <p:cNvSpPr>
            <a:spLocks noChangeArrowheads="1"/>
          </p:cNvSpPr>
          <p:nvPr/>
        </p:nvSpPr>
        <p:spPr bwMode="auto">
          <a:xfrm>
            <a:off x="6500813" y="3751263"/>
            <a:ext cx="36512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极致无岸，向天而歌。我们拥有全国领先的</a:t>
            </a:r>
            <a:r>
              <a:rPr lang="en-US" altLang="zh-CN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设计团队，并在商务展示领域为您提供领先行业的呈现方式与创意构成。因为专业、愈逐极致，我们力求为客户提供兼顾商业价值体现与视觉艺术并重的作品。更多关于小精灵，请在百度搜索：小精灵</a:t>
            </a:r>
            <a:r>
              <a:rPr lang="en-US" altLang="zh-CN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</a:p>
        </p:txBody>
      </p:sp>
      <p:sp>
        <p:nvSpPr>
          <p:cNvPr id="8202" name="矩形 15"/>
          <p:cNvSpPr>
            <a:spLocks noChangeArrowheads="1"/>
          </p:cNvSpPr>
          <p:nvPr/>
        </p:nvSpPr>
        <p:spPr bwMode="auto">
          <a:xfrm>
            <a:off x="2381250" y="2987675"/>
            <a:ext cx="2154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>
              <a:solidFill>
                <a:srgbClr val="404040"/>
              </a:solidFill>
            </a:endParaRPr>
          </a:p>
        </p:txBody>
      </p:sp>
      <p:sp>
        <p:nvSpPr>
          <p:cNvPr id="8203" name="矩形 16"/>
          <p:cNvSpPr>
            <a:spLocks noChangeArrowheads="1"/>
          </p:cNvSpPr>
          <p:nvPr/>
        </p:nvSpPr>
        <p:spPr bwMode="auto">
          <a:xfrm>
            <a:off x="7372350" y="2987675"/>
            <a:ext cx="2154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>
              <a:solidFill>
                <a:srgbClr val="40404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组合 2"/>
          <p:cNvGrpSpPr/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9250" name="矩形 3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9251" name="矩形 4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rgbClr val="7E7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9220" name="矩形 5"/>
          <p:cNvSpPr>
            <a:spLocks noChangeArrowheads="1"/>
          </p:cNvSpPr>
          <p:nvPr/>
        </p:nvSpPr>
        <p:spPr bwMode="auto">
          <a:xfrm>
            <a:off x="858838" y="425450"/>
            <a:ext cx="3000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极致无岸，向天而歌</a:t>
            </a:r>
            <a:endParaRPr lang="zh-CN" altLang="en-US" sz="2400" b="1">
              <a:solidFill>
                <a:srgbClr val="404040"/>
              </a:solidFill>
            </a:endParaRPr>
          </a:p>
        </p:txBody>
      </p:sp>
      <p:sp>
        <p:nvSpPr>
          <p:cNvPr id="9221" name="Slide Number Placeholder 2"/>
          <p:cNvSpPr txBox="1">
            <a:spLocks noChangeArrowheads="1"/>
          </p:cNvSpPr>
          <p:nvPr/>
        </p:nvSpPr>
        <p:spPr bwMode="auto">
          <a:xfrm>
            <a:off x="10826750" y="5443538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96E757CD-1C90-4D53-8944-8B3A43B587BB}" type="slidenum">
              <a:rPr lang="en-US" altLang="zh-CN" sz="1000" b="1">
                <a:solidFill>
                  <a:srgbClr val="FFFFFF"/>
                </a:solidFill>
                <a:latin typeface="PT Sans Caption" panose="020B0603020203020204" pitchFamily="34" charset="0"/>
              </a:rPr>
              <a:t>8</a:t>
            </a:fld>
            <a:endParaRPr lang="en-US" altLang="zh-CN" sz="1000" b="1">
              <a:solidFill>
                <a:srgbClr val="FFFFFF"/>
              </a:solidFill>
              <a:latin typeface="PT Sans Caption" panose="020B0603020203020204" pitchFamily="34" charset="0"/>
            </a:endParaRPr>
          </a:p>
        </p:txBody>
      </p:sp>
      <p:sp>
        <p:nvSpPr>
          <p:cNvPr id="9222" name="Rectangle 69"/>
          <p:cNvSpPr>
            <a:spLocks noChangeArrowheads="1"/>
          </p:cNvSpPr>
          <p:nvPr/>
        </p:nvSpPr>
        <p:spPr bwMode="auto">
          <a:xfrm>
            <a:off x="346075" y="2306638"/>
            <a:ext cx="2540000" cy="3730625"/>
          </a:xfrm>
          <a:prstGeom prst="rect">
            <a:avLst/>
          </a:prstGeom>
          <a:solidFill>
            <a:srgbClr val="F2F2F2"/>
          </a:solidFill>
          <a:ln w="25400">
            <a:solidFill>
              <a:srgbClr val="D2A868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>
              <a:solidFill>
                <a:srgbClr val="FFFFFF"/>
              </a:solidFill>
              <a:latin typeface="PT Sans" panose="020B0503020203020204" pitchFamily="34" charset="0"/>
            </a:endParaRPr>
          </a:p>
        </p:txBody>
      </p:sp>
      <p:sp>
        <p:nvSpPr>
          <p:cNvPr id="9223" name="Rectangle 76"/>
          <p:cNvSpPr>
            <a:spLocks noChangeArrowheads="1"/>
          </p:cNvSpPr>
          <p:nvPr/>
        </p:nvSpPr>
        <p:spPr bwMode="auto">
          <a:xfrm>
            <a:off x="3357563" y="2306638"/>
            <a:ext cx="2540000" cy="3730625"/>
          </a:xfrm>
          <a:prstGeom prst="rect">
            <a:avLst/>
          </a:prstGeom>
          <a:solidFill>
            <a:srgbClr val="F2F2F2"/>
          </a:solidFill>
          <a:ln w="25400">
            <a:solidFill>
              <a:srgbClr val="D2A868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>
              <a:solidFill>
                <a:srgbClr val="FFFFFF"/>
              </a:solidFill>
              <a:latin typeface="PT Sans" panose="020B0503020203020204" pitchFamily="34" charset="0"/>
            </a:endParaRPr>
          </a:p>
        </p:txBody>
      </p:sp>
      <p:sp>
        <p:nvSpPr>
          <p:cNvPr id="9224" name="Rectangle 79"/>
          <p:cNvSpPr>
            <a:spLocks noChangeArrowheads="1"/>
          </p:cNvSpPr>
          <p:nvPr/>
        </p:nvSpPr>
        <p:spPr bwMode="auto">
          <a:xfrm>
            <a:off x="6369050" y="2306638"/>
            <a:ext cx="2540000" cy="3730625"/>
          </a:xfrm>
          <a:prstGeom prst="rect">
            <a:avLst/>
          </a:prstGeom>
          <a:solidFill>
            <a:srgbClr val="F2F2F2"/>
          </a:solidFill>
          <a:ln w="25400">
            <a:solidFill>
              <a:srgbClr val="D2A868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>
              <a:solidFill>
                <a:srgbClr val="FFFFFF"/>
              </a:solidFill>
              <a:latin typeface="PT Sans" panose="020B0503020203020204" pitchFamily="34" charset="0"/>
            </a:endParaRPr>
          </a:p>
        </p:txBody>
      </p:sp>
      <p:sp>
        <p:nvSpPr>
          <p:cNvPr id="9225" name="Rectangle 82"/>
          <p:cNvSpPr>
            <a:spLocks noChangeArrowheads="1"/>
          </p:cNvSpPr>
          <p:nvPr/>
        </p:nvSpPr>
        <p:spPr bwMode="auto">
          <a:xfrm>
            <a:off x="9378950" y="2306638"/>
            <a:ext cx="2540000" cy="3730625"/>
          </a:xfrm>
          <a:prstGeom prst="rect">
            <a:avLst/>
          </a:prstGeom>
          <a:solidFill>
            <a:srgbClr val="F2F2F2"/>
          </a:solidFill>
          <a:ln w="25400">
            <a:solidFill>
              <a:srgbClr val="D2A868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>
              <a:solidFill>
                <a:srgbClr val="FFFFFF"/>
              </a:solidFill>
              <a:latin typeface="PT Sans" panose="020B0503020203020204" pitchFamily="34" charset="0"/>
            </a:endParaRPr>
          </a:p>
        </p:txBody>
      </p:sp>
      <p:grpSp>
        <p:nvGrpSpPr>
          <p:cNvPr id="9226" name="Group 1"/>
          <p:cNvGrpSpPr/>
          <p:nvPr/>
        </p:nvGrpSpPr>
        <p:grpSpPr bwMode="auto">
          <a:xfrm>
            <a:off x="1027113" y="1716088"/>
            <a:ext cx="1179512" cy="1181100"/>
            <a:chOff x="0" y="0"/>
            <a:chExt cx="885025" cy="885025"/>
          </a:xfrm>
        </p:grpSpPr>
        <p:sp>
          <p:nvSpPr>
            <p:cNvPr id="9248" name="Rectangle 70"/>
            <p:cNvSpPr>
              <a:spLocks noChangeArrowheads="1"/>
            </p:cNvSpPr>
            <p:nvPr/>
          </p:nvSpPr>
          <p:spPr bwMode="auto">
            <a:xfrm rot="-8100000">
              <a:off x="0" y="0"/>
              <a:ext cx="885025" cy="885025"/>
            </a:xfrm>
            <a:prstGeom prst="rect">
              <a:avLst/>
            </a:prstGeom>
            <a:solidFill>
              <a:srgbClr val="D2A868"/>
            </a:solidFill>
            <a:ln w="12700">
              <a:solidFill>
                <a:srgbClr val="FFFFFF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2400">
                <a:solidFill>
                  <a:srgbClr val="FFFFFF"/>
                </a:solidFill>
                <a:latin typeface="PT Sans" panose="020B0503020203020204" pitchFamily="34" charset="0"/>
              </a:endParaRPr>
            </a:p>
          </p:txBody>
        </p:sp>
        <p:sp>
          <p:nvSpPr>
            <p:cNvPr id="9249" name="Freeform 12"/>
            <p:cNvSpPr>
              <a:spLocks noEditPoints="1"/>
            </p:cNvSpPr>
            <p:nvPr/>
          </p:nvSpPr>
          <p:spPr bwMode="auto">
            <a:xfrm>
              <a:off x="162299" y="217055"/>
              <a:ext cx="560428" cy="450918"/>
            </a:xfrm>
            <a:custGeom>
              <a:avLst/>
              <a:gdLst>
                <a:gd name="T0" fmla="*/ 2147483646 w 174"/>
                <a:gd name="T1" fmla="*/ 2147483646 h 140"/>
                <a:gd name="T2" fmla="*/ 2147483646 w 174"/>
                <a:gd name="T3" fmla="*/ 2147483646 h 140"/>
                <a:gd name="T4" fmla="*/ 2147483646 w 174"/>
                <a:gd name="T5" fmla="*/ 2147483646 h 140"/>
                <a:gd name="T6" fmla="*/ 2147483646 w 174"/>
                <a:gd name="T7" fmla="*/ 2147483646 h 140"/>
                <a:gd name="T8" fmla="*/ 2147483646 w 174"/>
                <a:gd name="T9" fmla="*/ 2147483646 h 140"/>
                <a:gd name="T10" fmla="*/ 0 w 174"/>
                <a:gd name="T11" fmla="*/ 0 h 140"/>
                <a:gd name="T12" fmla="*/ 0 w 174"/>
                <a:gd name="T13" fmla="*/ 2147483646 h 140"/>
                <a:gd name="T14" fmla="*/ 2147483646 w 174"/>
                <a:gd name="T15" fmla="*/ 2147483646 h 140"/>
                <a:gd name="T16" fmla="*/ 2147483646 w 174"/>
                <a:gd name="T17" fmla="*/ 0 h 140"/>
                <a:gd name="T18" fmla="*/ 0 w 174"/>
                <a:gd name="T19" fmla="*/ 0 h 140"/>
                <a:gd name="T20" fmla="*/ 2147483646 w 174"/>
                <a:gd name="T21" fmla="*/ 2147483646 h 140"/>
                <a:gd name="T22" fmla="*/ 2147483646 w 174"/>
                <a:gd name="T23" fmla="*/ 2147483646 h 140"/>
                <a:gd name="T24" fmla="*/ 2147483646 w 174"/>
                <a:gd name="T25" fmla="*/ 2147483646 h 140"/>
                <a:gd name="T26" fmla="*/ 2147483646 w 174"/>
                <a:gd name="T27" fmla="*/ 2147483646 h 140"/>
                <a:gd name="T28" fmla="*/ 2147483646 w 174"/>
                <a:gd name="T29" fmla="*/ 2147483646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4" h="140">
                  <a:moveTo>
                    <a:pt x="44" y="121"/>
                  </a:moveTo>
                  <a:lnTo>
                    <a:pt x="31" y="140"/>
                  </a:lnTo>
                  <a:lnTo>
                    <a:pt x="141" y="140"/>
                  </a:lnTo>
                  <a:lnTo>
                    <a:pt x="128" y="121"/>
                  </a:lnTo>
                  <a:lnTo>
                    <a:pt x="44" y="121"/>
                  </a:lnTo>
                  <a:close/>
                  <a:moveTo>
                    <a:pt x="0" y="0"/>
                  </a:moveTo>
                  <a:lnTo>
                    <a:pt x="0" y="106"/>
                  </a:lnTo>
                  <a:lnTo>
                    <a:pt x="174" y="106"/>
                  </a:lnTo>
                  <a:lnTo>
                    <a:pt x="174" y="0"/>
                  </a:lnTo>
                  <a:lnTo>
                    <a:pt x="0" y="0"/>
                  </a:lnTo>
                  <a:close/>
                  <a:moveTo>
                    <a:pt x="162" y="95"/>
                  </a:moveTo>
                  <a:lnTo>
                    <a:pt x="11" y="95"/>
                  </a:lnTo>
                  <a:lnTo>
                    <a:pt x="11" y="11"/>
                  </a:lnTo>
                  <a:lnTo>
                    <a:pt x="162" y="11"/>
                  </a:lnTo>
                  <a:lnTo>
                    <a:pt x="162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9227" name="Group 3"/>
          <p:cNvGrpSpPr/>
          <p:nvPr/>
        </p:nvGrpSpPr>
        <p:grpSpPr bwMode="auto">
          <a:xfrm>
            <a:off x="4037013" y="1716088"/>
            <a:ext cx="1181100" cy="1181100"/>
            <a:chOff x="0" y="0"/>
            <a:chExt cx="885025" cy="885025"/>
          </a:xfrm>
        </p:grpSpPr>
        <p:sp>
          <p:nvSpPr>
            <p:cNvPr id="9246" name="Rectangle 77"/>
            <p:cNvSpPr>
              <a:spLocks noChangeArrowheads="1"/>
            </p:cNvSpPr>
            <p:nvPr/>
          </p:nvSpPr>
          <p:spPr bwMode="auto">
            <a:xfrm rot="-8100000">
              <a:off x="0" y="0"/>
              <a:ext cx="885025" cy="885025"/>
            </a:xfrm>
            <a:prstGeom prst="rect">
              <a:avLst/>
            </a:prstGeom>
            <a:solidFill>
              <a:srgbClr val="D2A868"/>
            </a:solidFill>
            <a:ln w="3175">
              <a:solidFill>
                <a:srgbClr val="FFFFFF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2400">
                <a:solidFill>
                  <a:srgbClr val="FFFFFF"/>
                </a:solidFill>
                <a:latin typeface="PT Sans" panose="020B0503020203020204" pitchFamily="34" charset="0"/>
              </a:endParaRPr>
            </a:p>
          </p:txBody>
        </p:sp>
        <p:sp>
          <p:nvSpPr>
            <p:cNvPr id="9247" name="Freeform 135"/>
            <p:cNvSpPr>
              <a:spLocks noEditPoints="1"/>
            </p:cNvSpPr>
            <p:nvPr/>
          </p:nvSpPr>
          <p:spPr bwMode="auto">
            <a:xfrm>
              <a:off x="171278" y="186701"/>
              <a:ext cx="542470" cy="472626"/>
            </a:xfrm>
            <a:custGeom>
              <a:avLst/>
              <a:gdLst>
                <a:gd name="T0" fmla="*/ 2147483646 w 342"/>
                <a:gd name="T1" fmla="*/ 2147483646 h 298"/>
                <a:gd name="T2" fmla="*/ 2147483646 w 342"/>
                <a:gd name="T3" fmla="*/ 2147483646 h 298"/>
                <a:gd name="T4" fmla="*/ 2147483646 w 342"/>
                <a:gd name="T5" fmla="*/ 2147483646 h 298"/>
                <a:gd name="T6" fmla="*/ 2147483646 w 342"/>
                <a:gd name="T7" fmla="*/ 2147483646 h 298"/>
                <a:gd name="T8" fmla="*/ 2147483646 w 342"/>
                <a:gd name="T9" fmla="*/ 2147483646 h 298"/>
                <a:gd name="T10" fmla="*/ 2147483646 w 342"/>
                <a:gd name="T11" fmla="*/ 2147483646 h 298"/>
                <a:gd name="T12" fmla="*/ 2147483646 w 342"/>
                <a:gd name="T13" fmla="*/ 2147483646 h 298"/>
                <a:gd name="T14" fmla="*/ 2147483646 w 342"/>
                <a:gd name="T15" fmla="*/ 2147483646 h 298"/>
                <a:gd name="T16" fmla="*/ 2147483646 w 342"/>
                <a:gd name="T17" fmla="*/ 2147483646 h 298"/>
                <a:gd name="T18" fmla="*/ 2147483646 w 342"/>
                <a:gd name="T19" fmla="*/ 2147483646 h 298"/>
                <a:gd name="T20" fmla="*/ 2147483646 w 342"/>
                <a:gd name="T21" fmla="*/ 2147483646 h 298"/>
                <a:gd name="T22" fmla="*/ 2147483646 w 342"/>
                <a:gd name="T23" fmla="*/ 2147483646 h 298"/>
                <a:gd name="T24" fmla="*/ 2147483646 w 342"/>
                <a:gd name="T25" fmla="*/ 2147483646 h 298"/>
                <a:gd name="T26" fmla="*/ 2147483646 w 342"/>
                <a:gd name="T27" fmla="*/ 2147483646 h 298"/>
                <a:gd name="T28" fmla="*/ 2147483646 w 342"/>
                <a:gd name="T29" fmla="*/ 2147483646 h 298"/>
                <a:gd name="T30" fmla="*/ 2147483646 w 342"/>
                <a:gd name="T31" fmla="*/ 2147483646 h 298"/>
                <a:gd name="T32" fmla="*/ 2147483646 w 342"/>
                <a:gd name="T33" fmla="*/ 2147483646 h 298"/>
                <a:gd name="T34" fmla="*/ 2147483646 w 342"/>
                <a:gd name="T35" fmla="*/ 2147483646 h 298"/>
                <a:gd name="T36" fmla="*/ 2147483646 w 342"/>
                <a:gd name="T37" fmla="*/ 2147483646 h 298"/>
                <a:gd name="T38" fmla="*/ 2147483646 w 342"/>
                <a:gd name="T39" fmla="*/ 2147483646 h 298"/>
                <a:gd name="T40" fmla="*/ 2147483646 w 342"/>
                <a:gd name="T41" fmla="*/ 2147483646 h 298"/>
                <a:gd name="T42" fmla="*/ 2147483646 w 342"/>
                <a:gd name="T43" fmla="*/ 2147483646 h 298"/>
                <a:gd name="T44" fmla="*/ 2147483646 w 342"/>
                <a:gd name="T45" fmla="*/ 2147483646 h 298"/>
                <a:gd name="T46" fmla="*/ 2147483646 w 342"/>
                <a:gd name="T47" fmla="*/ 2147483646 h 298"/>
                <a:gd name="T48" fmla="*/ 2147483646 w 342"/>
                <a:gd name="T49" fmla="*/ 2147483646 h 298"/>
                <a:gd name="T50" fmla="*/ 2147483646 w 342"/>
                <a:gd name="T51" fmla="*/ 2147483646 h 298"/>
                <a:gd name="T52" fmla="*/ 2147483646 w 342"/>
                <a:gd name="T53" fmla="*/ 2147483646 h 298"/>
                <a:gd name="T54" fmla="*/ 2147483646 w 342"/>
                <a:gd name="T55" fmla="*/ 2147483646 h 298"/>
                <a:gd name="T56" fmla="*/ 2147483646 w 342"/>
                <a:gd name="T57" fmla="*/ 2147483646 h 298"/>
                <a:gd name="T58" fmla="*/ 2147483646 w 342"/>
                <a:gd name="T59" fmla="*/ 2147483646 h 298"/>
                <a:gd name="T60" fmla="*/ 2147483646 w 342"/>
                <a:gd name="T61" fmla="*/ 0 h 298"/>
                <a:gd name="T62" fmla="*/ 0 w 342"/>
                <a:gd name="T63" fmla="*/ 2147483646 h 298"/>
                <a:gd name="T64" fmla="*/ 2147483646 w 342"/>
                <a:gd name="T65" fmla="*/ 0 h 298"/>
                <a:gd name="T66" fmla="*/ 2147483646 w 342"/>
                <a:gd name="T67" fmla="*/ 2147483646 h 298"/>
                <a:gd name="T68" fmla="*/ 2147483646 w 342"/>
                <a:gd name="T69" fmla="*/ 2147483646 h 29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42" h="298">
                  <a:moveTo>
                    <a:pt x="57" y="246"/>
                  </a:moveTo>
                  <a:cubicBezTo>
                    <a:pt x="47" y="231"/>
                    <a:pt x="69" y="218"/>
                    <a:pt x="79" y="208"/>
                  </a:cubicBezTo>
                  <a:cubicBezTo>
                    <a:pt x="85" y="203"/>
                    <a:pt x="120" y="170"/>
                    <a:pt x="104" y="163"/>
                  </a:cubicBezTo>
                  <a:cubicBezTo>
                    <a:pt x="95" y="159"/>
                    <a:pt x="63" y="131"/>
                    <a:pt x="52" y="138"/>
                  </a:cubicBezTo>
                  <a:cubicBezTo>
                    <a:pt x="49" y="140"/>
                    <a:pt x="40" y="142"/>
                    <a:pt x="35" y="142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40" y="176"/>
                    <a:pt x="52" y="180"/>
                    <a:pt x="52" y="189"/>
                  </a:cubicBezTo>
                  <a:cubicBezTo>
                    <a:pt x="52" y="204"/>
                    <a:pt x="34" y="243"/>
                    <a:pt x="57" y="246"/>
                  </a:cubicBezTo>
                  <a:close/>
                  <a:moveTo>
                    <a:pt x="62" y="84"/>
                  </a:moveTo>
                  <a:cubicBezTo>
                    <a:pt x="66" y="81"/>
                    <a:pt x="55" y="72"/>
                    <a:pt x="62" y="71"/>
                  </a:cubicBezTo>
                  <a:cubicBezTo>
                    <a:pt x="64" y="70"/>
                    <a:pt x="86" y="83"/>
                    <a:pt x="86" y="81"/>
                  </a:cubicBezTo>
                  <a:cubicBezTo>
                    <a:pt x="86" y="76"/>
                    <a:pt x="62" y="62"/>
                    <a:pt x="56" y="59"/>
                  </a:cubicBezTo>
                  <a:cubicBezTo>
                    <a:pt x="39" y="49"/>
                    <a:pt x="43" y="64"/>
                    <a:pt x="35" y="72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5" y="97"/>
                    <a:pt x="41" y="96"/>
                    <a:pt x="43" y="95"/>
                  </a:cubicBezTo>
                  <a:cubicBezTo>
                    <a:pt x="48" y="89"/>
                    <a:pt x="56" y="89"/>
                    <a:pt x="62" y="84"/>
                  </a:cubicBezTo>
                  <a:close/>
                  <a:moveTo>
                    <a:pt x="240" y="199"/>
                  </a:moveTo>
                  <a:cubicBezTo>
                    <a:pt x="247" y="195"/>
                    <a:pt x="245" y="178"/>
                    <a:pt x="243" y="175"/>
                  </a:cubicBezTo>
                  <a:cubicBezTo>
                    <a:pt x="240" y="179"/>
                    <a:pt x="234" y="202"/>
                    <a:pt x="240" y="199"/>
                  </a:cubicBezTo>
                  <a:close/>
                  <a:moveTo>
                    <a:pt x="173" y="146"/>
                  </a:moveTo>
                  <a:cubicBezTo>
                    <a:pt x="187" y="152"/>
                    <a:pt x="187" y="228"/>
                    <a:pt x="210" y="208"/>
                  </a:cubicBezTo>
                  <a:cubicBezTo>
                    <a:pt x="223" y="197"/>
                    <a:pt x="226" y="183"/>
                    <a:pt x="227" y="169"/>
                  </a:cubicBezTo>
                  <a:cubicBezTo>
                    <a:pt x="227" y="161"/>
                    <a:pt x="250" y="142"/>
                    <a:pt x="248" y="137"/>
                  </a:cubicBezTo>
                  <a:cubicBezTo>
                    <a:pt x="246" y="134"/>
                    <a:pt x="234" y="143"/>
                    <a:pt x="234" y="135"/>
                  </a:cubicBezTo>
                  <a:cubicBezTo>
                    <a:pt x="233" y="129"/>
                    <a:pt x="217" y="118"/>
                    <a:pt x="220" y="114"/>
                  </a:cubicBezTo>
                  <a:cubicBezTo>
                    <a:pt x="225" y="108"/>
                    <a:pt x="231" y="125"/>
                    <a:pt x="231" y="125"/>
                  </a:cubicBezTo>
                  <a:cubicBezTo>
                    <a:pt x="235" y="135"/>
                    <a:pt x="238" y="133"/>
                    <a:pt x="247" y="131"/>
                  </a:cubicBezTo>
                  <a:cubicBezTo>
                    <a:pt x="267" y="126"/>
                    <a:pt x="250" y="119"/>
                    <a:pt x="245" y="113"/>
                  </a:cubicBezTo>
                  <a:cubicBezTo>
                    <a:pt x="238" y="104"/>
                    <a:pt x="267" y="114"/>
                    <a:pt x="269" y="114"/>
                  </a:cubicBezTo>
                  <a:cubicBezTo>
                    <a:pt x="280" y="114"/>
                    <a:pt x="282" y="142"/>
                    <a:pt x="288" y="141"/>
                  </a:cubicBezTo>
                  <a:cubicBezTo>
                    <a:pt x="292" y="140"/>
                    <a:pt x="302" y="130"/>
                    <a:pt x="308" y="124"/>
                  </a:cubicBezTo>
                  <a:cubicBezTo>
                    <a:pt x="308" y="51"/>
                    <a:pt x="308" y="51"/>
                    <a:pt x="308" y="51"/>
                  </a:cubicBezTo>
                  <a:cubicBezTo>
                    <a:pt x="303" y="51"/>
                    <a:pt x="293" y="52"/>
                    <a:pt x="289" y="52"/>
                  </a:cubicBezTo>
                  <a:cubicBezTo>
                    <a:pt x="284" y="52"/>
                    <a:pt x="259" y="54"/>
                    <a:pt x="260" y="44"/>
                  </a:cubicBezTo>
                  <a:cubicBezTo>
                    <a:pt x="260" y="43"/>
                    <a:pt x="225" y="54"/>
                    <a:pt x="222" y="53"/>
                  </a:cubicBezTo>
                  <a:cubicBezTo>
                    <a:pt x="217" y="52"/>
                    <a:pt x="230" y="46"/>
                    <a:pt x="229" y="46"/>
                  </a:cubicBezTo>
                  <a:cubicBezTo>
                    <a:pt x="230" y="44"/>
                    <a:pt x="229" y="43"/>
                    <a:pt x="227" y="42"/>
                  </a:cubicBezTo>
                  <a:cubicBezTo>
                    <a:pt x="211" y="42"/>
                    <a:pt x="211" y="42"/>
                    <a:pt x="211" y="42"/>
                  </a:cubicBezTo>
                  <a:cubicBezTo>
                    <a:pt x="196" y="45"/>
                    <a:pt x="178" y="52"/>
                    <a:pt x="175" y="57"/>
                  </a:cubicBezTo>
                  <a:cubicBezTo>
                    <a:pt x="179" y="52"/>
                    <a:pt x="186" y="69"/>
                    <a:pt x="186" y="69"/>
                  </a:cubicBezTo>
                  <a:cubicBezTo>
                    <a:pt x="188" y="69"/>
                    <a:pt x="199" y="49"/>
                    <a:pt x="204" y="57"/>
                  </a:cubicBezTo>
                  <a:cubicBezTo>
                    <a:pt x="210" y="67"/>
                    <a:pt x="184" y="72"/>
                    <a:pt x="178" y="70"/>
                  </a:cubicBezTo>
                  <a:cubicBezTo>
                    <a:pt x="175" y="68"/>
                    <a:pt x="169" y="77"/>
                    <a:pt x="167" y="75"/>
                  </a:cubicBezTo>
                  <a:cubicBezTo>
                    <a:pt x="163" y="71"/>
                    <a:pt x="165" y="57"/>
                    <a:pt x="163" y="56"/>
                  </a:cubicBezTo>
                  <a:cubicBezTo>
                    <a:pt x="157" y="53"/>
                    <a:pt x="153" y="71"/>
                    <a:pt x="152" y="72"/>
                  </a:cubicBezTo>
                  <a:cubicBezTo>
                    <a:pt x="151" y="74"/>
                    <a:pt x="170" y="80"/>
                    <a:pt x="163" y="84"/>
                  </a:cubicBezTo>
                  <a:cubicBezTo>
                    <a:pt x="161" y="85"/>
                    <a:pt x="143" y="83"/>
                    <a:pt x="146" y="92"/>
                  </a:cubicBezTo>
                  <a:cubicBezTo>
                    <a:pt x="150" y="106"/>
                    <a:pt x="181" y="77"/>
                    <a:pt x="185" y="87"/>
                  </a:cubicBezTo>
                  <a:cubicBezTo>
                    <a:pt x="188" y="95"/>
                    <a:pt x="220" y="85"/>
                    <a:pt x="226" y="83"/>
                  </a:cubicBezTo>
                  <a:cubicBezTo>
                    <a:pt x="220" y="109"/>
                    <a:pt x="194" y="103"/>
                    <a:pt x="176" y="98"/>
                  </a:cubicBezTo>
                  <a:cubicBezTo>
                    <a:pt x="159" y="93"/>
                    <a:pt x="141" y="110"/>
                    <a:pt x="140" y="127"/>
                  </a:cubicBezTo>
                  <a:cubicBezTo>
                    <a:pt x="139" y="155"/>
                    <a:pt x="159" y="140"/>
                    <a:pt x="173" y="146"/>
                  </a:cubicBezTo>
                  <a:close/>
                  <a:moveTo>
                    <a:pt x="269" y="243"/>
                  </a:moveTo>
                  <a:cubicBezTo>
                    <a:pt x="262" y="246"/>
                    <a:pt x="261" y="258"/>
                    <a:pt x="262" y="262"/>
                  </a:cubicBezTo>
                  <a:cubicBezTo>
                    <a:pt x="307" y="262"/>
                    <a:pt x="307" y="262"/>
                    <a:pt x="307" y="262"/>
                  </a:cubicBezTo>
                  <a:cubicBezTo>
                    <a:pt x="307" y="218"/>
                    <a:pt x="307" y="218"/>
                    <a:pt x="307" y="218"/>
                  </a:cubicBezTo>
                  <a:cubicBezTo>
                    <a:pt x="296" y="225"/>
                    <a:pt x="286" y="237"/>
                    <a:pt x="269" y="243"/>
                  </a:cubicBezTo>
                  <a:close/>
                  <a:moveTo>
                    <a:pt x="46" y="124"/>
                  </a:moveTo>
                  <a:cubicBezTo>
                    <a:pt x="46" y="119"/>
                    <a:pt x="37" y="115"/>
                    <a:pt x="35" y="111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38" y="121"/>
                    <a:pt x="46" y="124"/>
                    <a:pt x="46" y="124"/>
                  </a:cubicBezTo>
                  <a:close/>
                  <a:moveTo>
                    <a:pt x="34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342" y="298"/>
                    <a:pt x="342" y="298"/>
                    <a:pt x="342" y="298"/>
                  </a:cubicBezTo>
                  <a:lnTo>
                    <a:pt x="342" y="0"/>
                  </a:lnTo>
                  <a:close/>
                  <a:moveTo>
                    <a:pt x="320" y="275"/>
                  </a:moveTo>
                  <a:cubicBezTo>
                    <a:pt x="22" y="275"/>
                    <a:pt x="22" y="275"/>
                    <a:pt x="22" y="275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320" y="24"/>
                    <a:pt x="320" y="24"/>
                    <a:pt x="320" y="24"/>
                  </a:cubicBezTo>
                  <a:lnTo>
                    <a:pt x="320" y="2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9228" name="Group 5"/>
          <p:cNvGrpSpPr/>
          <p:nvPr/>
        </p:nvGrpSpPr>
        <p:grpSpPr bwMode="auto">
          <a:xfrm>
            <a:off x="7048500" y="1716088"/>
            <a:ext cx="1179513" cy="1181100"/>
            <a:chOff x="0" y="0"/>
            <a:chExt cx="885025" cy="885025"/>
          </a:xfrm>
        </p:grpSpPr>
        <p:sp>
          <p:nvSpPr>
            <p:cNvPr id="9244" name="Rectangle 80"/>
            <p:cNvSpPr>
              <a:spLocks noChangeArrowheads="1"/>
            </p:cNvSpPr>
            <p:nvPr/>
          </p:nvSpPr>
          <p:spPr bwMode="auto">
            <a:xfrm rot="-8100000">
              <a:off x="0" y="0"/>
              <a:ext cx="885025" cy="885025"/>
            </a:xfrm>
            <a:prstGeom prst="rect">
              <a:avLst/>
            </a:prstGeom>
            <a:solidFill>
              <a:srgbClr val="D2A868"/>
            </a:solidFill>
            <a:ln w="3175">
              <a:solidFill>
                <a:srgbClr val="FFFFFF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2400">
                <a:solidFill>
                  <a:srgbClr val="FFFFFF"/>
                </a:solidFill>
                <a:latin typeface="PT Sans" panose="020B0503020203020204" pitchFamily="34" charset="0"/>
              </a:endParaRPr>
            </a:p>
          </p:txBody>
        </p:sp>
        <p:sp>
          <p:nvSpPr>
            <p:cNvPr id="9245" name="Freeform 230"/>
            <p:cNvSpPr/>
            <p:nvPr/>
          </p:nvSpPr>
          <p:spPr bwMode="auto">
            <a:xfrm>
              <a:off x="201657" y="82816"/>
              <a:ext cx="481712" cy="475156"/>
            </a:xfrm>
            <a:custGeom>
              <a:avLst/>
              <a:gdLst>
                <a:gd name="T0" fmla="*/ 2147483646 w 215"/>
                <a:gd name="T1" fmla="*/ 2147483646 h 213"/>
                <a:gd name="T2" fmla="*/ 2147483646 w 215"/>
                <a:gd name="T3" fmla="*/ 2147483646 h 213"/>
                <a:gd name="T4" fmla="*/ 2147483646 w 215"/>
                <a:gd name="T5" fmla="*/ 2147483646 h 213"/>
                <a:gd name="T6" fmla="*/ 2147483646 w 215"/>
                <a:gd name="T7" fmla="*/ 2147483646 h 213"/>
                <a:gd name="T8" fmla="*/ 2147483646 w 215"/>
                <a:gd name="T9" fmla="*/ 2147483646 h 213"/>
                <a:gd name="T10" fmla="*/ 2147483646 w 215"/>
                <a:gd name="T11" fmla="*/ 2147483646 h 213"/>
                <a:gd name="T12" fmla="*/ 2147483646 w 215"/>
                <a:gd name="T13" fmla="*/ 2147483646 h 213"/>
                <a:gd name="T14" fmla="*/ 2147483646 w 215"/>
                <a:gd name="T15" fmla="*/ 2147483646 h 213"/>
                <a:gd name="T16" fmla="*/ 2147483646 w 215"/>
                <a:gd name="T17" fmla="*/ 2147483646 h 213"/>
                <a:gd name="T18" fmla="*/ 2147483646 w 215"/>
                <a:gd name="T19" fmla="*/ 2147483646 h 213"/>
                <a:gd name="T20" fmla="*/ 2147483646 w 215"/>
                <a:gd name="T21" fmla="*/ 2147483646 h 213"/>
                <a:gd name="T22" fmla="*/ 2147483646 w 215"/>
                <a:gd name="T23" fmla="*/ 2147483646 h 213"/>
                <a:gd name="T24" fmla="*/ 2147483646 w 215"/>
                <a:gd name="T25" fmla="*/ 2147483646 h 213"/>
                <a:gd name="T26" fmla="*/ 0 w 215"/>
                <a:gd name="T27" fmla="*/ 2147483646 h 213"/>
                <a:gd name="T28" fmla="*/ 2147483646 w 215"/>
                <a:gd name="T29" fmla="*/ 2147483646 h 213"/>
                <a:gd name="T30" fmla="*/ 2147483646 w 215"/>
                <a:gd name="T31" fmla="*/ 2147483646 h 213"/>
                <a:gd name="T32" fmla="*/ 2147483646 w 215"/>
                <a:gd name="T33" fmla="*/ 2147483646 h 213"/>
                <a:gd name="T34" fmla="*/ 2147483646 w 215"/>
                <a:gd name="T35" fmla="*/ 2147483646 h 213"/>
                <a:gd name="T36" fmla="*/ 2147483646 w 215"/>
                <a:gd name="T37" fmla="*/ 2147483646 h 213"/>
                <a:gd name="T38" fmla="*/ 2147483646 w 215"/>
                <a:gd name="T39" fmla="*/ 2147483646 h 213"/>
                <a:gd name="T40" fmla="*/ 2147483646 w 215"/>
                <a:gd name="T41" fmla="*/ 2147483646 h 213"/>
                <a:gd name="T42" fmla="*/ 2147483646 w 215"/>
                <a:gd name="T43" fmla="*/ 2147483646 h 213"/>
                <a:gd name="T44" fmla="*/ 2147483646 w 215"/>
                <a:gd name="T45" fmla="*/ 2147483646 h 213"/>
                <a:gd name="T46" fmla="*/ 2147483646 w 215"/>
                <a:gd name="T47" fmla="*/ 2147483646 h 213"/>
                <a:gd name="T48" fmla="*/ 2147483646 w 215"/>
                <a:gd name="T49" fmla="*/ 2147483646 h 213"/>
                <a:gd name="T50" fmla="*/ 2147483646 w 215"/>
                <a:gd name="T51" fmla="*/ 2147483646 h 2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5" h="213">
                  <a:moveTo>
                    <a:pt x="200" y="119"/>
                  </a:moveTo>
                  <a:cubicBezTo>
                    <a:pt x="208" y="118"/>
                    <a:pt x="214" y="113"/>
                    <a:pt x="214" y="103"/>
                  </a:cubicBezTo>
                  <a:cubicBezTo>
                    <a:pt x="214" y="92"/>
                    <a:pt x="206" y="85"/>
                    <a:pt x="196" y="84"/>
                  </a:cubicBezTo>
                  <a:cubicBezTo>
                    <a:pt x="196" y="85"/>
                    <a:pt x="196" y="85"/>
                    <a:pt x="196" y="85"/>
                  </a:cubicBezTo>
                  <a:cubicBezTo>
                    <a:pt x="183" y="83"/>
                    <a:pt x="162" y="82"/>
                    <a:pt x="149" y="81"/>
                  </a:cubicBezTo>
                  <a:cubicBezTo>
                    <a:pt x="147" y="73"/>
                    <a:pt x="148" y="70"/>
                    <a:pt x="151" y="62"/>
                  </a:cubicBezTo>
                  <a:cubicBezTo>
                    <a:pt x="163" y="49"/>
                    <a:pt x="169" y="36"/>
                    <a:pt x="167" y="18"/>
                  </a:cubicBezTo>
                  <a:cubicBezTo>
                    <a:pt x="167" y="12"/>
                    <a:pt x="161" y="2"/>
                    <a:pt x="156" y="1"/>
                  </a:cubicBezTo>
                  <a:cubicBezTo>
                    <a:pt x="148" y="0"/>
                    <a:pt x="146" y="6"/>
                    <a:pt x="140" y="15"/>
                  </a:cubicBezTo>
                  <a:cubicBezTo>
                    <a:pt x="134" y="25"/>
                    <a:pt x="132" y="28"/>
                    <a:pt x="125" y="40"/>
                  </a:cubicBezTo>
                  <a:cubicBezTo>
                    <a:pt x="118" y="51"/>
                    <a:pt x="117" y="54"/>
                    <a:pt x="92" y="72"/>
                  </a:cubicBezTo>
                  <a:cubicBezTo>
                    <a:pt x="69" y="88"/>
                    <a:pt x="72" y="94"/>
                    <a:pt x="46" y="99"/>
                  </a:cubicBezTo>
                  <a:cubicBezTo>
                    <a:pt x="41" y="99"/>
                    <a:pt x="27" y="102"/>
                    <a:pt x="8" y="102"/>
                  </a:cubicBezTo>
                  <a:cubicBezTo>
                    <a:pt x="4" y="102"/>
                    <a:pt x="0" y="112"/>
                    <a:pt x="0" y="145"/>
                  </a:cubicBezTo>
                  <a:cubicBezTo>
                    <a:pt x="0" y="179"/>
                    <a:pt x="4" y="189"/>
                    <a:pt x="8" y="189"/>
                  </a:cubicBezTo>
                  <a:cubicBezTo>
                    <a:pt x="29" y="189"/>
                    <a:pt x="46" y="190"/>
                    <a:pt x="58" y="193"/>
                  </a:cubicBezTo>
                  <a:cubicBezTo>
                    <a:pt x="76" y="201"/>
                    <a:pt x="100" y="206"/>
                    <a:pt x="118" y="208"/>
                  </a:cubicBezTo>
                  <a:cubicBezTo>
                    <a:pt x="151" y="213"/>
                    <a:pt x="165" y="211"/>
                    <a:pt x="175" y="209"/>
                  </a:cubicBezTo>
                  <a:cubicBezTo>
                    <a:pt x="176" y="208"/>
                    <a:pt x="176" y="208"/>
                    <a:pt x="176" y="208"/>
                  </a:cubicBezTo>
                  <a:cubicBezTo>
                    <a:pt x="181" y="207"/>
                    <a:pt x="185" y="203"/>
                    <a:pt x="187" y="196"/>
                  </a:cubicBezTo>
                  <a:cubicBezTo>
                    <a:pt x="189" y="190"/>
                    <a:pt x="188" y="186"/>
                    <a:pt x="184" y="184"/>
                  </a:cubicBezTo>
                  <a:cubicBezTo>
                    <a:pt x="187" y="183"/>
                    <a:pt x="187" y="183"/>
                    <a:pt x="187" y="183"/>
                  </a:cubicBezTo>
                  <a:cubicBezTo>
                    <a:pt x="196" y="182"/>
                    <a:pt x="202" y="177"/>
                    <a:pt x="203" y="167"/>
                  </a:cubicBezTo>
                  <a:cubicBezTo>
                    <a:pt x="204" y="159"/>
                    <a:pt x="202" y="154"/>
                    <a:pt x="197" y="152"/>
                  </a:cubicBezTo>
                  <a:cubicBezTo>
                    <a:pt x="206" y="152"/>
                    <a:pt x="213" y="148"/>
                    <a:pt x="214" y="137"/>
                  </a:cubicBezTo>
                  <a:cubicBezTo>
                    <a:pt x="215" y="127"/>
                    <a:pt x="209" y="120"/>
                    <a:pt x="200" y="1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9229" name="Group 6"/>
          <p:cNvGrpSpPr/>
          <p:nvPr/>
        </p:nvGrpSpPr>
        <p:grpSpPr bwMode="auto">
          <a:xfrm>
            <a:off x="10059988" y="1716088"/>
            <a:ext cx="1179512" cy="1181100"/>
            <a:chOff x="0" y="0"/>
            <a:chExt cx="885025" cy="885025"/>
          </a:xfrm>
        </p:grpSpPr>
        <p:sp>
          <p:nvSpPr>
            <p:cNvPr id="9242" name="Rectangle 83"/>
            <p:cNvSpPr>
              <a:spLocks noChangeArrowheads="1"/>
            </p:cNvSpPr>
            <p:nvPr/>
          </p:nvSpPr>
          <p:spPr bwMode="auto">
            <a:xfrm rot="-8100000">
              <a:off x="0" y="0"/>
              <a:ext cx="885025" cy="885025"/>
            </a:xfrm>
            <a:prstGeom prst="rect">
              <a:avLst/>
            </a:prstGeom>
            <a:solidFill>
              <a:srgbClr val="D2A868"/>
            </a:solidFill>
            <a:ln w="3175">
              <a:solidFill>
                <a:srgbClr val="FFFFFF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2400">
                <a:solidFill>
                  <a:srgbClr val="FFFFFF"/>
                </a:solidFill>
                <a:latin typeface="PT Sans" panose="020B0503020203020204" pitchFamily="34" charset="0"/>
              </a:endParaRPr>
            </a:p>
          </p:txBody>
        </p:sp>
        <p:sp>
          <p:nvSpPr>
            <p:cNvPr id="9243" name="Freeform 245"/>
            <p:cNvSpPr>
              <a:spLocks noEditPoints="1"/>
            </p:cNvSpPr>
            <p:nvPr/>
          </p:nvSpPr>
          <p:spPr bwMode="auto">
            <a:xfrm>
              <a:off x="219063" y="173358"/>
              <a:ext cx="446898" cy="485970"/>
            </a:xfrm>
            <a:custGeom>
              <a:avLst/>
              <a:gdLst>
                <a:gd name="T0" fmla="*/ 2147483646 w 269"/>
                <a:gd name="T1" fmla="*/ 2147483646 h 292"/>
                <a:gd name="T2" fmla="*/ 2147483646 w 269"/>
                <a:gd name="T3" fmla="*/ 2147483646 h 292"/>
                <a:gd name="T4" fmla="*/ 2147483646 w 269"/>
                <a:gd name="T5" fmla="*/ 2147483646 h 292"/>
                <a:gd name="T6" fmla="*/ 2147483646 w 269"/>
                <a:gd name="T7" fmla="*/ 2147483646 h 292"/>
                <a:gd name="T8" fmla="*/ 2147483646 w 269"/>
                <a:gd name="T9" fmla="*/ 2147483646 h 292"/>
                <a:gd name="T10" fmla="*/ 2147483646 w 269"/>
                <a:gd name="T11" fmla="*/ 2147483646 h 292"/>
                <a:gd name="T12" fmla="*/ 2147483646 w 269"/>
                <a:gd name="T13" fmla="*/ 0 h 292"/>
                <a:gd name="T14" fmla="*/ 2147483646 w 269"/>
                <a:gd name="T15" fmla="*/ 2147483646 h 292"/>
                <a:gd name="T16" fmla="*/ 2147483646 w 269"/>
                <a:gd name="T17" fmla="*/ 2147483646 h 292"/>
                <a:gd name="T18" fmla="*/ 2147483646 w 269"/>
                <a:gd name="T19" fmla="*/ 2147483646 h 292"/>
                <a:gd name="T20" fmla="*/ 2147483646 w 269"/>
                <a:gd name="T21" fmla="*/ 2147483646 h 292"/>
                <a:gd name="T22" fmla="*/ 2147483646 w 269"/>
                <a:gd name="T23" fmla="*/ 2147483646 h 292"/>
                <a:gd name="T24" fmla="*/ 2147483646 w 269"/>
                <a:gd name="T25" fmla="*/ 2147483646 h 292"/>
                <a:gd name="T26" fmla="*/ 2147483646 w 269"/>
                <a:gd name="T27" fmla="*/ 2147483646 h 292"/>
                <a:gd name="T28" fmla="*/ 2147483646 w 269"/>
                <a:gd name="T29" fmla="*/ 2147483646 h 292"/>
                <a:gd name="T30" fmla="*/ 2147483646 w 269"/>
                <a:gd name="T31" fmla="*/ 2147483646 h 292"/>
                <a:gd name="T32" fmla="*/ 2147483646 w 269"/>
                <a:gd name="T33" fmla="*/ 2147483646 h 292"/>
                <a:gd name="T34" fmla="*/ 2147483646 w 269"/>
                <a:gd name="T35" fmla="*/ 2147483646 h 292"/>
                <a:gd name="T36" fmla="*/ 2147483646 w 269"/>
                <a:gd name="T37" fmla="*/ 2147483646 h 292"/>
                <a:gd name="T38" fmla="*/ 2147483646 w 269"/>
                <a:gd name="T39" fmla="*/ 2147483646 h 292"/>
                <a:gd name="T40" fmla="*/ 2147483646 w 269"/>
                <a:gd name="T41" fmla="*/ 2147483646 h 2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69" h="292">
                  <a:moveTo>
                    <a:pt x="175" y="54"/>
                  </a:moveTo>
                  <a:cubicBezTo>
                    <a:pt x="153" y="44"/>
                    <a:pt x="128" y="43"/>
                    <a:pt x="104" y="50"/>
                  </a:cubicBezTo>
                  <a:cubicBezTo>
                    <a:pt x="60" y="64"/>
                    <a:pt x="31" y="106"/>
                    <a:pt x="34" y="153"/>
                  </a:cubicBezTo>
                  <a:cubicBezTo>
                    <a:pt x="4" y="155"/>
                    <a:pt x="4" y="155"/>
                    <a:pt x="4" y="155"/>
                  </a:cubicBezTo>
                  <a:cubicBezTo>
                    <a:pt x="0" y="94"/>
                    <a:pt x="38" y="40"/>
                    <a:pt x="95" y="21"/>
                  </a:cubicBezTo>
                  <a:cubicBezTo>
                    <a:pt x="129" y="11"/>
                    <a:pt x="166" y="14"/>
                    <a:pt x="197" y="31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33" y="86"/>
                    <a:pt x="233" y="86"/>
                    <a:pt x="233" y="86"/>
                  </a:cubicBezTo>
                  <a:cubicBezTo>
                    <a:pt x="142" y="89"/>
                    <a:pt x="142" y="89"/>
                    <a:pt x="142" y="89"/>
                  </a:cubicBezTo>
                  <a:lnTo>
                    <a:pt x="175" y="54"/>
                  </a:lnTo>
                  <a:close/>
                  <a:moveTo>
                    <a:pt x="174" y="271"/>
                  </a:moveTo>
                  <a:cubicBezTo>
                    <a:pt x="161" y="275"/>
                    <a:pt x="148" y="277"/>
                    <a:pt x="135" y="277"/>
                  </a:cubicBezTo>
                  <a:cubicBezTo>
                    <a:pt x="113" y="277"/>
                    <a:pt x="92" y="271"/>
                    <a:pt x="73" y="261"/>
                  </a:cubicBezTo>
                  <a:cubicBezTo>
                    <a:pt x="44" y="292"/>
                    <a:pt x="44" y="292"/>
                    <a:pt x="44" y="292"/>
                  </a:cubicBezTo>
                  <a:cubicBezTo>
                    <a:pt x="36" y="206"/>
                    <a:pt x="36" y="206"/>
                    <a:pt x="36" y="206"/>
                  </a:cubicBezTo>
                  <a:cubicBezTo>
                    <a:pt x="127" y="203"/>
                    <a:pt x="127" y="203"/>
                    <a:pt x="127" y="203"/>
                  </a:cubicBezTo>
                  <a:cubicBezTo>
                    <a:pt x="94" y="238"/>
                    <a:pt x="94" y="238"/>
                    <a:pt x="94" y="238"/>
                  </a:cubicBezTo>
                  <a:cubicBezTo>
                    <a:pt x="116" y="248"/>
                    <a:pt x="142" y="249"/>
                    <a:pt x="165" y="242"/>
                  </a:cubicBezTo>
                  <a:cubicBezTo>
                    <a:pt x="209" y="228"/>
                    <a:pt x="238" y="186"/>
                    <a:pt x="235" y="140"/>
                  </a:cubicBezTo>
                  <a:cubicBezTo>
                    <a:pt x="265" y="138"/>
                    <a:pt x="265" y="138"/>
                    <a:pt x="265" y="138"/>
                  </a:cubicBezTo>
                  <a:cubicBezTo>
                    <a:pt x="269" y="198"/>
                    <a:pt x="232" y="253"/>
                    <a:pt x="174" y="2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9230" name="组合 23"/>
          <p:cNvGrpSpPr/>
          <p:nvPr/>
        </p:nvGrpSpPr>
        <p:grpSpPr bwMode="auto">
          <a:xfrm>
            <a:off x="469900" y="3725863"/>
            <a:ext cx="2301875" cy="1711325"/>
            <a:chOff x="0" y="0"/>
            <a:chExt cx="2302760" cy="1711027"/>
          </a:xfrm>
        </p:grpSpPr>
        <p:sp>
          <p:nvSpPr>
            <p:cNvPr id="9240" name="TextBox 51"/>
            <p:cNvSpPr txBox="1">
              <a:spLocks noChangeArrowheads="1"/>
            </p:cNvSpPr>
            <p:nvPr/>
          </p:nvSpPr>
          <p:spPr bwMode="auto">
            <a:xfrm>
              <a:off x="0" y="326032"/>
              <a:ext cx="2302760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极致无岸，向天而歌。因为专业、愈逐极致，更多关于小精灵，请在百度搜索：小精灵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</a:p>
          </p:txBody>
        </p:sp>
        <p:sp>
          <p:nvSpPr>
            <p:cNvPr id="9241" name="TextBox 21"/>
            <p:cNvSpPr txBox="1">
              <a:spLocks noChangeArrowheads="1"/>
            </p:cNvSpPr>
            <p:nvPr/>
          </p:nvSpPr>
          <p:spPr bwMode="auto">
            <a:xfrm>
              <a:off x="497708" y="0"/>
              <a:ext cx="1345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800" b="1">
                <a:solidFill>
                  <a:srgbClr val="262626"/>
                </a:solidFill>
              </a:endParaRPr>
            </a:p>
          </p:txBody>
        </p:sp>
      </p:grpSp>
      <p:grpSp>
        <p:nvGrpSpPr>
          <p:cNvPr id="9231" name="组合 26"/>
          <p:cNvGrpSpPr/>
          <p:nvPr/>
        </p:nvGrpSpPr>
        <p:grpSpPr bwMode="auto">
          <a:xfrm>
            <a:off x="3498850" y="3725863"/>
            <a:ext cx="2301875" cy="1711325"/>
            <a:chOff x="0" y="0"/>
            <a:chExt cx="2302760" cy="1711027"/>
          </a:xfrm>
        </p:grpSpPr>
        <p:sp>
          <p:nvSpPr>
            <p:cNvPr id="9238" name="TextBox 51"/>
            <p:cNvSpPr txBox="1">
              <a:spLocks noChangeArrowheads="1"/>
            </p:cNvSpPr>
            <p:nvPr/>
          </p:nvSpPr>
          <p:spPr bwMode="auto">
            <a:xfrm>
              <a:off x="0" y="326032"/>
              <a:ext cx="2302760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极致无岸，向天而歌。因为专业、愈逐极致，更多关于小精灵，请在百度搜索：小精灵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</a:p>
          </p:txBody>
        </p:sp>
        <p:sp>
          <p:nvSpPr>
            <p:cNvPr id="9239" name="TextBox 21"/>
            <p:cNvSpPr txBox="1">
              <a:spLocks noChangeArrowheads="1"/>
            </p:cNvSpPr>
            <p:nvPr/>
          </p:nvSpPr>
          <p:spPr bwMode="auto">
            <a:xfrm>
              <a:off x="497708" y="0"/>
              <a:ext cx="1345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800" b="1">
                <a:solidFill>
                  <a:srgbClr val="262626"/>
                </a:solidFill>
              </a:endParaRPr>
            </a:p>
          </p:txBody>
        </p:sp>
      </p:grpSp>
      <p:grpSp>
        <p:nvGrpSpPr>
          <p:cNvPr id="9232" name="组合 29"/>
          <p:cNvGrpSpPr/>
          <p:nvPr/>
        </p:nvGrpSpPr>
        <p:grpSpPr bwMode="auto">
          <a:xfrm>
            <a:off x="6478588" y="3725863"/>
            <a:ext cx="2301875" cy="1711325"/>
            <a:chOff x="0" y="0"/>
            <a:chExt cx="2302760" cy="1711027"/>
          </a:xfrm>
        </p:grpSpPr>
        <p:sp>
          <p:nvSpPr>
            <p:cNvPr id="9236" name="TextBox 51"/>
            <p:cNvSpPr txBox="1">
              <a:spLocks noChangeArrowheads="1"/>
            </p:cNvSpPr>
            <p:nvPr/>
          </p:nvSpPr>
          <p:spPr bwMode="auto">
            <a:xfrm>
              <a:off x="0" y="326032"/>
              <a:ext cx="2302760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极致无岸，向天而歌。因为专业、愈逐极致，更多关于小精灵，请在百度搜索：小精灵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</a:p>
          </p:txBody>
        </p:sp>
        <p:sp>
          <p:nvSpPr>
            <p:cNvPr id="9237" name="TextBox 21"/>
            <p:cNvSpPr txBox="1">
              <a:spLocks noChangeArrowheads="1"/>
            </p:cNvSpPr>
            <p:nvPr/>
          </p:nvSpPr>
          <p:spPr bwMode="auto">
            <a:xfrm>
              <a:off x="497708" y="0"/>
              <a:ext cx="1345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800" b="1">
                <a:solidFill>
                  <a:srgbClr val="262626"/>
                </a:solidFill>
              </a:endParaRPr>
            </a:p>
          </p:txBody>
        </p:sp>
      </p:grpSp>
      <p:grpSp>
        <p:nvGrpSpPr>
          <p:cNvPr id="9233" name="组合 32"/>
          <p:cNvGrpSpPr/>
          <p:nvPr/>
        </p:nvGrpSpPr>
        <p:grpSpPr bwMode="auto">
          <a:xfrm>
            <a:off x="9505950" y="3725863"/>
            <a:ext cx="2303463" cy="1711325"/>
            <a:chOff x="0" y="0"/>
            <a:chExt cx="2302760" cy="1711027"/>
          </a:xfrm>
        </p:grpSpPr>
        <p:sp>
          <p:nvSpPr>
            <p:cNvPr id="9234" name="TextBox 51"/>
            <p:cNvSpPr txBox="1">
              <a:spLocks noChangeArrowheads="1"/>
            </p:cNvSpPr>
            <p:nvPr/>
          </p:nvSpPr>
          <p:spPr bwMode="auto">
            <a:xfrm>
              <a:off x="0" y="326032"/>
              <a:ext cx="2302760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极致无岸，向天而歌。因为专业、愈逐极致，更多关于小精灵，请在百度搜索：小精灵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</a:p>
          </p:txBody>
        </p:sp>
        <p:sp>
          <p:nvSpPr>
            <p:cNvPr id="9235" name="TextBox 21"/>
            <p:cNvSpPr txBox="1">
              <a:spLocks noChangeArrowheads="1"/>
            </p:cNvSpPr>
            <p:nvPr/>
          </p:nvSpPr>
          <p:spPr bwMode="auto">
            <a:xfrm>
              <a:off x="497708" y="0"/>
              <a:ext cx="1345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800" b="1">
                <a:solidFill>
                  <a:srgbClr val="262626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组合 2"/>
          <p:cNvGrpSpPr/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10265" name="矩形 3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0266" name="矩形 4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rgbClr val="7E7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0244" name="矩形 5"/>
          <p:cNvSpPr>
            <a:spLocks noChangeArrowheads="1"/>
          </p:cNvSpPr>
          <p:nvPr/>
        </p:nvSpPr>
        <p:spPr bwMode="auto">
          <a:xfrm>
            <a:off x="858838" y="425450"/>
            <a:ext cx="3000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极致无岸，向天而歌</a:t>
            </a:r>
            <a:endParaRPr lang="zh-CN" altLang="en-US" sz="2400" b="1">
              <a:solidFill>
                <a:srgbClr val="404040"/>
              </a:solidFill>
            </a:endParaRPr>
          </a:p>
        </p:txBody>
      </p:sp>
      <p:sp>
        <p:nvSpPr>
          <p:cNvPr id="10245" name="TextBox 17"/>
          <p:cNvSpPr txBox="1">
            <a:spLocks noChangeArrowheads="1"/>
          </p:cNvSpPr>
          <p:nvPr/>
        </p:nvSpPr>
        <p:spPr bwMode="auto">
          <a:xfrm>
            <a:off x="1481138" y="2168525"/>
            <a:ext cx="3270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 b="1">
                <a:solidFill>
                  <a:srgbClr val="D2A8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0246" name="TextBox 18"/>
          <p:cNvSpPr txBox="1">
            <a:spLocks noChangeArrowheads="1"/>
          </p:cNvSpPr>
          <p:nvPr/>
        </p:nvSpPr>
        <p:spPr bwMode="auto">
          <a:xfrm>
            <a:off x="6456363" y="2168525"/>
            <a:ext cx="32861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 b="1">
                <a:solidFill>
                  <a:srgbClr val="D2A8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10247" name="TextBox 19"/>
          <p:cNvSpPr txBox="1">
            <a:spLocks noChangeArrowheads="1"/>
          </p:cNvSpPr>
          <p:nvPr/>
        </p:nvSpPr>
        <p:spPr bwMode="auto">
          <a:xfrm>
            <a:off x="6456363" y="4583113"/>
            <a:ext cx="328612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 b="1">
                <a:solidFill>
                  <a:srgbClr val="D2A8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10248" name="TextBox 20"/>
          <p:cNvSpPr txBox="1">
            <a:spLocks noChangeArrowheads="1"/>
          </p:cNvSpPr>
          <p:nvPr/>
        </p:nvSpPr>
        <p:spPr bwMode="auto">
          <a:xfrm>
            <a:off x="1481138" y="4583113"/>
            <a:ext cx="32702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 b="1">
                <a:solidFill>
                  <a:srgbClr val="D2A8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grpSp>
        <p:nvGrpSpPr>
          <p:cNvPr id="10249" name="组合 18"/>
          <p:cNvGrpSpPr/>
          <p:nvPr/>
        </p:nvGrpSpPr>
        <p:grpSpPr bwMode="auto">
          <a:xfrm>
            <a:off x="2286000" y="1963738"/>
            <a:ext cx="3570288" cy="1108075"/>
            <a:chOff x="0" y="0"/>
            <a:chExt cx="3570514" cy="1107996"/>
          </a:xfrm>
        </p:grpSpPr>
        <p:sp>
          <p:nvSpPr>
            <p:cNvPr id="10263" name="矩形 19"/>
            <p:cNvSpPr>
              <a:spLocks noChangeArrowheads="1"/>
            </p:cNvSpPr>
            <p:nvPr/>
          </p:nvSpPr>
          <p:spPr bwMode="auto">
            <a:xfrm>
              <a:off x="0" y="369332"/>
              <a:ext cx="3570514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极致无岸，向天而歌。小精灵</a:t>
              </a:r>
              <a:r>
                <a:rPr lang="en-US" altLang="zh-CN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，是集</a:t>
              </a:r>
              <a:r>
                <a:rPr lang="en-US" altLang="zh-CN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模板开发、</a:t>
              </a:r>
              <a:r>
                <a:rPr lang="en-US" altLang="zh-CN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设计定制、</a:t>
              </a:r>
              <a:r>
                <a:rPr lang="en-US" altLang="zh-CN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培训于一体的专业</a:t>
              </a:r>
              <a:r>
                <a:rPr lang="en-US" altLang="zh-CN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服务提供商。</a:t>
              </a:r>
              <a:endParaRPr lang="zh-CN" altLang="en-US" sz="1400">
                <a:solidFill>
                  <a:srgbClr val="262626"/>
                </a:solidFill>
              </a:endParaRPr>
            </a:p>
          </p:txBody>
        </p:sp>
        <p:sp>
          <p:nvSpPr>
            <p:cNvPr id="10264" name="矩形 20"/>
            <p:cNvSpPr>
              <a:spLocks noChangeArrowheads="1"/>
            </p:cNvSpPr>
            <p:nvPr/>
          </p:nvSpPr>
          <p:spPr bwMode="auto">
            <a:xfrm>
              <a:off x="0" y="0"/>
              <a:ext cx="16993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rgbClr val="D2A8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800" b="1">
                <a:solidFill>
                  <a:srgbClr val="D2A868"/>
                </a:solidFill>
              </a:endParaRPr>
            </a:p>
          </p:txBody>
        </p:sp>
      </p:grpSp>
      <p:grpSp>
        <p:nvGrpSpPr>
          <p:cNvPr id="10250" name="组合 21"/>
          <p:cNvGrpSpPr/>
          <p:nvPr/>
        </p:nvGrpSpPr>
        <p:grpSpPr bwMode="auto">
          <a:xfrm>
            <a:off x="7319963" y="1963738"/>
            <a:ext cx="3570287" cy="1108075"/>
            <a:chOff x="0" y="0"/>
            <a:chExt cx="3570514" cy="1107996"/>
          </a:xfrm>
        </p:grpSpPr>
        <p:sp>
          <p:nvSpPr>
            <p:cNvPr id="10261" name="矩形 22"/>
            <p:cNvSpPr>
              <a:spLocks noChangeArrowheads="1"/>
            </p:cNvSpPr>
            <p:nvPr/>
          </p:nvSpPr>
          <p:spPr bwMode="auto">
            <a:xfrm>
              <a:off x="0" y="369332"/>
              <a:ext cx="3570514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极致无岸，向天而歌。小精灵</a:t>
              </a:r>
              <a:r>
                <a:rPr lang="en-US" altLang="zh-CN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，是集</a:t>
              </a:r>
              <a:r>
                <a:rPr lang="en-US" altLang="zh-CN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模板开发、</a:t>
              </a:r>
              <a:r>
                <a:rPr lang="en-US" altLang="zh-CN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设计定制、</a:t>
              </a:r>
              <a:r>
                <a:rPr lang="en-US" altLang="zh-CN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培训于一体的专业</a:t>
              </a:r>
              <a:r>
                <a:rPr lang="en-US" altLang="zh-CN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服务提供商。</a:t>
              </a:r>
              <a:endParaRPr lang="zh-CN" altLang="en-US" sz="1400">
                <a:solidFill>
                  <a:srgbClr val="262626"/>
                </a:solidFill>
              </a:endParaRPr>
            </a:p>
          </p:txBody>
        </p:sp>
        <p:sp>
          <p:nvSpPr>
            <p:cNvPr id="10262" name="矩形 23"/>
            <p:cNvSpPr>
              <a:spLocks noChangeArrowheads="1"/>
            </p:cNvSpPr>
            <p:nvPr/>
          </p:nvSpPr>
          <p:spPr bwMode="auto">
            <a:xfrm>
              <a:off x="0" y="0"/>
              <a:ext cx="16993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rgbClr val="D2A8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800" b="1">
                <a:solidFill>
                  <a:srgbClr val="D2A868"/>
                </a:solidFill>
              </a:endParaRPr>
            </a:p>
          </p:txBody>
        </p:sp>
      </p:grpSp>
      <p:grpSp>
        <p:nvGrpSpPr>
          <p:cNvPr id="10251" name="组合 24"/>
          <p:cNvGrpSpPr/>
          <p:nvPr/>
        </p:nvGrpSpPr>
        <p:grpSpPr bwMode="auto">
          <a:xfrm>
            <a:off x="2286000" y="4449763"/>
            <a:ext cx="3570288" cy="1108075"/>
            <a:chOff x="0" y="0"/>
            <a:chExt cx="3570514" cy="1107996"/>
          </a:xfrm>
        </p:grpSpPr>
        <p:sp>
          <p:nvSpPr>
            <p:cNvPr id="10259" name="矩形 25"/>
            <p:cNvSpPr>
              <a:spLocks noChangeArrowheads="1"/>
            </p:cNvSpPr>
            <p:nvPr/>
          </p:nvSpPr>
          <p:spPr bwMode="auto">
            <a:xfrm>
              <a:off x="0" y="369332"/>
              <a:ext cx="3570514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极致无岸，向天而歌。小精灵</a:t>
              </a:r>
              <a:r>
                <a:rPr lang="en-US" altLang="zh-CN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，是集</a:t>
              </a:r>
              <a:r>
                <a:rPr lang="en-US" altLang="zh-CN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模板开发、</a:t>
              </a:r>
              <a:r>
                <a:rPr lang="en-US" altLang="zh-CN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设计定制、</a:t>
              </a:r>
              <a:r>
                <a:rPr lang="en-US" altLang="zh-CN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培训于一体的专业</a:t>
              </a:r>
              <a:r>
                <a:rPr lang="en-US" altLang="zh-CN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服务提供商。</a:t>
              </a:r>
              <a:endParaRPr lang="zh-CN" altLang="en-US" sz="1400">
                <a:solidFill>
                  <a:srgbClr val="262626"/>
                </a:solidFill>
              </a:endParaRPr>
            </a:p>
          </p:txBody>
        </p:sp>
        <p:sp>
          <p:nvSpPr>
            <p:cNvPr id="10260" name="矩形 26"/>
            <p:cNvSpPr>
              <a:spLocks noChangeArrowheads="1"/>
            </p:cNvSpPr>
            <p:nvPr/>
          </p:nvSpPr>
          <p:spPr bwMode="auto">
            <a:xfrm>
              <a:off x="0" y="0"/>
              <a:ext cx="16993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rgbClr val="D2A8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800" b="1">
                <a:solidFill>
                  <a:srgbClr val="D2A868"/>
                </a:solidFill>
              </a:endParaRPr>
            </a:p>
          </p:txBody>
        </p:sp>
      </p:grpSp>
      <p:grpSp>
        <p:nvGrpSpPr>
          <p:cNvPr id="10252" name="组合 27"/>
          <p:cNvGrpSpPr/>
          <p:nvPr/>
        </p:nvGrpSpPr>
        <p:grpSpPr bwMode="auto">
          <a:xfrm>
            <a:off x="7319963" y="4449763"/>
            <a:ext cx="3570287" cy="1108075"/>
            <a:chOff x="0" y="0"/>
            <a:chExt cx="3570514" cy="1107996"/>
          </a:xfrm>
        </p:grpSpPr>
        <p:sp>
          <p:nvSpPr>
            <p:cNvPr id="10257" name="矩形 28"/>
            <p:cNvSpPr>
              <a:spLocks noChangeArrowheads="1"/>
            </p:cNvSpPr>
            <p:nvPr/>
          </p:nvSpPr>
          <p:spPr bwMode="auto">
            <a:xfrm>
              <a:off x="0" y="369332"/>
              <a:ext cx="3570514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极致无岸，向天而歌。小精灵</a:t>
              </a:r>
              <a:r>
                <a:rPr lang="en-US" altLang="zh-CN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，是集</a:t>
              </a:r>
              <a:r>
                <a:rPr lang="en-US" altLang="zh-CN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模板开发、</a:t>
              </a:r>
              <a:r>
                <a:rPr lang="en-US" altLang="zh-CN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设计定制、</a:t>
              </a:r>
              <a:r>
                <a:rPr lang="en-US" altLang="zh-CN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培训于一体的专业</a:t>
              </a:r>
              <a:r>
                <a:rPr lang="en-US" altLang="zh-CN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服务提供商。</a:t>
              </a:r>
              <a:endParaRPr lang="zh-CN" altLang="en-US" sz="1400">
                <a:solidFill>
                  <a:srgbClr val="262626"/>
                </a:solidFill>
              </a:endParaRPr>
            </a:p>
          </p:txBody>
        </p:sp>
        <p:sp>
          <p:nvSpPr>
            <p:cNvPr id="10258" name="矩形 29"/>
            <p:cNvSpPr>
              <a:spLocks noChangeArrowheads="1"/>
            </p:cNvSpPr>
            <p:nvPr/>
          </p:nvSpPr>
          <p:spPr bwMode="auto">
            <a:xfrm>
              <a:off x="0" y="0"/>
              <a:ext cx="16993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rgbClr val="D2A8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800" b="1">
                <a:solidFill>
                  <a:srgbClr val="D2A868"/>
                </a:solidFill>
              </a:endParaRPr>
            </a:p>
          </p:txBody>
        </p:sp>
      </p:grpSp>
      <p:pic>
        <p:nvPicPr>
          <p:cNvPr id="10253" name="图片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25122">
            <a:off x="1039813" y="1766888"/>
            <a:ext cx="1198562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图片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25122">
            <a:off x="1039813" y="4214813"/>
            <a:ext cx="1198562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图片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25122">
            <a:off x="6021388" y="1766888"/>
            <a:ext cx="1198562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图片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25122">
            <a:off x="6021388" y="4214813"/>
            <a:ext cx="1198562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1308</Words>
  <Application>Microsoft Office PowerPoint</Application>
  <PresentationFormat>宽屏</PresentationFormat>
  <Paragraphs>104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PT Sans</vt:lpstr>
      <vt:lpstr>PT Sans Caption</vt:lpstr>
      <vt:lpstr>Roboto Regular</vt:lpstr>
      <vt:lpstr>方正舒体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7</cp:revision>
  <dcterms:created xsi:type="dcterms:W3CDTF">2020-03-27T11:13:02Z</dcterms:created>
  <dcterms:modified xsi:type="dcterms:W3CDTF">2021-01-04T14:26:17Z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